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9"/>
  </p:notesMasterIdLst>
  <p:sldIdLst>
    <p:sldId id="257" r:id="rId3"/>
    <p:sldId id="258" r:id="rId4"/>
    <p:sldId id="259" r:id="rId5"/>
    <p:sldId id="338" r:id="rId6"/>
    <p:sldId id="260" r:id="rId7"/>
    <p:sldId id="356" r:id="rId8"/>
    <p:sldId id="262" r:id="rId9"/>
    <p:sldId id="263" r:id="rId10"/>
    <p:sldId id="264" r:id="rId11"/>
    <p:sldId id="269" r:id="rId12"/>
    <p:sldId id="266" r:id="rId13"/>
    <p:sldId id="267" r:id="rId14"/>
    <p:sldId id="268" r:id="rId15"/>
    <p:sldId id="274" r:id="rId16"/>
    <p:sldId id="270" r:id="rId17"/>
    <p:sldId id="351" r:id="rId18"/>
    <p:sldId id="272" r:id="rId19"/>
    <p:sldId id="273" r:id="rId20"/>
    <p:sldId id="323" r:id="rId21"/>
    <p:sldId id="291" r:id="rId22"/>
    <p:sldId id="276" r:id="rId23"/>
    <p:sldId id="277" r:id="rId24"/>
    <p:sldId id="343" r:id="rId25"/>
    <p:sldId id="279" r:id="rId26"/>
    <p:sldId id="280" r:id="rId27"/>
    <p:sldId id="281" r:id="rId28"/>
    <p:sldId id="278" r:id="rId29"/>
    <p:sldId id="336" r:id="rId30"/>
    <p:sldId id="284" r:id="rId31"/>
    <p:sldId id="357" r:id="rId32"/>
    <p:sldId id="286" r:id="rId33"/>
    <p:sldId id="285" r:id="rId34"/>
    <p:sldId id="288" r:id="rId35"/>
    <p:sldId id="289" r:id="rId36"/>
    <p:sldId id="358" r:id="rId37"/>
    <p:sldId id="275" r:id="rId38"/>
    <p:sldId id="292" r:id="rId39"/>
    <p:sldId id="293" r:id="rId40"/>
    <p:sldId id="340" r:id="rId41"/>
    <p:sldId id="299" r:id="rId42"/>
    <p:sldId id="296" r:id="rId43"/>
    <p:sldId id="297" r:id="rId44"/>
    <p:sldId id="298" r:id="rId45"/>
    <p:sldId id="345" r:id="rId46"/>
    <p:sldId id="300" r:id="rId47"/>
    <p:sldId id="331" r:id="rId48"/>
    <p:sldId id="364" r:id="rId49"/>
    <p:sldId id="326" r:id="rId50"/>
    <p:sldId id="304" r:id="rId51"/>
    <p:sldId id="353" r:id="rId52"/>
    <p:sldId id="306" r:id="rId53"/>
    <p:sldId id="305" r:id="rId54"/>
    <p:sldId id="308" r:id="rId55"/>
    <p:sldId id="309" r:id="rId56"/>
    <p:sldId id="307" r:id="rId57"/>
    <p:sldId id="363" r:id="rId58"/>
    <p:sldId id="312" r:id="rId59"/>
    <p:sldId id="349" r:id="rId60"/>
    <p:sldId id="314" r:id="rId61"/>
    <p:sldId id="315" r:id="rId62"/>
    <p:sldId id="316" r:id="rId63"/>
    <p:sldId id="342" r:id="rId64"/>
    <p:sldId id="317" r:id="rId65"/>
    <p:sldId id="365" r:id="rId66"/>
    <p:sldId id="319" r:id="rId67"/>
    <p:sldId id="321" r:id="rId68"/>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Tuawm0jO2fUSxKgck793JA==" hashData="oqH2iRIqTAz6OmLBrBcidcsQG5g="/>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33"/>
    <a:srgbClr val="ECA2E3"/>
    <a:srgbClr val="C6440A"/>
    <a:srgbClr val="33CC33"/>
    <a:srgbClr val="170C34"/>
    <a:srgbClr val="250C34"/>
    <a:srgbClr val="540165"/>
    <a:srgbClr val="993366"/>
    <a:srgbClr val="121A20"/>
    <a:srgbClr val="CCF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5620"/>
    <p:restoredTop sz="94660"/>
  </p:normalViewPr>
  <p:slideViewPr>
    <p:cSldViewPr>
      <p:cViewPr>
        <p:scale>
          <a:sx n="51" d="100"/>
          <a:sy n="51" d="100"/>
        </p:scale>
        <p:origin x="-1188" y="-1410"/>
      </p:cViewPr>
      <p:guideLst>
        <p:guide orient="horz" pos="1620"/>
        <p:guide pos="2880"/>
      </p:guideLst>
    </p:cSldViewPr>
  </p:slideViewPr>
  <p:notesTextViewPr>
    <p:cViewPr>
      <p:scale>
        <a:sx n="1" d="1"/>
        <a:sy n="1" d="1"/>
      </p:scale>
      <p:origin x="0" y="0"/>
    </p:cViewPr>
  </p:notesTextViewPr>
  <p:sorterViewPr>
    <p:cViewPr>
      <p:scale>
        <a:sx n="48" d="100"/>
        <a:sy n="48"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notesMaster" Target="notesMasters/notesMaster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 Type="http://schemas.openxmlformats.org/officeDocument/2006/relationships/slide" Target="slides/slide5.xml"/><Relationship Id="rId71"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DA2D640-2FE1-4657-990B-F5C4A9E94DB1}" type="datetimeFigureOut">
              <a:rPr lang="es-ES" smtClean="0"/>
              <a:t>04/12/2020</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4434BD0-2907-4BDC-8A26-84E8F5C1CFB5}" type="slidenum">
              <a:rPr lang="es-ES" smtClean="0"/>
              <a:t>‹Nº›</a:t>
            </a:fld>
            <a:endParaRPr lang="es-ES"/>
          </a:p>
        </p:txBody>
      </p:sp>
    </p:spTree>
    <p:extLst>
      <p:ext uri="{BB962C8B-B14F-4D97-AF65-F5344CB8AC3E}">
        <p14:creationId xmlns:p14="http://schemas.microsoft.com/office/powerpoint/2010/main" val="363430115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704DA50-5CE3-4639-8FBA-8A25CFAD500B}" type="slidenum">
              <a:rPr lang="es-ES" smtClean="0"/>
              <a:t>1</a:t>
            </a:fld>
            <a:endParaRPr lang="es-ES"/>
          </a:p>
        </p:txBody>
      </p:sp>
    </p:spTree>
    <p:extLst>
      <p:ext uri="{BB962C8B-B14F-4D97-AF65-F5344CB8AC3E}">
        <p14:creationId xmlns:p14="http://schemas.microsoft.com/office/powerpoint/2010/main" val="335284461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62D6C2-97C9-4F2B-904D-1988000C1CA2}" type="slidenum">
              <a:rPr lang="es-ES" smtClean="0"/>
              <a:pPr/>
              <a:t>2</a:t>
            </a:fld>
            <a:endParaRPr lang="es-ES"/>
          </a:p>
        </p:txBody>
      </p:sp>
    </p:spTree>
    <p:extLst>
      <p:ext uri="{BB962C8B-B14F-4D97-AF65-F5344CB8AC3E}">
        <p14:creationId xmlns:p14="http://schemas.microsoft.com/office/powerpoint/2010/main" val="9590054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84434BD0-2907-4BDC-8A26-84E8F5C1CFB5}" type="slidenum">
              <a:rPr lang="es-ES" smtClean="0"/>
              <a:t>6</a:t>
            </a:fld>
            <a:endParaRPr lang="es-ES"/>
          </a:p>
        </p:txBody>
      </p:sp>
    </p:spTree>
    <p:extLst>
      <p:ext uri="{BB962C8B-B14F-4D97-AF65-F5344CB8AC3E}">
        <p14:creationId xmlns:p14="http://schemas.microsoft.com/office/powerpoint/2010/main" val="294549641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D1FCB6-808D-4D00-84EC-FF65CF5380CD}" type="slidenum">
              <a:rPr lang="es-ES" smtClean="0"/>
              <a:t>8</a:t>
            </a:fld>
            <a:endParaRPr lang="es-ES"/>
          </a:p>
        </p:txBody>
      </p:sp>
    </p:spTree>
    <p:extLst>
      <p:ext uri="{BB962C8B-B14F-4D97-AF65-F5344CB8AC3E}">
        <p14:creationId xmlns:p14="http://schemas.microsoft.com/office/powerpoint/2010/main" val="12047758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84434BD0-2907-4BDC-8A26-84E8F5C1CFB5}" type="slidenum">
              <a:rPr lang="es-ES" smtClean="0"/>
              <a:t>11</a:t>
            </a:fld>
            <a:endParaRPr lang="es-ES"/>
          </a:p>
        </p:txBody>
      </p:sp>
    </p:spTree>
    <p:extLst>
      <p:ext uri="{BB962C8B-B14F-4D97-AF65-F5344CB8AC3E}">
        <p14:creationId xmlns:p14="http://schemas.microsoft.com/office/powerpoint/2010/main" val="26341424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a:p>
        </p:txBody>
      </p:sp>
      <p:sp>
        <p:nvSpPr>
          <p:cNvPr id="4" name="3 Marcador de número de diapositiva"/>
          <p:cNvSpPr>
            <a:spLocks noGrp="1"/>
          </p:cNvSpPr>
          <p:nvPr>
            <p:ph type="sldNum" sz="quarter" idx="10"/>
          </p:nvPr>
        </p:nvSpPr>
        <p:spPr/>
        <p:txBody>
          <a:bodyPr/>
          <a:lstStyle/>
          <a:p>
            <a:fld id="{A704DA50-5CE3-4639-8FBA-8A25CFAD500B}" type="slidenum">
              <a:rPr lang="es-ES" smtClean="0"/>
              <a:t>14</a:t>
            </a:fld>
            <a:endParaRPr lang="es-ES"/>
          </a:p>
        </p:txBody>
      </p:sp>
    </p:spTree>
    <p:extLst>
      <p:ext uri="{BB962C8B-B14F-4D97-AF65-F5344CB8AC3E}">
        <p14:creationId xmlns:p14="http://schemas.microsoft.com/office/powerpoint/2010/main" val="4322930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3F12AF8-52EC-4DAD-BFC9-78071F763AD3}" type="slidenum">
              <a:rPr lang="es-ES" smtClean="0"/>
              <a:pPr/>
              <a:t>15</a:t>
            </a:fld>
            <a:endParaRPr lang="es-ES"/>
          </a:p>
        </p:txBody>
      </p:sp>
    </p:spTree>
    <p:extLst>
      <p:ext uri="{BB962C8B-B14F-4D97-AF65-F5344CB8AC3E}">
        <p14:creationId xmlns:p14="http://schemas.microsoft.com/office/powerpoint/2010/main" val="32560788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704DA50-5CE3-4639-8FBA-8A25CFAD500B}" type="slidenum">
              <a:rPr lang="es-ES" smtClean="0"/>
              <a:t>20</a:t>
            </a:fld>
            <a:endParaRPr lang="es-ES"/>
          </a:p>
        </p:txBody>
      </p:sp>
    </p:spTree>
    <p:extLst>
      <p:ext uri="{BB962C8B-B14F-4D97-AF65-F5344CB8AC3E}">
        <p14:creationId xmlns:p14="http://schemas.microsoft.com/office/powerpoint/2010/main" val="317610852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62D6C2-97C9-4F2B-904D-1988000C1CA2}" type="slidenum">
              <a:rPr lang="es-ES" smtClean="0"/>
              <a:pPr/>
              <a:t>23</a:t>
            </a:fld>
            <a:endParaRPr lang="es-ES"/>
          </a:p>
        </p:txBody>
      </p:sp>
    </p:spTree>
    <p:extLst>
      <p:ext uri="{BB962C8B-B14F-4D97-AF65-F5344CB8AC3E}">
        <p14:creationId xmlns:p14="http://schemas.microsoft.com/office/powerpoint/2010/main" val="284884334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62D6C2-97C9-4F2B-904D-1988000C1CA2}" type="slidenum">
              <a:rPr lang="es-ES" smtClean="0"/>
              <a:pPr/>
              <a:t>24</a:t>
            </a:fld>
            <a:endParaRPr lang="es-ES"/>
          </a:p>
        </p:txBody>
      </p:sp>
    </p:spTree>
    <p:extLst>
      <p:ext uri="{BB962C8B-B14F-4D97-AF65-F5344CB8AC3E}">
        <p14:creationId xmlns:p14="http://schemas.microsoft.com/office/powerpoint/2010/main" val="9590054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62D6C2-97C9-4F2B-904D-1988000C1CA2}" type="slidenum">
              <a:rPr lang="es-ES" smtClean="0"/>
              <a:pPr/>
              <a:t>31</a:t>
            </a:fld>
            <a:endParaRPr lang="es-ES"/>
          </a:p>
        </p:txBody>
      </p:sp>
    </p:spTree>
    <p:extLst>
      <p:ext uri="{BB962C8B-B14F-4D97-AF65-F5344CB8AC3E}">
        <p14:creationId xmlns:p14="http://schemas.microsoft.com/office/powerpoint/2010/main" val="95900541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84434BD0-2907-4BDC-8A26-84E8F5C1CFB5}" type="slidenum">
              <a:rPr lang="es-ES" smtClean="0"/>
              <a:t>35</a:t>
            </a:fld>
            <a:endParaRPr lang="es-ES"/>
          </a:p>
        </p:txBody>
      </p:sp>
    </p:spTree>
    <p:extLst>
      <p:ext uri="{BB962C8B-B14F-4D97-AF65-F5344CB8AC3E}">
        <p14:creationId xmlns:p14="http://schemas.microsoft.com/office/powerpoint/2010/main" val="108593350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D1FCB6-808D-4D00-84EC-FF65CF5380CD}" type="slidenum">
              <a:rPr lang="es-ES" smtClean="0"/>
              <a:t>36</a:t>
            </a:fld>
            <a:endParaRPr lang="es-ES"/>
          </a:p>
        </p:txBody>
      </p:sp>
    </p:spTree>
    <p:extLst>
      <p:ext uri="{BB962C8B-B14F-4D97-AF65-F5344CB8AC3E}">
        <p14:creationId xmlns:p14="http://schemas.microsoft.com/office/powerpoint/2010/main" val="120477587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84434BD0-2907-4BDC-8A26-84E8F5C1CFB5}" type="slidenum">
              <a:rPr lang="es-ES" smtClean="0"/>
              <a:t>38</a:t>
            </a:fld>
            <a:endParaRPr lang="es-ES"/>
          </a:p>
        </p:txBody>
      </p:sp>
    </p:spTree>
    <p:extLst>
      <p:ext uri="{BB962C8B-B14F-4D97-AF65-F5344CB8AC3E}">
        <p14:creationId xmlns:p14="http://schemas.microsoft.com/office/powerpoint/2010/main" val="40111425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D1FCB6-808D-4D00-84EC-FF65CF5380CD}" type="slidenum">
              <a:rPr lang="es-ES" smtClean="0"/>
              <a:t>42</a:t>
            </a:fld>
            <a:endParaRPr lang="es-ES"/>
          </a:p>
        </p:txBody>
      </p:sp>
    </p:spTree>
    <p:extLst>
      <p:ext uri="{BB962C8B-B14F-4D97-AF65-F5344CB8AC3E}">
        <p14:creationId xmlns:p14="http://schemas.microsoft.com/office/powerpoint/2010/main" val="95745924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43</a:t>
            </a:fld>
            <a:endParaRPr lang="es-ES"/>
          </a:p>
        </p:txBody>
      </p:sp>
    </p:spTree>
    <p:extLst>
      <p:ext uri="{BB962C8B-B14F-4D97-AF65-F5344CB8AC3E}">
        <p14:creationId xmlns:p14="http://schemas.microsoft.com/office/powerpoint/2010/main" val="387877473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62D6C2-97C9-4F2B-904D-1988000C1CA2}" type="slidenum">
              <a:rPr lang="es-ES" smtClean="0"/>
              <a:pPr/>
              <a:t>52</a:t>
            </a:fld>
            <a:endParaRPr lang="es-ES"/>
          </a:p>
        </p:txBody>
      </p:sp>
    </p:spTree>
    <p:extLst>
      <p:ext uri="{BB962C8B-B14F-4D97-AF65-F5344CB8AC3E}">
        <p14:creationId xmlns:p14="http://schemas.microsoft.com/office/powerpoint/2010/main" val="95900541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704DA50-5CE3-4639-8FBA-8A25CFAD500B}" type="slidenum">
              <a:rPr lang="es-ES" smtClean="0"/>
              <a:t>54</a:t>
            </a:fld>
            <a:endParaRPr lang="es-ES"/>
          </a:p>
        </p:txBody>
      </p:sp>
    </p:spTree>
    <p:extLst>
      <p:ext uri="{BB962C8B-B14F-4D97-AF65-F5344CB8AC3E}">
        <p14:creationId xmlns:p14="http://schemas.microsoft.com/office/powerpoint/2010/main" val="11317053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D1FCB6-808D-4D00-84EC-FF65CF5380CD}" type="slidenum">
              <a:rPr lang="es-ES" smtClean="0"/>
              <a:t>55</a:t>
            </a:fld>
            <a:endParaRPr lang="es-ES"/>
          </a:p>
        </p:txBody>
      </p:sp>
    </p:spTree>
    <p:extLst>
      <p:ext uri="{BB962C8B-B14F-4D97-AF65-F5344CB8AC3E}">
        <p14:creationId xmlns:p14="http://schemas.microsoft.com/office/powerpoint/2010/main" val="9574592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D1FCB6-808D-4D00-84EC-FF65CF5380CD}" type="slidenum">
              <a:rPr lang="es-ES" smtClean="0"/>
              <a:t>56</a:t>
            </a:fld>
            <a:endParaRPr lang="es-ES"/>
          </a:p>
        </p:txBody>
      </p:sp>
    </p:spTree>
    <p:extLst>
      <p:ext uri="{BB962C8B-B14F-4D97-AF65-F5344CB8AC3E}">
        <p14:creationId xmlns:p14="http://schemas.microsoft.com/office/powerpoint/2010/main" val="171010744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704DA50-5CE3-4639-8FBA-8A25CFAD500B}" type="slidenum">
              <a:rPr lang="es-ES" smtClean="0"/>
              <a:t>59</a:t>
            </a:fld>
            <a:endParaRPr lang="es-ES"/>
          </a:p>
        </p:txBody>
      </p:sp>
    </p:spTree>
    <p:extLst>
      <p:ext uri="{BB962C8B-B14F-4D97-AF65-F5344CB8AC3E}">
        <p14:creationId xmlns:p14="http://schemas.microsoft.com/office/powerpoint/2010/main" val="211370884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704DA50-5CE3-4639-8FBA-8A25CFAD500B}" type="slidenum">
              <a:rPr lang="es-ES" smtClean="0"/>
              <a:t>63</a:t>
            </a:fld>
            <a:endParaRPr lang="es-ES"/>
          </a:p>
        </p:txBody>
      </p:sp>
    </p:spTree>
    <p:extLst>
      <p:ext uri="{BB962C8B-B14F-4D97-AF65-F5344CB8AC3E}">
        <p14:creationId xmlns:p14="http://schemas.microsoft.com/office/powerpoint/2010/main" val="32675361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3F12AF8-52EC-4DAD-BFC9-78071F763AD3}" type="slidenum">
              <a:rPr lang="es-ES" smtClean="0"/>
              <a:pPr/>
              <a:t>65</a:t>
            </a:fld>
            <a:endParaRPr lang="es-ES"/>
          </a:p>
        </p:txBody>
      </p:sp>
    </p:spTree>
    <p:extLst>
      <p:ext uri="{BB962C8B-B14F-4D97-AF65-F5344CB8AC3E}">
        <p14:creationId xmlns:p14="http://schemas.microsoft.com/office/powerpoint/2010/main" val="325607884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39814275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166240166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3597881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419746220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05979"/>
            <a:ext cx="8229600" cy="85725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387044062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32651419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143798473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53235263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391501927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427535149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154781"/>
            <a:ext cx="2057400" cy="3290888"/>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154781"/>
            <a:ext cx="6019800" cy="329088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AE8A982-849D-439B-9D71-04592BC9C0BD}" type="datetimeFigureOut">
              <a:rPr lang="es-ES" smtClean="0"/>
              <a:t>04/12/2020</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1E17433-43AF-4E35-9E70-5AE55D3B68A1}" type="slidenum">
              <a:rPr lang="es-ES" smtClean="0"/>
              <a:t>‹Nº›</a:t>
            </a:fld>
            <a:endParaRPr lang="es-ES"/>
          </a:p>
        </p:txBody>
      </p:sp>
    </p:spTree>
    <p:extLst>
      <p:ext uri="{BB962C8B-B14F-4D97-AF65-F5344CB8AC3E}">
        <p14:creationId xmlns:p14="http://schemas.microsoft.com/office/powerpoint/2010/main" val="115406946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8456450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3AE8A982-849D-439B-9D71-04592BC9C0BD}" type="datetimeFigureOut">
              <a:rPr lang="es-ES" smtClean="0"/>
              <a:t>04/12/2020</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71E17433-43AF-4E35-9E70-5AE55D3B68A1}" type="slidenum">
              <a:rPr lang="es-ES" smtClean="0"/>
              <a:t>‹Nº›</a:t>
            </a:fld>
            <a:endParaRPr lang="es-ES"/>
          </a:p>
        </p:txBody>
      </p:sp>
    </p:spTree>
    <p:extLst>
      <p:ext uri="{BB962C8B-B14F-4D97-AF65-F5344CB8AC3E}">
        <p14:creationId xmlns:p14="http://schemas.microsoft.com/office/powerpoint/2010/main" val="3392868275"/>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3.jpg"/><Relationship Id="rId5" Type="http://schemas.openxmlformats.org/officeDocument/2006/relationships/image" Target="../media/image2.png"/><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5.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12.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image" Target="../media/image15.jp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1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6.xml"/><Relationship Id="rId1" Type="http://schemas.openxmlformats.org/officeDocument/2006/relationships/slideLayout" Target="../slideLayouts/slideLayout7.xml"/><Relationship Id="rId5" Type="http://schemas.openxmlformats.org/officeDocument/2006/relationships/image" Target="../media/image5.jpg"/><Relationship Id="rId4" Type="http://schemas.openxmlformats.org/officeDocument/2006/relationships/image" Target="../media/image18.JPG"/></Relationships>
</file>

<file path=ppt/slides/_rels/slide1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7.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2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24.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25.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image" Target="../media/image35.pn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5.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12.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6.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14.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43.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4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2.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52.JP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5.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6.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57.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55.JP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57.jp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58.jp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63.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6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jpg"/><Relationship Id="rId1" Type="http://schemas.openxmlformats.org/officeDocument/2006/relationships/slideLayout" Target="../slideLayouts/slideLayout7.xml"/><Relationship Id="rId4" Type="http://schemas.openxmlformats.org/officeDocument/2006/relationships/image" Target="../media/image5.jpg"/></Relationships>
</file>

<file path=ppt/slides/_rels/slide65.xml.rels><?xml version="1.0" encoding="UTF-8" standalone="yes"?>
<Relationships xmlns="http://schemas.openxmlformats.org/package/2006/relationships"><Relationship Id="rId3" Type="http://schemas.openxmlformats.org/officeDocument/2006/relationships/image" Target="../media/image63.jpg"/><Relationship Id="rId7" Type="http://schemas.openxmlformats.org/officeDocument/2006/relationships/image" Target="../media/image5.jpg"/><Relationship Id="rId2" Type="http://schemas.openxmlformats.org/officeDocument/2006/relationships/notesSlide" Target="../notesSlides/notesSlide23.xml"/><Relationship Id="rId1" Type="http://schemas.openxmlformats.org/officeDocument/2006/relationships/slideLayout" Target="../slideLayouts/slideLayout7.xml"/><Relationship Id="rId6" Type="http://schemas.microsoft.com/office/2007/relationships/hdphoto" Target="../media/hdphoto1.wdp"/><Relationship Id="rId5" Type="http://schemas.openxmlformats.org/officeDocument/2006/relationships/image" Target="../media/image65.png"/><Relationship Id="rId4" Type="http://schemas.openxmlformats.org/officeDocument/2006/relationships/image" Target="../media/image64.png"/></Relationships>
</file>

<file path=ppt/slides/_rels/slide66.xml.rels><?xml version="1.0" encoding="UTF-8" standalone="yes"?>
<Relationships xmlns="http://schemas.openxmlformats.org/package/2006/relationships"><Relationship Id="rId8" Type="http://schemas.openxmlformats.org/officeDocument/2006/relationships/image" Target="../media/image68.png"/><Relationship Id="rId13" Type="http://schemas.openxmlformats.org/officeDocument/2006/relationships/image" Target="../media/image71.png"/><Relationship Id="rId18" Type="http://schemas.openxmlformats.org/officeDocument/2006/relationships/image" Target="../media/image74.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3.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7.png"/><Relationship Id="rId11" Type="http://schemas.openxmlformats.org/officeDocument/2006/relationships/image" Target="../media/image70.png"/><Relationship Id="rId5" Type="http://schemas.openxmlformats.org/officeDocument/2006/relationships/hyperlink" Target="http://www.mispps.com/" TargetMode="External"/><Relationship Id="rId15" Type="http://schemas.openxmlformats.org/officeDocument/2006/relationships/image" Target="../media/image72.png"/><Relationship Id="rId10" Type="http://schemas.openxmlformats.org/officeDocument/2006/relationships/hyperlink" Target="https://www.facebook.com/mispps" TargetMode="External"/><Relationship Id="rId4" Type="http://schemas.openxmlformats.org/officeDocument/2006/relationships/image" Target="../media/image66.png"/><Relationship Id="rId9" Type="http://schemas.openxmlformats.org/officeDocument/2006/relationships/image" Target="../media/image69.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0" y="0"/>
            <a:ext cx="9144000" cy="5143500"/>
          </a:xfrm>
          <a:prstGeom prst="rect">
            <a:avLst/>
          </a:prstGeom>
          <a:gradFill flip="none" rotWithShape="1">
            <a:gsLst>
              <a:gs pos="47000">
                <a:srgbClr val="3E1A59"/>
              </a:gs>
              <a:gs pos="8000">
                <a:srgbClr val="7030A0">
                  <a:lumMod val="0"/>
                  <a:lumOff val="100000"/>
                </a:srgbClr>
              </a:gs>
              <a:gs pos="74000">
                <a:srgbClr val="552479">
                  <a:lumMod val="13000"/>
                  <a:lumOff val="87000"/>
                </a:srgbClr>
              </a:gs>
              <a:gs pos="19000">
                <a:srgbClr val="7030A0">
                  <a:lumMod val="36000"/>
                </a:srgbClr>
              </a:gs>
              <a:gs pos="52000">
                <a:srgbClr val="7030A0"/>
              </a:gs>
              <a:gs pos="100000">
                <a:srgbClr val="7030A0">
                  <a:lumMod val="36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588"/>
            <a:ext cx="9144000" cy="5145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1760" y="-15779"/>
            <a:ext cx="5807583" cy="186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3 CuadroTexto"/>
          <p:cNvSpPr txBox="1"/>
          <p:nvPr/>
        </p:nvSpPr>
        <p:spPr>
          <a:xfrm>
            <a:off x="7452320" y="4797252"/>
            <a:ext cx="1736002" cy="346249"/>
          </a:xfrm>
          <a:prstGeom prst="rect">
            <a:avLst/>
          </a:prstGeom>
          <a:noFill/>
        </p:spPr>
        <p:txBody>
          <a:bodyPr wrap="square" lIns="68580" tIns="34290" rIns="68580" bIns="34290">
            <a:spAutoFit/>
            <a:scene3d>
              <a:camera prst="obliqueBottomLeft"/>
              <a:lightRig rig="threePt" dir="t"/>
            </a:scene3d>
            <a:sp3d extrusionH="50800">
              <a:extrusionClr>
                <a:srgbClr val="663300"/>
              </a:extrusionClr>
            </a:sp3d>
          </a:bodyPr>
          <a:lstStyle/>
          <a:p>
            <a:pPr algn="ctr" fontAlgn="auto">
              <a:spcBef>
                <a:spcPts val="0"/>
              </a:spcBef>
              <a:spcAft>
                <a:spcPts val="0"/>
              </a:spcAft>
              <a:defRPr/>
            </a:pPr>
            <a:r>
              <a:rPr lang="es-ES" sz="900" b="1" i="1" dirty="0">
                <a:ln w="0">
                  <a:noFill/>
                </a:ln>
                <a:solidFill>
                  <a:schemeClr val="tx1">
                    <a:lumMod val="65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i="1" dirty="0">
                <a:ln w="0">
                  <a:noFill/>
                </a:ln>
                <a:solidFill>
                  <a:schemeClr val="tx1">
                    <a:lumMod val="65000"/>
                  </a:schemeClr>
                </a:solidFill>
                <a:latin typeface="Arial Black" panose="020B0A04020102020204" pitchFamily="34" charset="0"/>
                <a:ea typeface="Adobe Gothic Std B" pitchFamily="34" charset="-128"/>
                <a:cs typeface="Aharoni" pitchFamily="2" charset="-79"/>
              </a:rPr>
              <a:t> MANUAL Y MÚSICA </a:t>
            </a:r>
          </a:p>
        </p:txBody>
      </p:sp>
      <p:grpSp>
        <p:nvGrpSpPr>
          <p:cNvPr id="5" name="4 Grupo"/>
          <p:cNvGrpSpPr/>
          <p:nvPr/>
        </p:nvGrpSpPr>
        <p:grpSpPr>
          <a:xfrm flipH="1">
            <a:off x="4500000" y="0"/>
            <a:ext cx="4587109" cy="5143500"/>
            <a:chOff x="-3800" y="19422"/>
            <a:chExt cx="4587109" cy="5143500"/>
          </a:xfrm>
        </p:grpSpPr>
        <p:sp>
          <p:nvSpPr>
            <p:cNvPr id="6" name="5 Corazón"/>
            <p:cNvSpPr/>
            <p:nvPr/>
          </p:nvSpPr>
          <p:spPr>
            <a:xfrm>
              <a:off x="1404000" y="1707654"/>
              <a:ext cx="914400" cy="914400"/>
            </a:xfrm>
            <a:prstGeom prst="heart">
              <a:avLst/>
            </a:prstGeom>
            <a:gradFill>
              <a:gsLst>
                <a:gs pos="2083">
                  <a:srgbClr val="99FF33"/>
                </a:gs>
                <a:gs pos="73000">
                  <a:srgbClr val="003300"/>
                </a:gs>
                <a:gs pos="26000">
                  <a:srgbClr val="4FCE3E"/>
                </a:gs>
              </a:gsLst>
              <a:path path="shape">
                <a:fillToRect l="50000" t="50000" r="50000" b="50000"/>
              </a:path>
            </a:gradFill>
            <a:ln>
              <a:noFill/>
            </a:ln>
            <a:scene3d>
              <a:camera prst="orthographicFront"/>
              <a:lightRig rig="flat" dir="t">
                <a:rot lat="0" lon="0" rev="2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 name="6 Grupo"/>
            <p:cNvGrpSpPr/>
            <p:nvPr/>
          </p:nvGrpSpPr>
          <p:grpSpPr>
            <a:xfrm>
              <a:off x="-3800" y="19422"/>
              <a:ext cx="4587109" cy="5143500"/>
              <a:chOff x="-3800" y="19422"/>
              <a:chExt cx="4587109" cy="5143500"/>
            </a:xfrm>
          </p:grpSpPr>
          <p:sp>
            <p:nvSpPr>
              <p:cNvPr id="8" name="Forma libre 29"/>
              <p:cNvSpPr/>
              <p:nvPr/>
            </p:nvSpPr>
            <p:spPr>
              <a:xfrm>
                <a:off x="-3800" y="19422"/>
                <a:ext cx="4587109" cy="5143500"/>
              </a:xfrm>
              <a:custGeom>
                <a:avLst/>
                <a:gdLst>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223791 h 6082785"/>
                  <a:gd name="connsiteX25" fmla="*/ 29030 w 6183524"/>
                  <a:gd name="connsiteY25" fmla="*/ 599609 h 6082785"/>
                  <a:gd name="connsiteX26" fmla="*/ 5749928 w 6183524"/>
                  <a:gd name="connsiteY26" fmla="*/ 354 h 6082785"/>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352865 h 6082785"/>
                  <a:gd name="connsiteX25" fmla="*/ 29030 w 6183524"/>
                  <a:gd name="connsiteY25" fmla="*/ 599609 h 6082785"/>
                  <a:gd name="connsiteX26" fmla="*/ 5749928 w 6183524"/>
                  <a:gd name="connsiteY26" fmla="*/ 354 h 6082785"/>
                  <a:gd name="connsiteX0" fmla="*/ 3078777 w 6183524"/>
                  <a:gd name="connsiteY0" fmla="*/ 2462003 h 6082646"/>
                  <a:gd name="connsiteX1" fmla="*/ 3181604 w 6183524"/>
                  <a:gd name="connsiteY1" fmla="*/ 2478632 h 6082646"/>
                  <a:gd name="connsiteX2" fmla="*/ 3229708 w 6183524"/>
                  <a:gd name="connsiteY2" fmla="*/ 2497521 h 6082646"/>
                  <a:gd name="connsiteX3" fmla="*/ 3204474 w 6183524"/>
                  <a:gd name="connsiteY3" fmla="*/ 2560112 h 6082646"/>
                  <a:gd name="connsiteX4" fmla="*/ 2868038 w 6183524"/>
                  <a:gd name="connsiteY4" fmla="*/ 2997592 h 6082646"/>
                  <a:gd name="connsiteX5" fmla="*/ 2763763 w 6183524"/>
                  <a:gd name="connsiteY5" fmla="*/ 3089438 h 6082646"/>
                  <a:gd name="connsiteX6" fmla="*/ 2747883 w 6183524"/>
                  <a:gd name="connsiteY6" fmla="*/ 3050049 h 6082646"/>
                  <a:gd name="connsiteX7" fmla="*/ 3078777 w 6183524"/>
                  <a:gd name="connsiteY7" fmla="*/ 2462003 h 6082646"/>
                  <a:gd name="connsiteX8" fmla="*/ 2905103 w 6183524"/>
                  <a:gd name="connsiteY8" fmla="*/ 1893876 h 6082646"/>
                  <a:gd name="connsiteX9" fmla="*/ 2498454 w 6183524"/>
                  <a:gd name="connsiteY9" fmla="*/ 2229256 h 6082646"/>
                  <a:gd name="connsiteX10" fmla="*/ 2091806 w 6183524"/>
                  <a:gd name="connsiteY10" fmla="*/ 1893877 h 6082646"/>
                  <a:gd name="connsiteX11" fmla="*/ 2498454 w 6183524"/>
                  <a:gd name="connsiteY11" fmla="*/ 3287996 h 6082646"/>
                  <a:gd name="connsiteX12" fmla="*/ 2760190 w 6183524"/>
                  <a:gd name="connsiteY12" fmla="*/ 3092584 h 6082646"/>
                  <a:gd name="connsiteX13" fmla="*/ 2763763 w 6183524"/>
                  <a:gd name="connsiteY13" fmla="*/ 3089438 h 6082646"/>
                  <a:gd name="connsiteX14" fmla="*/ 2779406 w 6183524"/>
                  <a:gd name="connsiteY14" fmla="*/ 3128239 h 6082646"/>
                  <a:gd name="connsiteX15" fmla="*/ 3485425 w 6183524"/>
                  <a:gd name="connsiteY15" fmla="*/ 3856123 h 6082646"/>
                  <a:gd name="connsiteX16" fmla="*/ 3485425 w 6183524"/>
                  <a:gd name="connsiteY16" fmla="*/ 2797383 h 6082646"/>
                  <a:gd name="connsiteX17" fmla="*/ 3232402 w 6183524"/>
                  <a:gd name="connsiteY17" fmla="*/ 2498578 h 6082646"/>
                  <a:gd name="connsiteX18" fmla="*/ 3229708 w 6183524"/>
                  <a:gd name="connsiteY18" fmla="*/ 2497521 h 6082646"/>
                  <a:gd name="connsiteX19" fmla="*/ 3235996 w 6183524"/>
                  <a:gd name="connsiteY19" fmla="*/ 2481922 h 6082646"/>
                  <a:gd name="connsiteX20" fmla="*/ 2905103 w 6183524"/>
                  <a:gd name="connsiteY20" fmla="*/ 1893876 h 6082646"/>
                  <a:gd name="connsiteX21" fmla="*/ 5749928 w 6183524"/>
                  <a:gd name="connsiteY21" fmla="*/ 215 h 6082646"/>
                  <a:gd name="connsiteX22" fmla="*/ 6150975 w 6183524"/>
                  <a:gd name="connsiteY22" fmla="*/ 6046 h 6082646"/>
                  <a:gd name="connsiteX23" fmla="*/ 6183061 w 6183524"/>
                  <a:gd name="connsiteY23" fmla="*/ 6082646 h 6082646"/>
                  <a:gd name="connsiteX24" fmla="*/ 0 w 6183524"/>
                  <a:gd name="connsiteY24" fmla="*/ 5352726 h 6082646"/>
                  <a:gd name="connsiteX25" fmla="*/ 67024 w 6183524"/>
                  <a:gd name="connsiteY25" fmla="*/ 772344 h 6082646"/>
                  <a:gd name="connsiteX26" fmla="*/ 5749928 w 6183524"/>
                  <a:gd name="connsiteY26" fmla="*/ 215 h 6082646"/>
                  <a:gd name="connsiteX0" fmla="*/ 3089788 w 6194535"/>
                  <a:gd name="connsiteY0" fmla="*/ 2462009 h 6082652"/>
                  <a:gd name="connsiteX1" fmla="*/ 3192615 w 6194535"/>
                  <a:gd name="connsiteY1" fmla="*/ 2478638 h 6082652"/>
                  <a:gd name="connsiteX2" fmla="*/ 3240719 w 6194535"/>
                  <a:gd name="connsiteY2" fmla="*/ 2497527 h 6082652"/>
                  <a:gd name="connsiteX3" fmla="*/ 3215485 w 6194535"/>
                  <a:gd name="connsiteY3" fmla="*/ 2560118 h 6082652"/>
                  <a:gd name="connsiteX4" fmla="*/ 2879049 w 6194535"/>
                  <a:gd name="connsiteY4" fmla="*/ 2997598 h 6082652"/>
                  <a:gd name="connsiteX5" fmla="*/ 2774774 w 6194535"/>
                  <a:gd name="connsiteY5" fmla="*/ 3089444 h 6082652"/>
                  <a:gd name="connsiteX6" fmla="*/ 2758894 w 6194535"/>
                  <a:gd name="connsiteY6" fmla="*/ 3050055 h 6082652"/>
                  <a:gd name="connsiteX7" fmla="*/ 3089788 w 6194535"/>
                  <a:gd name="connsiteY7" fmla="*/ 2462009 h 6082652"/>
                  <a:gd name="connsiteX8" fmla="*/ 2916114 w 6194535"/>
                  <a:gd name="connsiteY8" fmla="*/ 1893882 h 6082652"/>
                  <a:gd name="connsiteX9" fmla="*/ 2509465 w 6194535"/>
                  <a:gd name="connsiteY9" fmla="*/ 2229262 h 6082652"/>
                  <a:gd name="connsiteX10" fmla="*/ 2102817 w 6194535"/>
                  <a:gd name="connsiteY10" fmla="*/ 1893883 h 6082652"/>
                  <a:gd name="connsiteX11" fmla="*/ 2509465 w 6194535"/>
                  <a:gd name="connsiteY11" fmla="*/ 3288002 h 6082652"/>
                  <a:gd name="connsiteX12" fmla="*/ 2771201 w 6194535"/>
                  <a:gd name="connsiteY12" fmla="*/ 3092590 h 6082652"/>
                  <a:gd name="connsiteX13" fmla="*/ 2774774 w 6194535"/>
                  <a:gd name="connsiteY13" fmla="*/ 3089444 h 6082652"/>
                  <a:gd name="connsiteX14" fmla="*/ 2790417 w 6194535"/>
                  <a:gd name="connsiteY14" fmla="*/ 3128245 h 6082652"/>
                  <a:gd name="connsiteX15" fmla="*/ 3496436 w 6194535"/>
                  <a:gd name="connsiteY15" fmla="*/ 3856129 h 6082652"/>
                  <a:gd name="connsiteX16" fmla="*/ 3496436 w 6194535"/>
                  <a:gd name="connsiteY16" fmla="*/ 2797389 h 6082652"/>
                  <a:gd name="connsiteX17" fmla="*/ 3243413 w 6194535"/>
                  <a:gd name="connsiteY17" fmla="*/ 2498584 h 6082652"/>
                  <a:gd name="connsiteX18" fmla="*/ 3240719 w 6194535"/>
                  <a:gd name="connsiteY18" fmla="*/ 2497527 h 6082652"/>
                  <a:gd name="connsiteX19" fmla="*/ 3247007 w 6194535"/>
                  <a:gd name="connsiteY19" fmla="*/ 2481928 h 6082652"/>
                  <a:gd name="connsiteX20" fmla="*/ 2916114 w 6194535"/>
                  <a:gd name="connsiteY20" fmla="*/ 1893882 h 6082652"/>
                  <a:gd name="connsiteX21" fmla="*/ 5760939 w 6194535"/>
                  <a:gd name="connsiteY21" fmla="*/ 221 h 6082652"/>
                  <a:gd name="connsiteX22" fmla="*/ 6161986 w 6194535"/>
                  <a:gd name="connsiteY22" fmla="*/ 6052 h 6082652"/>
                  <a:gd name="connsiteX23" fmla="*/ 6194072 w 6194535"/>
                  <a:gd name="connsiteY23" fmla="*/ 6082652 h 6082652"/>
                  <a:gd name="connsiteX24" fmla="*/ 11011 w 6194535"/>
                  <a:gd name="connsiteY24" fmla="*/ 5352732 h 6082652"/>
                  <a:gd name="connsiteX25" fmla="*/ 2046 w 6194535"/>
                  <a:gd name="connsiteY25" fmla="*/ 757944 h 6082652"/>
                  <a:gd name="connsiteX26" fmla="*/ 5760939 w 6194535"/>
                  <a:gd name="connsiteY26" fmla="*/ 221 h 608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4535" h="6082652">
                    <a:moveTo>
                      <a:pt x="3089788" y="2462009"/>
                    </a:moveTo>
                    <a:cubicBezTo>
                      <a:pt x="3123880" y="2462555"/>
                      <a:pt x="3158460" y="2467983"/>
                      <a:pt x="3192615" y="2478638"/>
                    </a:cubicBezTo>
                    <a:lnTo>
                      <a:pt x="3240719" y="2497527"/>
                    </a:lnTo>
                    <a:lnTo>
                      <a:pt x="3215485" y="2560118"/>
                    </a:lnTo>
                    <a:cubicBezTo>
                      <a:pt x="3153964" y="2693380"/>
                      <a:pt x="3046576" y="2841002"/>
                      <a:pt x="2879049" y="2997598"/>
                    </a:cubicBezTo>
                    <a:lnTo>
                      <a:pt x="2774774" y="3089444"/>
                    </a:lnTo>
                    <a:lnTo>
                      <a:pt x="2758894" y="3050055"/>
                    </a:lnTo>
                    <a:cubicBezTo>
                      <a:pt x="2636409" y="2693609"/>
                      <a:pt x="2851144" y="2458189"/>
                      <a:pt x="3089788" y="2462009"/>
                    </a:cubicBezTo>
                    <a:close/>
                    <a:moveTo>
                      <a:pt x="2916114" y="1893882"/>
                    </a:moveTo>
                    <a:cubicBezTo>
                      <a:pt x="2762700" y="1896338"/>
                      <a:pt x="2599404" y="1997663"/>
                      <a:pt x="2509465" y="2229262"/>
                    </a:cubicBezTo>
                    <a:cubicBezTo>
                      <a:pt x="2419527" y="1997663"/>
                      <a:pt x="2256231" y="1896338"/>
                      <a:pt x="2102817" y="1893883"/>
                    </a:cubicBezTo>
                    <a:cubicBezTo>
                      <a:pt x="1710759" y="1887607"/>
                      <a:pt x="1383231" y="2527033"/>
                      <a:pt x="2509465" y="3288002"/>
                    </a:cubicBezTo>
                    <a:cubicBezTo>
                      <a:pt x="2607399" y="3221831"/>
                      <a:pt x="2694339" y="3156579"/>
                      <a:pt x="2771201" y="3092590"/>
                    </a:cubicBezTo>
                    <a:lnTo>
                      <a:pt x="2774774" y="3089444"/>
                    </a:lnTo>
                    <a:lnTo>
                      <a:pt x="2790417" y="3128245"/>
                    </a:lnTo>
                    <a:cubicBezTo>
                      <a:pt x="2888850" y="3341464"/>
                      <a:pt x="3104703" y="3591444"/>
                      <a:pt x="3496436" y="3856129"/>
                    </a:cubicBezTo>
                    <a:cubicBezTo>
                      <a:pt x="5063370" y="2797389"/>
                      <a:pt x="3816219" y="1973924"/>
                      <a:pt x="3496436" y="2797389"/>
                    </a:cubicBezTo>
                    <a:cubicBezTo>
                      <a:pt x="3436477" y="2642990"/>
                      <a:pt x="3343915" y="2546490"/>
                      <a:pt x="3243413" y="2498584"/>
                    </a:cubicBezTo>
                    <a:lnTo>
                      <a:pt x="3240719" y="2497527"/>
                    </a:lnTo>
                    <a:lnTo>
                      <a:pt x="3247007" y="2481928"/>
                    </a:lnTo>
                    <a:cubicBezTo>
                      <a:pt x="3369493" y="2125482"/>
                      <a:pt x="3154758" y="1890062"/>
                      <a:pt x="2916114" y="1893882"/>
                    </a:cubicBezTo>
                    <a:close/>
                    <a:moveTo>
                      <a:pt x="5760939" y="221"/>
                    </a:moveTo>
                    <a:lnTo>
                      <a:pt x="6161986" y="6052"/>
                    </a:lnTo>
                    <a:cubicBezTo>
                      <a:pt x="6156640" y="1732622"/>
                      <a:pt x="6199418" y="4356082"/>
                      <a:pt x="6194072" y="6082652"/>
                    </a:cubicBezTo>
                    <a:cubicBezTo>
                      <a:pt x="1945978" y="5968962"/>
                      <a:pt x="1132987" y="5744545"/>
                      <a:pt x="11011" y="5352732"/>
                    </a:cubicBezTo>
                    <a:cubicBezTo>
                      <a:pt x="20688" y="3811338"/>
                      <a:pt x="-7631" y="2299338"/>
                      <a:pt x="2046" y="757944"/>
                    </a:cubicBezTo>
                    <a:cubicBezTo>
                      <a:pt x="1230884" y="402262"/>
                      <a:pt x="3725220" y="-10959"/>
                      <a:pt x="5760939" y="221"/>
                    </a:cubicBezTo>
                    <a:close/>
                  </a:path>
                </a:pathLst>
              </a:custGeom>
              <a:gradFill>
                <a:gsLst>
                  <a:gs pos="91000">
                    <a:srgbClr val="5F3B6D">
                      <a:alpha val="66667"/>
                      <a:lumMod val="53000"/>
                    </a:srgbClr>
                  </a:gs>
                  <a:gs pos="96667">
                    <a:srgbClr val="2E298B">
                      <a:lumMod val="23000"/>
                    </a:srgbClr>
                  </a:gs>
                  <a:gs pos="37000">
                    <a:schemeClr val="tx1">
                      <a:alpha val="59000"/>
                    </a:schemeClr>
                  </a:gs>
                </a:gsLst>
                <a:path path="rect">
                  <a:fillToRect l="100000" t="100000"/>
                </a:path>
              </a:gradFill>
              <a:ln>
                <a:gradFill>
                  <a:gsLst>
                    <a:gs pos="0">
                      <a:srgbClr val="FFFFFF">
                        <a:alpha val="65000"/>
                      </a:srgbClr>
                    </a:gs>
                    <a:gs pos="7001">
                      <a:srgbClr val="E6E6E6">
                        <a:alpha val="0"/>
                      </a:srgbClr>
                    </a:gs>
                    <a:gs pos="32001">
                      <a:srgbClr val="7D8496"/>
                    </a:gs>
                    <a:gs pos="47000">
                      <a:srgbClr val="E6E6E6">
                        <a:alpha val="0"/>
                      </a:srgbClr>
                    </a:gs>
                    <a:gs pos="85001">
                      <a:srgbClr val="7D8496"/>
                    </a:gs>
                    <a:gs pos="100000">
                      <a:srgbClr val="E6E6E6"/>
                    </a:gs>
                  </a:gsLst>
                  <a:lin ang="5400000" scaled="0"/>
                </a:gradFill>
              </a:ln>
              <a:scene3d>
                <a:camera prst="orthographicFront"/>
                <a:lightRig rig="flat" dir="t">
                  <a:rot lat="0" lon="0" rev="12600000"/>
                </a:lightRig>
              </a:scene3d>
              <a:sp3d>
                <a:bevelT w="40640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8 Corazón"/>
              <p:cNvSpPr/>
              <p:nvPr/>
            </p:nvSpPr>
            <p:spPr>
              <a:xfrm>
                <a:off x="2123728" y="2211710"/>
                <a:ext cx="914400" cy="914400"/>
              </a:xfrm>
              <a:prstGeom prst="heart">
                <a:avLst/>
              </a:prstGeom>
              <a:gradFill>
                <a:gsLst>
                  <a:gs pos="0">
                    <a:srgbClr val="FFF200">
                      <a:alpha val="79000"/>
                      <a:lumMod val="60000"/>
                      <a:lumOff val="40000"/>
                    </a:srgbClr>
                  </a:gs>
                  <a:gs pos="27000">
                    <a:srgbClr val="BC4A04">
                      <a:lumMod val="89000"/>
                      <a:lumOff val="11000"/>
                    </a:srgbClr>
                  </a:gs>
                  <a:gs pos="46000">
                    <a:srgbClr val="FF3399">
                      <a:lumMod val="54000"/>
                    </a:srgbClr>
                  </a:gs>
                  <a:gs pos="84000">
                    <a:srgbClr val="640021"/>
                  </a:gs>
                  <a:gs pos="63000">
                    <a:srgbClr val="FF3399">
                      <a:lumMod val="38000"/>
                    </a:srgbClr>
                  </a:gs>
                  <a:gs pos="94000">
                    <a:srgbClr val="4D0808"/>
                  </a:gs>
                </a:gsLst>
                <a:path path="shape">
                  <a:fillToRect l="50000" t="50000" r="50000" b="50000"/>
                </a:path>
              </a:gradFill>
              <a:ln>
                <a:noFill/>
              </a:ln>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 name="9 Grupo"/>
          <p:cNvGrpSpPr/>
          <p:nvPr/>
        </p:nvGrpSpPr>
        <p:grpSpPr>
          <a:xfrm>
            <a:off x="0" y="24014"/>
            <a:ext cx="4587109" cy="5143500"/>
            <a:chOff x="-3800" y="19422"/>
            <a:chExt cx="4587109" cy="5143500"/>
          </a:xfrm>
        </p:grpSpPr>
        <p:sp>
          <p:nvSpPr>
            <p:cNvPr id="11" name="10 Corazón"/>
            <p:cNvSpPr/>
            <p:nvPr/>
          </p:nvSpPr>
          <p:spPr>
            <a:xfrm>
              <a:off x="1404000" y="1707654"/>
              <a:ext cx="914400" cy="914400"/>
            </a:xfrm>
            <a:prstGeom prst="heart">
              <a:avLst/>
            </a:prstGeom>
            <a:gradFill>
              <a:gsLst>
                <a:gs pos="2083">
                  <a:srgbClr val="99FF33"/>
                </a:gs>
                <a:gs pos="73000">
                  <a:srgbClr val="003300"/>
                </a:gs>
                <a:gs pos="26000">
                  <a:srgbClr val="4FCE3E"/>
                </a:gs>
              </a:gsLst>
              <a:path path="shape">
                <a:fillToRect l="50000" t="50000" r="50000" b="50000"/>
              </a:path>
            </a:gradFill>
            <a:ln>
              <a:noFill/>
            </a:ln>
            <a:scene3d>
              <a:camera prst="orthographicFront"/>
              <a:lightRig rig="flat" dir="t">
                <a:rot lat="0" lon="0" rev="2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 name="11 Grupo"/>
            <p:cNvGrpSpPr/>
            <p:nvPr/>
          </p:nvGrpSpPr>
          <p:grpSpPr>
            <a:xfrm>
              <a:off x="-3800" y="19422"/>
              <a:ext cx="4587109" cy="5143500"/>
              <a:chOff x="-3800" y="19422"/>
              <a:chExt cx="4587109" cy="5143500"/>
            </a:xfrm>
          </p:grpSpPr>
          <p:sp>
            <p:nvSpPr>
              <p:cNvPr id="13" name="Forma libre 29"/>
              <p:cNvSpPr/>
              <p:nvPr/>
            </p:nvSpPr>
            <p:spPr>
              <a:xfrm>
                <a:off x="-3800" y="19422"/>
                <a:ext cx="4587109" cy="5143500"/>
              </a:xfrm>
              <a:custGeom>
                <a:avLst/>
                <a:gdLst>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223791 h 6082785"/>
                  <a:gd name="connsiteX25" fmla="*/ 29030 w 6183524"/>
                  <a:gd name="connsiteY25" fmla="*/ 599609 h 6082785"/>
                  <a:gd name="connsiteX26" fmla="*/ 5749928 w 6183524"/>
                  <a:gd name="connsiteY26" fmla="*/ 354 h 6082785"/>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352865 h 6082785"/>
                  <a:gd name="connsiteX25" fmla="*/ 29030 w 6183524"/>
                  <a:gd name="connsiteY25" fmla="*/ 599609 h 6082785"/>
                  <a:gd name="connsiteX26" fmla="*/ 5749928 w 6183524"/>
                  <a:gd name="connsiteY26" fmla="*/ 354 h 6082785"/>
                  <a:gd name="connsiteX0" fmla="*/ 3078777 w 6183524"/>
                  <a:gd name="connsiteY0" fmla="*/ 2462003 h 6082646"/>
                  <a:gd name="connsiteX1" fmla="*/ 3181604 w 6183524"/>
                  <a:gd name="connsiteY1" fmla="*/ 2478632 h 6082646"/>
                  <a:gd name="connsiteX2" fmla="*/ 3229708 w 6183524"/>
                  <a:gd name="connsiteY2" fmla="*/ 2497521 h 6082646"/>
                  <a:gd name="connsiteX3" fmla="*/ 3204474 w 6183524"/>
                  <a:gd name="connsiteY3" fmla="*/ 2560112 h 6082646"/>
                  <a:gd name="connsiteX4" fmla="*/ 2868038 w 6183524"/>
                  <a:gd name="connsiteY4" fmla="*/ 2997592 h 6082646"/>
                  <a:gd name="connsiteX5" fmla="*/ 2763763 w 6183524"/>
                  <a:gd name="connsiteY5" fmla="*/ 3089438 h 6082646"/>
                  <a:gd name="connsiteX6" fmla="*/ 2747883 w 6183524"/>
                  <a:gd name="connsiteY6" fmla="*/ 3050049 h 6082646"/>
                  <a:gd name="connsiteX7" fmla="*/ 3078777 w 6183524"/>
                  <a:gd name="connsiteY7" fmla="*/ 2462003 h 6082646"/>
                  <a:gd name="connsiteX8" fmla="*/ 2905103 w 6183524"/>
                  <a:gd name="connsiteY8" fmla="*/ 1893876 h 6082646"/>
                  <a:gd name="connsiteX9" fmla="*/ 2498454 w 6183524"/>
                  <a:gd name="connsiteY9" fmla="*/ 2229256 h 6082646"/>
                  <a:gd name="connsiteX10" fmla="*/ 2091806 w 6183524"/>
                  <a:gd name="connsiteY10" fmla="*/ 1893877 h 6082646"/>
                  <a:gd name="connsiteX11" fmla="*/ 2498454 w 6183524"/>
                  <a:gd name="connsiteY11" fmla="*/ 3287996 h 6082646"/>
                  <a:gd name="connsiteX12" fmla="*/ 2760190 w 6183524"/>
                  <a:gd name="connsiteY12" fmla="*/ 3092584 h 6082646"/>
                  <a:gd name="connsiteX13" fmla="*/ 2763763 w 6183524"/>
                  <a:gd name="connsiteY13" fmla="*/ 3089438 h 6082646"/>
                  <a:gd name="connsiteX14" fmla="*/ 2779406 w 6183524"/>
                  <a:gd name="connsiteY14" fmla="*/ 3128239 h 6082646"/>
                  <a:gd name="connsiteX15" fmla="*/ 3485425 w 6183524"/>
                  <a:gd name="connsiteY15" fmla="*/ 3856123 h 6082646"/>
                  <a:gd name="connsiteX16" fmla="*/ 3485425 w 6183524"/>
                  <a:gd name="connsiteY16" fmla="*/ 2797383 h 6082646"/>
                  <a:gd name="connsiteX17" fmla="*/ 3232402 w 6183524"/>
                  <a:gd name="connsiteY17" fmla="*/ 2498578 h 6082646"/>
                  <a:gd name="connsiteX18" fmla="*/ 3229708 w 6183524"/>
                  <a:gd name="connsiteY18" fmla="*/ 2497521 h 6082646"/>
                  <a:gd name="connsiteX19" fmla="*/ 3235996 w 6183524"/>
                  <a:gd name="connsiteY19" fmla="*/ 2481922 h 6082646"/>
                  <a:gd name="connsiteX20" fmla="*/ 2905103 w 6183524"/>
                  <a:gd name="connsiteY20" fmla="*/ 1893876 h 6082646"/>
                  <a:gd name="connsiteX21" fmla="*/ 5749928 w 6183524"/>
                  <a:gd name="connsiteY21" fmla="*/ 215 h 6082646"/>
                  <a:gd name="connsiteX22" fmla="*/ 6150975 w 6183524"/>
                  <a:gd name="connsiteY22" fmla="*/ 6046 h 6082646"/>
                  <a:gd name="connsiteX23" fmla="*/ 6183061 w 6183524"/>
                  <a:gd name="connsiteY23" fmla="*/ 6082646 h 6082646"/>
                  <a:gd name="connsiteX24" fmla="*/ 0 w 6183524"/>
                  <a:gd name="connsiteY24" fmla="*/ 5352726 h 6082646"/>
                  <a:gd name="connsiteX25" fmla="*/ 67024 w 6183524"/>
                  <a:gd name="connsiteY25" fmla="*/ 772344 h 6082646"/>
                  <a:gd name="connsiteX26" fmla="*/ 5749928 w 6183524"/>
                  <a:gd name="connsiteY26" fmla="*/ 215 h 6082646"/>
                  <a:gd name="connsiteX0" fmla="*/ 3089788 w 6194535"/>
                  <a:gd name="connsiteY0" fmla="*/ 2462009 h 6082652"/>
                  <a:gd name="connsiteX1" fmla="*/ 3192615 w 6194535"/>
                  <a:gd name="connsiteY1" fmla="*/ 2478638 h 6082652"/>
                  <a:gd name="connsiteX2" fmla="*/ 3240719 w 6194535"/>
                  <a:gd name="connsiteY2" fmla="*/ 2497527 h 6082652"/>
                  <a:gd name="connsiteX3" fmla="*/ 3215485 w 6194535"/>
                  <a:gd name="connsiteY3" fmla="*/ 2560118 h 6082652"/>
                  <a:gd name="connsiteX4" fmla="*/ 2879049 w 6194535"/>
                  <a:gd name="connsiteY4" fmla="*/ 2997598 h 6082652"/>
                  <a:gd name="connsiteX5" fmla="*/ 2774774 w 6194535"/>
                  <a:gd name="connsiteY5" fmla="*/ 3089444 h 6082652"/>
                  <a:gd name="connsiteX6" fmla="*/ 2758894 w 6194535"/>
                  <a:gd name="connsiteY6" fmla="*/ 3050055 h 6082652"/>
                  <a:gd name="connsiteX7" fmla="*/ 3089788 w 6194535"/>
                  <a:gd name="connsiteY7" fmla="*/ 2462009 h 6082652"/>
                  <a:gd name="connsiteX8" fmla="*/ 2916114 w 6194535"/>
                  <a:gd name="connsiteY8" fmla="*/ 1893882 h 6082652"/>
                  <a:gd name="connsiteX9" fmla="*/ 2509465 w 6194535"/>
                  <a:gd name="connsiteY9" fmla="*/ 2229262 h 6082652"/>
                  <a:gd name="connsiteX10" fmla="*/ 2102817 w 6194535"/>
                  <a:gd name="connsiteY10" fmla="*/ 1893883 h 6082652"/>
                  <a:gd name="connsiteX11" fmla="*/ 2509465 w 6194535"/>
                  <a:gd name="connsiteY11" fmla="*/ 3288002 h 6082652"/>
                  <a:gd name="connsiteX12" fmla="*/ 2771201 w 6194535"/>
                  <a:gd name="connsiteY12" fmla="*/ 3092590 h 6082652"/>
                  <a:gd name="connsiteX13" fmla="*/ 2774774 w 6194535"/>
                  <a:gd name="connsiteY13" fmla="*/ 3089444 h 6082652"/>
                  <a:gd name="connsiteX14" fmla="*/ 2790417 w 6194535"/>
                  <a:gd name="connsiteY14" fmla="*/ 3128245 h 6082652"/>
                  <a:gd name="connsiteX15" fmla="*/ 3496436 w 6194535"/>
                  <a:gd name="connsiteY15" fmla="*/ 3856129 h 6082652"/>
                  <a:gd name="connsiteX16" fmla="*/ 3496436 w 6194535"/>
                  <a:gd name="connsiteY16" fmla="*/ 2797389 h 6082652"/>
                  <a:gd name="connsiteX17" fmla="*/ 3243413 w 6194535"/>
                  <a:gd name="connsiteY17" fmla="*/ 2498584 h 6082652"/>
                  <a:gd name="connsiteX18" fmla="*/ 3240719 w 6194535"/>
                  <a:gd name="connsiteY18" fmla="*/ 2497527 h 6082652"/>
                  <a:gd name="connsiteX19" fmla="*/ 3247007 w 6194535"/>
                  <a:gd name="connsiteY19" fmla="*/ 2481928 h 6082652"/>
                  <a:gd name="connsiteX20" fmla="*/ 2916114 w 6194535"/>
                  <a:gd name="connsiteY20" fmla="*/ 1893882 h 6082652"/>
                  <a:gd name="connsiteX21" fmla="*/ 5760939 w 6194535"/>
                  <a:gd name="connsiteY21" fmla="*/ 221 h 6082652"/>
                  <a:gd name="connsiteX22" fmla="*/ 6161986 w 6194535"/>
                  <a:gd name="connsiteY22" fmla="*/ 6052 h 6082652"/>
                  <a:gd name="connsiteX23" fmla="*/ 6194072 w 6194535"/>
                  <a:gd name="connsiteY23" fmla="*/ 6082652 h 6082652"/>
                  <a:gd name="connsiteX24" fmla="*/ 11011 w 6194535"/>
                  <a:gd name="connsiteY24" fmla="*/ 5352732 h 6082652"/>
                  <a:gd name="connsiteX25" fmla="*/ 2046 w 6194535"/>
                  <a:gd name="connsiteY25" fmla="*/ 757944 h 6082652"/>
                  <a:gd name="connsiteX26" fmla="*/ 5760939 w 6194535"/>
                  <a:gd name="connsiteY26" fmla="*/ 221 h 608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4535" h="6082652">
                    <a:moveTo>
                      <a:pt x="3089788" y="2462009"/>
                    </a:moveTo>
                    <a:cubicBezTo>
                      <a:pt x="3123880" y="2462555"/>
                      <a:pt x="3158460" y="2467983"/>
                      <a:pt x="3192615" y="2478638"/>
                    </a:cubicBezTo>
                    <a:lnTo>
                      <a:pt x="3240719" y="2497527"/>
                    </a:lnTo>
                    <a:lnTo>
                      <a:pt x="3215485" y="2560118"/>
                    </a:lnTo>
                    <a:cubicBezTo>
                      <a:pt x="3153964" y="2693380"/>
                      <a:pt x="3046576" y="2841002"/>
                      <a:pt x="2879049" y="2997598"/>
                    </a:cubicBezTo>
                    <a:lnTo>
                      <a:pt x="2774774" y="3089444"/>
                    </a:lnTo>
                    <a:lnTo>
                      <a:pt x="2758894" y="3050055"/>
                    </a:lnTo>
                    <a:cubicBezTo>
                      <a:pt x="2636409" y="2693609"/>
                      <a:pt x="2851144" y="2458189"/>
                      <a:pt x="3089788" y="2462009"/>
                    </a:cubicBezTo>
                    <a:close/>
                    <a:moveTo>
                      <a:pt x="2916114" y="1893882"/>
                    </a:moveTo>
                    <a:cubicBezTo>
                      <a:pt x="2762700" y="1896338"/>
                      <a:pt x="2599404" y="1997663"/>
                      <a:pt x="2509465" y="2229262"/>
                    </a:cubicBezTo>
                    <a:cubicBezTo>
                      <a:pt x="2419527" y="1997663"/>
                      <a:pt x="2256231" y="1896338"/>
                      <a:pt x="2102817" y="1893883"/>
                    </a:cubicBezTo>
                    <a:cubicBezTo>
                      <a:pt x="1710759" y="1887607"/>
                      <a:pt x="1383231" y="2527033"/>
                      <a:pt x="2509465" y="3288002"/>
                    </a:cubicBezTo>
                    <a:cubicBezTo>
                      <a:pt x="2607399" y="3221831"/>
                      <a:pt x="2694339" y="3156579"/>
                      <a:pt x="2771201" y="3092590"/>
                    </a:cubicBezTo>
                    <a:lnTo>
                      <a:pt x="2774774" y="3089444"/>
                    </a:lnTo>
                    <a:lnTo>
                      <a:pt x="2790417" y="3128245"/>
                    </a:lnTo>
                    <a:cubicBezTo>
                      <a:pt x="2888850" y="3341464"/>
                      <a:pt x="3104703" y="3591444"/>
                      <a:pt x="3496436" y="3856129"/>
                    </a:cubicBezTo>
                    <a:cubicBezTo>
                      <a:pt x="5063370" y="2797389"/>
                      <a:pt x="3816219" y="1973924"/>
                      <a:pt x="3496436" y="2797389"/>
                    </a:cubicBezTo>
                    <a:cubicBezTo>
                      <a:pt x="3436477" y="2642990"/>
                      <a:pt x="3343915" y="2546490"/>
                      <a:pt x="3243413" y="2498584"/>
                    </a:cubicBezTo>
                    <a:lnTo>
                      <a:pt x="3240719" y="2497527"/>
                    </a:lnTo>
                    <a:lnTo>
                      <a:pt x="3247007" y="2481928"/>
                    </a:lnTo>
                    <a:cubicBezTo>
                      <a:pt x="3369493" y="2125482"/>
                      <a:pt x="3154758" y="1890062"/>
                      <a:pt x="2916114" y="1893882"/>
                    </a:cubicBezTo>
                    <a:close/>
                    <a:moveTo>
                      <a:pt x="5760939" y="221"/>
                    </a:moveTo>
                    <a:lnTo>
                      <a:pt x="6161986" y="6052"/>
                    </a:lnTo>
                    <a:cubicBezTo>
                      <a:pt x="6156640" y="1732622"/>
                      <a:pt x="6199418" y="4356082"/>
                      <a:pt x="6194072" y="6082652"/>
                    </a:cubicBezTo>
                    <a:cubicBezTo>
                      <a:pt x="1945978" y="5968962"/>
                      <a:pt x="1132987" y="5744545"/>
                      <a:pt x="11011" y="5352732"/>
                    </a:cubicBezTo>
                    <a:cubicBezTo>
                      <a:pt x="20688" y="3811338"/>
                      <a:pt x="-7631" y="2299338"/>
                      <a:pt x="2046" y="757944"/>
                    </a:cubicBezTo>
                    <a:cubicBezTo>
                      <a:pt x="1230884" y="402262"/>
                      <a:pt x="3725220" y="-10959"/>
                      <a:pt x="5760939" y="221"/>
                    </a:cubicBezTo>
                    <a:close/>
                  </a:path>
                </a:pathLst>
              </a:custGeom>
              <a:gradFill>
                <a:gsLst>
                  <a:gs pos="91000">
                    <a:srgbClr val="5F3B6D">
                      <a:alpha val="66667"/>
                      <a:lumMod val="53000"/>
                    </a:srgbClr>
                  </a:gs>
                  <a:gs pos="96667">
                    <a:srgbClr val="2E298B">
                      <a:lumMod val="23000"/>
                    </a:srgbClr>
                  </a:gs>
                  <a:gs pos="37000">
                    <a:schemeClr val="tx1">
                      <a:alpha val="59000"/>
                    </a:schemeClr>
                  </a:gs>
                </a:gsLst>
                <a:path path="rect">
                  <a:fillToRect l="100000" t="100000"/>
                </a:path>
              </a:gradFill>
              <a:ln w="25400">
                <a:gradFill>
                  <a:gsLst>
                    <a:gs pos="0">
                      <a:srgbClr val="FFFFFF">
                        <a:alpha val="0"/>
                      </a:srgbClr>
                    </a:gs>
                    <a:gs pos="7001">
                      <a:srgbClr val="E6E6E6"/>
                    </a:gs>
                    <a:gs pos="32001">
                      <a:srgbClr val="7D8496"/>
                    </a:gs>
                    <a:gs pos="47000">
                      <a:srgbClr val="E6E6E6">
                        <a:alpha val="0"/>
                      </a:srgbClr>
                    </a:gs>
                    <a:gs pos="85001">
                      <a:srgbClr val="7D8496"/>
                    </a:gs>
                    <a:gs pos="100000">
                      <a:srgbClr val="E6E6E6"/>
                    </a:gs>
                  </a:gsLst>
                  <a:lin ang="5400000" scaled="0"/>
                </a:gradFill>
              </a:ln>
              <a:scene3d>
                <a:camera prst="orthographicFront"/>
                <a:lightRig rig="flat" dir="t">
                  <a:rot lat="0" lon="0" rev="3600000"/>
                </a:lightRig>
              </a:scene3d>
              <a:sp3d>
                <a:bevelT w="406400" h="50800" prst="slope"/>
                <a:bevelB w="1104900" h="60325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4" name="13 Corazón"/>
              <p:cNvSpPr/>
              <p:nvPr/>
            </p:nvSpPr>
            <p:spPr>
              <a:xfrm>
                <a:off x="2123728" y="2211710"/>
                <a:ext cx="914400" cy="914400"/>
              </a:xfrm>
              <a:prstGeom prst="heart">
                <a:avLst/>
              </a:prstGeom>
              <a:gradFill>
                <a:gsLst>
                  <a:gs pos="0">
                    <a:srgbClr val="FFF200">
                      <a:alpha val="79000"/>
                      <a:lumMod val="60000"/>
                      <a:lumOff val="40000"/>
                    </a:srgbClr>
                  </a:gs>
                  <a:gs pos="27000">
                    <a:srgbClr val="BC4A04">
                      <a:lumMod val="89000"/>
                      <a:lumOff val="11000"/>
                    </a:srgbClr>
                  </a:gs>
                  <a:gs pos="46000">
                    <a:srgbClr val="FF3399">
                      <a:lumMod val="54000"/>
                    </a:srgbClr>
                  </a:gs>
                  <a:gs pos="84000">
                    <a:srgbClr val="640021"/>
                  </a:gs>
                  <a:gs pos="63000">
                    <a:srgbClr val="FF3399">
                      <a:lumMod val="38000"/>
                    </a:srgbClr>
                  </a:gs>
                  <a:gs pos="94000">
                    <a:srgbClr val="4D0808"/>
                  </a:gs>
                </a:gsLst>
                <a:path path="shape">
                  <a:fillToRect l="50000" t="50000" r="50000" b="50000"/>
                </a:path>
              </a:gradFill>
              <a:ln>
                <a:noFill/>
              </a:ln>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5" name="14 Imagen"/>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3354304217"/>
      </p:ext>
    </p:extLst>
  </p:cSld>
  <p:clrMapOvr>
    <a:masterClrMapping/>
  </p:clrMapOvr>
  <mc:AlternateContent xmlns:mc="http://schemas.openxmlformats.org/markup-compatibility/2006">
    <mc:Choice xmlns:p14="http://schemas.microsoft.com/office/powerpoint/2010/main" Requires="p14">
      <p:transition p14:dur="10">
        <p:sndAc>
          <p:stSnd loop="1">
            <p:snd r:embed="rId3" name="NAZAMAN.wav"/>
          </p:stSnd>
        </p:sndAc>
      </p:transition>
    </mc:Choice>
    <mc:Fallback>
      <p:transition>
        <p:sndAc>
          <p:stSnd loop="1">
            <p:snd r:embed="rId3" name="NAZAMAN.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17" presetClass="exit" presetSubtype="2" fill="hold"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17" presetClass="exit" presetSubtype="8" fill="hold" nodeType="withEffect">
                                  <p:stCondLst>
                                    <p:cond delay="0"/>
                                  </p:stCondLst>
                                  <p:childTnLst>
                                    <p:anim calcmode="lin" valueType="num">
                                      <p:cBhvr>
                                        <p:cTn id="15" dur="4000"/>
                                        <p:tgtEl>
                                          <p:spTgt spid="10"/>
                                        </p:tgtEl>
                                        <p:attrNameLst>
                                          <p:attrName>ppt_x</p:attrName>
                                        </p:attrNameLst>
                                      </p:cBhvr>
                                      <p:tavLst>
                                        <p:tav tm="0">
                                          <p:val>
                                            <p:strVal val="ppt_x"/>
                                          </p:val>
                                        </p:tav>
                                        <p:tav tm="100000">
                                          <p:val>
                                            <p:strVal val="ppt_x-ppt_w/2"/>
                                          </p:val>
                                        </p:tav>
                                      </p:tavLst>
                                    </p:anim>
                                    <p:anim calcmode="lin" valueType="num">
                                      <p:cBhvr>
                                        <p:cTn id="16" dur="4000"/>
                                        <p:tgtEl>
                                          <p:spTgt spid="10"/>
                                        </p:tgtEl>
                                        <p:attrNameLst>
                                          <p:attrName>ppt_y</p:attrName>
                                        </p:attrNameLst>
                                      </p:cBhvr>
                                      <p:tavLst>
                                        <p:tav tm="0">
                                          <p:val>
                                            <p:strVal val="ppt_y"/>
                                          </p:val>
                                        </p:tav>
                                        <p:tav tm="100000">
                                          <p:val>
                                            <p:strVal val="ppt_y"/>
                                          </p:val>
                                        </p:tav>
                                      </p:tavLst>
                                    </p:anim>
                                    <p:anim calcmode="lin" valueType="num">
                                      <p:cBhvr>
                                        <p:cTn id="17" dur="4000"/>
                                        <p:tgtEl>
                                          <p:spTgt spid="10"/>
                                        </p:tgtEl>
                                        <p:attrNameLst>
                                          <p:attrName>ppt_w</p:attrName>
                                        </p:attrNameLst>
                                      </p:cBhvr>
                                      <p:tavLst>
                                        <p:tav tm="0">
                                          <p:val>
                                            <p:strVal val="ppt_w"/>
                                          </p:val>
                                        </p:tav>
                                        <p:tav tm="100000">
                                          <p:val>
                                            <p:fltVal val="0"/>
                                          </p:val>
                                        </p:tav>
                                      </p:tavLst>
                                    </p:anim>
                                    <p:anim calcmode="lin" valueType="num">
                                      <p:cBhvr>
                                        <p:cTn id="18" dur="4000"/>
                                        <p:tgtEl>
                                          <p:spTgt spid="10"/>
                                        </p:tgtEl>
                                        <p:attrNameLst>
                                          <p:attrName>ppt_h</p:attrName>
                                        </p:attrNameLst>
                                      </p:cBhvr>
                                      <p:tavLst>
                                        <p:tav tm="0">
                                          <p:val>
                                            <p:strVal val="ppt_h"/>
                                          </p:val>
                                        </p:tav>
                                        <p:tav tm="100000">
                                          <p:val>
                                            <p:strVal val="ppt_h"/>
                                          </p:val>
                                        </p:tav>
                                      </p:tavLst>
                                    </p:anim>
                                    <p:set>
                                      <p:cBhvr>
                                        <p:cTn id="19" dur="1" fill="hold">
                                          <p:stCondLst>
                                            <p:cond delay="3999"/>
                                          </p:stCondLst>
                                        </p:cTn>
                                        <p:tgtEl>
                                          <p:spTgt spid="10"/>
                                        </p:tgtEl>
                                        <p:attrNameLst>
                                          <p:attrName>style.visibility</p:attrName>
                                        </p:attrNameLst>
                                      </p:cBhvr>
                                      <p:to>
                                        <p:strVal val="hidden"/>
                                      </p:to>
                                    </p:set>
                                  </p:childTnLst>
                                </p:cTn>
                              </p:par>
                              <p:par>
                                <p:cTn id="20" presetID="23" presetClass="entr" presetSubtype="528" fill="hold" nodeType="withEffect">
                                  <p:stCondLst>
                                    <p:cond delay="1000"/>
                                  </p:stCondLst>
                                  <p:childTnLst>
                                    <p:set>
                                      <p:cBhvr>
                                        <p:cTn id="21" dur="1" fill="hold">
                                          <p:stCondLst>
                                            <p:cond delay="0"/>
                                          </p:stCondLst>
                                        </p:cTn>
                                        <p:tgtEl>
                                          <p:spTgt spid="1027"/>
                                        </p:tgtEl>
                                        <p:attrNameLst>
                                          <p:attrName>style.visibility</p:attrName>
                                        </p:attrNameLst>
                                      </p:cBhvr>
                                      <p:to>
                                        <p:strVal val="visible"/>
                                      </p:to>
                                    </p:set>
                                    <p:anim calcmode="lin" valueType="num">
                                      <p:cBhvr>
                                        <p:cTn id="22" dur="3000" fill="hold"/>
                                        <p:tgtEl>
                                          <p:spTgt spid="1027"/>
                                        </p:tgtEl>
                                        <p:attrNameLst>
                                          <p:attrName>ppt_w</p:attrName>
                                        </p:attrNameLst>
                                      </p:cBhvr>
                                      <p:tavLst>
                                        <p:tav tm="0">
                                          <p:val>
                                            <p:fltVal val="0"/>
                                          </p:val>
                                        </p:tav>
                                        <p:tav tm="100000">
                                          <p:val>
                                            <p:strVal val="#ppt_w"/>
                                          </p:val>
                                        </p:tav>
                                      </p:tavLst>
                                    </p:anim>
                                    <p:anim calcmode="lin" valueType="num">
                                      <p:cBhvr>
                                        <p:cTn id="23" dur="3000" fill="hold"/>
                                        <p:tgtEl>
                                          <p:spTgt spid="1027"/>
                                        </p:tgtEl>
                                        <p:attrNameLst>
                                          <p:attrName>ppt_h</p:attrName>
                                        </p:attrNameLst>
                                      </p:cBhvr>
                                      <p:tavLst>
                                        <p:tav tm="0">
                                          <p:val>
                                            <p:fltVal val="0"/>
                                          </p:val>
                                        </p:tav>
                                        <p:tav tm="100000">
                                          <p:val>
                                            <p:strVal val="#ppt_h"/>
                                          </p:val>
                                        </p:tav>
                                      </p:tavLst>
                                    </p:anim>
                                    <p:anim calcmode="lin" valueType="num">
                                      <p:cBhvr>
                                        <p:cTn id="24" dur="3000" fill="hold"/>
                                        <p:tgtEl>
                                          <p:spTgt spid="1027"/>
                                        </p:tgtEl>
                                        <p:attrNameLst>
                                          <p:attrName>ppt_x</p:attrName>
                                        </p:attrNameLst>
                                      </p:cBhvr>
                                      <p:tavLst>
                                        <p:tav tm="0">
                                          <p:val>
                                            <p:fltVal val="0.5"/>
                                          </p:val>
                                        </p:tav>
                                        <p:tav tm="100000">
                                          <p:val>
                                            <p:strVal val="#ppt_x"/>
                                          </p:val>
                                        </p:tav>
                                      </p:tavLst>
                                    </p:anim>
                                    <p:anim calcmode="lin" valueType="num">
                                      <p:cBhvr>
                                        <p:cTn id="25" dur="3000" fill="hold"/>
                                        <p:tgtEl>
                                          <p:spTgt spid="1027"/>
                                        </p:tgtEl>
                                        <p:attrNameLst>
                                          <p:attrName>ppt_y</p:attrName>
                                        </p:attrNameLst>
                                      </p:cBhvr>
                                      <p:tavLst>
                                        <p:tav tm="0">
                                          <p:val>
                                            <p:fltVal val="0.5"/>
                                          </p:val>
                                        </p:tav>
                                        <p:tav tm="100000">
                                          <p:val>
                                            <p:strVal val="#ppt_y"/>
                                          </p:val>
                                        </p:tav>
                                      </p:tavLst>
                                    </p:anim>
                                  </p:childTnLst>
                                </p:cTn>
                              </p:par>
                              <p:par>
                                <p:cTn id="26" presetID="23" presetClass="entr" presetSubtype="288" fill="hold"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4000" fill="hold"/>
                                        <p:tgtEl>
                                          <p:spTgt spid="3"/>
                                        </p:tgtEl>
                                        <p:attrNameLst>
                                          <p:attrName>ppt_w</p:attrName>
                                        </p:attrNameLst>
                                      </p:cBhvr>
                                      <p:tavLst>
                                        <p:tav tm="0">
                                          <p:val>
                                            <p:strVal val="4/3*#ppt_w"/>
                                          </p:val>
                                        </p:tav>
                                        <p:tav tm="100000">
                                          <p:val>
                                            <p:strVal val="#ppt_w"/>
                                          </p:val>
                                        </p:tav>
                                      </p:tavLst>
                                    </p:anim>
                                    <p:anim calcmode="lin" valueType="num">
                                      <p:cBhvr>
                                        <p:cTn id="29" dur="4000" fill="hold"/>
                                        <p:tgtEl>
                                          <p:spTgt spid="3"/>
                                        </p:tgtEl>
                                        <p:attrNameLst>
                                          <p:attrName>ppt_h</p:attrName>
                                        </p:attrNameLst>
                                      </p:cBhvr>
                                      <p:tavLst>
                                        <p:tav tm="0">
                                          <p:val>
                                            <p:strVal val="4/3*#ppt_h"/>
                                          </p:val>
                                        </p:tav>
                                        <p:tav tm="100000">
                                          <p:val>
                                            <p:strVal val="#ppt_h"/>
                                          </p:val>
                                        </p:tav>
                                      </p:tavLst>
                                    </p:anim>
                                  </p:childTnLst>
                                </p:cTn>
                              </p:par>
                              <p:par>
                                <p:cTn id="30" presetID="10" presetClass="entr" presetSubtype="0" fill="hold"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fade">
                                      <p:cBhvr>
                                        <p:cTn id="32" dur="4000"/>
                                        <p:tgtEl>
                                          <p:spTgt spid="3"/>
                                        </p:tgtEl>
                                      </p:cBhvr>
                                    </p:animEffect>
                                  </p:childTnLst>
                                </p:cTn>
                              </p:par>
                              <p:par>
                                <p:cTn id="33" presetID="21" presetClass="entr" presetSubtype="8" fill="hold"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heel(8)">
                                      <p:cBhvr>
                                        <p:cTn id="35" dur="4000"/>
                                        <p:tgtEl>
                                          <p:spTgt spid="3"/>
                                        </p:tgtEl>
                                      </p:cBhvr>
                                    </p:animEffect>
                                  </p:childTnLst>
                                </p:cTn>
                              </p:par>
                              <p:par>
                                <p:cTn id="36" presetID="21" presetClass="entr" presetSubtype="8" fill="hold" grpId="0" nodeType="with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wheel(8)">
                                      <p:cBhvr>
                                        <p:cTn id="38" dur="3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0"/>
            <a:ext cx="9144000" cy="5143500"/>
            <a:chOff x="0" y="0"/>
            <a:chExt cx="9144000" cy="5143500"/>
          </a:xfrm>
        </p:grpSpPr>
        <p:sp>
          <p:nvSpPr>
            <p:cNvPr id="145" name="144 Rectángulo"/>
            <p:cNvSpPr/>
            <p:nvPr/>
          </p:nvSpPr>
          <p:spPr>
            <a:xfrm rot="10800000">
              <a:off x="0" y="0"/>
              <a:ext cx="4572000" cy="2571750"/>
            </a:xfrm>
            <a:prstGeom prst="rect">
              <a:avLst/>
            </a:prstGeom>
            <a:gradFill>
              <a:gsLst>
                <a:gs pos="24000">
                  <a:schemeClr val="bg1">
                    <a:lumMod val="0"/>
                    <a:lumOff val="100000"/>
                  </a:schemeClr>
                </a:gs>
                <a:gs pos="100000">
                  <a:schemeClr val="accent4">
                    <a:lumMod val="50000"/>
                  </a:schemeClr>
                </a:gs>
                <a:gs pos="60000">
                  <a:srgbClr val="7030A0">
                    <a:lumMod val="16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a:off x="4572000" y="2571750"/>
              <a:ext cx="4572000" cy="2571750"/>
            </a:xfrm>
            <a:prstGeom prst="rect">
              <a:avLst/>
            </a:prstGeom>
            <a:gradFill>
              <a:gsLst>
                <a:gs pos="24000">
                  <a:schemeClr val="bg1">
                    <a:lumMod val="0"/>
                    <a:lumOff val="100000"/>
                  </a:schemeClr>
                </a:gs>
                <a:gs pos="100000">
                  <a:schemeClr val="accent4">
                    <a:lumMod val="50000"/>
                  </a:schemeClr>
                </a:gs>
                <a:gs pos="60000">
                  <a:srgbClr val="7030A0">
                    <a:lumMod val="16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10800000" flipH="1">
              <a:off x="4572000" y="0"/>
              <a:ext cx="4572000" cy="2571750"/>
            </a:xfrm>
            <a:prstGeom prst="rect">
              <a:avLst/>
            </a:prstGeom>
            <a:gradFill>
              <a:gsLst>
                <a:gs pos="24000">
                  <a:schemeClr val="bg1">
                    <a:lumMod val="0"/>
                    <a:lumOff val="100000"/>
                  </a:schemeClr>
                </a:gs>
                <a:gs pos="100000">
                  <a:schemeClr val="accent4">
                    <a:lumMod val="50000"/>
                  </a:schemeClr>
                </a:gs>
                <a:gs pos="60000">
                  <a:srgbClr val="7030A0">
                    <a:lumMod val="16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flipH="1">
              <a:off x="0" y="2571750"/>
              <a:ext cx="4572000" cy="2571750"/>
            </a:xfrm>
            <a:prstGeom prst="rect">
              <a:avLst/>
            </a:prstGeom>
            <a:gradFill>
              <a:gsLst>
                <a:gs pos="24000">
                  <a:schemeClr val="bg1">
                    <a:lumMod val="0"/>
                    <a:lumOff val="100000"/>
                  </a:schemeClr>
                </a:gs>
                <a:gs pos="100000">
                  <a:schemeClr val="accent4">
                    <a:lumMod val="50000"/>
                  </a:schemeClr>
                </a:gs>
                <a:gs pos="60000">
                  <a:srgbClr val="7030A0">
                    <a:lumMod val="16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4" name="123 Imagen" descr="Diapositiva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82" name="81 Grupo"/>
          <p:cNvGrpSpPr/>
          <p:nvPr/>
        </p:nvGrpSpPr>
        <p:grpSpPr>
          <a:xfrm flipV="1">
            <a:off x="3331211" y="4841739"/>
            <a:ext cx="2491127" cy="181205"/>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84" name="83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80 Grupo"/>
          <p:cNvGrpSpPr/>
          <p:nvPr/>
        </p:nvGrpSpPr>
        <p:grpSpPr>
          <a:xfrm flipV="1">
            <a:off x="3096000" y="4486956"/>
            <a:ext cx="2954855" cy="234500"/>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90" name="89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flipV="1">
            <a:off x="2880000" y="4093044"/>
            <a:ext cx="3360265" cy="255819"/>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96" name="95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V="1">
            <a:off x="2592000" y="3664826"/>
            <a:ext cx="3944284" cy="29445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73" name="72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flipV="1">
            <a:off x="2232000" y="3169304"/>
            <a:ext cx="4678520" cy="381063"/>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66" name="65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V="1">
            <a:off x="1908000" y="2632696"/>
            <a:ext cx="5320420" cy="415705"/>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59" name="58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flipV="1">
            <a:off x="1368000" y="1959000"/>
            <a:ext cx="6432358" cy="520964"/>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52" name="51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flipV="1">
            <a:off x="756000" y="1110000"/>
            <a:ext cx="7629755" cy="67418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45" name="44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flipV="1">
            <a:off x="252000" y="180000"/>
            <a:ext cx="8676568" cy="73547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37" name="36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flipV="1">
            <a:off x="216000" y="4229392"/>
            <a:ext cx="8676568" cy="73547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04" name="103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flipV="1">
            <a:off x="756000" y="3360682"/>
            <a:ext cx="7629755" cy="67418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11" name="110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flipV="1">
            <a:off x="1342369" y="2664906"/>
            <a:ext cx="6432358" cy="520964"/>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18" name="117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V="1">
            <a:off x="1908000" y="2096469"/>
            <a:ext cx="5320420" cy="415705"/>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25" name="124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flipV="1">
            <a:off x="2232000" y="1594503"/>
            <a:ext cx="4678520" cy="381063"/>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32" name="131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flipV="1">
            <a:off x="2592000" y="1185586"/>
            <a:ext cx="3944284" cy="294458"/>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39" name="138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flipV="1">
            <a:off x="2880910" y="796007"/>
            <a:ext cx="3360265" cy="255819"/>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46" name="145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flipV="1">
            <a:off x="3083894" y="423414"/>
            <a:ext cx="2954855" cy="234500"/>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53" name="152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flipV="1">
            <a:off x="3318419" y="121926"/>
            <a:ext cx="2491127" cy="181205"/>
            <a:chOff x="251520" y="108000"/>
            <a:chExt cx="8676568" cy="735478"/>
          </a:xfrm>
          <a:gradFill flip="none" rotWithShape="1">
            <a:gsLst>
              <a:gs pos="0">
                <a:srgbClr val="FF0000">
                  <a:lumMod val="0"/>
                  <a:lumOff val="100000"/>
                </a:srgbClr>
              </a:gs>
              <a:gs pos="38750">
                <a:srgbClr val="FF0000">
                  <a:lumMod val="73000"/>
                </a:srgbClr>
              </a:gs>
              <a:gs pos="35001">
                <a:srgbClr val="FF0000"/>
              </a:gs>
              <a:gs pos="22086">
                <a:srgbClr val="6F592D">
                  <a:lumMod val="0"/>
                  <a:lumOff val="100000"/>
                </a:srgbClr>
              </a:gs>
              <a:gs pos="58000">
                <a:srgbClr val="FF0000"/>
              </a:gs>
              <a:gs pos="73000">
                <a:srgbClr val="EE3F17">
                  <a:lumMod val="0"/>
                  <a:lumOff val="100000"/>
                </a:srgbClr>
              </a:gs>
              <a:gs pos="88000">
                <a:srgbClr val="FF0000">
                  <a:lumMod val="0"/>
                  <a:lumOff val="100000"/>
                </a:srgbClr>
              </a:gs>
            </a:gsLst>
            <a:path path="shape">
              <a:fillToRect l="50000" t="50000" r="50000" b="50000"/>
            </a:path>
            <a:tileRect/>
          </a:gradFill>
          <a:effectLst>
            <a:reflection blurRad="6350" stA="50000" endA="300" endPos="90000" dir="5400000" sy="-100000" algn="bl" rotWithShape="0"/>
          </a:effectLst>
          <a:scene3d>
            <a:camera prst="orthographicFront"/>
            <a:lightRig rig="morning" dir="t">
              <a:rot lat="0" lon="0" rev="7800000"/>
            </a:lightRig>
          </a:scene3d>
        </p:grpSpPr>
        <p:sp>
          <p:nvSpPr>
            <p:cNvPr id="160" name="159 Elipse"/>
            <p:cNvSpPr/>
            <p:nvPr/>
          </p:nvSpPr>
          <p:spPr>
            <a:xfrm>
              <a:off x="251520" y="108000"/>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17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19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136000"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6228184" y="123478"/>
              <a:ext cx="792088" cy="720000"/>
            </a:xfrm>
            <a:prstGeom prst="ellipse">
              <a:avLst/>
            </a:prstGeom>
            <a:grpFill/>
            <a:ln w="44450">
              <a:noFill/>
            </a:ln>
            <a:sp3d prstMaterial="powder">
              <a:bevelT w="152400" h="50800" prst="softRound"/>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31" name="130 Rectángulo"/>
          <p:cNvSpPr/>
          <p:nvPr/>
        </p:nvSpPr>
        <p:spPr>
          <a:xfrm>
            <a:off x="2195736" y="1851670"/>
            <a:ext cx="2952328" cy="1815882"/>
          </a:xfrm>
          <a:prstGeom prst="rect">
            <a:avLst/>
          </a:prstGeom>
          <a:ln w="50800" cap="rnd" cmpd="sng">
            <a:noFill/>
            <a:prstDash val="sysDot"/>
          </a:ln>
          <a:effectLst>
            <a:glow rad="12700">
              <a:schemeClr val="tx1"/>
            </a:glow>
          </a:effectLst>
        </p:spPr>
        <p:txBody>
          <a:bodyPr wrap="square">
            <a:spAutoFit/>
          </a:bodyPr>
          <a:lstStyle/>
          <a:p>
            <a:pPr algn="ctr"/>
            <a:r>
              <a:rPr lang="es-ES" sz="2800" b="1" dirty="0">
                <a:effectLst>
                  <a:glow rad="63500">
                    <a:schemeClr val="accent2">
                      <a:lumMod val="50000"/>
                    </a:schemeClr>
                  </a:glow>
                </a:effectLst>
              </a:rPr>
              <a:t>Conoce </a:t>
            </a:r>
            <a:r>
              <a:rPr lang="es-ES" sz="2800" b="1" dirty="0" smtClean="0">
                <a:effectLst>
                  <a:glow rad="63500">
                    <a:schemeClr val="accent2">
                      <a:lumMod val="50000"/>
                    </a:schemeClr>
                  </a:glow>
                </a:effectLst>
              </a:rPr>
              <a:t>aquí  las propiedades </a:t>
            </a:r>
            <a:r>
              <a:rPr lang="es-ES" sz="2800" b="1" dirty="0">
                <a:effectLst>
                  <a:glow rad="63500">
                    <a:schemeClr val="accent2">
                      <a:lumMod val="50000"/>
                    </a:schemeClr>
                  </a:glow>
                </a:effectLst>
              </a:rPr>
              <a:t>más i</a:t>
            </a:r>
            <a:r>
              <a:rPr lang="es-ES" sz="2800" b="1" dirty="0" smtClean="0">
                <a:effectLst>
                  <a:glow rad="63500">
                    <a:schemeClr val="accent2">
                      <a:lumMod val="50000"/>
                    </a:schemeClr>
                  </a:glow>
                </a:effectLst>
              </a:rPr>
              <a:t>mportantes del</a:t>
            </a:r>
          </a:p>
          <a:p>
            <a:pPr algn="ctr"/>
            <a:r>
              <a:rPr lang="es-ES" sz="2800" b="1" dirty="0" smtClean="0">
                <a:effectLst>
                  <a:glow rad="63500">
                    <a:schemeClr val="accent2">
                      <a:lumMod val="50000"/>
                    </a:schemeClr>
                  </a:glow>
                </a:effectLst>
              </a:rPr>
              <a:t> higo</a:t>
            </a:r>
            <a:endParaRPr lang="es-ES" sz="2800" b="1" dirty="0">
              <a:effectLst>
                <a:glow rad="63500">
                  <a:schemeClr val="accent2">
                    <a:lumMod val="50000"/>
                  </a:schemeClr>
                </a:glow>
              </a:effectLst>
            </a:endParaRPr>
          </a:p>
        </p:txBody>
      </p:sp>
      <p:pic>
        <p:nvPicPr>
          <p:cNvPr id="2" name="1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0528" y="-13438"/>
            <a:ext cx="9564555" cy="5380062"/>
          </a:xfrm>
          <a:prstGeom prst="rect">
            <a:avLst/>
          </a:prstGeom>
        </p:spPr>
      </p:pic>
    </p:spTree>
    <p:extLst>
      <p:ext uri="{BB962C8B-B14F-4D97-AF65-F5344CB8AC3E}">
        <p14:creationId xmlns:p14="http://schemas.microsoft.com/office/powerpoint/2010/main" val="736273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3000"/>
                                        <p:tgtEl>
                                          <p:spTgt spid="42"/>
                                        </p:tgtEl>
                                        <p:attrNameLst>
                                          <p:attrName>ppt_x</p:attrName>
                                        </p:attrNameLst>
                                      </p:cBhvr>
                                      <p:tavLst>
                                        <p:tav tm="0">
                                          <p:val>
                                            <p:strVal val="ppt_x"/>
                                          </p:val>
                                        </p:tav>
                                        <p:tav tm="100000">
                                          <p:val>
                                            <p:strVal val="ppt_x"/>
                                          </p:val>
                                        </p:tav>
                                      </p:tavLst>
                                    </p:anim>
                                    <p:anim calcmode="lin" valueType="num">
                                      <p:cBhvr additive="base">
                                        <p:cTn id="7" dur="3000"/>
                                        <p:tgtEl>
                                          <p:spTgt spid="42"/>
                                        </p:tgtEl>
                                        <p:attrNameLst>
                                          <p:attrName>ppt_y</p:attrName>
                                        </p:attrNameLst>
                                      </p:cBhvr>
                                      <p:tavLst>
                                        <p:tav tm="0">
                                          <p:val>
                                            <p:strVal val="ppt_y"/>
                                          </p:val>
                                        </p:tav>
                                        <p:tav tm="100000">
                                          <p:val>
                                            <p:strVal val="0-ppt_h/2"/>
                                          </p:val>
                                        </p:tav>
                                      </p:tavLst>
                                    </p:anim>
                                    <p:set>
                                      <p:cBhvr>
                                        <p:cTn id="8" dur="1" fill="hold">
                                          <p:stCondLst>
                                            <p:cond delay="2999"/>
                                          </p:stCondLst>
                                        </p:cTn>
                                        <p:tgtEl>
                                          <p:spTgt spid="42"/>
                                        </p:tgtEl>
                                        <p:attrNameLst>
                                          <p:attrName>style.visibility</p:attrName>
                                        </p:attrNameLst>
                                      </p:cBhvr>
                                      <p:to>
                                        <p:strVal val="hidden"/>
                                      </p:to>
                                    </p:set>
                                  </p:childTnLst>
                                </p:cTn>
                              </p:par>
                              <p:par>
                                <p:cTn id="9" presetID="2" presetClass="exit" presetSubtype="1" fill="hold" nodeType="withEffect">
                                  <p:stCondLst>
                                    <p:cond delay="0"/>
                                  </p:stCondLst>
                                  <p:childTnLst>
                                    <p:anim calcmode="lin" valueType="num">
                                      <p:cBhvr additive="base">
                                        <p:cTn id="10" dur="3000"/>
                                        <p:tgtEl>
                                          <p:spTgt spid="43"/>
                                        </p:tgtEl>
                                        <p:attrNameLst>
                                          <p:attrName>ppt_x</p:attrName>
                                        </p:attrNameLst>
                                      </p:cBhvr>
                                      <p:tavLst>
                                        <p:tav tm="0">
                                          <p:val>
                                            <p:strVal val="ppt_x"/>
                                          </p:val>
                                        </p:tav>
                                        <p:tav tm="100000">
                                          <p:val>
                                            <p:strVal val="ppt_x"/>
                                          </p:val>
                                        </p:tav>
                                      </p:tavLst>
                                    </p:anim>
                                    <p:anim calcmode="lin" valueType="num">
                                      <p:cBhvr additive="base">
                                        <p:cTn id="11" dur="3000"/>
                                        <p:tgtEl>
                                          <p:spTgt spid="43"/>
                                        </p:tgtEl>
                                        <p:attrNameLst>
                                          <p:attrName>ppt_y</p:attrName>
                                        </p:attrNameLst>
                                      </p:cBhvr>
                                      <p:tavLst>
                                        <p:tav tm="0">
                                          <p:val>
                                            <p:strVal val="ppt_y"/>
                                          </p:val>
                                        </p:tav>
                                        <p:tav tm="100000">
                                          <p:val>
                                            <p:strVal val="0-ppt_h/2"/>
                                          </p:val>
                                        </p:tav>
                                      </p:tavLst>
                                    </p:anim>
                                    <p:set>
                                      <p:cBhvr>
                                        <p:cTn id="12" dur="1" fill="hold">
                                          <p:stCondLst>
                                            <p:cond delay="2999"/>
                                          </p:stCondLst>
                                        </p:cTn>
                                        <p:tgtEl>
                                          <p:spTgt spid="43"/>
                                        </p:tgtEl>
                                        <p:attrNameLst>
                                          <p:attrName>style.visibility</p:attrName>
                                        </p:attrNameLst>
                                      </p:cBhvr>
                                      <p:to>
                                        <p:strVal val="hidden"/>
                                      </p:to>
                                    </p:set>
                                  </p:childTnLst>
                                </p:cTn>
                              </p:par>
                              <p:par>
                                <p:cTn id="13" presetID="2" presetClass="exit" presetSubtype="1" fill="hold" nodeType="withEffect">
                                  <p:stCondLst>
                                    <p:cond delay="0"/>
                                  </p:stCondLst>
                                  <p:childTnLst>
                                    <p:anim calcmode="lin" valueType="num">
                                      <p:cBhvr additive="base">
                                        <p:cTn id="14" dur="3000"/>
                                        <p:tgtEl>
                                          <p:spTgt spid="50"/>
                                        </p:tgtEl>
                                        <p:attrNameLst>
                                          <p:attrName>ppt_x</p:attrName>
                                        </p:attrNameLst>
                                      </p:cBhvr>
                                      <p:tavLst>
                                        <p:tav tm="0">
                                          <p:val>
                                            <p:strVal val="ppt_x"/>
                                          </p:val>
                                        </p:tav>
                                        <p:tav tm="100000">
                                          <p:val>
                                            <p:strVal val="ppt_x"/>
                                          </p:val>
                                        </p:tav>
                                      </p:tavLst>
                                    </p:anim>
                                    <p:anim calcmode="lin" valueType="num">
                                      <p:cBhvr additive="base">
                                        <p:cTn id="15" dur="3000"/>
                                        <p:tgtEl>
                                          <p:spTgt spid="50"/>
                                        </p:tgtEl>
                                        <p:attrNameLst>
                                          <p:attrName>ppt_y</p:attrName>
                                        </p:attrNameLst>
                                      </p:cBhvr>
                                      <p:tavLst>
                                        <p:tav tm="0">
                                          <p:val>
                                            <p:strVal val="ppt_y"/>
                                          </p:val>
                                        </p:tav>
                                        <p:tav tm="100000">
                                          <p:val>
                                            <p:strVal val="0-ppt_h/2"/>
                                          </p:val>
                                        </p:tav>
                                      </p:tavLst>
                                    </p:anim>
                                    <p:set>
                                      <p:cBhvr>
                                        <p:cTn id="16" dur="1" fill="hold">
                                          <p:stCondLst>
                                            <p:cond delay="2999"/>
                                          </p:stCondLst>
                                        </p:cTn>
                                        <p:tgtEl>
                                          <p:spTgt spid="50"/>
                                        </p:tgtEl>
                                        <p:attrNameLst>
                                          <p:attrName>style.visibility</p:attrName>
                                        </p:attrNameLst>
                                      </p:cBhvr>
                                      <p:to>
                                        <p:strVal val="hidden"/>
                                      </p:to>
                                    </p:set>
                                  </p:childTnLst>
                                </p:cTn>
                              </p:par>
                              <p:par>
                                <p:cTn id="17" presetID="2" presetClass="exit" presetSubtype="1" fill="hold" nodeType="withEffect">
                                  <p:stCondLst>
                                    <p:cond delay="0"/>
                                  </p:stCondLst>
                                  <p:childTnLst>
                                    <p:anim calcmode="lin" valueType="num">
                                      <p:cBhvr additive="base">
                                        <p:cTn id="18" dur="3000"/>
                                        <p:tgtEl>
                                          <p:spTgt spid="57"/>
                                        </p:tgtEl>
                                        <p:attrNameLst>
                                          <p:attrName>ppt_x</p:attrName>
                                        </p:attrNameLst>
                                      </p:cBhvr>
                                      <p:tavLst>
                                        <p:tav tm="0">
                                          <p:val>
                                            <p:strVal val="ppt_x"/>
                                          </p:val>
                                        </p:tav>
                                        <p:tav tm="100000">
                                          <p:val>
                                            <p:strVal val="ppt_x"/>
                                          </p:val>
                                        </p:tav>
                                      </p:tavLst>
                                    </p:anim>
                                    <p:anim calcmode="lin" valueType="num">
                                      <p:cBhvr additive="base">
                                        <p:cTn id="19" dur="3000"/>
                                        <p:tgtEl>
                                          <p:spTgt spid="57"/>
                                        </p:tgtEl>
                                        <p:attrNameLst>
                                          <p:attrName>ppt_y</p:attrName>
                                        </p:attrNameLst>
                                      </p:cBhvr>
                                      <p:tavLst>
                                        <p:tav tm="0">
                                          <p:val>
                                            <p:strVal val="ppt_y"/>
                                          </p:val>
                                        </p:tav>
                                        <p:tav tm="100000">
                                          <p:val>
                                            <p:strVal val="0-ppt_h/2"/>
                                          </p:val>
                                        </p:tav>
                                      </p:tavLst>
                                    </p:anim>
                                    <p:set>
                                      <p:cBhvr>
                                        <p:cTn id="20" dur="1" fill="hold">
                                          <p:stCondLst>
                                            <p:cond delay="2999"/>
                                          </p:stCondLst>
                                        </p:cTn>
                                        <p:tgtEl>
                                          <p:spTgt spid="57"/>
                                        </p:tgtEl>
                                        <p:attrNameLst>
                                          <p:attrName>style.visibility</p:attrName>
                                        </p:attrNameLst>
                                      </p:cBhvr>
                                      <p:to>
                                        <p:strVal val="hidden"/>
                                      </p:to>
                                    </p:set>
                                  </p:childTnLst>
                                </p:cTn>
                              </p:par>
                              <p:par>
                                <p:cTn id="21" presetID="2" presetClass="exit" presetSubtype="1" fill="hold" nodeType="withEffect">
                                  <p:stCondLst>
                                    <p:cond delay="0"/>
                                  </p:stCondLst>
                                  <p:childTnLst>
                                    <p:anim calcmode="lin" valueType="num">
                                      <p:cBhvr additive="base">
                                        <p:cTn id="22" dur="3000"/>
                                        <p:tgtEl>
                                          <p:spTgt spid="64"/>
                                        </p:tgtEl>
                                        <p:attrNameLst>
                                          <p:attrName>ppt_x</p:attrName>
                                        </p:attrNameLst>
                                      </p:cBhvr>
                                      <p:tavLst>
                                        <p:tav tm="0">
                                          <p:val>
                                            <p:strVal val="ppt_x"/>
                                          </p:val>
                                        </p:tav>
                                        <p:tav tm="100000">
                                          <p:val>
                                            <p:strVal val="ppt_x"/>
                                          </p:val>
                                        </p:tav>
                                      </p:tavLst>
                                    </p:anim>
                                    <p:anim calcmode="lin" valueType="num">
                                      <p:cBhvr additive="base">
                                        <p:cTn id="23" dur="3000"/>
                                        <p:tgtEl>
                                          <p:spTgt spid="64"/>
                                        </p:tgtEl>
                                        <p:attrNameLst>
                                          <p:attrName>ppt_y</p:attrName>
                                        </p:attrNameLst>
                                      </p:cBhvr>
                                      <p:tavLst>
                                        <p:tav tm="0">
                                          <p:val>
                                            <p:strVal val="ppt_y"/>
                                          </p:val>
                                        </p:tav>
                                        <p:tav tm="100000">
                                          <p:val>
                                            <p:strVal val="0-ppt_h/2"/>
                                          </p:val>
                                        </p:tav>
                                      </p:tavLst>
                                    </p:anim>
                                    <p:set>
                                      <p:cBhvr>
                                        <p:cTn id="24" dur="1" fill="hold">
                                          <p:stCondLst>
                                            <p:cond delay="2999"/>
                                          </p:stCondLst>
                                        </p:cTn>
                                        <p:tgtEl>
                                          <p:spTgt spid="64"/>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3000"/>
                                        <p:tgtEl>
                                          <p:spTgt spid="71"/>
                                        </p:tgtEl>
                                        <p:attrNameLst>
                                          <p:attrName>ppt_x</p:attrName>
                                        </p:attrNameLst>
                                      </p:cBhvr>
                                      <p:tavLst>
                                        <p:tav tm="0">
                                          <p:val>
                                            <p:strVal val="ppt_x"/>
                                          </p:val>
                                        </p:tav>
                                        <p:tav tm="100000">
                                          <p:val>
                                            <p:strVal val="ppt_x"/>
                                          </p:val>
                                        </p:tav>
                                      </p:tavLst>
                                    </p:anim>
                                    <p:anim calcmode="lin" valueType="num">
                                      <p:cBhvr additive="base">
                                        <p:cTn id="27" dur="3000"/>
                                        <p:tgtEl>
                                          <p:spTgt spid="71"/>
                                        </p:tgtEl>
                                        <p:attrNameLst>
                                          <p:attrName>ppt_y</p:attrName>
                                        </p:attrNameLst>
                                      </p:cBhvr>
                                      <p:tavLst>
                                        <p:tav tm="0">
                                          <p:val>
                                            <p:strVal val="ppt_y"/>
                                          </p:val>
                                        </p:tav>
                                        <p:tav tm="100000">
                                          <p:val>
                                            <p:strVal val="0-ppt_h/2"/>
                                          </p:val>
                                        </p:tav>
                                      </p:tavLst>
                                    </p:anim>
                                    <p:set>
                                      <p:cBhvr>
                                        <p:cTn id="28" dur="1" fill="hold">
                                          <p:stCondLst>
                                            <p:cond delay="2999"/>
                                          </p:stCondLst>
                                        </p:cTn>
                                        <p:tgtEl>
                                          <p:spTgt spid="71"/>
                                        </p:tgtEl>
                                        <p:attrNameLst>
                                          <p:attrName>style.visibility</p:attrName>
                                        </p:attrNameLst>
                                      </p:cBhvr>
                                      <p:to>
                                        <p:strVal val="hidden"/>
                                      </p:to>
                                    </p:set>
                                  </p:childTnLst>
                                </p:cTn>
                              </p:par>
                              <p:par>
                                <p:cTn id="29" presetID="2" presetClass="exit" presetSubtype="1" fill="hold" nodeType="withEffect">
                                  <p:stCondLst>
                                    <p:cond delay="0"/>
                                  </p:stCondLst>
                                  <p:childTnLst>
                                    <p:anim calcmode="lin" valueType="num">
                                      <p:cBhvr additive="base">
                                        <p:cTn id="30" dur="3000"/>
                                        <p:tgtEl>
                                          <p:spTgt spid="80"/>
                                        </p:tgtEl>
                                        <p:attrNameLst>
                                          <p:attrName>ppt_x</p:attrName>
                                        </p:attrNameLst>
                                      </p:cBhvr>
                                      <p:tavLst>
                                        <p:tav tm="0">
                                          <p:val>
                                            <p:strVal val="ppt_x"/>
                                          </p:val>
                                        </p:tav>
                                        <p:tav tm="100000">
                                          <p:val>
                                            <p:strVal val="ppt_x"/>
                                          </p:val>
                                        </p:tav>
                                      </p:tavLst>
                                    </p:anim>
                                    <p:anim calcmode="lin" valueType="num">
                                      <p:cBhvr additive="base">
                                        <p:cTn id="31" dur="3000"/>
                                        <p:tgtEl>
                                          <p:spTgt spid="80"/>
                                        </p:tgtEl>
                                        <p:attrNameLst>
                                          <p:attrName>ppt_y</p:attrName>
                                        </p:attrNameLst>
                                      </p:cBhvr>
                                      <p:tavLst>
                                        <p:tav tm="0">
                                          <p:val>
                                            <p:strVal val="ppt_y"/>
                                          </p:val>
                                        </p:tav>
                                        <p:tav tm="100000">
                                          <p:val>
                                            <p:strVal val="0-ppt_h/2"/>
                                          </p:val>
                                        </p:tav>
                                      </p:tavLst>
                                    </p:anim>
                                    <p:set>
                                      <p:cBhvr>
                                        <p:cTn id="32" dur="1" fill="hold">
                                          <p:stCondLst>
                                            <p:cond delay="2999"/>
                                          </p:stCondLst>
                                        </p:cTn>
                                        <p:tgtEl>
                                          <p:spTgt spid="80"/>
                                        </p:tgtEl>
                                        <p:attrNameLst>
                                          <p:attrName>style.visibility</p:attrName>
                                        </p:attrNameLst>
                                      </p:cBhvr>
                                      <p:to>
                                        <p:strVal val="hidden"/>
                                      </p:to>
                                    </p:set>
                                  </p:childTnLst>
                                </p:cTn>
                              </p:par>
                              <p:par>
                                <p:cTn id="33" presetID="2" presetClass="exit" presetSubtype="1" fill="hold" nodeType="withEffect">
                                  <p:stCondLst>
                                    <p:cond delay="0"/>
                                  </p:stCondLst>
                                  <p:childTnLst>
                                    <p:anim calcmode="lin" valueType="num">
                                      <p:cBhvr additive="base">
                                        <p:cTn id="34" dur="3000"/>
                                        <p:tgtEl>
                                          <p:spTgt spid="81"/>
                                        </p:tgtEl>
                                        <p:attrNameLst>
                                          <p:attrName>ppt_x</p:attrName>
                                        </p:attrNameLst>
                                      </p:cBhvr>
                                      <p:tavLst>
                                        <p:tav tm="0">
                                          <p:val>
                                            <p:strVal val="ppt_x"/>
                                          </p:val>
                                        </p:tav>
                                        <p:tav tm="100000">
                                          <p:val>
                                            <p:strVal val="ppt_x"/>
                                          </p:val>
                                        </p:tav>
                                      </p:tavLst>
                                    </p:anim>
                                    <p:anim calcmode="lin" valueType="num">
                                      <p:cBhvr additive="base">
                                        <p:cTn id="35" dur="3000"/>
                                        <p:tgtEl>
                                          <p:spTgt spid="81"/>
                                        </p:tgtEl>
                                        <p:attrNameLst>
                                          <p:attrName>ppt_y</p:attrName>
                                        </p:attrNameLst>
                                      </p:cBhvr>
                                      <p:tavLst>
                                        <p:tav tm="0">
                                          <p:val>
                                            <p:strVal val="ppt_y"/>
                                          </p:val>
                                        </p:tav>
                                        <p:tav tm="100000">
                                          <p:val>
                                            <p:strVal val="0-ppt_h/2"/>
                                          </p:val>
                                        </p:tav>
                                      </p:tavLst>
                                    </p:anim>
                                    <p:set>
                                      <p:cBhvr>
                                        <p:cTn id="36" dur="1" fill="hold">
                                          <p:stCondLst>
                                            <p:cond delay="2999"/>
                                          </p:stCondLst>
                                        </p:cTn>
                                        <p:tgtEl>
                                          <p:spTgt spid="81"/>
                                        </p:tgtEl>
                                        <p:attrNameLst>
                                          <p:attrName>style.visibility</p:attrName>
                                        </p:attrNameLst>
                                      </p:cBhvr>
                                      <p:to>
                                        <p:strVal val="hidden"/>
                                      </p:to>
                                    </p:set>
                                  </p:childTnLst>
                                </p:cTn>
                              </p:par>
                              <p:par>
                                <p:cTn id="37" presetID="2" presetClass="exit" presetSubtype="1" fill="hold" nodeType="withEffect">
                                  <p:stCondLst>
                                    <p:cond delay="0"/>
                                  </p:stCondLst>
                                  <p:childTnLst>
                                    <p:anim calcmode="lin" valueType="num">
                                      <p:cBhvr additive="base">
                                        <p:cTn id="38" dur="3000"/>
                                        <p:tgtEl>
                                          <p:spTgt spid="82"/>
                                        </p:tgtEl>
                                        <p:attrNameLst>
                                          <p:attrName>ppt_x</p:attrName>
                                        </p:attrNameLst>
                                      </p:cBhvr>
                                      <p:tavLst>
                                        <p:tav tm="0">
                                          <p:val>
                                            <p:strVal val="ppt_x"/>
                                          </p:val>
                                        </p:tav>
                                        <p:tav tm="100000">
                                          <p:val>
                                            <p:strVal val="ppt_x"/>
                                          </p:val>
                                        </p:tav>
                                      </p:tavLst>
                                    </p:anim>
                                    <p:anim calcmode="lin" valueType="num">
                                      <p:cBhvr additive="base">
                                        <p:cTn id="39" dur="3000"/>
                                        <p:tgtEl>
                                          <p:spTgt spid="82"/>
                                        </p:tgtEl>
                                        <p:attrNameLst>
                                          <p:attrName>ppt_y</p:attrName>
                                        </p:attrNameLst>
                                      </p:cBhvr>
                                      <p:tavLst>
                                        <p:tav tm="0">
                                          <p:val>
                                            <p:strVal val="ppt_y"/>
                                          </p:val>
                                        </p:tav>
                                        <p:tav tm="100000">
                                          <p:val>
                                            <p:strVal val="0-ppt_h/2"/>
                                          </p:val>
                                        </p:tav>
                                      </p:tavLst>
                                    </p:anim>
                                    <p:set>
                                      <p:cBhvr>
                                        <p:cTn id="40" dur="1" fill="hold">
                                          <p:stCondLst>
                                            <p:cond delay="2999"/>
                                          </p:stCondLst>
                                        </p:cTn>
                                        <p:tgtEl>
                                          <p:spTgt spid="82"/>
                                        </p:tgtEl>
                                        <p:attrNameLst>
                                          <p:attrName>style.visibility</p:attrName>
                                        </p:attrNameLst>
                                      </p:cBhvr>
                                      <p:to>
                                        <p:strVal val="hidden"/>
                                      </p:to>
                                    </p:set>
                                  </p:childTnLst>
                                </p:cTn>
                              </p:par>
                              <p:par>
                                <p:cTn id="41" presetID="19" presetClass="exit" presetSubtype="5" fill="hold" nodeType="withEffect">
                                  <p:stCondLst>
                                    <p:cond delay="0"/>
                                  </p:stCondLst>
                                  <p:childTnLst>
                                    <p:anim calcmode="lin" valueType="num">
                                      <p:cBhvr>
                                        <p:cTn id="42" dur="3000"/>
                                        <p:tgtEl>
                                          <p:spTgt spid="42"/>
                                        </p:tgtEl>
                                        <p:attrNameLst>
                                          <p:attrName>ppt_w</p:attrName>
                                        </p:attrNameLst>
                                      </p:cBhvr>
                                      <p:tavLst>
                                        <p:tav tm="0">
                                          <p:val>
                                            <p:strVal val="ppt_w"/>
                                          </p:val>
                                        </p:tav>
                                        <p:tav tm="100000">
                                          <p:val>
                                            <p:strVal val="ppt_w"/>
                                          </p:val>
                                        </p:tav>
                                      </p:tavLst>
                                    </p:anim>
                                    <p:anim calcmode="lin" valueType="num">
                                      <p:cBhvr>
                                        <p:cTn id="43" dur="3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 dur="1" fill="hold">
                                          <p:stCondLst>
                                            <p:cond delay="2999"/>
                                          </p:stCondLst>
                                        </p:cTn>
                                        <p:tgtEl>
                                          <p:spTgt spid="42"/>
                                        </p:tgtEl>
                                        <p:attrNameLst>
                                          <p:attrName>style.visibility</p:attrName>
                                        </p:attrNameLst>
                                      </p:cBhvr>
                                      <p:to>
                                        <p:strVal val="hidden"/>
                                      </p:to>
                                    </p:set>
                                  </p:childTnLst>
                                </p:cTn>
                              </p:par>
                              <p:par>
                                <p:cTn id="45" presetID="19" presetClass="exit" presetSubtype="5" fill="hold" nodeType="withEffect">
                                  <p:stCondLst>
                                    <p:cond delay="0"/>
                                  </p:stCondLst>
                                  <p:childTnLst>
                                    <p:anim calcmode="lin" valueType="num">
                                      <p:cBhvr>
                                        <p:cTn id="46" dur="3000"/>
                                        <p:tgtEl>
                                          <p:spTgt spid="43"/>
                                        </p:tgtEl>
                                        <p:attrNameLst>
                                          <p:attrName>ppt_w</p:attrName>
                                        </p:attrNameLst>
                                      </p:cBhvr>
                                      <p:tavLst>
                                        <p:tav tm="0">
                                          <p:val>
                                            <p:strVal val="ppt_w"/>
                                          </p:val>
                                        </p:tav>
                                        <p:tav tm="100000">
                                          <p:val>
                                            <p:strVal val="ppt_w"/>
                                          </p:val>
                                        </p:tav>
                                      </p:tavLst>
                                    </p:anim>
                                    <p:anim calcmode="lin" valueType="num">
                                      <p:cBhvr>
                                        <p:cTn id="47" dur="3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 dur="1" fill="hold">
                                          <p:stCondLst>
                                            <p:cond delay="2999"/>
                                          </p:stCondLst>
                                        </p:cTn>
                                        <p:tgtEl>
                                          <p:spTgt spid="43"/>
                                        </p:tgtEl>
                                        <p:attrNameLst>
                                          <p:attrName>style.visibility</p:attrName>
                                        </p:attrNameLst>
                                      </p:cBhvr>
                                      <p:to>
                                        <p:strVal val="hidden"/>
                                      </p:to>
                                    </p:set>
                                  </p:childTnLst>
                                </p:cTn>
                              </p:par>
                              <p:par>
                                <p:cTn id="49" presetID="19" presetClass="exit" presetSubtype="5" fill="hold" nodeType="withEffect">
                                  <p:stCondLst>
                                    <p:cond delay="0"/>
                                  </p:stCondLst>
                                  <p:childTnLst>
                                    <p:anim calcmode="lin" valueType="num">
                                      <p:cBhvr>
                                        <p:cTn id="50" dur="3000"/>
                                        <p:tgtEl>
                                          <p:spTgt spid="50"/>
                                        </p:tgtEl>
                                        <p:attrNameLst>
                                          <p:attrName>ppt_w</p:attrName>
                                        </p:attrNameLst>
                                      </p:cBhvr>
                                      <p:tavLst>
                                        <p:tav tm="0">
                                          <p:val>
                                            <p:strVal val="ppt_w"/>
                                          </p:val>
                                        </p:tav>
                                        <p:tav tm="100000">
                                          <p:val>
                                            <p:strVal val="ppt_w"/>
                                          </p:val>
                                        </p:tav>
                                      </p:tavLst>
                                    </p:anim>
                                    <p:anim calcmode="lin" valueType="num">
                                      <p:cBhvr>
                                        <p:cTn id="51" dur="3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 dur="1" fill="hold">
                                          <p:stCondLst>
                                            <p:cond delay="2999"/>
                                          </p:stCondLst>
                                        </p:cTn>
                                        <p:tgtEl>
                                          <p:spTgt spid="50"/>
                                        </p:tgtEl>
                                        <p:attrNameLst>
                                          <p:attrName>style.visibility</p:attrName>
                                        </p:attrNameLst>
                                      </p:cBhvr>
                                      <p:to>
                                        <p:strVal val="hidden"/>
                                      </p:to>
                                    </p:set>
                                  </p:childTnLst>
                                </p:cTn>
                              </p:par>
                              <p:par>
                                <p:cTn id="53" presetID="19" presetClass="exit" presetSubtype="5" fill="hold" nodeType="withEffect">
                                  <p:stCondLst>
                                    <p:cond delay="0"/>
                                  </p:stCondLst>
                                  <p:childTnLst>
                                    <p:anim calcmode="lin" valueType="num">
                                      <p:cBhvr>
                                        <p:cTn id="54" dur="3000"/>
                                        <p:tgtEl>
                                          <p:spTgt spid="57"/>
                                        </p:tgtEl>
                                        <p:attrNameLst>
                                          <p:attrName>ppt_w</p:attrName>
                                        </p:attrNameLst>
                                      </p:cBhvr>
                                      <p:tavLst>
                                        <p:tav tm="0">
                                          <p:val>
                                            <p:strVal val="ppt_w"/>
                                          </p:val>
                                        </p:tav>
                                        <p:tav tm="100000">
                                          <p:val>
                                            <p:strVal val="ppt_w"/>
                                          </p:val>
                                        </p:tav>
                                      </p:tavLst>
                                    </p:anim>
                                    <p:anim calcmode="lin" valueType="num">
                                      <p:cBhvr>
                                        <p:cTn id="55"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 dur="1" fill="hold">
                                          <p:stCondLst>
                                            <p:cond delay="2999"/>
                                          </p:stCondLst>
                                        </p:cTn>
                                        <p:tgtEl>
                                          <p:spTgt spid="57"/>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000"/>
                                        <p:tgtEl>
                                          <p:spTgt spid="64"/>
                                        </p:tgtEl>
                                        <p:attrNameLst>
                                          <p:attrName>ppt_w</p:attrName>
                                        </p:attrNameLst>
                                      </p:cBhvr>
                                      <p:tavLst>
                                        <p:tav tm="0">
                                          <p:val>
                                            <p:strVal val="ppt_w"/>
                                          </p:val>
                                        </p:tav>
                                        <p:tav tm="100000">
                                          <p:val>
                                            <p:strVal val="ppt_w"/>
                                          </p:val>
                                        </p:tav>
                                      </p:tavLst>
                                    </p:anim>
                                    <p:anim calcmode="lin" valueType="num">
                                      <p:cBhvr>
                                        <p:cTn id="59" dur="3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2999"/>
                                          </p:stCondLst>
                                        </p:cTn>
                                        <p:tgtEl>
                                          <p:spTgt spid="64"/>
                                        </p:tgtEl>
                                        <p:attrNameLst>
                                          <p:attrName>style.visibility</p:attrName>
                                        </p:attrNameLst>
                                      </p:cBhvr>
                                      <p:to>
                                        <p:strVal val="hidden"/>
                                      </p:to>
                                    </p:set>
                                  </p:childTnLst>
                                </p:cTn>
                              </p:par>
                              <p:par>
                                <p:cTn id="61" presetID="19" presetClass="exit" presetSubtype="5" fill="hold" nodeType="withEffect">
                                  <p:stCondLst>
                                    <p:cond delay="0"/>
                                  </p:stCondLst>
                                  <p:childTnLst>
                                    <p:anim calcmode="lin" valueType="num">
                                      <p:cBhvr>
                                        <p:cTn id="62" dur="3000"/>
                                        <p:tgtEl>
                                          <p:spTgt spid="71"/>
                                        </p:tgtEl>
                                        <p:attrNameLst>
                                          <p:attrName>ppt_w</p:attrName>
                                        </p:attrNameLst>
                                      </p:cBhvr>
                                      <p:tavLst>
                                        <p:tav tm="0">
                                          <p:val>
                                            <p:strVal val="ppt_w"/>
                                          </p:val>
                                        </p:tav>
                                        <p:tav tm="100000">
                                          <p:val>
                                            <p:strVal val="ppt_w"/>
                                          </p:val>
                                        </p:tav>
                                      </p:tavLst>
                                    </p:anim>
                                    <p:anim calcmode="lin" valueType="num">
                                      <p:cBhvr>
                                        <p:cTn id="63" dur="3000"/>
                                        <p:tgtEl>
                                          <p:spTgt spid="7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 dur="1" fill="hold">
                                          <p:stCondLst>
                                            <p:cond delay="2999"/>
                                          </p:stCondLst>
                                        </p:cTn>
                                        <p:tgtEl>
                                          <p:spTgt spid="71"/>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000"/>
                                        <p:tgtEl>
                                          <p:spTgt spid="80"/>
                                        </p:tgtEl>
                                        <p:attrNameLst>
                                          <p:attrName>ppt_w</p:attrName>
                                        </p:attrNameLst>
                                      </p:cBhvr>
                                      <p:tavLst>
                                        <p:tav tm="0">
                                          <p:val>
                                            <p:strVal val="ppt_w"/>
                                          </p:val>
                                        </p:tav>
                                        <p:tav tm="100000">
                                          <p:val>
                                            <p:strVal val="ppt_w"/>
                                          </p:val>
                                        </p:tav>
                                      </p:tavLst>
                                    </p:anim>
                                    <p:anim calcmode="lin" valueType="num">
                                      <p:cBhvr>
                                        <p:cTn id="67" dur="3000"/>
                                        <p:tgtEl>
                                          <p:spTgt spid="8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2999"/>
                                          </p:stCondLst>
                                        </p:cTn>
                                        <p:tgtEl>
                                          <p:spTgt spid="80"/>
                                        </p:tgtEl>
                                        <p:attrNameLst>
                                          <p:attrName>style.visibility</p:attrName>
                                        </p:attrNameLst>
                                      </p:cBhvr>
                                      <p:to>
                                        <p:strVal val="hidden"/>
                                      </p:to>
                                    </p:set>
                                  </p:childTnLst>
                                </p:cTn>
                              </p:par>
                              <p:par>
                                <p:cTn id="69" presetID="19" presetClass="exit" presetSubtype="5" fill="hold" nodeType="withEffect">
                                  <p:stCondLst>
                                    <p:cond delay="0"/>
                                  </p:stCondLst>
                                  <p:childTnLst>
                                    <p:anim calcmode="lin" valueType="num">
                                      <p:cBhvr>
                                        <p:cTn id="70" dur="3000"/>
                                        <p:tgtEl>
                                          <p:spTgt spid="81"/>
                                        </p:tgtEl>
                                        <p:attrNameLst>
                                          <p:attrName>ppt_w</p:attrName>
                                        </p:attrNameLst>
                                      </p:cBhvr>
                                      <p:tavLst>
                                        <p:tav tm="0">
                                          <p:val>
                                            <p:strVal val="ppt_w"/>
                                          </p:val>
                                        </p:tav>
                                        <p:tav tm="100000">
                                          <p:val>
                                            <p:strVal val="ppt_w"/>
                                          </p:val>
                                        </p:tav>
                                      </p:tavLst>
                                    </p:anim>
                                    <p:anim calcmode="lin" valueType="num">
                                      <p:cBhvr>
                                        <p:cTn id="71" dur="30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 dur="1" fill="hold">
                                          <p:stCondLst>
                                            <p:cond delay="2999"/>
                                          </p:stCondLst>
                                        </p:cTn>
                                        <p:tgtEl>
                                          <p:spTgt spid="81"/>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000"/>
                                        <p:tgtEl>
                                          <p:spTgt spid="82"/>
                                        </p:tgtEl>
                                        <p:attrNameLst>
                                          <p:attrName>ppt_w</p:attrName>
                                        </p:attrNameLst>
                                      </p:cBhvr>
                                      <p:tavLst>
                                        <p:tav tm="0">
                                          <p:val>
                                            <p:strVal val="ppt_w"/>
                                          </p:val>
                                        </p:tav>
                                        <p:tav tm="100000">
                                          <p:val>
                                            <p:strVal val="ppt_w"/>
                                          </p:val>
                                        </p:tav>
                                      </p:tavLst>
                                    </p:anim>
                                    <p:anim calcmode="lin" valueType="num">
                                      <p:cBhvr>
                                        <p:cTn id="75" dur="3000"/>
                                        <p:tgtEl>
                                          <p:spTgt spid="8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2999"/>
                                          </p:stCondLst>
                                        </p:cTn>
                                        <p:tgtEl>
                                          <p:spTgt spid="82"/>
                                        </p:tgtEl>
                                        <p:attrNameLst>
                                          <p:attrName>style.visibility</p:attrName>
                                        </p:attrNameLst>
                                      </p:cBhvr>
                                      <p:to>
                                        <p:strVal val="hidden"/>
                                      </p:to>
                                    </p:set>
                                  </p:childTnLst>
                                </p:cTn>
                              </p:par>
                              <p:par>
                                <p:cTn id="77" presetID="2" presetClass="exit" presetSubtype="4" fill="hold" nodeType="withEffect">
                                  <p:stCondLst>
                                    <p:cond delay="0"/>
                                  </p:stCondLst>
                                  <p:childTnLst>
                                    <p:anim calcmode="lin" valueType="num">
                                      <p:cBhvr additive="base">
                                        <p:cTn id="78" dur="3000"/>
                                        <p:tgtEl>
                                          <p:spTgt spid="102"/>
                                        </p:tgtEl>
                                        <p:attrNameLst>
                                          <p:attrName>ppt_x</p:attrName>
                                        </p:attrNameLst>
                                      </p:cBhvr>
                                      <p:tavLst>
                                        <p:tav tm="0">
                                          <p:val>
                                            <p:strVal val="ppt_x"/>
                                          </p:val>
                                        </p:tav>
                                        <p:tav tm="100000">
                                          <p:val>
                                            <p:strVal val="ppt_x"/>
                                          </p:val>
                                        </p:tav>
                                      </p:tavLst>
                                    </p:anim>
                                    <p:anim calcmode="lin" valueType="num">
                                      <p:cBhvr additive="base">
                                        <p:cTn id="79" dur="3000"/>
                                        <p:tgtEl>
                                          <p:spTgt spid="102"/>
                                        </p:tgtEl>
                                        <p:attrNameLst>
                                          <p:attrName>ppt_y</p:attrName>
                                        </p:attrNameLst>
                                      </p:cBhvr>
                                      <p:tavLst>
                                        <p:tav tm="0">
                                          <p:val>
                                            <p:strVal val="ppt_y"/>
                                          </p:val>
                                        </p:tav>
                                        <p:tav tm="100000">
                                          <p:val>
                                            <p:strVal val="1+ppt_h/2"/>
                                          </p:val>
                                        </p:tav>
                                      </p:tavLst>
                                    </p:anim>
                                    <p:set>
                                      <p:cBhvr>
                                        <p:cTn id="80" dur="1" fill="hold">
                                          <p:stCondLst>
                                            <p:cond delay="2999"/>
                                          </p:stCondLst>
                                        </p:cTn>
                                        <p:tgtEl>
                                          <p:spTgt spid="102"/>
                                        </p:tgtEl>
                                        <p:attrNameLst>
                                          <p:attrName>style.visibility</p:attrName>
                                        </p:attrNameLst>
                                      </p:cBhvr>
                                      <p:to>
                                        <p:strVal val="hidden"/>
                                      </p:to>
                                    </p:set>
                                  </p:childTnLst>
                                </p:cTn>
                              </p:par>
                              <p:par>
                                <p:cTn id="81" presetID="2" presetClass="exit" presetSubtype="4" fill="hold" nodeType="withEffect">
                                  <p:stCondLst>
                                    <p:cond delay="0"/>
                                  </p:stCondLst>
                                  <p:childTnLst>
                                    <p:anim calcmode="lin" valueType="num">
                                      <p:cBhvr additive="base">
                                        <p:cTn id="82" dur="3000"/>
                                        <p:tgtEl>
                                          <p:spTgt spid="109"/>
                                        </p:tgtEl>
                                        <p:attrNameLst>
                                          <p:attrName>ppt_x</p:attrName>
                                        </p:attrNameLst>
                                      </p:cBhvr>
                                      <p:tavLst>
                                        <p:tav tm="0">
                                          <p:val>
                                            <p:strVal val="ppt_x"/>
                                          </p:val>
                                        </p:tav>
                                        <p:tav tm="100000">
                                          <p:val>
                                            <p:strVal val="ppt_x"/>
                                          </p:val>
                                        </p:tav>
                                      </p:tavLst>
                                    </p:anim>
                                    <p:anim calcmode="lin" valueType="num">
                                      <p:cBhvr additive="base">
                                        <p:cTn id="83" dur="3000"/>
                                        <p:tgtEl>
                                          <p:spTgt spid="109"/>
                                        </p:tgtEl>
                                        <p:attrNameLst>
                                          <p:attrName>ppt_y</p:attrName>
                                        </p:attrNameLst>
                                      </p:cBhvr>
                                      <p:tavLst>
                                        <p:tav tm="0">
                                          <p:val>
                                            <p:strVal val="ppt_y"/>
                                          </p:val>
                                        </p:tav>
                                        <p:tav tm="100000">
                                          <p:val>
                                            <p:strVal val="1+ppt_h/2"/>
                                          </p:val>
                                        </p:tav>
                                      </p:tavLst>
                                    </p:anim>
                                    <p:set>
                                      <p:cBhvr>
                                        <p:cTn id="84" dur="1" fill="hold">
                                          <p:stCondLst>
                                            <p:cond delay="2999"/>
                                          </p:stCondLst>
                                        </p:cTn>
                                        <p:tgtEl>
                                          <p:spTgt spid="109"/>
                                        </p:tgtEl>
                                        <p:attrNameLst>
                                          <p:attrName>style.visibility</p:attrName>
                                        </p:attrNameLst>
                                      </p:cBhvr>
                                      <p:to>
                                        <p:strVal val="hidden"/>
                                      </p:to>
                                    </p:set>
                                  </p:childTnLst>
                                </p:cTn>
                              </p:par>
                              <p:par>
                                <p:cTn id="85" presetID="2" presetClass="exit" presetSubtype="4" fill="hold" nodeType="withEffect">
                                  <p:stCondLst>
                                    <p:cond delay="0"/>
                                  </p:stCondLst>
                                  <p:childTnLst>
                                    <p:anim calcmode="lin" valueType="num">
                                      <p:cBhvr additive="base">
                                        <p:cTn id="86" dur="3000"/>
                                        <p:tgtEl>
                                          <p:spTgt spid="116"/>
                                        </p:tgtEl>
                                        <p:attrNameLst>
                                          <p:attrName>ppt_x</p:attrName>
                                        </p:attrNameLst>
                                      </p:cBhvr>
                                      <p:tavLst>
                                        <p:tav tm="0">
                                          <p:val>
                                            <p:strVal val="ppt_x"/>
                                          </p:val>
                                        </p:tav>
                                        <p:tav tm="100000">
                                          <p:val>
                                            <p:strVal val="ppt_x"/>
                                          </p:val>
                                        </p:tav>
                                      </p:tavLst>
                                    </p:anim>
                                    <p:anim calcmode="lin" valueType="num">
                                      <p:cBhvr additive="base">
                                        <p:cTn id="87" dur="3000"/>
                                        <p:tgtEl>
                                          <p:spTgt spid="116"/>
                                        </p:tgtEl>
                                        <p:attrNameLst>
                                          <p:attrName>ppt_y</p:attrName>
                                        </p:attrNameLst>
                                      </p:cBhvr>
                                      <p:tavLst>
                                        <p:tav tm="0">
                                          <p:val>
                                            <p:strVal val="ppt_y"/>
                                          </p:val>
                                        </p:tav>
                                        <p:tav tm="100000">
                                          <p:val>
                                            <p:strVal val="1+ppt_h/2"/>
                                          </p:val>
                                        </p:tav>
                                      </p:tavLst>
                                    </p:anim>
                                    <p:set>
                                      <p:cBhvr>
                                        <p:cTn id="88" dur="1" fill="hold">
                                          <p:stCondLst>
                                            <p:cond delay="2999"/>
                                          </p:stCondLst>
                                        </p:cTn>
                                        <p:tgtEl>
                                          <p:spTgt spid="116"/>
                                        </p:tgtEl>
                                        <p:attrNameLst>
                                          <p:attrName>style.visibility</p:attrName>
                                        </p:attrNameLst>
                                      </p:cBhvr>
                                      <p:to>
                                        <p:strVal val="hidden"/>
                                      </p:to>
                                    </p:set>
                                  </p:childTnLst>
                                </p:cTn>
                              </p:par>
                              <p:par>
                                <p:cTn id="89" presetID="2" presetClass="exit" presetSubtype="4" fill="hold" nodeType="withEffect">
                                  <p:stCondLst>
                                    <p:cond delay="0"/>
                                  </p:stCondLst>
                                  <p:childTnLst>
                                    <p:anim calcmode="lin" valueType="num">
                                      <p:cBhvr additive="base">
                                        <p:cTn id="90" dur="3000"/>
                                        <p:tgtEl>
                                          <p:spTgt spid="123"/>
                                        </p:tgtEl>
                                        <p:attrNameLst>
                                          <p:attrName>ppt_x</p:attrName>
                                        </p:attrNameLst>
                                      </p:cBhvr>
                                      <p:tavLst>
                                        <p:tav tm="0">
                                          <p:val>
                                            <p:strVal val="ppt_x"/>
                                          </p:val>
                                        </p:tav>
                                        <p:tav tm="100000">
                                          <p:val>
                                            <p:strVal val="ppt_x"/>
                                          </p:val>
                                        </p:tav>
                                      </p:tavLst>
                                    </p:anim>
                                    <p:anim calcmode="lin" valueType="num">
                                      <p:cBhvr additive="base">
                                        <p:cTn id="91" dur="3000"/>
                                        <p:tgtEl>
                                          <p:spTgt spid="123"/>
                                        </p:tgtEl>
                                        <p:attrNameLst>
                                          <p:attrName>ppt_y</p:attrName>
                                        </p:attrNameLst>
                                      </p:cBhvr>
                                      <p:tavLst>
                                        <p:tav tm="0">
                                          <p:val>
                                            <p:strVal val="ppt_y"/>
                                          </p:val>
                                        </p:tav>
                                        <p:tav tm="100000">
                                          <p:val>
                                            <p:strVal val="1+ppt_h/2"/>
                                          </p:val>
                                        </p:tav>
                                      </p:tavLst>
                                    </p:anim>
                                    <p:set>
                                      <p:cBhvr>
                                        <p:cTn id="92" dur="1" fill="hold">
                                          <p:stCondLst>
                                            <p:cond delay="2999"/>
                                          </p:stCondLst>
                                        </p:cTn>
                                        <p:tgtEl>
                                          <p:spTgt spid="123"/>
                                        </p:tgtEl>
                                        <p:attrNameLst>
                                          <p:attrName>style.visibility</p:attrName>
                                        </p:attrNameLst>
                                      </p:cBhvr>
                                      <p:to>
                                        <p:strVal val="hidden"/>
                                      </p:to>
                                    </p:set>
                                  </p:childTnLst>
                                </p:cTn>
                              </p:par>
                              <p:par>
                                <p:cTn id="93" presetID="2" presetClass="exit" presetSubtype="4" fill="hold" nodeType="withEffect">
                                  <p:stCondLst>
                                    <p:cond delay="0"/>
                                  </p:stCondLst>
                                  <p:childTnLst>
                                    <p:anim calcmode="lin" valueType="num">
                                      <p:cBhvr additive="base">
                                        <p:cTn id="94" dur="3000"/>
                                        <p:tgtEl>
                                          <p:spTgt spid="130"/>
                                        </p:tgtEl>
                                        <p:attrNameLst>
                                          <p:attrName>ppt_x</p:attrName>
                                        </p:attrNameLst>
                                      </p:cBhvr>
                                      <p:tavLst>
                                        <p:tav tm="0">
                                          <p:val>
                                            <p:strVal val="ppt_x"/>
                                          </p:val>
                                        </p:tav>
                                        <p:tav tm="100000">
                                          <p:val>
                                            <p:strVal val="ppt_x"/>
                                          </p:val>
                                        </p:tav>
                                      </p:tavLst>
                                    </p:anim>
                                    <p:anim calcmode="lin" valueType="num">
                                      <p:cBhvr additive="base">
                                        <p:cTn id="95" dur="3000"/>
                                        <p:tgtEl>
                                          <p:spTgt spid="130"/>
                                        </p:tgtEl>
                                        <p:attrNameLst>
                                          <p:attrName>ppt_y</p:attrName>
                                        </p:attrNameLst>
                                      </p:cBhvr>
                                      <p:tavLst>
                                        <p:tav tm="0">
                                          <p:val>
                                            <p:strVal val="ppt_y"/>
                                          </p:val>
                                        </p:tav>
                                        <p:tav tm="100000">
                                          <p:val>
                                            <p:strVal val="1+ppt_h/2"/>
                                          </p:val>
                                        </p:tav>
                                      </p:tavLst>
                                    </p:anim>
                                    <p:set>
                                      <p:cBhvr>
                                        <p:cTn id="96" dur="1" fill="hold">
                                          <p:stCondLst>
                                            <p:cond delay="2999"/>
                                          </p:stCondLst>
                                        </p:cTn>
                                        <p:tgtEl>
                                          <p:spTgt spid="130"/>
                                        </p:tgtEl>
                                        <p:attrNameLst>
                                          <p:attrName>style.visibility</p:attrName>
                                        </p:attrNameLst>
                                      </p:cBhvr>
                                      <p:to>
                                        <p:strVal val="hidden"/>
                                      </p:to>
                                    </p:set>
                                  </p:childTnLst>
                                </p:cTn>
                              </p:par>
                              <p:par>
                                <p:cTn id="97" presetID="2" presetClass="exit" presetSubtype="4" fill="hold" nodeType="withEffect">
                                  <p:stCondLst>
                                    <p:cond delay="0"/>
                                  </p:stCondLst>
                                  <p:childTnLst>
                                    <p:anim calcmode="lin" valueType="num">
                                      <p:cBhvr additive="base">
                                        <p:cTn id="98" dur="3000"/>
                                        <p:tgtEl>
                                          <p:spTgt spid="137"/>
                                        </p:tgtEl>
                                        <p:attrNameLst>
                                          <p:attrName>ppt_x</p:attrName>
                                        </p:attrNameLst>
                                      </p:cBhvr>
                                      <p:tavLst>
                                        <p:tav tm="0">
                                          <p:val>
                                            <p:strVal val="ppt_x"/>
                                          </p:val>
                                        </p:tav>
                                        <p:tav tm="100000">
                                          <p:val>
                                            <p:strVal val="ppt_x"/>
                                          </p:val>
                                        </p:tav>
                                      </p:tavLst>
                                    </p:anim>
                                    <p:anim calcmode="lin" valueType="num">
                                      <p:cBhvr additive="base">
                                        <p:cTn id="99" dur="3000"/>
                                        <p:tgtEl>
                                          <p:spTgt spid="137"/>
                                        </p:tgtEl>
                                        <p:attrNameLst>
                                          <p:attrName>ppt_y</p:attrName>
                                        </p:attrNameLst>
                                      </p:cBhvr>
                                      <p:tavLst>
                                        <p:tav tm="0">
                                          <p:val>
                                            <p:strVal val="ppt_y"/>
                                          </p:val>
                                        </p:tav>
                                        <p:tav tm="100000">
                                          <p:val>
                                            <p:strVal val="1+ppt_h/2"/>
                                          </p:val>
                                        </p:tav>
                                      </p:tavLst>
                                    </p:anim>
                                    <p:set>
                                      <p:cBhvr>
                                        <p:cTn id="100" dur="1" fill="hold">
                                          <p:stCondLst>
                                            <p:cond delay="2999"/>
                                          </p:stCondLst>
                                        </p:cTn>
                                        <p:tgtEl>
                                          <p:spTgt spid="137"/>
                                        </p:tgtEl>
                                        <p:attrNameLst>
                                          <p:attrName>style.visibility</p:attrName>
                                        </p:attrNameLst>
                                      </p:cBhvr>
                                      <p:to>
                                        <p:strVal val="hidden"/>
                                      </p:to>
                                    </p:set>
                                  </p:childTnLst>
                                </p:cTn>
                              </p:par>
                              <p:par>
                                <p:cTn id="101" presetID="2" presetClass="exit" presetSubtype="4" fill="hold" nodeType="withEffect">
                                  <p:stCondLst>
                                    <p:cond delay="0"/>
                                  </p:stCondLst>
                                  <p:childTnLst>
                                    <p:anim calcmode="lin" valueType="num">
                                      <p:cBhvr additive="base">
                                        <p:cTn id="102" dur="3000"/>
                                        <p:tgtEl>
                                          <p:spTgt spid="144"/>
                                        </p:tgtEl>
                                        <p:attrNameLst>
                                          <p:attrName>ppt_x</p:attrName>
                                        </p:attrNameLst>
                                      </p:cBhvr>
                                      <p:tavLst>
                                        <p:tav tm="0">
                                          <p:val>
                                            <p:strVal val="ppt_x"/>
                                          </p:val>
                                        </p:tav>
                                        <p:tav tm="100000">
                                          <p:val>
                                            <p:strVal val="ppt_x"/>
                                          </p:val>
                                        </p:tav>
                                      </p:tavLst>
                                    </p:anim>
                                    <p:anim calcmode="lin" valueType="num">
                                      <p:cBhvr additive="base">
                                        <p:cTn id="103" dur="3000"/>
                                        <p:tgtEl>
                                          <p:spTgt spid="144"/>
                                        </p:tgtEl>
                                        <p:attrNameLst>
                                          <p:attrName>ppt_y</p:attrName>
                                        </p:attrNameLst>
                                      </p:cBhvr>
                                      <p:tavLst>
                                        <p:tav tm="0">
                                          <p:val>
                                            <p:strVal val="ppt_y"/>
                                          </p:val>
                                        </p:tav>
                                        <p:tav tm="100000">
                                          <p:val>
                                            <p:strVal val="1+ppt_h/2"/>
                                          </p:val>
                                        </p:tav>
                                      </p:tavLst>
                                    </p:anim>
                                    <p:set>
                                      <p:cBhvr>
                                        <p:cTn id="104" dur="1" fill="hold">
                                          <p:stCondLst>
                                            <p:cond delay="2999"/>
                                          </p:stCondLst>
                                        </p:cTn>
                                        <p:tgtEl>
                                          <p:spTgt spid="144"/>
                                        </p:tgtEl>
                                        <p:attrNameLst>
                                          <p:attrName>style.visibility</p:attrName>
                                        </p:attrNameLst>
                                      </p:cBhvr>
                                      <p:to>
                                        <p:strVal val="hidden"/>
                                      </p:to>
                                    </p:set>
                                  </p:childTnLst>
                                </p:cTn>
                              </p:par>
                              <p:par>
                                <p:cTn id="105" presetID="2" presetClass="exit" presetSubtype="4" fill="hold" nodeType="withEffect">
                                  <p:stCondLst>
                                    <p:cond delay="0"/>
                                  </p:stCondLst>
                                  <p:childTnLst>
                                    <p:anim calcmode="lin" valueType="num">
                                      <p:cBhvr additive="base">
                                        <p:cTn id="106" dur="3000"/>
                                        <p:tgtEl>
                                          <p:spTgt spid="151"/>
                                        </p:tgtEl>
                                        <p:attrNameLst>
                                          <p:attrName>ppt_x</p:attrName>
                                        </p:attrNameLst>
                                      </p:cBhvr>
                                      <p:tavLst>
                                        <p:tav tm="0">
                                          <p:val>
                                            <p:strVal val="ppt_x"/>
                                          </p:val>
                                        </p:tav>
                                        <p:tav tm="100000">
                                          <p:val>
                                            <p:strVal val="ppt_x"/>
                                          </p:val>
                                        </p:tav>
                                      </p:tavLst>
                                    </p:anim>
                                    <p:anim calcmode="lin" valueType="num">
                                      <p:cBhvr additive="base">
                                        <p:cTn id="107" dur="3000"/>
                                        <p:tgtEl>
                                          <p:spTgt spid="151"/>
                                        </p:tgtEl>
                                        <p:attrNameLst>
                                          <p:attrName>ppt_y</p:attrName>
                                        </p:attrNameLst>
                                      </p:cBhvr>
                                      <p:tavLst>
                                        <p:tav tm="0">
                                          <p:val>
                                            <p:strVal val="ppt_y"/>
                                          </p:val>
                                        </p:tav>
                                        <p:tav tm="100000">
                                          <p:val>
                                            <p:strVal val="1+ppt_h/2"/>
                                          </p:val>
                                        </p:tav>
                                      </p:tavLst>
                                    </p:anim>
                                    <p:set>
                                      <p:cBhvr>
                                        <p:cTn id="108" dur="1" fill="hold">
                                          <p:stCondLst>
                                            <p:cond delay="2999"/>
                                          </p:stCondLst>
                                        </p:cTn>
                                        <p:tgtEl>
                                          <p:spTgt spid="151"/>
                                        </p:tgtEl>
                                        <p:attrNameLst>
                                          <p:attrName>style.visibility</p:attrName>
                                        </p:attrNameLst>
                                      </p:cBhvr>
                                      <p:to>
                                        <p:strVal val="hidden"/>
                                      </p:to>
                                    </p:set>
                                  </p:childTnLst>
                                </p:cTn>
                              </p:par>
                              <p:par>
                                <p:cTn id="109" presetID="2" presetClass="exit" presetSubtype="4" fill="hold" nodeType="withEffect">
                                  <p:stCondLst>
                                    <p:cond delay="0"/>
                                  </p:stCondLst>
                                  <p:childTnLst>
                                    <p:anim calcmode="lin" valueType="num">
                                      <p:cBhvr additive="base">
                                        <p:cTn id="110" dur="3000"/>
                                        <p:tgtEl>
                                          <p:spTgt spid="158"/>
                                        </p:tgtEl>
                                        <p:attrNameLst>
                                          <p:attrName>ppt_x</p:attrName>
                                        </p:attrNameLst>
                                      </p:cBhvr>
                                      <p:tavLst>
                                        <p:tav tm="0">
                                          <p:val>
                                            <p:strVal val="ppt_x"/>
                                          </p:val>
                                        </p:tav>
                                        <p:tav tm="100000">
                                          <p:val>
                                            <p:strVal val="ppt_x"/>
                                          </p:val>
                                        </p:tav>
                                      </p:tavLst>
                                    </p:anim>
                                    <p:anim calcmode="lin" valueType="num">
                                      <p:cBhvr additive="base">
                                        <p:cTn id="111" dur="3000"/>
                                        <p:tgtEl>
                                          <p:spTgt spid="158"/>
                                        </p:tgtEl>
                                        <p:attrNameLst>
                                          <p:attrName>ppt_y</p:attrName>
                                        </p:attrNameLst>
                                      </p:cBhvr>
                                      <p:tavLst>
                                        <p:tav tm="0">
                                          <p:val>
                                            <p:strVal val="ppt_y"/>
                                          </p:val>
                                        </p:tav>
                                        <p:tav tm="100000">
                                          <p:val>
                                            <p:strVal val="1+ppt_h/2"/>
                                          </p:val>
                                        </p:tav>
                                      </p:tavLst>
                                    </p:anim>
                                    <p:set>
                                      <p:cBhvr>
                                        <p:cTn id="112" dur="1" fill="hold">
                                          <p:stCondLst>
                                            <p:cond delay="2999"/>
                                          </p:stCondLst>
                                        </p:cTn>
                                        <p:tgtEl>
                                          <p:spTgt spid="158"/>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000"/>
                                        <p:tgtEl>
                                          <p:spTgt spid="102"/>
                                        </p:tgtEl>
                                        <p:attrNameLst>
                                          <p:attrName>ppt_w</p:attrName>
                                        </p:attrNameLst>
                                      </p:cBhvr>
                                      <p:tavLst>
                                        <p:tav tm="0">
                                          <p:val>
                                            <p:strVal val="ppt_w"/>
                                          </p:val>
                                        </p:tav>
                                        <p:tav tm="100000">
                                          <p:val>
                                            <p:strVal val="ppt_w"/>
                                          </p:val>
                                        </p:tav>
                                      </p:tavLst>
                                    </p:anim>
                                    <p:anim calcmode="lin" valueType="num">
                                      <p:cBhvr>
                                        <p:cTn id="115" dur="3000"/>
                                        <p:tgtEl>
                                          <p:spTgt spid="10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2999"/>
                                          </p:stCondLst>
                                        </p:cTn>
                                        <p:tgtEl>
                                          <p:spTgt spid="102"/>
                                        </p:tgtEl>
                                        <p:attrNameLst>
                                          <p:attrName>style.visibility</p:attrName>
                                        </p:attrNameLst>
                                      </p:cBhvr>
                                      <p:to>
                                        <p:strVal val="hidden"/>
                                      </p:to>
                                    </p:set>
                                  </p:childTnLst>
                                </p:cTn>
                              </p:par>
                              <p:par>
                                <p:cTn id="117" presetID="19" presetClass="exit" presetSubtype="5" fill="hold" nodeType="withEffect">
                                  <p:stCondLst>
                                    <p:cond delay="0"/>
                                  </p:stCondLst>
                                  <p:childTnLst>
                                    <p:anim calcmode="lin" valueType="num">
                                      <p:cBhvr>
                                        <p:cTn id="118" dur="3000"/>
                                        <p:tgtEl>
                                          <p:spTgt spid="109"/>
                                        </p:tgtEl>
                                        <p:attrNameLst>
                                          <p:attrName>ppt_w</p:attrName>
                                        </p:attrNameLst>
                                      </p:cBhvr>
                                      <p:tavLst>
                                        <p:tav tm="0">
                                          <p:val>
                                            <p:strVal val="ppt_w"/>
                                          </p:val>
                                        </p:tav>
                                        <p:tav tm="100000">
                                          <p:val>
                                            <p:strVal val="ppt_w"/>
                                          </p:val>
                                        </p:tav>
                                      </p:tavLst>
                                    </p:anim>
                                    <p:anim calcmode="lin" valueType="num">
                                      <p:cBhvr>
                                        <p:cTn id="119" dur="300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0" dur="1" fill="hold">
                                          <p:stCondLst>
                                            <p:cond delay="2999"/>
                                          </p:stCondLst>
                                        </p:cTn>
                                        <p:tgtEl>
                                          <p:spTgt spid="10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000"/>
                                        <p:tgtEl>
                                          <p:spTgt spid="116"/>
                                        </p:tgtEl>
                                        <p:attrNameLst>
                                          <p:attrName>ppt_w</p:attrName>
                                        </p:attrNameLst>
                                      </p:cBhvr>
                                      <p:tavLst>
                                        <p:tav tm="0">
                                          <p:val>
                                            <p:strVal val="ppt_w"/>
                                          </p:val>
                                        </p:tav>
                                        <p:tav tm="100000">
                                          <p:val>
                                            <p:strVal val="ppt_w"/>
                                          </p:val>
                                        </p:tav>
                                      </p:tavLst>
                                    </p:anim>
                                    <p:anim calcmode="lin" valueType="num">
                                      <p:cBhvr>
                                        <p:cTn id="123" dur="300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2999"/>
                                          </p:stCondLst>
                                        </p:cTn>
                                        <p:tgtEl>
                                          <p:spTgt spid="116"/>
                                        </p:tgtEl>
                                        <p:attrNameLst>
                                          <p:attrName>style.visibility</p:attrName>
                                        </p:attrNameLst>
                                      </p:cBhvr>
                                      <p:to>
                                        <p:strVal val="hidden"/>
                                      </p:to>
                                    </p:set>
                                  </p:childTnLst>
                                </p:cTn>
                              </p:par>
                              <p:par>
                                <p:cTn id="125" presetID="19" presetClass="exit" presetSubtype="5" fill="hold" nodeType="withEffect">
                                  <p:stCondLst>
                                    <p:cond delay="0"/>
                                  </p:stCondLst>
                                  <p:childTnLst>
                                    <p:anim calcmode="lin" valueType="num">
                                      <p:cBhvr>
                                        <p:cTn id="126" dur="3000"/>
                                        <p:tgtEl>
                                          <p:spTgt spid="123"/>
                                        </p:tgtEl>
                                        <p:attrNameLst>
                                          <p:attrName>ppt_w</p:attrName>
                                        </p:attrNameLst>
                                      </p:cBhvr>
                                      <p:tavLst>
                                        <p:tav tm="0">
                                          <p:val>
                                            <p:strVal val="ppt_w"/>
                                          </p:val>
                                        </p:tav>
                                        <p:tav tm="100000">
                                          <p:val>
                                            <p:strVal val="ppt_w"/>
                                          </p:val>
                                        </p:tav>
                                      </p:tavLst>
                                    </p:anim>
                                    <p:anim calcmode="lin" valueType="num">
                                      <p:cBhvr>
                                        <p:cTn id="127" dur="300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8" dur="1" fill="hold">
                                          <p:stCondLst>
                                            <p:cond delay="2999"/>
                                          </p:stCondLst>
                                        </p:cTn>
                                        <p:tgtEl>
                                          <p:spTgt spid="123"/>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000"/>
                                        <p:tgtEl>
                                          <p:spTgt spid="130"/>
                                        </p:tgtEl>
                                        <p:attrNameLst>
                                          <p:attrName>ppt_w</p:attrName>
                                        </p:attrNameLst>
                                      </p:cBhvr>
                                      <p:tavLst>
                                        <p:tav tm="0">
                                          <p:val>
                                            <p:strVal val="ppt_w"/>
                                          </p:val>
                                        </p:tav>
                                        <p:tav tm="100000">
                                          <p:val>
                                            <p:strVal val="ppt_w"/>
                                          </p:val>
                                        </p:tav>
                                      </p:tavLst>
                                    </p:anim>
                                    <p:anim calcmode="lin" valueType="num">
                                      <p:cBhvr>
                                        <p:cTn id="131" dur="300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2999"/>
                                          </p:stCondLst>
                                        </p:cTn>
                                        <p:tgtEl>
                                          <p:spTgt spid="130"/>
                                        </p:tgtEl>
                                        <p:attrNameLst>
                                          <p:attrName>style.visibility</p:attrName>
                                        </p:attrNameLst>
                                      </p:cBhvr>
                                      <p:to>
                                        <p:strVal val="hidden"/>
                                      </p:to>
                                    </p:set>
                                  </p:childTnLst>
                                </p:cTn>
                              </p:par>
                              <p:par>
                                <p:cTn id="133" presetID="19" presetClass="exit" presetSubtype="5" fill="hold" nodeType="withEffect">
                                  <p:stCondLst>
                                    <p:cond delay="0"/>
                                  </p:stCondLst>
                                  <p:childTnLst>
                                    <p:anim calcmode="lin" valueType="num">
                                      <p:cBhvr>
                                        <p:cTn id="134" dur="3000"/>
                                        <p:tgtEl>
                                          <p:spTgt spid="137"/>
                                        </p:tgtEl>
                                        <p:attrNameLst>
                                          <p:attrName>ppt_w</p:attrName>
                                        </p:attrNameLst>
                                      </p:cBhvr>
                                      <p:tavLst>
                                        <p:tav tm="0">
                                          <p:val>
                                            <p:strVal val="ppt_w"/>
                                          </p:val>
                                        </p:tav>
                                        <p:tav tm="100000">
                                          <p:val>
                                            <p:strVal val="ppt_w"/>
                                          </p:val>
                                        </p:tav>
                                      </p:tavLst>
                                    </p:anim>
                                    <p:anim calcmode="lin" valueType="num">
                                      <p:cBhvr>
                                        <p:cTn id="135" dur="300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137"/>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000"/>
                                        <p:tgtEl>
                                          <p:spTgt spid="144"/>
                                        </p:tgtEl>
                                        <p:attrNameLst>
                                          <p:attrName>ppt_w</p:attrName>
                                        </p:attrNameLst>
                                      </p:cBhvr>
                                      <p:tavLst>
                                        <p:tav tm="0">
                                          <p:val>
                                            <p:strVal val="ppt_w"/>
                                          </p:val>
                                        </p:tav>
                                        <p:tav tm="100000">
                                          <p:val>
                                            <p:strVal val="ppt_w"/>
                                          </p:val>
                                        </p:tav>
                                      </p:tavLst>
                                    </p:anim>
                                    <p:anim calcmode="lin" valueType="num">
                                      <p:cBhvr>
                                        <p:cTn id="139" dur="3000"/>
                                        <p:tgtEl>
                                          <p:spTgt spid="1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2999"/>
                                          </p:stCondLst>
                                        </p:cTn>
                                        <p:tgtEl>
                                          <p:spTgt spid="144"/>
                                        </p:tgtEl>
                                        <p:attrNameLst>
                                          <p:attrName>style.visibility</p:attrName>
                                        </p:attrNameLst>
                                      </p:cBhvr>
                                      <p:to>
                                        <p:strVal val="hidden"/>
                                      </p:to>
                                    </p:set>
                                  </p:childTnLst>
                                </p:cTn>
                              </p:par>
                              <p:par>
                                <p:cTn id="141" presetID="19" presetClass="exit" presetSubtype="5" fill="hold" nodeType="withEffect">
                                  <p:stCondLst>
                                    <p:cond delay="0"/>
                                  </p:stCondLst>
                                  <p:childTnLst>
                                    <p:anim calcmode="lin" valueType="num">
                                      <p:cBhvr>
                                        <p:cTn id="142" dur="3000"/>
                                        <p:tgtEl>
                                          <p:spTgt spid="151"/>
                                        </p:tgtEl>
                                        <p:attrNameLst>
                                          <p:attrName>ppt_w</p:attrName>
                                        </p:attrNameLst>
                                      </p:cBhvr>
                                      <p:tavLst>
                                        <p:tav tm="0">
                                          <p:val>
                                            <p:strVal val="ppt_w"/>
                                          </p:val>
                                        </p:tav>
                                        <p:tav tm="100000">
                                          <p:val>
                                            <p:strVal val="ppt_w"/>
                                          </p:val>
                                        </p:tav>
                                      </p:tavLst>
                                    </p:anim>
                                    <p:anim calcmode="lin" valueType="num">
                                      <p:cBhvr>
                                        <p:cTn id="143" dur="3000"/>
                                        <p:tgtEl>
                                          <p:spTgt spid="1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1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000"/>
                                        <p:tgtEl>
                                          <p:spTgt spid="158"/>
                                        </p:tgtEl>
                                        <p:attrNameLst>
                                          <p:attrName>ppt_w</p:attrName>
                                        </p:attrNameLst>
                                      </p:cBhvr>
                                      <p:tavLst>
                                        <p:tav tm="0">
                                          <p:val>
                                            <p:strVal val="ppt_w"/>
                                          </p:val>
                                        </p:tav>
                                        <p:tav tm="100000">
                                          <p:val>
                                            <p:strVal val="ppt_w"/>
                                          </p:val>
                                        </p:tav>
                                      </p:tavLst>
                                    </p:anim>
                                    <p:anim calcmode="lin" valueType="num">
                                      <p:cBhvr>
                                        <p:cTn id="147" dur="3000"/>
                                        <p:tgtEl>
                                          <p:spTgt spid="1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2999"/>
                                          </p:stCondLst>
                                        </p:cTn>
                                        <p:tgtEl>
                                          <p:spTgt spid="158"/>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24"/>
                                        </p:tgtEl>
                                        <p:attrNameLst>
                                          <p:attrName>style.visibility</p:attrName>
                                        </p:attrNameLst>
                                      </p:cBhvr>
                                      <p:to>
                                        <p:strVal val="visible"/>
                                      </p:to>
                                    </p:set>
                                    <p:anim calcmode="lin" valueType="num">
                                      <p:cBhvr>
                                        <p:cTn id="151" dur="3000" fill="hold"/>
                                        <p:tgtEl>
                                          <p:spTgt spid="124"/>
                                        </p:tgtEl>
                                        <p:attrNameLst>
                                          <p:attrName>ppt_w</p:attrName>
                                        </p:attrNameLst>
                                      </p:cBhvr>
                                      <p:tavLst>
                                        <p:tav tm="0">
                                          <p:val>
                                            <p:fltVal val="0"/>
                                          </p:val>
                                        </p:tav>
                                        <p:tav tm="100000">
                                          <p:val>
                                            <p:strVal val="#ppt_w"/>
                                          </p:val>
                                        </p:tav>
                                      </p:tavLst>
                                    </p:anim>
                                    <p:anim calcmode="lin" valueType="num">
                                      <p:cBhvr>
                                        <p:cTn id="152" dur="3000" fill="hold"/>
                                        <p:tgtEl>
                                          <p:spTgt spid="124"/>
                                        </p:tgtEl>
                                        <p:attrNameLst>
                                          <p:attrName>ppt_h</p:attrName>
                                        </p:attrNameLst>
                                      </p:cBhvr>
                                      <p:tavLst>
                                        <p:tav tm="0">
                                          <p:val>
                                            <p:fltVal val="0"/>
                                          </p:val>
                                        </p:tav>
                                        <p:tav tm="100000">
                                          <p:val>
                                            <p:strVal val="#ppt_h"/>
                                          </p:val>
                                        </p:tav>
                                      </p:tavLst>
                                    </p:anim>
                                    <p:anim calcmode="lin" valueType="num">
                                      <p:cBhvr>
                                        <p:cTn id="153" dur="3000" fill="hold"/>
                                        <p:tgtEl>
                                          <p:spTgt spid="124"/>
                                        </p:tgtEl>
                                        <p:attrNameLst>
                                          <p:attrName>ppt_x</p:attrName>
                                        </p:attrNameLst>
                                      </p:cBhvr>
                                      <p:tavLst>
                                        <p:tav tm="0">
                                          <p:val>
                                            <p:fltVal val="0.5"/>
                                          </p:val>
                                        </p:tav>
                                        <p:tav tm="100000">
                                          <p:val>
                                            <p:strVal val="#ppt_x"/>
                                          </p:val>
                                        </p:tav>
                                      </p:tavLst>
                                    </p:anim>
                                    <p:anim calcmode="lin" valueType="num">
                                      <p:cBhvr>
                                        <p:cTn id="154" dur="3000" fill="hold"/>
                                        <p:tgtEl>
                                          <p:spTgt spid="124"/>
                                        </p:tgtEl>
                                        <p:attrNameLst>
                                          <p:attrName>ppt_y</p:attrName>
                                        </p:attrNameLst>
                                      </p:cBhvr>
                                      <p:tavLst>
                                        <p:tav tm="0">
                                          <p:val>
                                            <p:fltVal val="0.5"/>
                                          </p:val>
                                        </p:tav>
                                        <p:tav tm="100000">
                                          <p:val>
                                            <p:strVal val="#ppt_y"/>
                                          </p:val>
                                        </p:tav>
                                      </p:tavLst>
                                    </p:anim>
                                  </p:childTnLst>
                                </p:cTn>
                              </p:par>
                              <p:par>
                                <p:cTn id="155" presetID="16" presetClass="entr" presetSubtype="42" fill="hold" nodeType="withEffect">
                                  <p:stCondLst>
                                    <p:cond delay="0"/>
                                  </p:stCondLst>
                                  <p:childTnLst>
                                    <p:set>
                                      <p:cBhvr>
                                        <p:cTn id="156" dur="1" fill="hold">
                                          <p:stCondLst>
                                            <p:cond delay="0"/>
                                          </p:stCondLst>
                                        </p:cTn>
                                        <p:tgtEl>
                                          <p:spTgt spid="124"/>
                                        </p:tgtEl>
                                        <p:attrNameLst>
                                          <p:attrName>style.visibility</p:attrName>
                                        </p:attrNameLst>
                                      </p:cBhvr>
                                      <p:to>
                                        <p:strVal val="visible"/>
                                      </p:to>
                                    </p:set>
                                    <p:animEffect transition="in" filter="barn(outHorizontal)">
                                      <p:cBhvr>
                                        <p:cTn id="157" dur="3000"/>
                                        <p:tgtEl>
                                          <p:spTgt spid="124"/>
                                        </p:tgtEl>
                                      </p:cBhvr>
                                    </p:animEffect>
                                  </p:childTnLst>
                                </p:cTn>
                              </p:par>
                              <p:par>
                                <p:cTn id="158" presetID="23" presetClass="entr" presetSubtype="528" fill="hold" grpId="0" nodeType="withEffect">
                                  <p:stCondLst>
                                    <p:cond delay="750"/>
                                  </p:stCondLst>
                                  <p:childTnLst>
                                    <p:set>
                                      <p:cBhvr>
                                        <p:cTn id="159" dur="1" fill="hold">
                                          <p:stCondLst>
                                            <p:cond delay="0"/>
                                          </p:stCondLst>
                                        </p:cTn>
                                        <p:tgtEl>
                                          <p:spTgt spid="131"/>
                                        </p:tgtEl>
                                        <p:attrNameLst>
                                          <p:attrName>style.visibility</p:attrName>
                                        </p:attrNameLst>
                                      </p:cBhvr>
                                      <p:to>
                                        <p:strVal val="visible"/>
                                      </p:to>
                                    </p:set>
                                    <p:anim calcmode="lin" valueType="num">
                                      <p:cBhvr>
                                        <p:cTn id="160" dur="2250" fill="hold"/>
                                        <p:tgtEl>
                                          <p:spTgt spid="131"/>
                                        </p:tgtEl>
                                        <p:attrNameLst>
                                          <p:attrName>ppt_w</p:attrName>
                                        </p:attrNameLst>
                                      </p:cBhvr>
                                      <p:tavLst>
                                        <p:tav tm="0">
                                          <p:val>
                                            <p:fltVal val="0"/>
                                          </p:val>
                                        </p:tav>
                                        <p:tav tm="100000">
                                          <p:val>
                                            <p:strVal val="#ppt_w"/>
                                          </p:val>
                                        </p:tav>
                                      </p:tavLst>
                                    </p:anim>
                                    <p:anim calcmode="lin" valueType="num">
                                      <p:cBhvr>
                                        <p:cTn id="161" dur="2250" fill="hold"/>
                                        <p:tgtEl>
                                          <p:spTgt spid="131"/>
                                        </p:tgtEl>
                                        <p:attrNameLst>
                                          <p:attrName>ppt_h</p:attrName>
                                        </p:attrNameLst>
                                      </p:cBhvr>
                                      <p:tavLst>
                                        <p:tav tm="0">
                                          <p:val>
                                            <p:fltVal val="0"/>
                                          </p:val>
                                        </p:tav>
                                        <p:tav tm="100000">
                                          <p:val>
                                            <p:strVal val="#ppt_h"/>
                                          </p:val>
                                        </p:tav>
                                      </p:tavLst>
                                    </p:anim>
                                    <p:anim calcmode="lin" valueType="num">
                                      <p:cBhvr>
                                        <p:cTn id="162" dur="2250" fill="hold"/>
                                        <p:tgtEl>
                                          <p:spTgt spid="131"/>
                                        </p:tgtEl>
                                        <p:attrNameLst>
                                          <p:attrName>ppt_x</p:attrName>
                                        </p:attrNameLst>
                                      </p:cBhvr>
                                      <p:tavLst>
                                        <p:tav tm="0">
                                          <p:val>
                                            <p:fltVal val="0.5"/>
                                          </p:val>
                                        </p:tav>
                                        <p:tav tm="100000">
                                          <p:val>
                                            <p:strVal val="#ppt_x"/>
                                          </p:val>
                                        </p:tav>
                                      </p:tavLst>
                                    </p:anim>
                                    <p:anim calcmode="lin" valueType="num">
                                      <p:cBhvr>
                                        <p:cTn id="163" dur="2250" fill="hold"/>
                                        <p:tgtEl>
                                          <p:spTgt spid="131"/>
                                        </p:tgtEl>
                                        <p:attrNameLst>
                                          <p:attrName>ppt_y</p:attrName>
                                        </p:attrNameLst>
                                      </p:cBhvr>
                                      <p:tavLst>
                                        <p:tav tm="0">
                                          <p:val>
                                            <p:fltVal val="0.5"/>
                                          </p:val>
                                        </p:tav>
                                        <p:tav tm="100000">
                                          <p:val>
                                            <p:strVal val="#ppt_y"/>
                                          </p:val>
                                        </p:tav>
                                      </p:tavLst>
                                    </p:anim>
                                  </p:childTnLst>
                                </p:cTn>
                              </p:par>
                              <p:par>
                                <p:cTn id="164" presetID="9" presetClass="emph" presetSubtype="0" nodeType="withEffect">
                                  <p:stCondLst>
                                    <p:cond delay="0"/>
                                  </p:stCondLst>
                                  <p:childTnLst>
                                    <p:set>
                                      <p:cBhvr rctx="PPT">
                                        <p:cTn id="165" dur="indefinite"/>
                                        <p:tgtEl>
                                          <p:spTgt spid="2"/>
                                        </p:tgtEl>
                                        <p:attrNameLst>
                                          <p:attrName>style.opacity</p:attrName>
                                        </p:attrNameLst>
                                      </p:cBhvr>
                                      <p:to>
                                        <p:strVal val="0"/>
                                      </p:to>
                                    </p:set>
                                    <p:animEffect filter="image" prLst="opacity: 0">
                                      <p:cBhvr rctx="IE">
                                        <p:cTn id="166" dur="indefinite"/>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1270"/>
            <a:ext cx="9144000" cy="5137798"/>
          </a:xfrm>
          <a:prstGeom prst="ellipse">
            <a:avLst/>
          </a:prstGeom>
          <a:gradFill>
            <a:gsLst>
              <a:gs pos="93000">
                <a:srgbClr val="391B03">
                  <a:lumMod val="0"/>
                  <a:alpha val="47000"/>
                </a:srgbClr>
              </a:gs>
              <a:gs pos="100000">
                <a:schemeClr val="tx1">
                  <a:lumMod val="85000"/>
                  <a:alpha val="81000"/>
                </a:schemeClr>
              </a:gs>
              <a:gs pos="28000">
                <a:schemeClr val="accent6">
                  <a:lumMod val="20000"/>
                  <a:lumOff val="80000"/>
                  <a:alpha val="84000"/>
                </a:schemeClr>
              </a:gs>
              <a:gs pos="68000">
                <a:schemeClr val="accent1">
                  <a:lumMod val="50000"/>
                  <a:alpha val="65000"/>
                </a:schemeClr>
              </a:gs>
            </a:gsLst>
            <a:path path="rect">
              <a:fillToRect l="100000" t="100000"/>
            </a:path>
          </a:gradFill>
          <a:ln>
            <a:noFill/>
          </a:ln>
        </p:spPr>
      </p:pic>
      <p:pic>
        <p:nvPicPr>
          <p:cNvPr id="8" name="7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486" y="5702"/>
            <a:ext cx="9144000" cy="5137798"/>
          </a:xfrm>
          <a:prstGeom prst="rect">
            <a:avLst/>
          </a:prstGeom>
          <a:gradFill>
            <a:gsLst>
              <a:gs pos="93000">
                <a:srgbClr val="391B03">
                  <a:lumMod val="0"/>
                  <a:alpha val="47000"/>
                </a:srgbClr>
              </a:gs>
              <a:gs pos="100000">
                <a:schemeClr val="tx1">
                  <a:lumMod val="85000"/>
                  <a:alpha val="81000"/>
                </a:schemeClr>
              </a:gs>
              <a:gs pos="28000">
                <a:schemeClr val="accent6">
                  <a:lumMod val="20000"/>
                  <a:lumOff val="80000"/>
                  <a:alpha val="84000"/>
                </a:schemeClr>
              </a:gs>
              <a:gs pos="68000">
                <a:schemeClr val="accent1">
                  <a:lumMod val="50000"/>
                  <a:alpha val="65000"/>
                </a:schemeClr>
              </a:gs>
            </a:gsLst>
            <a:path path="rect">
              <a:fillToRect l="100000" t="100000"/>
            </a:path>
          </a:gradFill>
          <a:ln>
            <a:noFill/>
          </a:ln>
        </p:spPr>
      </p:pic>
      <p:sp>
        <p:nvSpPr>
          <p:cNvPr id="5" name="Forma libre 11"/>
          <p:cNvSpPr/>
          <p:nvPr/>
        </p:nvSpPr>
        <p:spPr>
          <a:xfrm>
            <a:off x="1" y="0"/>
            <a:ext cx="4571999" cy="5143500"/>
          </a:xfrm>
          <a:custGeom>
            <a:avLst/>
            <a:gdLst>
              <a:gd name="connsiteX0" fmla="*/ 1666122 w 4627223"/>
              <a:gd name="connsiteY0" fmla="*/ 1273832 h 6120679"/>
              <a:gd name="connsiteX1" fmla="*/ 1757463 w 4627223"/>
              <a:gd name="connsiteY1" fmla="*/ 1278240 h 6120679"/>
              <a:gd name="connsiteX2" fmla="*/ 2507640 w 4627223"/>
              <a:gd name="connsiteY2" fmla="*/ 1395269 h 6120679"/>
              <a:gd name="connsiteX3" fmla="*/ 1859371 w 4627223"/>
              <a:gd name="connsiteY3" fmla="*/ 1506003 h 6120679"/>
              <a:gd name="connsiteX4" fmla="*/ 1819515 w 4627223"/>
              <a:gd name="connsiteY4" fmla="*/ 1508404 h 6120679"/>
              <a:gd name="connsiteX5" fmla="*/ 1838973 w 4627223"/>
              <a:gd name="connsiteY5" fmla="*/ 1509490 h 6120679"/>
              <a:gd name="connsiteX6" fmla="*/ 1732166 w 4627223"/>
              <a:gd name="connsiteY6" fmla="*/ 1521627 h 6120679"/>
              <a:gd name="connsiteX7" fmla="*/ 1396902 w 4627223"/>
              <a:gd name="connsiteY7" fmla="*/ 1614888 h 6120679"/>
              <a:gd name="connsiteX8" fmla="*/ 2044412 w 4627223"/>
              <a:gd name="connsiteY8" fmla="*/ 1738695 h 6120679"/>
              <a:gd name="connsiteX9" fmla="*/ 2065873 w 4627223"/>
              <a:gd name="connsiteY9" fmla="*/ 1740234 h 6120679"/>
              <a:gd name="connsiteX10" fmla="*/ 2009053 w 4627223"/>
              <a:gd name="connsiteY10" fmla="*/ 1738297 h 6120679"/>
              <a:gd name="connsiteX11" fmla="*/ 2100285 w 4627223"/>
              <a:gd name="connsiteY11" fmla="*/ 1742701 h 6120679"/>
              <a:gd name="connsiteX12" fmla="*/ 2146842 w 4627223"/>
              <a:gd name="connsiteY12" fmla="*/ 1746038 h 6120679"/>
              <a:gd name="connsiteX13" fmla="*/ 2255073 w 4627223"/>
              <a:gd name="connsiteY13" fmla="*/ 1752782 h 6120679"/>
              <a:gd name="connsiteX14" fmla="*/ 2262053 w 4627223"/>
              <a:gd name="connsiteY14" fmla="*/ 1753158 h 6120679"/>
              <a:gd name="connsiteX15" fmla="*/ 2262976 w 4627223"/>
              <a:gd name="connsiteY15" fmla="*/ 1753221 h 6120679"/>
              <a:gd name="connsiteX16" fmla="*/ 2850569 w 4627223"/>
              <a:gd name="connsiteY16" fmla="*/ 1859734 h 6120679"/>
              <a:gd name="connsiteX17" fmla="*/ 2202300 w 4627223"/>
              <a:gd name="connsiteY17" fmla="*/ 1970469 h 6120679"/>
              <a:gd name="connsiteX18" fmla="*/ 2162446 w 4627223"/>
              <a:gd name="connsiteY18" fmla="*/ 1972870 h 6120679"/>
              <a:gd name="connsiteX19" fmla="*/ 2181901 w 4627223"/>
              <a:gd name="connsiteY19" fmla="*/ 1973956 h 6120679"/>
              <a:gd name="connsiteX20" fmla="*/ 2075095 w 4627223"/>
              <a:gd name="connsiteY20" fmla="*/ 1986093 h 6120679"/>
              <a:gd name="connsiteX21" fmla="*/ 1739830 w 4627223"/>
              <a:gd name="connsiteY21" fmla="*/ 2079354 h 6120679"/>
              <a:gd name="connsiteX22" fmla="*/ 1914472 w 4627223"/>
              <a:gd name="connsiteY22" fmla="*/ 2148231 h 6120679"/>
              <a:gd name="connsiteX23" fmla="*/ 1980528 w 4627223"/>
              <a:gd name="connsiteY23" fmla="*/ 2158624 h 6120679"/>
              <a:gd name="connsiteX24" fmla="*/ 1796763 w 4627223"/>
              <a:gd name="connsiteY24" fmla="*/ 2149475 h 6120679"/>
              <a:gd name="connsiteX25" fmla="*/ 1666127 w 4627223"/>
              <a:gd name="connsiteY25" fmla="*/ 2145023 h 6120679"/>
              <a:gd name="connsiteX26" fmla="*/ 1757467 w 4627223"/>
              <a:gd name="connsiteY26" fmla="*/ 2149431 h 6120679"/>
              <a:gd name="connsiteX27" fmla="*/ 2066216 w 4627223"/>
              <a:gd name="connsiteY27" fmla="*/ 2171898 h 6120679"/>
              <a:gd name="connsiteX28" fmla="*/ 2127222 w 4627223"/>
              <a:gd name="connsiteY28" fmla="*/ 2178210 h 6120679"/>
              <a:gd name="connsiteX29" fmla="*/ 2201312 w 4627223"/>
              <a:gd name="connsiteY29" fmla="*/ 2186803 h 6120679"/>
              <a:gd name="connsiteX30" fmla="*/ 2217277 w 4627223"/>
              <a:gd name="connsiteY30" fmla="*/ 2188207 h 6120679"/>
              <a:gd name="connsiteX31" fmla="*/ 2302810 w 4627223"/>
              <a:gd name="connsiteY31" fmla="*/ 2199588 h 6120679"/>
              <a:gd name="connsiteX32" fmla="*/ 2507645 w 4627223"/>
              <a:gd name="connsiteY32" fmla="*/ 2266460 h 6120679"/>
              <a:gd name="connsiteX33" fmla="*/ 1859376 w 4627223"/>
              <a:gd name="connsiteY33" fmla="*/ 2377194 h 6120679"/>
              <a:gd name="connsiteX34" fmla="*/ 1819520 w 4627223"/>
              <a:gd name="connsiteY34" fmla="*/ 2379595 h 6120679"/>
              <a:gd name="connsiteX35" fmla="*/ 1838977 w 4627223"/>
              <a:gd name="connsiteY35" fmla="*/ 2380681 h 6120679"/>
              <a:gd name="connsiteX36" fmla="*/ 1732170 w 4627223"/>
              <a:gd name="connsiteY36" fmla="*/ 2392818 h 6120679"/>
              <a:gd name="connsiteX37" fmla="*/ 1396906 w 4627223"/>
              <a:gd name="connsiteY37" fmla="*/ 2486080 h 6120679"/>
              <a:gd name="connsiteX38" fmla="*/ 2044417 w 4627223"/>
              <a:gd name="connsiteY38" fmla="*/ 2609887 h 6120679"/>
              <a:gd name="connsiteX39" fmla="*/ 2065878 w 4627223"/>
              <a:gd name="connsiteY39" fmla="*/ 2611425 h 6120679"/>
              <a:gd name="connsiteX40" fmla="*/ 2009057 w 4627223"/>
              <a:gd name="connsiteY40" fmla="*/ 2609489 h 6120679"/>
              <a:gd name="connsiteX41" fmla="*/ 2100290 w 4627223"/>
              <a:gd name="connsiteY41" fmla="*/ 2613892 h 6120679"/>
              <a:gd name="connsiteX42" fmla="*/ 2146847 w 4627223"/>
              <a:gd name="connsiteY42" fmla="*/ 2617229 h 6120679"/>
              <a:gd name="connsiteX43" fmla="*/ 2255077 w 4627223"/>
              <a:gd name="connsiteY43" fmla="*/ 2623973 h 6120679"/>
              <a:gd name="connsiteX44" fmla="*/ 2262058 w 4627223"/>
              <a:gd name="connsiteY44" fmla="*/ 2624349 h 6120679"/>
              <a:gd name="connsiteX45" fmla="*/ 2262981 w 4627223"/>
              <a:gd name="connsiteY45" fmla="*/ 2624412 h 6120679"/>
              <a:gd name="connsiteX46" fmla="*/ 2850573 w 4627223"/>
              <a:gd name="connsiteY46" fmla="*/ 2730925 h 6120679"/>
              <a:gd name="connsiteX47" fmla="*/ 2202304 w 4627223"/>
              <a:gd name="connsiteY47" fmla="*/ 2841660 h 6120679"/>
              <a:gd name="connsiteX48" fmla="*/ 2162451 w 4627223"/>
              <a:gd name="connsiteY48" fmla="*/ 2844061 h 6120679"/>
              <a:gd name="connsiteX49" fmla="*/ 2181906 w 4627223"/>
              <a:gd name="connsiteY49" fmla="*/ 2845147 h 6120679"/>
              <a:gd name="connsiteX50" fmla="*/ 2075099 w 4627223"/>
              <a:gd name="connsiteY50" fmla="*/ 2857284 h 6120679"/>
              <a:gd name="connsiteX51" fmla="*/ 1739835 w 4627223"/>
              <a:gd name="connsiteY51" fmla="*/ 2950545 h 6120679"/>
              <a:gd name="connsiteX52" fmla="*/ 1914477 w 4627223"/>
              <a:gd name="connsiteY52" fmla="*/ 3019422 h 6120679"/>
              <a:gd name="connsiteX53" fmla="*/ 1980534 w 4627223"/>
              <a:gd name="connsiteY53" fmla="*/ 3029815 h 6120679"/>
              <a:gd name="connsiteX54" fmla="*/ 1796768 w 4627223"/>
              <a:gd name="connsiteY54" fmla="*/ 3020666 h 6120679"/>
              <a:gd name="connsiteX55" fmla="*/ 1666131 w 4627223"/>
              <a:gd name="connsiteY55" fmla="*/ 3016214 h 6120679"/>
              <a:gd name="connsiteX56" fmla="*/ 1757472 w 4627223"/>
              <a:gd name="connsiteY56" fmla="*/ 3020622 h 6120679"/>
              <a:gd name="connsiteX57" fmla="*/ 2066221 w 4627223"/>
              <a:gd name="connsiteY57" fmla="*/ 3043089 h 6120679"/>
              <a:gd name="connsiteX58" fmla="*/ 2127227 w 4627223"/>
              <a:gd name="connsiteY58" fmla="*/ 3049401 h 6120679"/>
              <a:gd name="connsiteX59" fmla="*/ 2201316 w 4627223"/>
              <a:gd name="connsiteY59" fmla="*/ 3057994 h 6120679"/>
              <a:gd name="connsiteX60" fmla="*/ 2217281 w 4627223"/>
              <a:gd name="connsiteY60" fmla="*/ 3059398 h 6120679"/>
              <a:gd name="connsiteX61" fmla="*/ 2302814 w 4627223"/>
              <a:gd name="connsiteY61" fmla="*/ 3070779 h 6120679"/>
              <a:gd name="connsiteX62" fmla="*/ 2507649 w 4627223"/>
              <a:gd name="connsiteY62" fmla="*/ 3137651 h 6120679"/>
              <a:gd name="connsiteX63" fmla="*/ 1859380 w 4627223"/>
              <a:gd name="connsiteY63" fmla="*/ 3248386 h 6120679"/>
              <a:gd name="connsiteX64" fmla="*/ 1819524 w 4627223"/>
              <a:gd name="connsiteY64" fmla="*/ 3250786 h 6120679"/>
              <a:gd name="connsiteX65" fmla="*/ 1838982 w 4627223"/>
              <a:gd name="connsiteY65" fmla="*/ 3251872 h 6120679"/>
              <a:gd name="connsiteX66" fmla="*/ 1732175 w 4627223"/>
              <a:gd name="connsiteY66" fmla="*/ 3264009 h 6120679"/>
              <a:gd name="connsiteX67" fmla="*/ 1396911 w 4627223"/>
              <a:gd name="connsiteY67" fmla="*/ 3357271 h 6120679"/>
              <a:gd name="connsiteX68" fmla="*/ 2044421 w 4627223"/>
              <a:gd name="connsiteY68" fmla="*/ 3481078 h 6120679"/>
              <a:gd name="connsiteX69" fmla="*/ 2065882 w 4627223"/>
              <a:gd name="connsiteY69" fmla="*/ 3482616 h 6120679"/>
              <a:gd name="connsiteX70" fmla="*/ 2009062 w 4627223"/>
              <a:gd name="connsiteY70" fmla="*/ 3480680 h 6120679"/>
              <a:gd name="connsiteX71" fmla="*/ 2100294 w 4627223"/>
              <a:gd name="connsiteY71" fmla="*/ 3485083 h 6120679"/>
              <a:gd name="connsiteX72" fmla="*/ 2146851 w 4627223"/>
              <a:gd name="connsiteY72" fmla="*/ 3488420 h 6120679"/>
              <a:gd name="connsiteX73" fmla="*/ 2255082 w 4627223"/>
              <a:gd name="connsiteY73" fmla="*/ 3495164 h 6120679"/>
              <a:gd name="connsiteX74" fmla="*/ 2262062 w 4627223"/>
              <a:gd name="connsiteY74" fmla="*/ 3495540 h 6120679"/>
              <a:gd name="connsiteX75" fmla="*/ 2262985 w 4627223"/>
              <a:gd name="connsiteY75" fmla="*/ 3495603 h 6120679"/>
              <a:gd name="connsiteX76" fmla="*/ 2850578 w 4627223"/>
              <a:gd name="connsiteY76" fmla="*/ 3602116 h 6120679"/>
              <a:gd name="connsiteX77" fmla="*/ 2202309 w 4627223"/>
              <a:gd name="connsiteY77" fmla="*/ 3712851 h 6120679"/>
              <a:gd name="connsiteX78" fmla="*/ 2162455 w 4627223"/>
              <a:gd name="connsiteY78" fmla="*/ 3715252 h 6120679"/>
              <a:gd name="connsiteX79" fmla="*/ 2181910 w 4627223"/>
              <a:gd name="connsiteY79" fmla="*/ 3716338 h 6120679"/>
              <a:gd name="connsiteX80" fmla="*/ 2075103 w 4627223"/>
              <a:gd name="connsiteY80" fmla="*/ 3728475 h 6120679"/>
              <a:gd name="connsiteX81" fmla="*/ 1739839 w 4627223"/>
              <a:gd name="connsiteY81" fmla="*/ 3821737 h 6120679"/>
              <a:gd name="connsiteX82" fmla="*/ 1914482 w 4627223"/>
              <a:gd name="connsiteY82" fmla="*/ 3890613 h 6120679"/>
              <a:gd name="connsiteX83" fmla="*/ 1980539 w 4627223"/>
              <a:gd name="connsiteY83" fmla="*/ 3901006 h 6120679"/>
              <a:gd name="connsiteX84" fmla="*/ 1796770 w 4627223"/>
              <a:gd name="connsiteY84" fmla="*/ 3891857 h 6120679"/>
              <a:gd name="connsiteX85" fmla="*/ 1666133 w 4627223"/>
              <a:gd name="connsiteY85" fmla="*/ 3887405 h 6120679"/>
              <a:gd name="connsiteX86" fmla="*/ 1757474 w 4627223"/>
              <a:gd name="connsiteY86" fmla="*/ 3891813 h 6120679"/>
              <a:gd name="connsiteX87" fmla="*/ 2066223 w 4627223"/>
              <a:gd name="connsiteY87" fmla="*/ 3914280 h 6120679"/>
              <a:gd name="connsiteX88" fmla="*/ 2127251 w 4627223"/>
              <a:gd name="connsiteY88" fmla="*/ 3920594 h 6120679"/>
              <a:gd name="connsiteX89" fmla="*/ 2201321 w 4627223"/>
              <a:gd name="connsiteY89" fmla="*/ 3929185 h 6120679"/>
              <a:gd name="connsiteX90" fmla="*/ 2217279 w 4627223"/>
              <a:gd name="connsiteY90" fmla="*/ 3930588 h 6120679"/>
              <a:gd name="connsiteX91" fmla="*/ 2302814 w 4627223"/>
              <a:gd name="connsiteY91" fmla="*/ 3941970 h 6120679"/>
              <a:gd name="connsiteX92" fmla="*/ 2507649 w 4627223"/>
              <a:gd name="connsiteY92" fmla="*/ 4008842 h 6120679"/>
              <a:gd name="connsiteX93" fmla="*/ 1859383 w 4627223"/>
              <a:gd name="connsiteY93" fmla="*/ 4119577 h 6120679"/>
              <a:gd name="connsiteX94" fmla="*/ 1819526 w 4627223"/>
              <a:gd name="connsiteY94" fmla="*/ 4121977 h 6120679"/>
              <a:gd name="connsiteX95" fmla="*/ 1838984 w 4627223"/>
              <a:gd name="connsiteY95" fmla="*/ 4123063 h 6120679"/>
              <a:gd name="connsiteX96" fmla="*/ 1732177 w 4627223"/>
              <a:gd name="connsiteY96" fmla="*/ 4135200 h 6120679"/>
              <a:gd name="connsiteX97" fmla="*/ 1396913 w 4627223"/>
              <a:gd name="connsiteY97" fmla="*/ 4228462 h 6120679"/>
              <a:gd name="connsiteX98" fmla="*/ 2044424 w 4627223"/>
              <a:gd name="connsiteY98" fmla="*/ 4352269 h 6120679"/>
              <a:gd name="connsiteX99" fmla="*/ 2065885 w 4627223"/>
              <a:gd name="connsiteY99" fmla="*/ 4353807 h 6120679"/>
              <a:gd name="connsiteX100" fmla="*/ 2009064 w 4627223"/>
              <a:gd name="connsiteY100" fmla="*/ 4351871 h 6120679"/>
              <a:gd name="connsiteX101" fmla="*/ 2100297 w 4627223"/>
              <a:gd name="connsiteY101" fmla="*/ 4356274 h 6120679"/>
              <a:gd name="connsiteX102" fmla="*/ 2146853 w 4627223"/>
              <a:gd name="connsiteY102" fmla="*/ 4359611 h 6120679"/>
              <a:gd name="connsiteX103" fmla="*/ 2255084 w 4627223"/>
              <a:gd name="connsiteY103" fmla="*/ 4366355 h 6120679"/>
              <a:gd name="connsiteX104" fmla="*/ 2262065 w 4627223"/>
              <a:gd name="connsiteY104" fmla="*/ 4366731 h 6120679"/>
              <a:gd name="connsiteX105" fmla="*/ 2262987 w 4627223"/>
              <a:gd name="connsiteY105" fmla="*/ 4366794 h 6120679"/>
              <a:gd name="connsiteX106" fmla="*/ 2850580 w 4627223"/>
              <a:gd name="connsiteY106" fmla="*/ 4473308 h 6120679"/>
              <a:gd name="connsiteX107" fmla="*/ 2202311 w 4627223"/>
              <a:gd name="connsiteY107" fmla="*/ 4584042 h 6120679"/>
              <a:gd name="connsiteX108" fmla="*/ 2162457 w 4627223"/>
              <a:gd name="connsiteY108" fmla="*/ 4586443 h 6120679"/>
              <a:gd name="connsiteX109" fmla="*/ 2181913 w 4627223"/>
              <a:gd name="connsiteY109" fmla="*/ 4587529 h 6120679"/>
              <a:gd name="connsiteX110" fmla="*/ 2075106 w 4627223"/>
              <a:gd name="connsiteY110" fmla="*/ 4599666 h 6120679"/>
              <a:gd name="connsiteX111" fmla="*/ 1739841 w 4627223"/>
              <a:gd name="connsiteY111" fmla="*/ 4692928 h 6120679"/>
              <a:gd name="connsiteX112" fmla="*/ 2830461 w 4627223"/>
              <a:gd name="connsiteY112" fmla="*/ 4842394 h 6120679"/>
              <a:gd name="connsiteX113" fmla="*/ 2961098 w 4627223"/>
              <a:gd name="connsiteY113" fmla="*/ 4846846 h 6120679"/>
              <a:gd name="connsiteX114" fmla="*/ 2869758 w 4627223"/>
              <a:gd name="connsiteY114" fmla="*/ 4842437 h 6120679"/>
              <a:gd name="connsiteX115" fmla="*/ 2119580 w 4627223"/>
              <a:gd name="connsiteY115" fmla="*/ 4725409 h 6120679"/>
              <a:gd name="connsiteX116" fmla="*/ 2767849 w 4627223"/>
              <a:gd name="connsiteY116" fmla="*/ 4614674 h 6120679"/>
              <a:gd name="connsiteX117" fmla="*/ 2807705 w 4627223"/>
              <a:gd name="connsiteY117" fmla="*/ 4612273 h 6120679"/>
              <a:gd name="connsiteX118" fmla="*/ 2788247 w 4627223"/>
              <a:gd name="connsiteY118" fmla="*/ 4611187 h 6120679"/>
              <a:gd name="connsiteX119" fmla="*/ 2895054 w 4627223"/>
              <a:gd name="connsiteY119" fmla="*/ 4599051 h 6120679"/>
              <a:gd name="connsiteX120" fmla="*/ 3230319 w 4627223"/>
              <a:gd name="connsiteY120" fmla="*/ 4505789 h 6120679"/>
              <a:gd name="connsiteX121" fmla="*/ 2582808 w 4627223"/>
              <a:gd name="connsiteY121" fmla="*/ 4381982 h 6120679"/>
              <a:gd name="connsiteX122" fmla="*/ 2561347 w 4627223"/>
              <a:gd name="connsiteY122" fmla="*/ 4380444 h 6120679"/>
              <a:gd name="connsiteX123" fmla="*/ 2618167 w 4627223"/>
              <a:gd name="connsiteY123" fmla="*/ 4382380 h 6120679"/>
              <a:gd name="connsiteX124" fmla="*/ 2526935 w 4627223"/>
              <a:gd name="connsiteY124" fmla="*/ 4377977 h 6120679"/>
              <a:gd name="connsiteX125" fmla="*/ 2480378 w 4627223"/>
              <a:gd name="connsiteY125" fmla="*/ 4374640 h 6120679"/>
              <a:gd name="connsiteX126" fmla="*/ 2372148 w 4627223"/>
              <a:gd name="connsiteY126" fmla="*/ 4367896 h 6120679"/>
              <a:gd name="connsiteX127" fmla="*/ 2365167 w 4627223"/>
              <a:gd name="connsiteY127" fmla="*/ 4367520 h 6120679"/>
              <a:gd name="connsiteX128" fmla="*/ 2364244 w 4627223"/>
              <a:gd name="connsiteY128" fmla="*/ 4367457 h 6120679"/>
              <a:gd name="connsiteX129" fmla="*/ 1776652 w 4627223"/>
              <a:gd name="connsiteY129" fmla="*/ 4260943 h 6120679"/>
              <a:gd name="connsiteX130" fmla="*/ 2424920 w 4627223"/>
              <a:gd name="connsiteY130" fmla="*/ 4150208 h 6120679"/>
              <a:gd name="connsiteX131" fmla="*/ 2464774 w 4627223"/>
              <a:gd name="connsiteY131" fmla="*/ 4147808 h 6120679"/>
              <a:gd name="connsiteX132" fmla="*/ 2445319 w 4627223"/>
              <a:gd name="connsiteY132" fmla="*/ 4146722 h 6120679"/>
              <a:gd name="connsiteX133" fmla="*/ 2552126 w 4627223"/>
              <a:gd name="connsiteY133" fmla="*/ 4134585 h 6120679"/>
              <a:gd name="connsiteX134" fmla="*/ 2887390 w 4627223"/>
              <a:gd name="connsiteY134" fmla="*/ 4041323 h 6120679"/>
              <a:gd name="connsiteX135" fmla="*/ 2712746 w 4627223"/>
              <a:gd name="connsiteY135" fmla="*/ 3972446 h 6120679"/>
              <a:gd name="connsiteX136" fmla="*/ 2646690 w 4627223"/>
              <a:gd name="connsiteY136" fmla="*/ 3962053 h 6120679"/>
              <a:gd name="connsiteX137" fmla="*/ 2830459 w 4627223"/>
              <a:gd name="connsiteY137" fmla="*/ 3971202 h 6120679"/>
              <a:gd name="connsiteX138" fmla="*/ 2961096 w 4627223"/>
              <a:gd name="connsiteY138" fmla="*/ 3975655 h 6120679"/>
              <a:gd name="connsiteX139" fmla="*/ 2869755 w 4627223"/>
              <a:gd name="connsiteY139" fmla="*/ 3971246 h 6120679"/>
              <a:gd name="connsiteX140" fmla="*/ 2561006 w 4627223"/>
              <a:gd name="connsiteY140" fmla="*/ 3948780 h 6120679"/>
              <a:gd name="connsiteX141" fmla="*/ 2499978 w 4627223"/>
              <a:gd name="connsiteY141" fmla="*/ 3942465 h 6120679"/>
              <a:gd name="connsiteX142" fmla="*/ 2425909 w 4627223"/>
              <a:gd name="connsiteY142" fmla="*/ 3933875 h 6120679"/>
              <a:gd name="connsiteX143" fmla="*/ 2409950 w 4627223"/>
              <a:gd name="connsiteY143" fmla="*/ 3932472 h 6120679"/>
              <a:gd name="connsiteX144" fmla="*/ 2324415 w 4627223"/>
              <a:gd name="connsiteY144" fmla="*/ 3921090 h 6120679"/>
              <a:gd name="connsiteX145" fmla="*/ 2119580 w 4627223"/>
              <a:gd name="connsiteY145" fmla="*/ 3854218 h 6120679"/>
              <a:gd name="connsiteX146" fmla="*/ 2767847 w 4627223"/>
              <a:gd name="connsiteY146" fmla="*/ 3743483 h 6120679"/>
              <a:gd name="connsiteX147" fmla="*/ 2807703 w 4627223"/>
              <a:gd name="connsiteY147" fmla="*/ 3741082 h 6120679"/>
              <a:gd name="connsiteX148" fmla="*/ 2788245 w 4627223"/>
              <a:gd name="connsiteY148" fmla="*/ 3739996 h 6120679"/>
              <a:gd name="connsiteX149" fmla="*/ 2895052 w 4627223"/>
              <a:gd name="connsiteY149" fmla="*/ 3727859 h 6120679"/>
              <a:gd name="connsiteX150" fmla="*/ 3230316 w 4627223"/>
              <a:gd name="connsiteY150" fmla="*/ 3634598 h 6120679"/>
              <a:gd name="connsiteX151" fmla="*/ 2582806 w 4627223"/>
              <a:gd name="connsiteY151" fmla="*/ 3510791 h 6120679"/>
              <a:gd name="connsiteX152" fmla="*/ 2561345 w 4627223"/>
              <a:gd name="connsiteY152" fmla="*/ 3509252 h 6120679"/>
              <a:gd name="connsiteX153" fmla="*/ 2618165 w 4627223"/>
              <a:gd name="connsiteY153" fmla="*/ 3511189 h 6120679"/>
              <a:gd name="connsiteX154" fmla="*/ 2526933 w 4627223"/>
              <a:gd name="connsiteY154" fmla="*/ 3506785 h 6120679"/>
              <a:gd name="connsiteX155" fmla="*/ 2480376 w 4627223"/>
              <a:gd name="connsiteY155" fmla="*/ 3503448 h 6120679"/>
              <a:gd name="connsiteX156" fmla="*/ 2372145 w 4627223"/>
              <a:gd name="connsiteY156" fmla="*/ 3496704 h 6120679"/>
              <a:gd name="connsiteX157" fmla="*/ 2365165 w 4627223"/>
              <a:gd name="connsiteY157" fmla="*/ 3496329 h 6120679"/>
              <a:gd name="connsiteX158" fmla="*/ 2364242 w 4627223"/>
              <a:gd name="connsiteY158" fmla="*/ 3496265 h 6120679"/>
              <a:gd name="connsiteX159" fmla="*/ 1776649 w 4627223"/>
              <a:gd name="connsiteY159" fmla="*/ 3389752 h 6120679"/>
              <a:gd name="connsiteX160" fmla="*/ 2424918 w 4627223"/>
              <a:gd name="connsiteY160" fmla="*/ 3279017 h 6120679"/>
              <a:gd name="connsiteX161" fmla="*/ 2464772 w 4627223"/>
              <a:gd name="connsiteY161" fmla="*/ 3276617 h 6120679"/>
              <a:gd name="connsiteX162" fmla="*/ 2445317 w 4627223"/>
              <a:gd name="connsiteY162" fmla="*/ 3275530 h 6120679"/>
              <a:gd name="connsiteX163" fmla="*/ 2552123 w 4627223"/>
              <a:gd name="connsiteY163" fmla="*/ 3263394 h 6120679"/>
              <a:gd name="connsiteX164" fmla="*/ 2887388 w 4627223"/>
              <a:gd name="connsiteY164" fmla="*/ 3170132 h 6120679"/>
              <a:gd name="connsiteX165" fmla="*/ 2712746 w 4627223"/>
              <a:gd name="connsiteY165" fmla="*/ 3101255 h 6120679"/>
              <a:gd name="connsiteX166" fmla="*/ 2646688 w 4627223"/>
              <a:gd name="connsiteY166" fmla="*/ 3090863 h 6120679"/>
              <a:gd name="connsiteX167" fmla="*/ 2830454 w 4627223"/>
              <a:gd name="connsiteY167" fmla="*/ 3100011 h 6120679"/>
              <a:gd name="connsiteX168" fmla="*/ 2961091 w 4627223"/>
              <a:gd name="connsiteY168" fmla="*/ 3104464 h 6120679"/>
              <a:gd name="connsiteX169" fmla="*/ 2869751 w 4627223"/>
              <a:gd name="connsiteY169" fmla="*/ 3100055 h 6120679"/>
              <a:gd name="connsiteX170" fmla="*/ 2561002 w 4627223"/>
              <a:gd name="connsiteY170" fmla="*/ 3077589 h 6120679"/>
              <a:gd name="connsiteX171" fmla="*/ 2499996 w 4627223"/>
              <a:gd name="connsiteY171" fmla="*/ 3071276 h 6120679"/>
              <a:gd name="connsiteX172" fmla="*/ 2425906 w 4627223"/>
              <a:gd name="connsiteY172" fmla="*/ 3062684 h 6120679"/>
              <a:gd name="connsiteX173" fmla="*/ 2409941 w 4627223"/>
              <a:gd name="connsiteY173" fmla="*/ 3061280 h 6120679"/>
              <a:gd name="connsiteX174" fmla="*/ 2324411 w 4627223"/>
              <a:gd name="connsiteY174" fmla="*/ 3049899 h 6120679"/>
              <a:gd name="connsiteX175" fmla="*/ 2119576 w 4627223"/>
              <a:gd name="connsiteY175" fmla="*/ 2983027 h 6120679"/>
              <a:gd name="connsiteX176" fmla="*/ 2767842 w 4627223"/>
              <a:gd name="connsiteY176" fmla="*/ 2872292 h 6120679"/>
              <a:gd name="connsiteX177" fmla="*/ 2807698 w 4627223"/>
              <a:gd name="connsiteY177" fmla="*/ 2869891 h 6120679"/>
              <a:gd name="connsiteX178" fmla="*/ 2788241 w 4627223"/>
              <a:gd name="connsiteY178" fmla="*/ 2868805 h 6120679"/>
              <a:gd name="connsiteX179" fmla="*/ 2895048 w 4627223"/>
              <a:gd name="connsiteY179" fmla="*/ 2856668 h 6120679"/>
              <a:gd name="connsiteX180" fmla="*/ 3230312 w 4627223"/>
              <a:gd name="connsiteY180" fmla="*/ 2763407 h 6120679"/>
              <a:gd name="connsiteX181" fmla="*/ 2582801 w 4627223"/>
              <a:gd name="connsiteY181" fmla="*/ 2639600 h 6120679"/>
              <a:gd name="connsiteX182" fmla="*/ 2561340 w 4627223"/>
              <a:gd name="connsiteY182" fmla="*/ 2638061 h 6120679"/>
              <a:gd name="connsiteX183" fmla="*/ 2618161 w 4627223"/>
              <a:gd name="connsiteY183" fmla="*/ 2639998 h 6120679"/>
              <a:gd name="connsiteX184" fmla="*/ 2526928 w 4627223"/>
              <a:gd name="connsiteY184" fmla="*/ 2635594 h 6120679"/>
              <a:gd name="connsiteX185" fmla="*/ 2480371 w 4627223"/>
              <a:gd name="connsiteY185" fmla="*/ 2632257 h 6120679"/>
              <a:gd name="connsiteX186" fmla="*/ 2372141 w 4627223"/>
              <a:gd name="connsiteY186" fmla="*/ 2625514 h 6120679"/>
              <a:gd name="connsiteX187" fmla="*/ 2365160 w 4627223"/>
              <a:gd name="connsiteY187" fmla="*/ 2625138 h 6120679"/>
              <a:gd name="connsiteX188" fmla="*/ 2364237 w 4627223"/>
              <a:gd name="connsiteY188" fmla="*/ 2625074 h 6120679"/>
              <a:gd name="connsiteX189" fmla="*/ 1776645 w 4627223"/>
              <a:gd name="connsiteY189" fmla="*/ 2518561 h 6120679"/>
              <a:gd name="connsiteX190" fmla="*/ 2424914 w 4627223"/>
              <a:gd name="connsiteY190" fmla="*/ 2407826 h 6120679"/>
              <a:gd name="connsiteX191" fmla="*/ 2464767 w 4627223"/>
              <a:gd name="connsiteY191" fmla="*/ 2405425 h 6120679"/>
              <a:gd name="connsiteX192" fmla="*/ 2445312 w 4627223"/>
              <a:gd name="connsiteY192" fmla="*/ 2404339 h 6120679"/>
              <a:gd name="connsiteX193" fmla="*/ 2552119 w 4627223"/>
              <a:gd name="connsiteY193" fmla="*/ 2392203 h 6120679"/>
              <a:gd name="connsiteX194" fmla="*/ 2887383 w 4627223"/>
              <a:gd name="connsiteY194" fmla="*/ 2298941 h 6120679"/>
              <a:gd name="connsiteX195" fmla="*/ 2712741 w 4627223"/>
              <a:gd name="connsiteY195" fmla="*/ 2230064 h 6120679"/>
              <a:gd name="connsiteX196" fmla="*/ 2646686 w 4627223"/>
              <a:gd name="connsiteY196" fmla="*/ 2219672 h 6120679"/>
              <a:gd name="connsiteX197" fmla="*/ 2830450 w 4627223"/>
              <a:gd name="connsiteY197" fmla="*/ 2228820 h 6120679"/>
              <a:gd name="connsiteX198" fmla="*/ 2961087 w 4627223"/>
              <a:gd name="connsiteY198" fmla="*/ 2233272 h 6120679"/>
              <a:gd name="connsiteX199" fmla="*/ 2869746 w 4627223"/>
              <a:gd name="connsiteY199" fmla="*/ 2228864 h 6120679"/>
              <a:gd name="connsiteX200" fmla="*/ 2560997 w 4627223"/>
              <a:gd name="connsiteY200" fmla="*/ 2206398 h 6120679"/>
              <a:gd name="connsiteX201" fmla="*/ 2499991 w 4627223"/>
              <a:gd name="connsiteY201" fmla="*/ 2200085 h 6120679"/>
              <a:gd name="connsiteX202" fmla="*/ 2425902 w 4627223"/>
              <a:gd name="connsiteY202" fmla="*/ 2191493 h 6120679"/>
              <a:gd name="connsiteX203" fmla="*/ 2409937 w 4627223"/>
              <a:gd name="connsiteY203" fmla="*/ 2190088 h 6120679"/>
              <a:gd name="connsiteX204" fmla="*/ 2324406 w 4627223"/>
              <a:gd name="connsiteY204" fmla="*/ 2178708 h 6120679"/>
              <a:gd name="connsiteX205" fmla="*/ 2119571 w 4627223"/>
              <a:gd name="connsiteY205" fmla="*/ 2111836 h 6120679"/>
              <a:gd name="connsiteX206" fmla="*/ 2767838 w 4627223"/>
              <a:gd name="connsiteY206" fmla="*/ 2001101 h 6120679"/>
              <a:gd name="connsiteX207" fmla="*/ 2807694 w 4627223"/>
              <a:gd name="connsiteY207" fmla="*/ 1998700 h 6120679"/>
              <a:gd name="connsiteX208" fmla="*/ 2788236 w 4627223"/>
              <a:gd name="connsiteY208" fmla="*/ 1997614 h 6120679"/>
              <a:gd name="connsiteX209" fmla="*/ 2895043 w 4627223"/>
              <a:gd name="connsiteY209" fmla="*/ 1985477 h 6120679"/>
              <a:gd name="connsiteX210" fmla="*/ 3230307 w 4627223"/>
              <a:gd name="connsiteY210" fmla="*/ 1892216 h 6120679"/>
              <a:gd name="connsiteX211" fmla="*/ 2582797 w 4627223"/>
              <a:gd name="connsiteY211" fmla="*/ 1768408 h 6120679"/>
              <a:gd name="connsiteX212" fmla="*/ 2561336 w 4627223"/>
              <a:gd name="connsiteY212" fmla="*/ 1766870 h 6120679"/>
              <a:gd name="connsiteX213" fmla="*/ 2618156 w 4627223"/>
              <a:gd name="connsiteY213" fmla="*/ 1768807 h 6120679"/>
              <a:gd name="connsiteX214" fmla="*/ 2526924 w 4627223"/>
              <a:gd name="connsiteY214" fmla="*/ 1764403 h 6120679"/>
              <a:gd name="connsiteX215" fmla="*/ 2480367 w 4627223"/>
              <a:gd name="connsiteY215" fmla="*/ 1761066 h 6120679"/>
              <a:gd name="connsiteX216" fmla="*/ 2372136 w 4627223"/>
              <a:gd name="connsiteY216" fmla="*/ 1754322 h 6120679"/>
              <a:gd name="connsiteX217" fmla="*/ 2365156 w 4627223"/>
              <a:gd name="connsiteY217" fmla="*/ 1753947 h 6120679"/>
              <a:gd name="connsiteX218" fmla="*/ 2364233 w 4627223"/>
              <a:gd name="connsiteY218" fmla="*/ 1753883 h 6120679"/>
              <a:gd name="connsiteX219" fmla="*/ 1776640 w 4627223"/>
              <a:gd name="connsiteY219" fmla="*/ 1647370 h 6120679"/>
              <a:gd name="connsiteX220" fmla="*/ 2424909 w 4627223"/>
              <a:gd name="connsiteY220" fmla="*/ 1536635 h 6120679"/>
              <a:gd name="connsiteX221" fmla="*/ 2464763 w 4627223"/>
              <a:gd name="connsiteY221" fmla="*/ 1534234 h 6120679"/>
              <a:gd name="connsiteX222" fmla="*/ 2445308 w 4627223"/>
              <a:gd name="connsiteY222" fmla="*/ 1533148 h 6120679"/>
              <a:gd name="connsiteX223" fmla="*/ 2552114 w 4627223"/>
              <a:gd name="connsiteY223" fmla="*/ 1521011 h 6120679"/>
              <a:gd name="connsiteX224" fmla="*/ 2887379 w 4627223"/>
              <a:gd name="connsiteY224" fmla="*/ 1427750 h 6120679"/>
              <a:gd name="connsiteX225" fmla="*/ 1796759 w 4627223"/>
              <a:gd name="connsiteY225" fmla="*/ 1278284 h 6120679"/>
              <a:gd name="connsiteX226" fmla="*/ 4627223 w 4627223"/>
              <a:gd name="connsiteY226" fmla="*/ 0 h 6120679"/>
              <a:gd name="connsiteX227" fmla="*/ 4627222 w 4627223"/>
              <a:gd name="connsiteY227" fmla="*/ 6120679 h 6120679"/>
              <a:gd name="connsiteX228" fmla="*/ 280180 w 4627223"/>
              <a:gd name="connsiteY228" fmla="*/ 5506617 h 6120679"/>
              <a:gd name="connsiteX229" fmla="*/ 0 w 4627223"/>
              <a:gd name="connsiteY229" fmla="*/ 5428505 h 6120679"/>
              <a:gd name="connsiteX230" fmla="*/ 0 w 4627223"/>
              <a:gd name="connsiteY230" fmla="*/ 677755 h 6120679"/>
              <a:gd name="connsiteX231" fmla="*/ 340045 w 4627223"/>
              <a:gd name="connsiteY231" fmla="*/ 584382 h 6120679"/>
              <a:gd name="connsiteX232" fmla="*/ 4627223 w 4627223"/>
              <a:gd name="connsiteY23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4627223" h="6120679">
                <a:moveTo>
                  <a:pt x="1666122" y="1273832"/>
                </a:moveTo>
                <a:lnTo>
                  <a:pt x="1757463" y="1278240"/>
                </a:lnTo>
                <a:cubicBezTo>
                  <a:pt x="2211471" y="1304249"/>
                  <a:pt x="2507640" y="1346972"/>
                  <a:pt x="2507640" y="1395269"/>
                </a:cubicBezTo>
                <a:cubicBezTo>
                  <a:pt x="2507640" y="1439849"/>
                  <a:pt x="2255285" y="1479682"/>
                  <a:pt x="1859371" y="1506003"/>
                </a:cubicBezTo>
                <a:lnTo>
                  <a:pt x="1819515" y="1508404"/>
                </a:lnTo>
                <a:lnTo>
                  <a:pt x="1838973" y="1509490"/>
                </a:lnTo>
                <a:lnTo>
                  <a:pt x="1732166" y="1521627"/>
                </a:lnTo>
                <a:cubicBezTo>
                  <a:pt x="1520497" y="1548249"/>
                  <a:pt x="1396902" y="1580342"/>
                  <a:pt x="1396902" y="1614888"/>
                </a:cubicBezTo>
                <a:cubicBezTo>
                  <a:pt x="1396902" y="1664009"/>
                  <a:pt x="1646777" y="1708170"/>
                  <a:pt x="2044412" y="1738695"/>
                </a:cubicBezTo>
                <a:lnTo>
                  <a:pt x="2065873" y="1740234"/>
                </a:lnTo>
                <a:lnTo>
                  <a:pt x="2009053" y="1738297"/>
                </a:lnTo>
                <a:lnTo>
                  <a:pt x="2100285" y="1742701"/>
                </a:lnTo>
                <a:lnTo>
                  <a:pt x="2146842" y="1746038"/>
                </a:lnTo>
                <a:cubicBezTo>
                  <a:pt x="2181971" y="1748387"/>
                  <a:pt x="2218069" y="1750637"/>
                  <a:pt x="2255073" y="1752782"/>
                </a:cubicBezTo>
                <a:lnTo>
                  <a:pt x="2262053" y="1753158"/>
                </a:lnTo>
                <a:lnTo>
                  <a:pt x="2262976" y="1753221"/>
                </a:lnTo>
                <a:cubicBezTo>
                  <a:pt x="2623815" y="1779483"/>
                  <a:pt x="2850569" y="1817475"/>
                  <a:pt x="2850569" y="1859734"/>
                </a:cubicBezTo>
                <a:cubicBezTo>
                  <a:pt x="2850569" y="1904315"/>
                  <a:pt x="2598213" y="1944148"/>
                  <a:pt x="2202300" y="1970469"/>
                </a:cubicBezTo>
                <a:lnTo>
                  <a:pt x="2162446" y="1972870"/>
                </a:lnTo>
                <a:lnTo>
                  <a:pt x="2181901" y="1973956"/>
                </a:lnTo>
                <a:lnTo>
                  <a:pt x="2075095" y="1986093"/>
                </a:lnTo>
                <a:cubicBezTo>
                  <a:pt x="1863426" y="2012715"/>
                  <a:pt x="1739830" y="2044808"/>
                  <a:pt x="1739830" y="2079354"/>
                </a:cubicBezTo>
                <a:cubicBezTo>
                  <a:pt x="1739830" y="2103914"/>
                  <a:pt x="1802300" y="2127235"/>
                  <a:pt x="1914472" y="2148231"/>
                </a:cubicBezTo>
                <a:lnTo>
                  <a:pt x="1980528" y="2158624"/>
                </a:lnTo>
                <a:lnTo>
                  <a:pt x="1796763" y="2149475"/>
                </a:lnTo>
                <a:lnTo>
                  <a:pt x="1666127" y="2145023"/>
                </a:lnTo>
                <a:lnTo>
                  <a:pt x="1757467" y="2149431"/>
                </a:lnTo>
                <a:cubicBezTo>
                  <a:pt x="1870968" y="2155933"/>
                  <a:pt x="1974607" y="2163480"/>
                  <a:pt x="2066216" y="2171898"/>
                </a:cubicBezTo>
                <a:lnTo>
                  <a:pt x="2127222" y="2178210"/>
                </a:lnTo>
                <a:lnTo>
                  <a:pt x="2201312" y="2186803"/>
                </a:lnTo>
                <a:lnTo>
                  <a:pt x="2217277" y="2188207"/>
                </a:lnTo>
                <a:lnTo>
                  <a:pt x="2302810" y="2199588"/>
                </a:lnTo>
                <a:cubicBezTo>
                  <a:pt x="2433602" y="2219557"/>
                  <a:pt x="2507645" y="2242312"/>
                  <a:pt x="2507645" y="2266460"/>
                </a:cubicBezTo>
                <a:cubicBezTo>
                  <a:pt x="2507645" y="2311040"/>
                  <a:pt x="2255289" y="2350874"/>
                  <a:pt x="1859376" y="2377194"/>
                </a:cubicBezTo>
                <a:lnTo>
                  <a:pt x="1819520" y="2379595"/>
                </a:lnTo>
                <a:lnTo>
                  <a:pt x="1838977" y="2380681"/>
                </a:lnTo>
                <a:lnTo>
                  <a:pt x="1732170" y="2392818"/>
                </a:lnTo>
                <a:cubicBezTo>
                  <a:pt x="1520502" y="2419440"/>
                  <a:pt x="1396906" y="2451533"/>
                  <a:pt x="1396906" y="2486080"/>
                </a:cubicBezTo>
                <a:cubicBezTo>
                  <a:pt x="1396906" y="2535200"/>
                  <a:pt x="1646782" y="2579361"/>
                  <a:pt x="2044417" y="2609887"/>
                </a:cubicBezTo>
                <a:lnTo>
                  <a:pt x="2065878" y="2611425"/>
                </a:lnTo>
                <a:lnTo>
                  <a:pt x="2009057" y="2609489"/>
                </a:lnTo>
                <a:lnTo>
                  <a:pt x="2100290" y="2613892"/>
                </a:lnTo>
                <a:lnTo>
                  <a:pt x="2146847" y="2617229"/>
                </a:lnTo>
                <a:cubicBezTo>
                  <a:pt x="2181976" y="2619578"/>
                  <a:pt x="2218073" y="2621828"/>
                  <a:pt x="2255077" y="2623973"/>
                </a:cubicBezTo>
                <a:lnTo>
                  <a:pt x="2262058" y="2624349"/>
                </a:lnTo>
                <a:lnTo>
                  <a:pt x="2262981" y="2624412"/>
                </a:lnTo>
                <a:cubicBezTo>
                  <a:pt x="2623819" y="2650674"/>
                  <a:pt x="2850573" y="2688667"/>
                  <a:pt x="2850573" y="2730925"/>
                </a:cubicBezTo>
                <a:cubicBezTo>
                  <a:pt x="2850573" y="2775506"/>
                  <a:pt x="2598218" y="2815339"/>
                  <a:pt x="2202304" y="2841660"/>
                </a:cubicBezTo>
                <a:lnTo>
                  <a:pt x="2162451" y="2844061"/>
                </a:lnTo>
                <a:lnTo>
                  <a:pt x="2181906" y="2845147"/>
                </a:lnTo>
                <a:lnTo>
                  <a:pt x="2075099" y="2857284"/>
                </a:lnTo>
                <a:cubicBezTo>
                  <a:pt x="1863430" y="2883906"/>
                  <a:pt x="1739835" y="2915999"/>
                  <a:pt x="1739835" y="2950545"/>
                </a:cubicBezTo>
                <a:cubicBezTo>
                  <a:pt x="1739835" y="2975106"/>
                  <a:pt x="1802305" y="2998426"/>
                  <a:pt x="1914477" y="3019422"/>
                </a:cubicBezTo>
                <a:lnTo>
                  <a:pt x="1980534" y="3029815"/>
                </a:lnTo>
                <a:lnTo>
                  <a:pt x="1796768" y="3020666"/>
                </a:lnTo>
                <a:lnTo>
                  <a:pt x="1666131" y="3016214"/>
                </a:lnTo>
                <a:lnTo>
                  <a:pt x="1757472" y="3020622"/>
                </a:lnTo>
                <a:cubicBezTo>
                  <a:pt x="1870975" y="3027124"/>
                  <a:pt x="1974612" y="3034671"/>
                  <a:pt x="2066221" y="3043089"/>
                </a:cubicBezTo>
                <a:lnTo>
                  <a:pt x="2127227" y="3049401"/>
                </a:lnTo>
                <a:lnTo>
                  <a:pt x="2201316" y="3057994"/>
                </a:lnTo>
                <a:lnTo>
                  <a:pt x="2217281" y="3059398"/>
                </a:lnTo>
                <a:lnTo>
                  <a:pt x="2302814" y="3070779"/>
                </a:lnTo>
                <a:cubicBezTo>
                  <a:pt x="2433607" y="3090748"/>
                  <a:pt x="2507649" y="3113503"/>
                  <a:pt x="2507649" y="3137651"/>
                </a:cubicBezTo>
                <a:cubicBezTo>
                  <a:pt x="2507649" y="3182232"/>
                  <a:pt x="2255294" y="3222065"/>
                  <a:pt x="1859380" y="3248386"/>
                </a:cubicBezTo>
                <a:lnTo>
                  <a:pt x="1819524" y="3250786"/>
                </a:lnTo>
                <a:lnTo>
                  <a:pt x="1838982" y="3251872"/>
                </a:lnTo>
                <a:lnTo>
                  <a:pt x="1732175" y="3264009"/>
                </a:lnTo>
                <a:cubicBezTo>
                  <a:pt x="1520506" y="3290631"/>
                  <a:pt x="1396911" y="3322724"/>
                  <a:pt x="1396911" y="3357271"/>
                </a:cubicBezTo>
                <a:cubicBezTo>
                  <a:pt x="1396911" y="3406391"/>
                  <a:pt x="1646786" y="3450552"/>
                  <a:pt x="2044421" y="3481078"/>
                </a:cubicBezTo>
                <a:lnTo>
                  <a:pt x="2065882" y="3482616"/>
                </a:lnTo>
                <a:lnTo>
                  <a:pt x="2009062" y="3480680"/>
                </a:lnTo>
                <a:lnTo>
                  <a:pt x="2100294" y="3485083"/>
                </a:lnTo>
                <a:lnTo>
                  <a:pt x="2146851" y="3488420"/>
                </a:lnTo>
                <a:cubicBezTo>
                  <a:pt x="2181980" y="3490770"/>
                  <a:pt x="2218078" y="3493019"/>
                  <a:pt x="2255082" y="3495164"/>
                </a:cubicBezTo>
                <a:lnTo>
                  <a:pt x="2262062" y="3495540"/>
                </a:lnTo>
                <a:lnTo>
                  <a:pt x="2262985" y="3495603"/>
                </a:lnTo>
                <a:cubicBezTo>
                  <a:pt x="2623824" y="3521865"/>
                  <a:pt x="2850578" y="3559858"/>
                  <a:pt x="2850578" y="3602116"/>
                </a:cubicBezTo>
                <a:cubicBezTo>
                  <a:pt x="2850578" y="3646698"/>
                  <a:pt x="2598222" y="3686531"/>
                  <a:pt x="2202309" y="3712851"/>
                </a:cubicBezTo>
                <a:lnTo>
                  <a:pt x="2162455" y="3715252"/>
                </a:lnTo>
                <a:lnTo>
                  <a:pt x="2181910" y="3716338"/>
                </a:lnTo>
                <a:lnTo>
                  <a:pt x="2075103" y="3728475"/>
                </a:lnTo>
                <a:cubicBezTo>
                  <a:pt x="1863435" y="3755097"/>
                  <a:pt x="1739839" y="3787190"/>
                  <a:pt x="1739839" y="3821737"/>
                </a:cubicBezTo>
                <a:cubicBezTo>
                  <a:pt x="1739839" y="3846297"/>
                  <a:pt x="1802309" y="3869617"/>
                  <a:pt x="1914482" y="3890613"/>
                </a:cubicBezTo>
                <a:lnTo>
                  <a:pt x="1980539" y="3901006"/>
                </a:lnTo>
                <a:lnTo>
                  <a:pt x="1796770" y="3891857"/>
                </a:lnTo>
                <a:lnTo>
                  <a:pt x="1666133" y="3887405"/>
                </a:lnTo>
                <a:lnTo>
                  <a:pt x="1757474" y="3891813"/>
                </a:lnTo>
                <a:cubicBezTo>
                  <a:pt x="1870975" y="3898315"/>
                  <a:pt x="1974614" y="3905862"/>
                  <a:pt x="2066223" y="3914280"/>
                </a:cubicBezTo>
                <a:lnTo>
                  <a:pt x="2127251" y="3920594"/>
                </a:lnTo>
                <a:lnTo>
                  <a:pt x="2201321" y="3929185"/>
                </a:lnTo>
                <a:lnTo>
                  <a:pt x="2217279" y="3930588"/>
                </a:lnTo>
                <a:lnTo>
                  <a:pt x="2302814" y="3941970"/>
                </a:lnTo>
                <a:cubicBezTo>
                  <a:pt x="2433609" y="3961939"/>
                  <a:pt x="2507649" y="3984694"/>
                  <a:pt x="2507649" y="4008842"/>
                </a:cubicBezTo>
                <a:cubicBezTo>
                  <a:pt x="2507649" y="4053423"/>
                  <a:pt x="2255296" y="4093256"/>
                  <a:pt x="1859383" y="4119577"/>
                </a:cubicBezTo>
                <a:lnTo>
                  <a:pt x="1819526" y="4121977"/>
                </a:lnTo>
                <a:lnTo>
                  <a:pt x="1838984" y="4123063"/>
                </a:lnTo>
                <a:lnTo>
                  <a:pt x="1732177" y="4135200"/>
                </a:lnTo>
                <a:cubicBezTo>
                  <a:pt x="1520508" y="4161822"/>
                  <a:pt x="1396913" y="4193916"/>
                  <a:pt x="1396913" y="4228462"/>
                </a:cubicBezTo>
                <a:cubicBezTo>
                  <a:pt x="1396913" y="4277582"/>
                  <a:pt x="1646789" y="4321744"/>
                  <a:pt x="2044424" y="4352269"/>
                </a:cubicBezTo>
                <a:lnTo>
                  <a:pt x="2065885" y="4353807"/>
                </a:lnTo>
                <a:lnTo>
                  <a:pt x="2009064" y="4351871"/>
                </a:lnTo>
                <a:lnTo>
                  <a:pt x="2100297" y="4356274"/>
                </a:lnTo>
                <a:lnTo>
                  <a:pt x="2146853" y="4359611"/>
                </a:lnTo>
                <a:cubicBezTo>
                  <a:pt x="2181983" y="4361961"/>
                  <a:pt x="2218080" y="4364211"/>
                  <a:pt x="2255084" y="4366355"/>
                </a:cubicBezTo>
                <a:lnTo>
                  <a:pt x="2262065" y="4366731"/>
                </a:lnTo>
                <a:lnTo>
                  <a:pt x="2262987" y="4366794"/>
                </a:lnTo>
                <a:cubicBezTo>
                  <a:pt x="2623826" y="4393056"/>
                  <a:pt x="2850580" y="4431049"/>
                  <a:pt x="2850580" y="4473308"/>
                </a:cubicBezTo>
                <a:cubicBezTo>
                  <a:pt x="2850580" y="4517889"/>
                  <a:pt x="2598225" y="4557722"/>
                  <a:pt x="2202311" y="4584042"/>
                </a:cubicBezTo>
                <a:lnTo>
                  <a:pt x="2162457" y="4586443"/>
                </a:lnTo>
                <a:lnTo>
                  <a:pt x="2181913" y="4587529"/>
                </a:lnTo>
                <a:lnTo>
                  <a:pt x="2075106" y="4599666"/>
                </a:lnTo>
                <a:cubicBezTo>
                  <a:pt x="1863437" y="4626288"/>
                  <a:pt x="1739841" y="4658381"/>
                  <a:pt x="1739841" y="4692928"/>
                </a:cubicBezTo>
                <a:cubicBezTo>
                  <a:pt x="1739841" y="4758422"/>
                  <a:pt x="2184065" y="4815099"/>
                  <a:pt x="2830461" y="4842394"/>
                </a:cubicBezTo>
                <a:lnTo>
                  <a:pt x="2961098" y="4846846"/>
                </a:lnTo>
                <a:lnTo>
                  <a:pt x="2869758" y="4842437"/>
                </a:lnTo>
                <a:cubicBezTo>
                  <a:pt x="2415749" y="4816429"/>
                  <a:pt x="2119580" y="4773705"/>
                  <a:pt x="2119580" y="4725409"/>
                </a:cubicBezTo>
                <a:cubicBezTo>
                  <a:pt x="2119580" y="4680828"/>
                  <a:pt x="2371936" y="4640995"/>
                  <a:pt x="2767849" y="4614674"/>
                </a:cubicBezTo>
                <a:lnTo>
                  <a:pt x="2807705" y="4612273"/>
                </a:lnTo>
                <a:lnTo>
                  <a:pt x="2788247" y="4611187"/>
                </a:lnTo>
                <a:lnTo>
                  <a:pt x="2895054" y="4599051"/>
                </a:lnTo>
                <a:cubicBezTo>
                  <a:pt x="3106723" y="4572429"/>
                  <a:pt x="3230319" y="4540335"/>
                  <a:pt x="3230319" y="4505789"/>
                </a:cubicBezTo>
                <a:cubicBezTo>
                  <a:pt x="3230319" y="4456669"/>
                  <a:pt x="2980443" y="4412507"/>
                  <a:pt x="2582808" y="4381982"/>
                </a:cubicBezTo>
                <a:lnTo>
                  <a:pt x="2561347" y="4380444"/>
                </a:lnTo>
                <a:lnTo>
                  <a:pt x="2618167" y="4382380"/>
                </a:lnTo>
                <a:lnTo>
                  <a:pt x="2526935" y="4377977"/>
                </a:lnTo>
                <a:lnTo>
                  <a:pt x="2480378" y="4374640"/>
                </a:lnTo>
                <a:cubicBezTo>
                  <a:pt x="2445249" y="4372290"/>
                  <a:pt x="2409152" y="4370040"/>
                  <a:pt x="2372148" y="4367896"/>
                </a:cubicBezTo>
                <a:lnTo>
                  <a:pt x="2365167" y="4367520"/>
                </a:lnTo>
                <a:lnTo>
                  <a:pt x="2364244" y="4367457"/>
                </a:lnTo>
                <a:cubicBezTo>
                  <a:pt x="2003406" y="4341195"/>
                  <a:pt x="1776652" y="4303202"/>
                  <a:pt x="1776652" y="4260943"/>
                </a:cubicBezTo>
                <a:cubicBezTo>
                  <a:pt x="1776652" y="4216362"/>
                  <a:pt x="2029007" y="4176529"/>
                  <a:pt x="2424920" y="4150208"/>
                </a:cubicBezTo>
                <a:lnTo>
                  <a:pt x="2464774" y="4147808"/>
                </a:lnTo>
                <a:lnTo>
                  <a:pt x="2445319" y="4146722"/>
                </a:lnTo>
                <a:lnTo>
                  <a:pt x="2552126" y="4134585"/>
                </a:lnTo>
                <a:cubicBezTo>
                  <a:pt x="2763795" y="4107963"/>
                  <a:pt x="2887390" y="4075869"/>
                  <a:pt x="2887390" y="4041323"/>
                </a:cubicBezTo>
                <a:cubicBezTo>
                  <a:pt x="2887390" y="4016763"/>
                  <a:pt x="2824920" y="3993443"/>
                  <a:pt x="2712746" y="3972446"/>
                </a:cubicBezTo>
                <a:lnTo>
                  <a:pt x="2646690" y="3962053"/>
                </a:lnTo>
                <a:lnTo>
                  <a:pt x="2830459" y="3971202"/>
                </a:lnTo>
                <a:lnTo>
                  <a:pt x="2961096" y="3975655"/>
                </a:lnTo>
                <a:lnTo>
                  <a:pt x="2869755" y="3971246"/>
                </a:lnTo>
                <a:cubicBezTo>
                  <a:pt x="2756254" y="3964744"/>
                  <a:pt x="2652615" y="3957197"/>
                  <a:pt x="2561006" y="3948780"/>
                </a:cubicBezTo>
                <a:lnTo>
                  <a:pt x="2499978" y="3942465"/>
                </a:lnTo>
                <a:lnTo>
                  <a:pt x="2425909" y="3933875"/>
                </a:lnTo>
                <a:lnTo>
                  <a:pt x="2409950" y="3932472"/>
                </a:lnTo>
                <a:lnTo>
                  <a:pt x="2324415" y="3921090"/>
                </a:lnTo>
                <a:cubicBezTo>
                  <a:pt x="2193620" y="3901121"/>
                  <a:pt x="2119580" y="3878366"/>
                  <a:pt x="2119580" y="3854218"/>
                </a:cubicBezTo>
                <a:cubicBezTo>
                  <a:pt x="2119580" y="3809637"/>
                  <a:pt x="2371933" y="3769804"/>
                  <a:pt x="2767847" y="3743483"/>
                </a:cubicBezTo>
                <a:lnTo>
                  <a:pt x="2807703" y="3741082"/>
                </a:lnTo>
                <a:lnTo>
                  <a:pt x="2788245" y="3739996"/>
                </a:lnTo>
                <a:lnTo>
                  <a:pt x="2895052" y="3727859"/>
                </a:lnTo>
                <a:cubicBezTo>
                  <a:pt x="3106721" y="3701238"/>
                  <a:pt x="3230316" y="3669144"/>
                  <a:pt x="3230316" y="3634598"/>
                </a:cubicBezTo>
                <a:cubicBezTo>
                  <a:pt x="3230316" y="3585478"/>
                  <a:pt x="2980441" y="3541316"/>
                  <a:pt x="2582806" y="3510791"/>
                </a:cubicBezTo>
                <a:lnTo>
                  <a:pt x="2561345" y="3509252"/>
                </a:lnTo>
                <a:lnTo>
                  <a:pt x="2618165" y="3511189"/>
                </a:lnTo>
                <a:lnTo>
                  <a:pt x="2526933" y="3506785"/>
                </a:lnTo>
                <a:lnTo>
                  <a:pt x="2480376" y="3503448"/>
                </a:lnTo>
                <a:cubicBezTo>
                  <a:pt x="2445247" y="3501099"/>
                  <a:pt x="2409150" y="3498849"/>
                  <a:pt x="2372145" y="3496704"/>
                </a:cubicBezTo>
                <a:lnTo>
                  <a:pt x="2365165" y="3496329"/>
                </a:lnTo>
                <a:lnTo>
                  <a:pt x="2364242" y="3496265"/>
                </a:lnTo>
                <a:cubicBezTo>
                  <a:pt x="2003403" y="3470004"/>
                  <a:pt x="1776649" y="3432011"/>
                  <a:pt x="1776649" y="3389752"/>
                </a:cubicBezTo>
                <a:cubicBezTo>
                  <a:pt x="1776649" y="3345171"/>
                  <a:pt x="2029005" y="3305338"/>
                  <a:pt x="2424918" y="3279017"/>
                </a:cubicBezTo>
                <a:lnTo>
                  <a:pt x="2464772" y="3276617"/>
                </a:lnTo>
                <a:lnTo>
                  <a:pt x="2445317" y="3275530"/>
                </a:lnTo>
                <a:lnTo>
                  <a:pt x="2552123" y="3263394"/>
                </a:lnTo>
                <a:cubicBezTo>
                  <a:pt x="2763792" y="3236772"/>
                  <a:pt x="2887388" y="3204678"/>
                  <a:pt x="2887388" y="3170132"/>
                </a:cubicBezTo>
                <a:cubicBezTo>
                  <a:pt x="2887388" y="3145572"/>
                  <a:pt x="2824918" y="3122251"/>
                  <a:pt x="2712746" y="3101255"/>
                </a:cubicBezTo>
                <a:lnTo>
                  <a:pt x="2646688" y="3090863"/>
                </a:lnTo>
                <a:lnTo>
                  <a:pt x="2830454" y="3100011"/>
                </a:lnTo>
                <a:lnTo>
                  <a:pt x="2961091" y="3104464"/>
                </a:lnTo>
                <a:lnTo>
                  <a:pt x="2869751" y="3100055"/>
                </a:lnTo>
                <a:cubicBezTo>
                  <a:pt x="2756250" y="3093553"/>
                  <a:pt x="2652611" y="3086006"/>
                  <a:pt x="2561002" y="3077589"/>
                </a:cubicBezTo>
                <a:lnTo>
                  <a:pt x="2499996" y="3071276"/>
                </a:lnTo>
                <a:lnTo>
                  <a:pt x="2425906" y="3062684"/>
                </a:lnTo>
                <a:lnTo>
                  <a:pt x="2409941" y="3061280"/>
                </a:lnTo>
                <a:lnTo>
                  <a:pt x="2324411" y="3049899"/>
                </a:lnTo>
                <a:cubicBezTo>
                  <a:pt x="2193616" y="3029930"/>
                  <a:pt x="2119576" y="3007175"/>
                  <a:pt x="2119576" y="2983027"/>
                </a:cubicBezTo>
                <a:cubicBezTo>
                  <a:pt x="2119576" y="2938446"/>
                  <a:pt x="2371929" y="2898613"/>
                  <a:pt x="2767842" y="2872292"/>
                </a:cubicBezTo>
                <a:lnTo>
                  <a:pt x="2807698" y="2869891"/>
                </a:lnTo>
                <a:lnTo>
                  <a:pt x="2788241" y="2868805"/>
                </a:lnTo>
                <a:lnTo>
                  <a:pt x="2895048" y="2856668"/>
                </a:lnTo>
                <a:cubicBezTo>
                  <a:pt x="3106716" y="2830046"/>
                  <a:pt x="3230312" y="2797953"/>
                  <a:pt x="3230312" y="2763407"/>
                </a:cubicBezTo>
                <a:cubicBezTo>
                  <a:pt x="3230312" y="2714286"/>
                  <a:pt x="2980436" y="2670125"/>
                  <a:pt x="2582801" y="2639600"/>
                </a:cubicBezTo>
                <a:lnTo>
                  <a:pt x="2561340" y="2638061"/>
                </a:lnTo>
                <a:lnTo>
                  <a:pt x="2618161" y="2639998"/>
                </a:lnTo>
                <a:lnTo>
                  <a:pt x="2526928" y="2635594"/>
                </a:lnTo>
                <a:lnTo>
                  <a:pt x="2480371" y="2632257"/>
                </a:lnTo>
                <a:cubicBezTo>
                  <a:pt x="2445242" y="2629908"/>
                  <a:pt x="2409145" y="2627658"/>
                  <a:pt x="2372141" y="2625514"/>
                </a:cubicBezTo>
                <a:lnTo>
                  <a:pt x="2365160" y="2625138"/>
                </a:lnTo>
                <a:lnTo>
                  <a:pt x="2364237" y="2625074"/>
                </a:lnTo>
                <a:cubicBezTo>
                  <a:pt x="2003399" y="2598813"/>
                  <a:pt x="1776645" y="2560820"/>
                  <a:pt x="1776645" y="2518561"/>
                </a:cubicBezTo>
                <a:cubicBezTo>
                  <a:pt x="1776645" y="2473980"/>
                  <a:pt x="2029000" y="2434147"/>
                  <a:pt x="2424914" y="2407826"/>
                </a:cubicBezTo>
                <a:lnTo>
                  <a:pt x="2464767" y="2405425"/>
                </a:lnTo>
                <a:lnTo>
                  <a:pt x="2445312" y="2404339"/>
                </a:lnTo>
                <a:lnTo>
                  <a:pt x="2552119" y="2392203"/>
                </a:lnTo>
                <a:cubicBezTo>
                  <a:pt x="2763788" y="2365580"/>
                  <a:pt x="2887383" y="2333487"/>
                  <a:pt x="2887383" y="2298941"/>
                </a:cubicBezTo>
                <a:cubicBezTo>
                  <a:pt x="2887383" y="2274381"/>
                  <a:pt x="2824913" y="2251060"/>
                  <a:pt x="2712741" y="2230064"/>
                </a:cubicBezTo>
                <a:lnTo>
                  <a:pt x="2646686" y="2219672"/>
                </a:lnTo>
                <a:lnTo>
                  <a:pt x="2830450" y="2228820"/>
                </a:lnTo>
                <a:lnTo>
                  <a:pt x="2961087" y="2233272"/>
                </a:lnTo>
                <a:lnTo>
                  <a:pt x="2869746" y="2228864"/>
                </a:lnTo>
                <a:cubicBezTo>
                  <a:pt x="2756245" y="2222362"/>
                  <a:pt x="2652606" y="2214815"/>
                  <a:pt x="2560997" y="2206398"/>
                </a:cubicBezTo>
                <a:lnTo>
                  <a:pt x="2499991" y="2200085"/>
                </a:lnTo>
                <a:lnTo>
                  <a:pt x="2425902" y="2191493"/>
                </a:lnTo>
                <a:lnTo>
                  <a:pt x="2409937" y="2190088"/>
                </a:lnTo>
                <a:lnTo>
                  <a:pt x="2324406" y="2178708"/>
                </a:lnTo>
                <a:cubicBezTo>
                  <a:pt x="2193611" y="2158739"/>
                  <a:pt x="2119571" y="2135984"/>
                  <a:pt x="2119571" y="2111836"/>
                </a:cubicBezTo>
                <a:cubicBezTo>
                  <a:pt x="2119571" y="2067255"/>
                  <a:pt x="2371924" y="2027422"/>
                  <a:pt x="2767838" y="2001101"/>
                </a:cubicBezTo>
                <a:lnTo>
                  <a:pt x="2807694" y="1998700"/>
                </a:lnTo>
                <a:lnTo>
                  <a:pt x="2788236" y="1997614"/>
                </a:lnTo>
                <a:lnTo>
                  <a:pt x="2895043" y="1985477"/>
                </a:lnTo>
                <a:cubicBezTo>
                  <a:pt x="3106712" y="1958855"/>
                  <a:pt x="3230307" y="1926762"/>
                  <a:pt x="3230307" y="1892216"/>
                </a:cubicBezTo>
                <a:cubicBezTo>
                  <a:pt x="3230307" y="1843095"/>
                  <a:pt x="2980432" y="1798934"/>
                  <a:pt x="2582797" y="1768408"/>
                </a:cubicBezTo>
                <a:lnTo>
                  <a:pt x="2561336" y="1766870"/>
                </a:lnTo>
                <a:lnTo>
                  <a:pt x="2618156" y="1768807"/>
                </a:lnTo>
                <a:lnTo>
                  <a:pt x="2526924" y="1764403"/>
                </a:lnTo>
                <a:lnTo>
                  <a:pt x="2480367" y="1761066"/>
                </a:lnTo>
                <a:cubicBezTo>
                  <a:pt x="2445238" y="1758717"/>
                  <a:pt x="2409140" y="1756467"/>
                  <a:pt x="2372136" y="1754322"/>
                </a:cubicBezTo>
                <a:lnTo>
                  <a:pt x="2365156" y="1753947"/>
                </a:lnTo>
                <a:lnTo>
                  <a:pt x="2364233" y="1753883"/>
                </a:lnTo>
                <a:cubicBezTo>
                  <a:pt x="2003394" y="1727621"/>
                  <a:pt x="1776640" y="1689629"/>
                  <a:pt x="1776640" y="1647370"/>
                </a:cubicBezTo>
                <a:cubicBezTo>
                  <a:pt x="1776640" y="1602789"/>
                  <a:pt x="2028996" y="1562956"/>
                  <a:pt x="2424909" y="1536635"/>
                </a:cubicBezTo>
                <a:lnTo>
                  <a:pt x="2464763" y="1534234"/>
                </a:lnTo>
                <a:lnTo>
                  <a:pt x="2445308" y="1533148"/>
                </a:lnTo>
                <a:lnTo>
                  <a:pt x="2552114" y="1521011"/>
                </a:lnTo>
                <a:cubicBezTo>
                  <a:pt x="2763783" y="1494389"/>
                  <a:pt x="2887379" y="1462296"/>
                  <a:pt x="2887379" y="1427750"/>
                </a:cubicBezTo>
                <a:cubicBezTo>
                  <a:pt x="2887379" y="1362256"/>
                  <a:pt x="2443155" y="1305578"/>
                  <a:pt x="1796759" y="127828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93000">
                <a:srgbClr val="391B03">
                  <a:lumMod val="0"/>
                  <a:alpha val="47000"/>
                </a:srgbClr>
              </a:gs>
              <a:gs pos="100000">
                <a:schemeClr val="tx1">
                  <a:lumMod val="85000"/>
                  <a:alpha val="81000"/>
                </a:schemeClr>
              </a:gs>
              <a:gs pos="28000">
                <a:schemeClr val="accent6">
                  <a:lumMod val="20000"/>
                  <a:lumOff val="80000"/>
                  <a:alpha val="84000"/>
                </a:schemeClr>
              </a:gs>
              <a:gs pos="68000">
                <a:schemeClr val="accent1">
                  <a:lumMod val="50000"/>
                  <a:alpha val="65000"/>
                </a:schemeClr>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6" name="Forma libre 11"/>
          <p:cNvSpPr/>
          <p:nvPr/>
        </p:nvSpPr>
        <p:spPr>
          <a:xfrm flipH="1">
            <a:off x="4572001" y="0"/>
            <a:ext cx="4571999" cy="5143500"/>
          </a:xfrm>
          <a:custGeom>
            <a:avLst/>
            <a:gdLst>
              <a:gd name="connsiteX0" fmla="*/ 1666122 w 4627223"/>
              <a:gd name="connsiteY0" fmla="*/ 1273832 h 6120679"/>
              <a:gd name="connsiteX1" fmla="*/ 1757463 w 4627223"/>
              <a:gd name="connsiteY1" fmla="*/ 1278240 h 6120679"/>
              <a:gd name="connsiteX2" fmla="*/ 2507640 w 4627223"/>
              <a:gd name="connsiteY2" fmla="*/ 1395269 h 6120679"/>
              <a:gd name="connsiteX3" fmla="*/ 1859371 w 4627223"/>
              <a:gd name="connsiteY3" fmla="*/ 1506003 h 6120679"/>
              <a:gd name="connsiteX4" fmla="*/ 1819515 w 4627223"/>
              <a:gd name="connsiteY4" fmla="*/ 1508404 h 6120679"/>
              <a:gd name="connsiteX5" fmla="*/ 1838973 w 4627223"/>
              <a:gd name="connsiteY5" fmla="*/ 1509490 h 6120679"/>
              <a:gd name="connsiteX6" fmla="*/ 1732166 w 4627223"/>
              <a:gd name="connsiteY6" fmla="*/ 1521627 h 6120679"/>
              <a:gd name="connsiteX7" fmla="*/ 1396902 w 4627223"/>
              <a:gd name="connsiteY7" fmla="*/ 1614888 h 6120679"/>
              <a:gd name="connsiteX8" fmla="*/ 2044412 w 4627223"/>
              <a:gd name="connsiteY8" fmla="*/ 1738695 h 6120679"/>
              <a:gd name="connsiteX9" fmla="*/ 2065873 w 4627223"/>
              <a:gd name="connsiteY9" fmla="*/ 1740234 h 6120679"/>
              <a:gd name="connsiteX10" fmla="*/ 2009053 w 4627223"/>
              <a:gd name="connsiteY10" fmla="*/ 1738297 h 6120679"/>
              <a:gd name="connsiteX11" fmla="*/ 2100285 w 4627223"/>
              <a:gd name="connsiteY11" fmla="*/ 1742701 h 6120679"/>
              <a:gd name="connsiteX12" fmla="*/ 2146842 w 4627223"/>
              <a:gd name="connsiteY12" fmla="*/ 1746038 h 6120679"/>
              <a:gd name="connsiteX13" fmla="*/ 2255073 w 4627223"/>
              <a:gd name="connsiteY13" fmla="*/ 1752782 h 6120679"/>
              <a:gd name="connsiteX14" fmla="*/ 2262053 w 4627223"/>
              <a:gd name="connsiteY14" fmla="*/ 1753158 h 6120679"/>
              <a:gd name="connsiteX15" fmla="*/ 2262976 w 4627223"/>
              <a:gd name="connsiteY15" fmla="*/ 1753221 h 6120679"/>
              <a:gd name="connsiteX16" fmla="*/ 2850569 w 4627223"/>
              <a:gd name="connsiteY16" fmla="*/ 1859734 h 6120679"/>
              <a:gd name="connsiteX17" fmla="*/ 2202300 w 4627223"/>
              <a:gd name="connsiteY17" fmla="*/ 1970469 h 6120679"/>
              <a:gd name="connsiteX18" fmla="*/ 2162446 w 4627223"/>
              <a:gd name="connsiteY18" fmla="*/ 1972870 h 6120679"/>
              <a:gd name="connsiteX19" fmla="*/ 2181901 w 4627223"/>
              <a:gd name="connsiteY19" fmla="*/ 1973956 h 6120679"/>
              <a:gd name="connsiteX20" fmla="*/ 2075095 w 4627223"/>
              <a:gd name="connsiteY20" fmla="*/ 1986093 h 6120679"/>
              <a:gd name="connsiteX21" fmla="*/ 1739830 w 4627223"/>
              <a:gd name="connsiteY21" fmla="*/ 2079354 h 6120679"/>
              <a:gd name="connsiteX22" fmla="*/ 1914472 w 4627223"/>
              <a:gd name="connsiteY22" fmla="*/ 2148231 h 6120679"/>
              <a:gd name="connsiteX23" fmla="*/ 1980528 w 4627223"/>
              <a:gd name="connsiteY23" fmla="*/ 2158624 h 6120679"/>
              <a:gd name="connsiteX24" fmla="*/ 1796763 w 4627223"/>
              <a:gd name="connsiteY24" fmla="*/ 2149475 h 6120679"/>
              <a:gd name="connsiteX25" fmla="*/ 1666127 w 4627223"/>
              <a:gd name="connsiteY25" fmla="*/ 2145023 h 6120679"/>
              <a:gd name="connsiteX26" fmla="*/ 1757467 w 4627223"/>
              <a:gd name="connsiteY26" fmla="*/ 2149431 h 6120679"/>
              <a:gd name="connsiteX27" fmla="*/ 2066216 w 4627223"/>
              <a:gd name="connsiteY27" fmla="*/ 2171898 h 6120679"/>
              <a:gd name="connsiteX28" fmla="*/ 2127222 w 4627223"/>
              <a:gd name="connsiteY28" fmla="*/ 2178210 h 6120679"/>
              <a:gd name="connsiteX29" fmla="*/ 2201312 w 4627223"/>
              <a:gd name="connsiteY29" fmla="*/ 2186803 h 6120679"/>
              <a:gd name="connsiteX30" fmla="*/ 2217277 w 4627223"/>
              <a:gd name="connsiteY30" fmla="*/ 2188207 h 6120679"/>
              <a:gd name="connsiteX31" fmla="*/ 2302810 w 4627223"/>
              <a:gd name="connsiteY31" fmla="*/ 2199588 h 6120679"/>
              <a:gd name="connsiteX32" fmla="*/ 2507645 w 4627223"/>
              <a:gd name="connsiteY32" fmla="*/ 2266460 h 6120679"/>
              <a:gd name="connsiteX33" fmla="*/ 1859376 w 4627223"/>
              <a:gd name="connsiteY33" fmla="*/ 2377194 h 6120679"/>
              <a:gd name="connsiteX34" fmla="*/ 1819520 w 4627223"/>
              <a:gd name="connsiteY34" fmla="*/ 2379595 h 6120679"/>
              <a:gd name="connsiteX35" fmla="*/ 1838977 w 4627223"/>
              <a:gd name="connsiteY35" fmla="*/ 2380681 h 6120679"/>
              <a:gd name="connsiteX36" fmla="*/ 1732170 w 4627223"/>
              <a:gd name="connsiteY36" fmla="*/ 2392818 h 6120679"/>
              <a:gd name="connsiteX37" fmla="*/ 1396906 w 4627223"/>
              <a:gd name="connsiteY37" fmla="*/ 2486080 h 6120679"/>
              <a:gd name="connsiteX38" fmla="*/ 2044417 w 4627223"/>
              <a:gd name="connsiteY38" fmla="*/ 2609887 h 6120679"/>
              <a:gd name="connsiteX39" fmla="*/ 2065878 w 4627223"/>
              <a:gd name="connsiteY39" fmla="*/ 2611425 h 6120679"/>
              <a:gd name="connsiteX40" fmla="*/ 2009057 w 4627223"/>
              <a:gd name="connsiteY40" fmla="*/ 2609489 h 6120679"/>
              <a:gd name="connsiteX41" fmla="*/ 2100290 w 4627223"/>
              <a:gd name="connsiteY41" fmla="*/ 2613892 h 6120679"/>
              <a:gd name="connsiteX42" fmla="*/ 2146847 w 4627223"/>
              <a:gd name="connsiteY42" fmla="*/ 2617229 h 6120679"/>
              <a:gd name="connsiteX43" fmla="*/ 2255077 w 4627223"/>
              <a:gd name="connsiteY43" fmla="*/ 2623973 h 6120679"/>
              <a:gd name="connsiteX44" fmla="*/ 2262058 w 4627223"/>
              <a:gd name="connsiteY44" fmla="*/ 2624349 h 6120679"/>
              <a:gd name="connsiteX45" fmla="*/ 2262981 w 4627223"/>
              <a:gd name="connsiteY45" fmla="*/ 2624412 h 6120679"/>
              <a:gd name="connsiteX46" fmla="*/ 2850573 w 4627223"/>
              <a:gd name="connsiteY46" fmla="*/ 2730925 h 6120679"/>
              <a:gd name="connsiteX47" fmla="*/ 2202304 w 4627223"/>
              <a:gd name="connsiteY47" fmla="*/ 2841660 h 6120679"/>
              <a:gd name="connsiteX48" fmla="*/ 2162451 w 4627223"/>
              <a:gd name="connsiteY48" fmla="*/ 2844061 h 6120679"/>
              <a:gd name="connsiteX49" fmla="*/ 2181906 w 4627223"/>
              <a:gd name="connsiteY49" fmla="*/ 2845147 h 6120679"/>
              <a:gd name="connsiteX50" fmla="*/ 2075099 w 4627223"/>
              <a:gd name="connsiteY50" fmla="*/ 2857284 h 6120679"/>
              <a:gd name="connsiteX51" fmla="*/ 1739835 w 4627223"/>
              <a:gd name="connsiteY51" fmla="*/ 2950545 h 6120679"/>
              <a:gd name="connsiteX52" fmla="*/ 1914477 w 4627223"/>
              <a:gd name="connsiteY52" fmla="*/ 3019422 h 6120679"/>
              <a:gd name="connsiteX53" fmla="*/ 1980534 w 4627223"/>
              <a:gd name="connsiteY53" fmla="*/ 3029815 h 6120679"/>
              <a:gd name="connsiteX54" fmla="*/ 1796768 w 4627223"/>
              <a:gd name="connsiteY54" fmla="*/ 3020666 h 6120679"/>
              <a:gd name="connsiteX55" fmla="*/ 1666131 w 4627223"/>
              <a:gd name="connsiteY55" fmla="*/ 3016214 h 6120679"/>
              <a:gd name="connsiteX56" fmla="*/ 1757472 w 4627223"/>
              <a:gd name="connsiteY56" fmla="*/ 3020622 h 6120679"/>
              <a:gd name="connsiteX57" fmla="*/ 2066221 w 4627223"/>
              <a:gd name="connsiteY57" fmla="*/ 3043089 h 6120679"/>
              <a:gd name="connsiteX58" fmla="*/ 2127227 w 4627223"/>
              <a:gd name="connsiteY58" fmla="*/ 3049401 h 6120679"/>
              <a:gd name="connsiteX59" fmla="*/ 2201316 w 4627223"/>
              <a:gd name="connsiteY59" fmla="*/ 3057994 h 6120679"/>
              <a:gd name="connsiteX60" fmla="*/ 2217281 w 4627223"/>
              <a:gd name="connsiteY60" fmla="*/ 3059398 h 6120679"/>
              <a:gd name="connsiteX61" fmla="*/ 2302814 w 4627223"/>
              <a:gd name="connsiteY61" fmla="*/ 3070779 h 6120679"/>
              <a:gd name="connsiteX62" fmla="*/ 2507649 w 4627223"/>
              <a:gd name="connsiteY62" fmla="*/ 3137651 h 6120679"/>
              <a:gd name="connsiteX63" fmla="*/ 1859380 w 4627223"/>
              <a:gd name="connsiteY63" fmla="*/ 3248386 h 6120679"/>
              <a:gd name="connsiteX64" fmla="*/ 1819524 w 4627223"/>
              <a:gd name="connsiteY64" fmla="*/ 3250786 h 6120679"/>
              <a:gd name="connsiteX65" fmla="*/ 1838982 w 4627223"/>
              <a:gd name="connsiteY65" fmla="*/ 3251872 h 6120679"/>
              <a:gd name="connsiteX66" fmla="*/ 1732175 w 4627223"/>
              <a:gd name="connsiteY66" fmla="*/ 3264009 h 6120679"/>
              <a:gd name="connsiteX67" fmla="*/ 1396911 w 4627223"/>
              <a:gd name="connsiteY67" fmla="*/ 3357271 h 6120679"/>
              <a:gd name="connsiteX68" fmla="*/ 2044421 w 4627223"/>
              <a:gd name="connsiteY68" fmla="*/ 3481078 h 6120679"/>
              <a:gd name="connsiteX69" fmla="*/ 2065882 w 4627223"/>
              <a:gd name="connsiteY69" fmla="*/ 3482616 h 6120679"/>
              <a:gd name="connsiteX70" fmla="*/ 2009062 w 4627223"/>
              <a:gd name="connsiteY70" fmla="*/ 3480680 h 6120679"/>
              <a:gd name="connsiteX71" fmla="*/ 2100294 w 4627223"/>
              <a:gd name="connsiteY71" fmla="*/ 3485083 h 6120679"/>
              <a:gd name="connsiteX72" fmla="*/ 2146851 w 4627223"/>
              <a:gd name="connsiteY72" fmla="*/ 3488420 h 6120679"/>
              <a:gd name="connsiteX73" fmla="*/ 2255082 w 4627223"/>
              <a:gd name="connsiteY73" fmla="*/ 3495164 h 6120679"/>
              <a:gd name="connsiteX74" fmla="*/ 2262062 w 4627223"/>
              <a:gd name="connsiteY74" fmla="*/ 3495540 h 6120679"/>
              <a:gd name="connsiteX75" fmla="*/ 2262985 w 4627223"/>
              <a:gd name="connsiteY75" fmla="*/ 3495603 h 6120679"/>
              <a:gd name="connsiteX76" fmla="*/ 2850578 w 4627223"/>
              <a:gd name="connsiteY76" fmla="*/ 3602116 h 6120679"/>
              <a:gd name="connsiteX77" fmla="*/ 2202309 w 4627223"/>
              <a:gd name="connsiteY77" fmla="*/ 3712851 h 6120679"/>
              <a:gd name="connsiteX78" fmla="*/ 2162455 w 4627223"/>
              <a:gd name="connsiteY78" fmla="*/ 3715252 h 6120679"/>
              <a:gd name="connsiteX79" fmla="*/ 2181910 w 4627223"/>
              <a:gd name="connsiteY79" fmla="*/ 3716338 h 6120679"/>
              <a:gd name="connsiteX80" fmla="*/ 2075103 w 4627223"/>
              <a:gd name="connsiteY80" fmla="*/ 3728475 h 6120679"/>
              <a:gd name="connsiteX81" fmla="*/ 1739839 w 4627223"/>
              <a:gd name="connsiteY81" fmla="*/ 3821737 h 6120679"/>
              <a:gd name="connsiteX82" fmla="*/ 1914482 w 4627223"/>
              <a:gd name="connsiteY82" fmla="*/ 3890613 h 6120679"/>
              <a:gd name="connsiteX83" fmla="*/ 1980539 w 4627223"/>
              <a:gd name="connsiteY83" fmla="*/ 3901006 h 6120679"/>
              <a:gd name="connsiteX84" fmla="*/ 1796770 w 4627223"/>
              <a:gd name="connsiteY84" fmla="*/ 3891857 h 6120679"/>
              <a:gd name="connsiteX85" fmla="*/ 1666133 w 4627223"/>
              <a:gd name="connsiteY85" fmla="*/ 3887405 h 6120679"/>
              <a:gd name="connsiteX86" fmla="*/ 1757474 w 4627223"/>
              <a:gd name="connsiteY86" fmla="*/ 3891813 h 6120679"/>
              <a:gd name="connsiteX87" fmla="*/ 2066223 w 4627223"/>
              <a:gd name="connsiteY87" fmla="*/ 3914280 h 6120679"/>
              <a:gd name="connsiteX88" fmla="*/ 2127251 w 4627223"/>
              <a:gd name="connsiteY88" fmla="*/ 3920594 h 6120679"/>
              <a:gd name="connsiteX89" fmla="*/ 2201321 w 4627223"/>
              <a:gd name="connsiteY89" fmla="*/ 3929185 h 6120679"/>
              <a:gd name="connsiteX90" fmla="*/ 2217279 w 4627223"/>
              <a:gd name="connsiteY90" fmla="*/ 3930588 h 6120679"/>
              <a:gd name="connsiteX91" fmla="*/ 2302814 w 4627223"/>
              <a:gd name="connsiteY91" fmla="*/ 3941970 h 6120679"/>
              <a:gd name="connsiteX92" fmla="*/ 2507649 w 4627223"/>
              <a:gd name="connsiteY92" fmla="*/ 4008842 h 6120679"/>
              <a:gd name="connsiteX93" fmla="*/ 1859383 w 4627223"/>
              <a:gd name="connsiteY93" fmla="*/ 4119577 h 6120679"/>
              <a:gd name="connsiteX94" fmla="*/ 1819526 w 4627223"/>
              <a:gd name="connsiteY94" fmla="*/ 4121977 h 6120679"/>
              <a:gd name="connsiteX95" fmla="*/ 1838984 w 4627223"/>
              <a:gd name="connsiteY95" fmla="*/ 4123063 h 6120679"/>
              <a:gd name="connsiteX96" fmla="*/ 1732177 w 4627223"/>
              <a:gd name="connsiteY96" fmla="*/ 4135200 h 6120679"/>
              <a:gd name="connsiteX97" fmla="*/ 1396913 w 4627223"/>
              <a:gd name="connsiteY97" fmla="*/ 4228462 h 6120679"/>
              <a:gd name="connsiteX98" fmla="*/ 2044424 w 4627223"/>
              <a:gd name="connsiteY98" fmla="*/ 4352269 h 6120679"/>
              <a:gd name="connsiteX99" fmla="*/ 2065885 w 4627223"/>
              <a:gd name="connsiteY99" fmla="*/ 4353807 h 6120679"/>
              <a:gd name="connsiteX100" fmla="*/ 2009064 w 4627223"/>
              <a:gd name="connsiteY100" fmla="*/ 4351871 h 6120679"/>
              <a:gd name="connsiteX101" fmla="*/ 2100297 w 4627223"/>
              <a:gd name="connsiteY101" fmla="*/ 4356274 h 6120679"/>
              <a:gd name="connsiteX102" fmla="*/ 2146853 w 4627223"/>
              <a:gd name="connsiteY102" fmla="*/ 4359611 h 6120679"/>
              <a:gd name="connsiteX103" fmla="*/ 2255084 w 4627223"/>
              <a:gd name="connsiteY103" fmla="*/ 4366355 h 6120679"/>
              <a:gd name="connsiteX104" fmla="*/ 2262065 w 4627223"/>
              <a:gd name="connsiteY104" fmla="*/ 4366731 h 6120679"/>
              <a:gd name="connsiteX105" fmla="*/ 2262987 w 4627223"/>
              <a:gd name="connsiteY105" fmla="*/ 4366794 h 6120679"/>
              <a:gd name="connsiteX106" fmla="*/ 2850580 w 4627223"/>
              <a:gd name="connsiteY106" fmla="*/ 4473308 h 6120679"/>
              <a:gd name="connsiteX107" fmla="*/ 2202311 w 4627223"/>
              <a:gd name="connsiteY107" fmla="*/ 4584042 h 6120679"/>
              <a:gd name="connsiteX108" fmla="*/ 2162457 w 4627223"/>
              <a:gd name="connsiteY108" fmla="*/ 4586443 h 6120679"/>
              <a:gd name="connsiteX109" fmla="*/ 2181913 w 4627223"/>
              <a:gd name="connsiteY109" fmla="*/ 4587529 h 6120679"/>
              <a:gd name="connsiteX110" fmla="*/ 2075106 w 4627223"/>
              <a:gd name="connsiteY110" fmla="*/ 4599666 h 6120679"/>
              <a:gd name="connsiteX111" fmla="*/ 1739841 w 4627223"/>
              <a:gd name="connsiteY111" fmla="*/ 4692928 h 6120679"/>
              <a:gd name="connsiteX112" fmla="*/ 2830461 w 4627223"/>
              <a:gd name="connsiteY112" fmla="*/ 4842394 h 6120679"/>
              <a:gd name="connsiteX113" fmla="*/ 2961098 w 4627223"/>
              <a:gd name="connsiteY113" fmla="*/ 4846846 h 6120679"/>
              <a:gd name="connsiteX114" fmla="*/ 2869758 w 4627223"/>
              <a:gd name="connsiteY114" fmla="*/ 4842437 h 6120679"/>
              <a:gd name="connsiteX115" fmla="*/ 2119580 w 4627223"/>
              <a:gd name="connsiteY115" fmla="*/ 4725409 h 6120679"/>
              <a:gd name="connsiteX116" fmla="*/ 2767849 w 4627223"/>
              <a:gd name="connsiteY116" fmla="*/ 4614674 h 6120679"/>
              <a:gd name="connsiteX117" fmla="*/ 2807705 w 4627223"/>
              <a:gd name="connsiteY117" fmla="*/ 4612273 h 6120679"/>
              <a:gd name="connsiteX118" fmla="*/ 2788247 w 4627223"/>
              <a:gd name="connsiteY118" fmla="*/ 4611187 h 6120679"/>
              <a:gd name="connsiteX119" fmla="*/ 2895054 w 4627223"/>
              <a:gd name="connsiteY119" fmla="*/ 4599051 h 6120679"/>
              <a:gd name="connsiteX120" fmla="*/ 3230319 w 4627223"/>
              <a:gd name="connsiteY120" fmla="*/ 4505789 h 6120679"/>
              <a:gd name="connsiteX121" fmla="*/ 2582808 w 4627223"/>
              <a:gd name="connsiteY121" fmla="*/ 4381982 h 6120679"/>
              <a:gd name="connsiteX122" fmla="*/ 2561347 w 4627223"/>
              <a:gd name="connsiteY122" fmla="*/ 4380444 h 6120679"/>
              <a:gd name="connsiteX123" fmla="*/ 2618167 w 4627223"/>
              <a:gd name="connsiteY123" fmla="*/ 4382380 h 6120679"/>
              <a:gd name="connsiteX124" fmla="*/ 2526935 w 4627223"/>
              <a:gd name="connsiteY124" fmla="*/ 4377977 h 6120679"/>
              <a:gd name="connsiteX125" fmla="*/ 2480378 w 4627223"/>
              <a:gd name="connsiteY125" fmla="*/ 4374640 h 6120679"/>
              <a:gd name="connsiteX126" fmla="*/ 2372148 w 4627223"/>
              <a:gd name="connsiteY126" fmla="*/ 4367896 h 6120679"/>
              <a:gd name="connsiteX127" fmla="*/ 2365167 w 4627223"/>
              <a:gd name="connsiteY127" fmla="*/ 4367520 h 6120679"/>
              <a:gd name="connsiteX128" fmla="*/ 2364244 w 4627223"/>
              <a:gd name="connsiteY128" fmla="*/ 4367457 h 6120679"/>
              <a:gd name="connsiteX129" fmla="*/ 1776652 w 4627223"/>
              <a:gd name="connsiteY129" fmla="*/ 4260943 h 6120679"/>
              <a:gd name="connsiteX130" fmla="*/ 2424920 w 4627223"/>
              <a:gd name="connsiteY130" fmla="*/ 4150208 h 6120679"/>
              <a:gd name="connsiteX131" fmla="*/ 2464774 w 4627223"/>
              <a:gd name="connsiteY131" fmla="*/ 4147808 h 6120679"/>
              <a:gd name="connsiteX132" fmla="*/ 2445319 w 4627223"/>
              <a:gd name="connsiteY132" fmla="*/ 4146722 h 6120679"/>
              <a:gd name="connsiteX133" fmla="*/ 2552126 w 4627223"/>
              <a:gd name="connsiteY133" fmla="*/ 4134585 h 6120679"/>
              <a:gd name="connsiteX134" fmla="*/ 2887390 w 4627223"/>
              <a:gd name="connsiteY134" fmla="*/ 4041323 h 6120679"/>
              <a:gd name="connsiteX135" fmla="*/ 2712746 w 4627223"/>
              <a:gd name="connsiteY135" fmla="*/ 3972446 h 6120679"/>
              <a:gd name="connsiteX136" fmla="*/ 2646690 w 4627223"/>
              <a:gd name="connsiteY136" fmla="*/ 3962053 h 6120679"/>
              <a:gd name="connsiteX137" fmla="*/ 2830459 w 4627223"/>
              <a:gd name="connsiteY137" fmla="*/ 3971202 h 6120679"/>
              <a:gd name="connsiteX138" fmla="*/ 2961096 w 4627223"/>
              <a:gd name="connsiteY138" fmla="*/ 3975655 h 6120679"/>
              <a:gd name="connsiteX139" fmla="*/ 2869755 w 4627223"/>
              <a:gd name="connsiteY139" fmla="*/ 3971246 h 6120679"/>
              <a:gd name="connsiteX140" fmla="*/ 2561006 w 4627223"/>
              <a:gd name="connsiteY140" fmla="*/ 3948780 h 6120679"/>
              <a:gd name="connsiteX141" fmla="*/ 2499978 w 4627223"/>
              <a:gd name="connsiteY141" fmla="*/ 3942465 h 6120679"/>
              <a:gd name="connsiteX142" fmla="*/ 2425909 w 4627223"/>
              <a:gd name="connsiteY142" fmla="*/ 3933875 h 6120679"/>
              <a:gd name="connsiteX143" fmla="*/ 2409950 w 4627223"/>
              <a:gd name="connsiteY143" fmla="*/ 3932472 h 6120679"/>
              <a:gd name="connsiteX144" fmla="*/ 2324415 w 4627223"/>
              <a:gd name="connsiteY144" fmla="*/ 3921090 h 6120679"/>
              <a:gd name="connsiteX145" fmla="*/ 2119580 w 4627223"/>
              <a:gd name="connsiteY145" fmla="*/ 3854218 h 6120679"/>
              <a:gd name="connsiteX146" fmla="*/ 2767847 w 4627223"/>
              <a:gd name="connsiteY146" fmla="*/ 3743483 h 6120679"/>
              <a:gd name="connsiteX147" fmla="*/ 2807703 w 4627223"/>
              <a:gd name="connsiteY147" fmla="*/ 3741082 h 6120679"/>
              <a:gd name="connsiteX148" fmla="*/ 2788245 w 4627223"/>
              <a:gd name="connsiteY148" fmla="*/ 3739996 h 6120679"/>
              <a:gd name="connsiteX149" fmla="*/ 2895052 w 4627223"/>
              <a:gd name="connsiteY149" fmla="*/ 3727859 h 6120679"/>
              <a:gd name="connsiteX150" fmla="*/ 3230316 w 4627223"/>
              <a:gd name="connsiteY150" fmla="*/ 3634598 h 6120679"/>
              <a:gd name="connsiteX151" fmla="*/ 2582806 w 4627223"/>
              <a:gd name="connsiteY151" fmla="*/ 3510791 h 6120679"/>
              <a:gd name="connsiteX152" fmla="*/ 2561345 w 4627223"/>
              <a:gd name="connsiteY152" fmla="*/ 3509252 h 6120679"/>
              <a:gd name="connsiteX153" fmla="*/ 2618165 w 4627223"/>
              <a:gd name="connsiteY153" fmla="*/ 3511189 h 6120679"/>
              <a:gd name="connsiteX154" fmla="*/ 2526933 w 4627223"/>
              <a:gd name="connsiteY154" fmla="*/ 3506785 h 6120679"/>
              <a:gd name="connsiteX155" fmla="*/ 2480376 w 4627223"/>
              <a:gd name="connsiteY155" fmla="*/ 3503448 h 6120679"/>
              <a:gd name="connsiteX156" fmla="*/ 2372145 w 4627223"/>
              <a:gd name="connsiteY156" fmla="*/ 3496704 h 6120679"/>
              <a:gd name="connsiteX157" fmla="*/ 2365165 w 4627223"/>
              <a:gd name="connsiteY157" fmla="*/ 3496329 h 6120679"/>
              <a:gd name="connsiteX158" fmla="*/ 2364242 w 4627223"/>
              <a:gd name="connsiteY158" fmla="*/ 3496265 h 6120679"/>
              <a:gd name="connsiteX159" fmla="*/ 1776649 w 4627223"/>
              <a:gd name="connsiteY159" fmla="*/ 3389752 h 6120679"/>
              <a:gd name="connsiteX160" fmla="*/ 2424918 w 4627223"/>
              <a:gd name="connsiteY160" fmla="*/ 3279017 h 6120679"/>
              <a:gd name="connsiteX161" fmla="*/ 2464772 w 4627223"/>
              <a:gd name="connsiteY161" fmla="*/ 3276617 h 6120679"/>
              <a:gd name="connsiteX162" fmla="*/ 2445317 w 4627223"/>
              <a:gd name="connsiteY162" fmla="*/ 3275530 h 6120679"/>
              <a:gd name="connsiteX163" fmla="*/ 2552123 w 4627223"/>
              <a:gd name="connsiteY163" fmla="*/ 3263394 h 6120679"/>
              <a:gd name="connsiteX164" fmla="*/ 2887388 w 4627223"/>
              <a:gd name="connsiteY164" fmla="*/ 3170132 h 6120679"/>
              <a:gd name="connsiteX165" fmla="*/ 2712746 w 4627223"/>
              <a:gd name="connsiteY165" fmla="*/ 3101255 h 6120679"/>
              <a:gd name="connsiteX166" fmla="*/ 2646688 w 4627223"/>
              <a:gd name="connsiteY166" fmla="*/ 3090863 h 6120679"/>
              <a:gd name="connsiteX167" fmla="*/ 2830454 w 4627223"/>
              <a:gd name="connsiteY167" fmla="*/ 3100011 h 6120679"/>
              <a:gd name="connsiteX168" fmla="*/ 2961091 w 4627223"/>
              <a:gd name="connsiteY168" fmla="*/ 3104464 h 6120679"/>
              <a:gd name="connsiteX169" fmla="*/ 2869751 w 4627223"/>
              <a:gd name="connsiteY169" fmla="*/ 3100055 h 6120679"/>
              <a:gd name="connsiteX170" fmla="*/ 2561002 w 4627223"/>
              <a:gd name="connsiteY170" fmla="*/ 3077589 h 6120679"/>
              <a:gd name="connsiteX171" fmla="*/ 2499996 w 4627223"/>
              <a:gd name="connsiteY171" fmla="*/ 3071276 h 6120679"/>
              <a:gd name="connsiteX172" fmla="*/ 2425906 w 4627223"/>
              <a:gd name="connsiteY172" fmla="*/ 3062684 h 6120679"/>
              <a:gd name="connsiteX173" fmla="*/ 2409941 w 4627223"/>
              <a:gd name="connsiteY173" fmla="*/ 3061280 h 6120679"/>
              <a:gd name="connsiteX174" fmla="*/ 2324411 w 4627223"/>
              <a:gd name="connsiteY174" fmla="*/ 3049899 h 6120679"/>
              <a:gd name="connsiteX175" fmla="*/ 2119576 w 4627223"/>
              <a:gd name="connsiteY175" fmla="*/ 2983027 h 6120679"/>
              <a:gd name="connsiteX176" fmla="*/ 2767842 w 4627223"/>
              <a:gd name="connsiteY176" fmla="*/ 2872292 h 6120679"/>
              <a:gd name="connsiteX177" fmla="*/ 2807698 w 4627223"/>
              <a:gd name="connsiteY177" fmla="*/ 2869891 h 6120679"/>
              <a:gd name="connsiteX178" fmla="*/ 2788241 w 4627223"/>
              <a:gd name="connsiteY178" fmla="*/ 2868805 h 6120679"/>
              <a:gd name="connsiteX179" fmla="*/ 2895048 w 4627223"/>
              <a:gd name="connsiteY179" fmla="*/ 2856668 h 6120679"/>
              <a:gd name="connsiteX180" fmla="*/ 3230312 w 4627223"/>
              <a:gd name="connsiteY180" fmla="*/ 2763407 h 6120679"/>
              <a:gd name="connsiteX181" fmla="*/ 2582801 w 4627223"/>
              <a:gd name="connsiteY181" fmla="*/ 2639600 h 6120679"/>
              <a:gd name="connsiteX182" fmla="*/ 2561340 w 4627223"/>
              <a:gd name="connsiteY182" fmla="*/ 2638061 h 6120679"/>
              <a:gd name="connsiteX183" fmla="*/ 2618161 w 4627223"/>
              <a:gd name="connsiteY183" fmla="*/ 2639998 h 6120679"/>
              <a:gd name="connsiteX184" fmla="*/ 2526928 w 4627223"/>
              <a:gd name="connsiteY184" fmla="*/ 2635594 h 6120679"/>
              <a:gd name="connsiteX185" fmla="*/ 2480371 w 4627223"/>
              <a:gd name="connsiteY185" fmla="*/ 2632257 h 6120679"/>
              <a:gd name="connsiteX186" fmla="*/ 2372141 w 4627223"/>
              <a:gd name="connsiteY186" fmla="*/ 2625514 h 6120679"/>
              <a:gd name="connsiteX187" fmla="*/ 2365160 w 4627223"/>
              <a:gd name="connsiteY187" fmla="*/ 2625138 h 6120679"/>
              <a:gd name="connsiteX188" fmla="*/ 2364237 w 4627223"/>
              <a:gd name="connsiteY188" fmla="*/ 2625074 h 6120679"/>
              <a:gd name="connsiteX189" fmla="*/ 1776645 w 4627223"/>
              <a:gd name="connsiteY189" fmla="*/ 2518561 h 6120679"/>
              <a:gd name="connsiteX190" fmla="*/ 2424914 w 4627223"/>
              <a:gd name="connsiteY190" fmla="*/ 2407826 h 6120679"/>
              <a:gd name="connsiteX191" fmla="*/ 2464767 w 4627223"/>
              <a:gd name="connsiteY191" fmla="*/ 2405425 h 6120679"/>
              <a:gd name="connsiteX192" fmla="*/ 2445312 w 4627223"/>
              <a:gd name="connsiteY192" fmla="*/ 2404339 h 6120679"/>
              <a:gd name="connsiteX193" fmla="*/ 2552119 w 4627223"/>
              <a:gd name="connsiteY193" fmla="*/ 2392203 h 6120679"/>
              <a:gd name="connsiteX194" fmla="*/ 2887383 w 4627223"/>
              <a:gd name="connsiteY194" fmla="*/ 2298941 h 6120679"/>
              <a:gd name="connsiteX195" fmla="*/ 2712741 w 4627223"/>
              <a:gd name="connsiteY195" fmla="*/ 2230064 h 6120679"/>
              <a:gd name="connsiteX196" fmla="*/ 2646686 w 4627223"/>
              <a:gd name="connsiteY196" fmla="*/ 2219672 h 6120679"/>
              <a:gd name="connsiteX197" fmla="*/ 2830450 w 4627223"/>
              <a:gd name="connsiteY197" fmla="*/ 2228820 h 6120679"/>
              <a:gd name="connsiteX198" fmla="*/ 2961087 w 4627223"/>
              <a:gd name="connsiteY198" fmla="*/ 2233272 h 6120679"/>
              <a:gd name="connsiteX199" fmla="*/ 2869746 w 4627223"/>
              <a:gd name="connsiteY199" fmla="*/ 2228864 h 6120679"/>
              <a:gd name="connsiteX200" fmla="*/ 2560997 w 4627223"/>
              <a:gd name="connsiteY200" fmla="*/ 2206398 h 6120679"/>
              <a:gd name="connsiteX201" fmla="*/ 2499991 w 4627223"/>
              <a:gd name="connsiteY201" fmla="*/ 2200085 h 6120679"/>
              <a:gd name="connsiteX202" fmla="*/ 2425902 w 4627223"/>
              <a:gd name="connsiteY202" fmla="*/ 2191493 h 6120679"/>
              <a:gd name="connsiteX203" fmla="*/ 2409937 w 4627223"/>
              <a:gd name="connsiteY203" fmla="*/ 2190088 h 6120679"/>
              <a:gd name="connsiteX204" fmla="*/ 2324406 w 4627223"/>
              <a:gd name="connsiteY204" fmla="*/ 2178708 h 6120679"/>
              <a:gd name="connsiteX205" fmla="*/ 2119571 w 4627223"/>
              <a:gd name="connsiteY205" fmla="*/ 2111836 h 6120679"/>
              <a:gd name="connsiteX206" fmla="*/ 2767838 w 4627223"/>
              <a:gd name="connsiteY206" fmla="*/ 2001101 h 6120679"/>
              <a:gd name="connsiteX207" fmla="*/ 2807694 w 4627223"/>
              <a:gd name="connsiteY207" fmla="*/ 1998700 h 6120679"/>
              <a:gd name="connsiteX208" fmla="*/ 2788236 w 4627223"/>
              <a:gd name="connsiteY208" fmla="*/ 1997614 h 6120679"/>
              <a:gd name="connsiteX209" fmla="*/ 2895043 w 4627223"/>
              <a:gd name="connsiteY209" fmla="*/ 1985477 h 6120679"/>
              <a:gd name="connsiteX210" fmla="*/ 3230307 w 4627223"/>
              <a:gd name="connsiteY210" fmla="*/ 1892216 h 6120679"/>
              <a:gd name="connsiteX211" fmla="*/ 2582797 w 4627223"/>
              <a:gd name="connsiteY211" fmla="*/ 1768408 h 6120679"/>
              <a:gd name="connsiteX212" fmla="*/ 2561336 w 4627223"/>
              <a:gd name="connsiteY212" fmla="*/ 1766870 h 6120679"/>
              <a:gd name="connsiteX213" fmla="*/ 2618156 w 4627223"/>
              <a:gd name="connsiteY213" fmla="*/ 1768807 h 6120679"/>
              <a:gd name="connsiteX214" fmla="*/ 2526924 w 4627223"/>
              <a:gd name="connsiteY214" fmla="*/ 1764403 h 6120679"/>
              <a:gd name="connsiteX215" fmla="*/ 2480367 w 4627223"/>
              <a:gd name="connsiteY215" fmla="*/ 1761066 h 6120679"/>
              <a:gd name="connsiteX216" fmla="*/ 2372136 w 4627223"/>
              <a:gd name="connsiteY216" fmla="*/ 1754322 h 6120679"/>
              <a:gd name="connsiteX217" fmla="*/ 2365156 w 4627223"/>
              <a:gd name="connsiteY217" fmla="*/ 1753947 h 6120679"/>
              <a:gd name="connsiteX218" fmla="*/ 2364233 w 4627223"/>
              <a:gd name="connsiteY218" fmla="*/ 1753883 h 6120679"/>
              <a:gd name="connsiteX219" fmla="*/ 1776640 w 4627223"/>
              <a:gd name="connsiteY219" fmla="*/ 1647370 h 6120679"/>
              <a:gd name="connsiteX220" fmla="*/ 2424909 w 4627223"/>
              <a:gd name="connsiteY220" fmla="*/ 1536635 h 6120679"/>
              <a:gd name="connsiteX221" fmla="*/ 2464763 w 4627223"/>
              <a:gd name="connsiteY221" fmla="*/ 1534234 h 6120679"/>
              <a:gd name="connsiteX222" fmla="*/ 2445308 w 4627223"/>
              <a:gd name="connsiteY222" fmla="*/ 1533148 h 6120679"/>
              <a:gd name="connsiteX223" fmla="*/ 2552114 w 4627223"/>
              <a:gd name="connsiteY223" fmla="*/ 1521011 h 6120679"/>
              <a:gd name="connsiteX224" fmla="*/ 2887379 w 4627223"/>
              <a:gd name="connsiteY224" fmla="*/ 1427750 h 6120679"/>
              <a:gd name="connsiteX225" fmla="*/ 1796759 w 4627223"/>
              <a:gd name="connsiteY225" fmla="*/ 1278284 h 6120679"/>
              <a:gd name="connsiteX226" fmla="*/ 4627223 w 4627223"/>
              <a:gd name="connsiteY226" fmla="*/ 0 h 6120679"/>
              <a:gd name="connsiteX227" fmla="*/ 4627222 w 4627223"/>
              <a:gd name="connsiteY227" fmla="*/ 6120679 h 6120679"/>
              <a:gd name="connsiteX228" fmla="*/ 280180 w 4627223"/>
              <a:gd name="connsiteY228" fmla="*/ 5506617 h 6120679"/>
              <a:gd name="connsiteX229" fmla="*/ 0 w 4627223"/>
              <a:gd name="connsiteY229" fmla="*/ 5428505 h 6120679"/>
              <a:gd name="connsiteX230" fmla="*/ 0 w 4627223"/>
              <a:gd name="connsiteY230" fmla="*/ 677755 h 6120679"/>
              <a:gd name="connsiteX231" fmla="*/ 340045 w 4627223"/>
              <a:gd name="connsiteY231" fmla="*/ 584382 h 6120679"/>
              <a:gd name="connsiteX232" fmla="*/ 4627223 w 4627223"/>
              <a:gd name="connsiteY23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4627223" h="6120679">
                <a:moveTo>
                  <a:pt x="1666122" y="1273832"/>
                </a:moveTo>
                <a:lnTo>
                  <a:pt x="1757463" y="1278240"/>
                </a:lnTo>
                <a:cubicBezTo>
                  <a:pt x="2211471" y="1304249"/>
                  <a:pt x="2507640" y="1346972"/>
                  <a:pt x="2507640" y="1395269"/>
                </a:cubicBezTo>
                <a:cubicBezTo>
                  <a:pt x="2507640" y="1439849"/>
                  <a:pt x="2255285" y="1479682"/>
                  <a:pt x="1859371" y="1506003"/>
                </a:cubicBezTo>
                <a:lnTo>
                  <a:pt x="1819515" y="1508404"/>
                </a:lnTo>
                <a:lnTo>
                  <a:pt x="1838973" y="1509490"/>
                </a:lnTo>
                <a:lnTo>
                  <a:pt x="1732166" y="1521627"/>
                </a:lnTo>
                <a:cubicBezTo>
                  <a:pt x="1520497" y="1548249"/>
                  <a:pt x="1396902" y="1580342"/>
                  <a:pt x="1396902" y="1614888"/>
                </a:cubicBezTo>
                <a:cubicBezTo>
                  <a:pt x="1396902" y="1664009"/>
                  <a:pt x="1646777" y="1708170"/>
                  <a:pt x="2044412" y="1738695"/>
                </a:cubicBezTo>
                <a:lnTo>
                  <a:pt x="2065873" y="1740234"/>
                </a:lnTo>
                <a:lnTo>
                  <a:pt x="2009053" y="1738297"/>
                </a:lnTo>
                <a:lnTo>
                  <a:pt x="2100285" y="1742701"/>
                </a:lnTo>
                <a:lnTo>
                  <a:pt x="2146842" y="1746038"/>
                </a:lnTo>
                <a:cubicBezTo>
                  <a:pt x="2181971" y="1748387"/>
                  <a:pt x="2218069" y="1750637"/>
                  <a:pt x="2255073" y="1752782"/>
                </a:cubicBezTo>
                <a:lnTo>
                  <a:pt x="2262053" y="1753158"/>
                </a:lnTo>
                <a:lnTo>
                  <a:pt x="2262976" y="1753221"/>
                </a:lnTo>
                <a:cubicBezTo>
                  <a:pt x="2623815" y="1779483"/>
                  <a:pt x="2850569" y="1817475"/>
                  <a:pt x="2850569" y="1859734"/>
                </a:cubicBezTo>
                <a:cubicBezTo>
                  <a:pt x="2850569" y="1904315"/>
                  <a:pt x="2598213" y="1944148"/>
                  <a:pt x="2202300" y="1970469"/>
                </a:cubicBezTo>
                <a:lnTo>
                  <a:pt x="2162446" y="1972870"/>
                </a:lnTo>
                <a:lnTo>
                  <a:pt x="2181901" y="1973956"/>
                </a:lnTo>
                <a:lnTo>
                  <a:pt x="2075095" y="1986093"/>
                </a:lnTo>
                <a:cubicBezTo>
                  <a:pt x="1863426" y="2012715"/>
                  <a:pt x="1739830" y="2044808"/>
                  <a:pt x="1739830" y="2079354"/>
                </a:cubicBezTo>
                <a:cubicBezTo>
                  <a:pt x="1739830" y="2103914"/>
                  <a:pt x="1802300" y="2127235"/>
                  <a:pt x="1914472" y="2148231"/>
                </a:cubicBezTo>
                <a:lnTo>
                  <a:pt x="1980528" y="2158624"/>
                </a:lnTo>
                <a:lnTo>
                  <a:pt x="1796763" y="2149475"/>
                </a:lnTo>
                <a:lnTo>
                  <a:pt x="1666127" y="2145023"/>
                </a:lnTo>
                <a:lnTo>
                  <a:pt x="1757467" y="2149431"/>
                </a:lnTo>
                <a:cubicBezTo>
                  <a:pt x="1870968" y="2155933"/>
                  <a:pt x="1974607" y="2163480"/>
                  <a:pt x="2066216" y="2171898"/>
                </a:cubicBezTo>
                <a:lnTo>
                  <a:pt x="2127222" y="2178210"/>
                </a:lnTo>
                <a:lnTo>
                  <a:pt x="2201312" y="2186803"/>
                </a:lnTo>
                <a:lnTo>
                  <a:pt x="2217277" y="2188207"/>
                </a:lnTo>
                <a:lnTo>
                  <a:pt x="2302810" y="2199588"/>
                </a:lnTo>
                <a:cubicBezTo>
                  <a:pt x="2433602" y="2219557"/>
                  <a:pt x="2507645" y="2242312"/>
                  <a:pt x="2507645" y="2266460"/>
                </a:cubicBezTo>
                <a:cubicBezTo>
                  <a:pt x="2507645" y="2311040"/>
                  <a:pt x="2255289" y="2350874"/>
                  <a:pt x="1859376" y="2377194"/>
                </a:cubicBezTo>
                <a:lnTo>
                  <a:pt x="1819520" y="2379595"/>
                </a:lnTo>
                <a:lnTo>
                  <a:pt x="1838977" y="2380681"/>
                </a:lnTo>
                <a:lnTo>
                  <a:pt x="1732170" y="2392818"/>
                </a:lnTo>
                <a:cubicBezTo>
                  <a:pt x="1520502" y="2419440"/>
                  <a:pt x="1396906" y="2451533"/>
                  <a:pt x="1396906" y="2486080"/>
                </a:cubicBezTo>
                <a:cubicBezTo>
                  <a:pt x="1396906" y="2535200"/>
                  <a:pt x="1646782" y="2579361"/>
                  <a:pt x="2044417" y="2609887"/>
                </a:cubicBezTo>
                <a:lnTo>
                  <a:pt x="2065878" y="2611425"/>
                </a:lnTo>
                <a:lnTo>
                  <a:pt x="2009057" y="2609489"/>
                </a:lnTo>
                <a:lnTo>
                  <a:pt x="2100290" y="2613892"/>
                </a:lnTo>
                <a:lnTo>
                  <a:pt x="2146847" y="2617229"/>
                </a:lnTo>
                <a:cubicBezTo>
                  <a:pt x="2181976" y="2619578"/>
                  <a:pt x="2218073" y="2621828"/>
                  <a:pt x="2255077" y="2623973"/>
                </a:cubicBezTo>
                <a:lnTo>
                  <a:pt x="2262058" y="2624349"/>
                </a:lnTo>
                <a:lnTo>
                  <a:pt x="2262981" y="2624412"/>
                </a:lnTo>
                <a:cubicBezTo>
                  <a:pt x="2623819" y="2650674"/>
                  <a:pt x="2850573" y="2688667"/>
                  <a:pt x="2850573" y="2730925"/>
                </a:cubicBezTo>
                <a:cubicBezTo>
                  <a:pt x="2850573" y="2775506"/>
                  <a:pt x="2598218" y="2815339"/>
                  <a:pt x="2202304" y="2841660"/>
                </a:cubicBezTo>
                <a:lnTo>
                  <a:pt x="2162451" y="2844061"/>
                </a:lnTo>
                <a:lnTo>
                  <a:pt x="2181906" y="2845147"/>
                </a:lnTo>
                <a:lnTo>
                  <a:pt x="2075099" y="2857284"/>
                </a:lnTo>
                <a:cubicBezTo>
                  <a:pt x="1863430" y="2883906"/>
                  <a:pt x="1739835" y="2915999"/>
                  <a:pt x="1739835" y="2950545"/>
                </a:cubicBezTo>
                <a:cubicBezTo>
                  <a:pt x="1739835" y="2975106"/>
                  <a:pt x="1802305" y="2998426"/>
                  <a:pt x="1914477" y="3019422"/>
                </a:cubicBezTo>
                <a:lnTo>
                  <a:pt x="1980534" y="3029815"/>
                </a:lnTo>
                <a:lnTo>
                  <a:pt x="1796768" y="3020666"/>
                </a:lnTo>
                <a:lnTo>
                  <a:pt x="1666131" y="3016214"/>
                </a:lnTo>
                <a:lnTo>
                  <a:pt x="1757472" y="3020622"/>
                </a:lnTo>
                <a:cubicBezTo>
                  <a:pt x="1870975" y="3027124"/>
                  <a:pt x="1974612" y="3034671"/>
                  <a:pt x="2066221" y="3043089"/>
                </a:cubicBezTo>
                <a:lnTo>
                  <a:pt x="2127227" y="3049401"/>
                </a:lnTo>
                <a:lnTo>
                  <a:pt x="2201316" y="3057994"/>
                </a:lnTo>
                <a:lnTo>
                  <a:pt x="2217281" y="3059398"/>
                </a:lnTo>
                <a:lnTo>
                  <a:pt x="2302814" y="3070779"/>
                </a:lnTo>
                <a:cubicBezTo>
                  <a:pt x="2433607" y="3090748"/>
                  <a:pt x="2507649" y="3113503"/>
                  <a:pt x="2507649" y="3137651"/>
                </a:cubicBezTo>
                <a:cubicBezTo>
                  <a:pt x="2507649" y="3182232"/>
                  <a:pt x="2255294" y="3222065"/>
                  <a:pt x="1859380" y="3248386"/>
                </a:cubicBezTo>
                <a:lnTo>
                  <a:pt x="1819524" y="3250786"/>
                </a:lnTo>
                <a:lnTo>
                  <a:pt x="1838982" y="3251872"/>
                </a:lnTo>
                <a:lnTo>
                  <a:pt x="1732175" y="3264009"/>
                </a:lnTo>
                <a:cubicBezTo>
                  <a:pt x="1520506" y="3290631"/>
                  <a:pt x="1396911" y="3322724"/>
                  <a:pt x="1396911" y="3357271"/>
                </a:cubicBezTo>
                <a:cubicBezTo>
                  <a:pt x="1396911" y="3406391"/>
                  <a:pt x="1646786" y="3450552"/>
                  <a:pt x="2044421" y="3481078"/>
                </a:cubicBezTo>
                <a:lnTo>
                  <a:pt x="2065882" y="3482616"/>
                </a:lnTo>
                <a:lnTo>
                  <a:pt x="2009062" y="3480680"/>
                </a:lnTo>
                <a:lnTo>
                  <a:pt x="2100294" y="3485083"/>
                </a:lnTo>
                <a:lnTo>
                  <a:pt x="2146851" y="3488420"/>
                </a:lnTo>
                <a:cubicBezTo>
                  <a:pt x="2181980" y="3490770"/>
                  <a:pt x="2218078" y="3493019"/>
                  <a:pt x="2255082" y="3495164"/>
                </a:cubicBezTo>
                <a:lnTo>
                  <a:pt x="2262062" y="3495540"/>
                </a:lnTo>
                <a:lnTo>
                  <a:pt x="2262985" y="3495603"/>
                </a:lnTo>
                <a:cubicBezTo>
                  <a:pt x="2623824" y="3521865"/>
                  <a:pt x="2850578" y="3559858"/>
                  <a:pt x="2850578" y="3602116"/>
                </a:cubicBezTo>
                <a:cubicBezTo>
                  <a:pt x="2850578" y="3646698"/>
                  <a:pt x="2598222" y="3686531"/>
                  <a:pt x="2202309" y="3712851"/>
                </a:cubicBezTo>
                <a:lnTo>
                  <a:pt x="2162455" y="3715252"/>
                </a:lnTo>
                <a:lnTo>
                  <a:pt x="2181910" y="3716338"/>
                </a:lnTo>
                <a:lnTo>
                  <a:pt x="2075103" y="3728475"/>
                </a:lnTo>
                <a:cubicBezTo>
                  <a:pt x="1863435" y="3755097"/>
                  <a:pt x="1739839" y="3787190"/>
                  <a:pt x="1739839" y="3821737"/>
                </a:cubicBezTo>
                <a:cubicBezTo>
                  <a:pt x="1739839" y="3846297"/>
                  <a:pt x="1802309" y="3869617"/>
                  <a:pt x="1914482" y="3890613"/>
                </a:cubicBezTo>
                <a:lnTo>
                  <a:pt x="1980539" y="3901006"/>
                </a:lnTo>
                <a:lnTo>
                  <a:pt x="1796770" y="3891857"/>
                </a:lnTo>
                <a:lnTo>
                  <a:pt x="1666133" y="3887405"/>
                </a:lnTo>
                <a:lnTo>
                  <a:pt x="1757474" y="3891813"/>
                </a:lnTo>
                <a:cubicBezTo>
                  <a:pt x="1870975" y="3898315"/>
                  <a:pt x="1974614" y="3905862"/>
                  <a:pt x="2066223" y="3914280"/>
                </a:cubicBezTo>
                <a:lnTo>
                  <a:pt x="2127251" y="3920594"/>
                </a:lnTo>
                <a:lnTo>
                  <a:pt x="2201321" y="3929185"/>
                </a:lnTo>
                <a:lnTo>
                  <a:pt x="2217279" y="3930588"/>
                </a:lnTo>
                <a:lnTo>
                  <a:pt x="2302814" y="3941970"/>
                </a:lnTo>
                <a:cubicBezTo>
                  <a:pt x="2433609" y="3961939"/>
                  <a:pt x="2507649" y="3984694"/>
                  <a:pt x="2507649" y="4008842"/>
                </a:cubicBezTo>
                <a:cubicBezTo>
                  <a:pt x="2507649" y="4053423"/>
                  <a:pt x="2255296" y="4093256"/>
                  <a:pt x="1859383" y="4119577"/>
                </a:cubicBezTo>
                <a:lnTo>
                  <a:pt x="1819526" y="4121977"/>
                </a:lnTo>
                <a:lnTo>
                  <a:pt x="1838984" y="4123063"/>
                </a:lnTo>
                <a:lnTo>
                  <a:pt x="1732177" y="4135200"/>
                </a:lnTo>
                <a:cubicBezTo>
                  <a:pt x="1520508" y="4161822"/>
                  <a:pt x="1396913" y="4193916"/>
                  <a:pt x="1396913" y="4228462"/>
                </a:cubicBezTo>
                <a:cubicBezTo>
                  <a:pt x="1396913" y="4277582"/>
                  <a:pt x="1646789" y="4321744"/>
                  <a:pt x="2044424" y="4352269"/>
                </a:cubicBezTo>
                <a:lnTo>
                  <a:pt x="2065885" y="4353807"/>
                </a:lnTo>
                <a:lnTo>
                  <a:pt x="2009064" y="4351871"/>
                </a:lnTo>
                <a:lnTo>
                  <a:pt x="2100297" y="4356274"/>
                </a:lnTo>
                <a:lnTo>
                  <a:pt x="2146853" y="4359611"/>
                </a:lnTo>
                <a:cubicBezTo>
                  <a:pt x="2181983" y="4361961"/>
                  <a:pt x="2218080" y="4364211"/>
                  <a:pt x="2255084" y="4366355"/>
                </a:cubicBezTo>
                <a:lnTo>
                  <a:pt x="2262065" y="4366731"/>
                </a:lnTo>
                <a:lnTo>
                  <a:pt x="2262987" y="4366794"/>
                </a:lnTo>
                <a:cubicBezTo>
                  <a:pt x="2623826" y="4393056"/>
                  <a:pt x="2850580" y="4431049"/>
                  <a:pt x="2850580" y="4473308"/>
                </a:cubicBezTo>
                <a:cubicBezTo>
                  <a:pt x="2850580" y="4517889"/>
                  <a:pt x="2598225" y="4557722"/>
                  <a:pt x="2202311" y="4584042"/>
                </a:cubicBezTo>
                <a:lnTo>
                  <a:pt x="2162457" y="4586443"/>
                </a:lnTo>
                <a:lnTo>
                  <a:pt x="2181913" y="4587529"/>
                </a:lnTo>
                <a:lnTo>
                  <a:pt x="2075106" y="4599666"/>
                </a:lnTo>
                <a:cubicBezTo>
                  <a:pt x="1863437" y="4626288"/>
                  <a:pt x="1739841" y="4658381"/>
                  <a:pt x="1739841" y="4692928"/>
                </a:cubicBezTo>
                <a:cubicBezTo>
                  <a:pt x="1739841" y="4758422"/>
                  <a:pt x="2184065" y="4815099"/>
                  <a:pt x="2830461" y="4842394"/>
                </a:cubicBezTo>
                <a:lnTo>
                  <a:pt x="2961098" y="4846846"/>
                </a:lnTo>
                <a:lnTo>
                  <a:pt x="2869758" y="4842437"/>
                </a:lnTo>
                <a:cubicBezTo>
                  <a:pt x="2415749" y="4816429"/>
                  <a:pt x="2119580" y="4773705"/>
                  <a:pt x="2119580" y="4725409"/>
                </a:cubicBezTo>
                <a:cubicBezTo>
                  <a:pt x="2119580" y="4680828"/>
                  <a:pt x="2371936" y="4640995"/>
                  <a:pt x="2767849" y="4614674"/>
                </a:cubicBezTo>
                <a:lnTo>
                  <a:pt x="2807705" y="4612273"/>
                </a:lnTo>
                <a:lnTo>
                  <a:pt x="2788247" y="4611187"/>
                </a:lnTo>
                <a:lnTo>
                  <a:pt x="2895054" y="4599051"/>
                </a:lnTo>
                <a:cubicBezTo>
                  <a:pt x="3106723" y="4572429"/>
                  <a:pt x="3230319" y="4540335"/>
                  <a:pt x="3230319" y="4505789"/>
                </a:cubicBezTo>
                <a:cubicBezTo>
                  <a:pt x="3230319" y="4456669"/>
                  <a:pt x="2980443" y="4412507"/>
                  <a:pt x="2582808" y="4381982"/>
                </a:cubicBezTo>
                <a:lnTo>
                  <a:pt x="2561347" y="4380444"/>
                </a:lnTo>
                <a:lnTo>
                  <a:pt x="2618167" y="4382380"/>
                </a:lnTo>
                <a:lnTo>
                  <a:pt x="2526935" y="4377977"/>
                </a:lnTo>
                <a:lnTo>
                  <a:pt x="2480378" y="4374640"/>
                </a:lnTo>
                <a:cubicBezTo>
                  <a:pt x="2445249" y="4372290"/>
                  <a:pt x="2409152" y="4370040"/>
                  <a:pt x="2372148" y="4367896"/>
                </a:cubicBezTo>
                <a:lnTo>
                  <a:pt x="2365167" y="4367520"/>
                </a:lnTo>
                <a:lnTo>
                  <a:pt x="2364244" y="4367457"/>
                </a:lnTo>
                <a:cubicBezTo>
                  <a:pt x="2003406" y="4341195"/>
                  <a:pt x="1776652" y="4303202"/>
                  <a:pt x="1776652" y="4260943"/>
                </a:cubicBezTo>
                <a:cubicBezTo>
                  <a:pt x="1776652" y="4216362"/>
                  <a:pt x="2029007" y="4176529"/>
                  <a:pt x="2424920" y="4150208"/>
                </a:cubicBezTo>
                <a:lnTo>
                  <a:pt x="2464774" y="4147808"/>
                </a:lnTo>
                <a:lnTo>
                  <a:pt x="2445319" y="4146722"/>
                </a:lnTo>
                <a:lnTo>
                  <a:pt x="2552126" y="4134585"/>
                </a:lnTo>
                <a:cubicBezTo>
                  <a:pt x="2763795" y="4107963"/>
                  <a:pt x="2887390" y="4075869"/>
                  <a:pt x="2887390" y="4041323"/>
                </a:cubicBezTo>
                <a:cubicBezTo>
                  <a:pt x="2887390" y="4016763"/>
                  <a:pt x="2824920" y="3993443"/>
                  <a:pt x="2712746" y="3972446"/>
                </a:cubicBezTo>
                <a:lnTo>
                  <a:pt x="2646690" y="3962053"/>
                </a:lnTo>
                <a:lnTo>
                  <a:pt x="2830459" y="3971202"/>
                </a:lnTo>
                <a:lnTo>
                  <a:pt x="2961096" y="3975655"/>
                </a:lnTo>
                <a:lnTo>
                  <a:pt x="2869755" y="3971246"/>
                </a:lnTo>
                <a:cubicBezTo>
                  <a:pt x="2756254" y="3964744"/>
                  <a:pt x="2652615" y="3957197"/>
                  <a:pt x="2561006" y="3948780"/>
                </a:cubicBezTo>
                <a:lnTo>
                  <a:pt x="2499978" y="3942465"/>
                </a:lnTo>
                <a:lnTo>
                  <a:pt x="2425909" y="3933875"/>
                </a:lnTo>
                <a:lnTo>
                  <a:pt x="2409950" y="3932472"/>
                </a:lnTo>
                <a:lnTo>
                  <a:pt x="2324415" y="3921090"/>
                </a:lnTo>
                <a:cubicBezTo>
                  <a:pt x="2193620" y="3901121"/>
                  <a:pt x="2119580" y="3878366"/>
                  <a:pt x="2119580" y="3854218"/>
                </a:cubicBezTo>
                <a:cubicBezTo>
                  <a:pt x="2119580" y="3809637"/>
                  <a:pt x="2371933" y="3769804"/>
                  <a:pt x="2767847" y="3743483"/>
                </a:cubicBezTo>
                <a:lnTo>
                  <a:pt x="2807703" y="3741082"/>
                </a:lnTo>
                <a:lnTo>
                  <a:pt x="2788245" y="3739996"/>
                </a:lnTo>
                <a:lnTo>
                  <a:pt x="2895052" y="3727859"/>
                </a:lnTo>
                <a:cubicBezTo>
                  <a:pt x="3106721" y="3701238"/>
                  <a:pt x="3230316" y="3669144"/>
                  <a:pt x="3230316" y="3634598"/>
                </a:cubicBezTo>
                <a:cubicBezTo>
                  <a:pt x="3230316" y="3585478"/>
                  <a:pt x="2980441" y="3541316"/>
                  <a:pt x="2582806" y="3510791"/>
                </a:cubicBezTo>
                <a:lnTo>
                  <a:pt x="2561345" y="3509252"/>
                </a:lnTo>
                <a:lnTo>
                  <a:pt x="2618165" y="3511189"/>
                </a:lnTo>
                <a:lnTo>
                  <a:pt x="2526933" y="3506785"/>
                </a:lnTo>
                <a:lnTo>
                  <a:pt x="2480376" y="3503448"/>
                </a:lnTo>
                <a:cubicBezTo>
                  <a:pt x="2445247" y="3501099"/>
                  <a:pt x="2409150" y="3498849"/>
                  <a:pt x="2372145" y="3496704"/>
                </a:cubicBezTo>
                <a:lnTo>
                  <a:pt x="2365165" y="3496329"/>
                </a:lnTo>
                <a:lnTo>
                  <a:pt x="2364242" y="3496265"/>
                </a:lnTo>
                <a:cubicBezTo>
                  <a:pt x="2003403" y="3470004"/>
                  <a:pt x="1776649" y="3432011"/>
                  <a:pt x="1776649" y="3389752"/>
                </a:cubicBezTo>
                <a:cubicBezTo>
                  <a:pt x="1776649" y="3345171"/>
                  <a:pt x="2029005" y="3305338"/>
                  <a:pt x="2424918" y="3279017"/>
                </a:cubicBezTo>
                <a:lnTo>
                  <a:pt x="2464772" y="3276617"/>
                </a:lnTo>
                <a:lnTo>
                  <a:pt x="2445317" y="3275530"/>
                </a:lnTo>
                <a:lnTo>
                  <a:pt x="2552123" y="3263394"/>
                </a:lnTo>
                <a:cubicBezTo>
                  <a:pt x="2763792" y="3236772"/>
                  <a:pt x="2887388" y="3204678"/>
                  <a:pt x="2887388" y="3170132"/>
                </a:cubicBezTo>
                <a:cubicBezTo>
                  <a:pt x="2887388" y="3145572"/>
                  <a:pt x="2824918" y="3122251"/>
                  <a:pt x="2712746" y="3101255"/>
                </a:cubicBezTo>
                <a:lnTo>
                  <a:pt x="2646688" y="3090863"/>
                </a:lnTo>
                <a:lnTo>
                  <a:pt x="2830454" y="3100011"/>
                </a:lnTo>
                <a:lnTo>
                  <a:pt x="2961091" y="3104464"/>
                </a:lnTo>
                <a:lnTo>
                  <a:pt x="2869751" y="3100055"/>
                </a:lnTo>
                <a:cubicBezTo>
                  <a:pt x="2756250" y="3093553"/>
                  <a:pt x="2652611" y="3086006"/>
                  <a:pt x="2561002" y="3077589"/>
                </a:cubicBezTo>
                <a:lnTo>
                  <a:pt x="2499996" y="3071276"/>
                </a:lnTo>
                <a:lnTo>
                  <a:pt x="2425906" y="3062684"/>
                </a:lnTo>
                <a:lnTo>
                  <a:pt x="2409941" y="3061280"/>
                </a:lnTo>
                <a:lnTo>
                  <a:pt x="2324411" y="3049899"/>
                </a:lnTo>
                <a:cubicBezTo>
                  <a:pt x="2193616" y="3029930"/>
                  <a:pt x="2119576" y="3007175"/>
                  <a:pt x="2119576" y="2983027"/>
                </a:cubicBezTo>
                <a:cubicBezTo>
                  <a:pt x="2119576" y="2938446"/>
                  <a:pt x="2371929" y="2898613"/>
                  <a:pt x="2767842" y="2872292"/>
                </a:cubicBezTo>
                <a:lnTo>
                  <a:pt x="2807698" y="2869891"/>
                </a:lnTo>
                <a:lnTo>
                  <a:pt x="2788241" y="2868805"/>
                </a:lnTo>
                <a:lnTo>
                  <a:pt x="2895048" y="2856668"/>
                </a:lnTo>
                <a:cubicBezTo>
                  <a:pt x="3106716" y="2830046"/>
                  <a:pt x="3230312" y="2797953"/>
                  <a:pt x="3230312" y="2763407"/>
                </a:cubicBezTo>
                <a:cubicBezTo>
                  <a:pt x="3230312" y="2714286"/>
                  <a:pt x="2980436" y="2670125"/>
                  <a:pt x="2582801" y="2639600"/>
                </a:cubicBezTo>
                <a:lnTo>
                  <a:pt x="2561340" y="2638061"/>
                </a:lnTo>
                <a:lnTo>
                  <a:pt x="2618161" y="2639998"/>
                </a:lnTo>
                <a:lnTo>
                  <a:pt x="2526928" y="2635594"/>
                </a:lnTo>
                <a:lnTo>
                  <a:pt x="2480371" y="2632257"/>
                </a:lnTo>
                <a:cubicBezTo>
                  <a:pt x="2445242" y="2629908"/>
                  <a:pt x="2409145" y="2627658"/>
                  <a:pt x="2372141" y="2625514"/>
                </a:cubicBezTo>
                <a:lnTo>
                  <a:pt x="2365160" y="2625138"/>
                </a:lnTo>
                <a:lnTo>
                  <a:pt x="2364237" y="2625074"/>
                </a:lnTo>
                <a:cubicBezTo>
                  <a:pt x="2003399" y="2598813"/>
                  <a:pt x="1776645" y="2560820"/>
                  <a:pt x="1776645" y="2518561"/>
                </a:cubicBezTo>
                <a:cubicBezTo>
                  <a:pt x="1776645" y="2473980"/>
                  <a:pt x="2029000" y="2434147"/>
                  <a:pt x="2424914" y="2407826"/>
                </a:cubicBezTo>
                <a:lnTo>
                  <a:pt x="2464767" y="2405425"/>
                </a:lnTo>
                <a:lnTo>
                  <a:pt x="2445312" y="2404339"/>
                </a:lnTo>
                <a:lnTo>
                  <a:pt x="2552119" y="2392203"/>
                </a:lnTo>
                <a:cubicBezTo>
                  <a:pt x="2763788" y="2365580"/>
                  <a:pt x="2887383" y="2333487"/>
                  <a:pt x="2887383" y="2298941"/>
                </a:cubicBezTo>
                <a:cubicBezTo>
                  <a:pt x="2887383" y="2274381"/>
                  <a:pt x="2824913" y="2251060"/>
                  <a:pt x="2712741" y="2230064"/>
                </a:cubicBezTo>
                <a:lnTo>
                  <a:pt x="2646686" y="2219672"/>
                </a:lnTo>
                <a:lnTo>
                  <a:pt x="2830450" y="2228820"/>
                </a:lnTo>
                <a:lnTo>
                  <a:pt x="2961087" y="2233272"/>
                </a:lnTo>
                <a:lnTo>
                  <a:pt x="2869746" y="2228864"/>
                </a:lnTo>
                <a:cubicBezTo>
                  <a:pt x="2756245" y="2222362"/>
                  <a:pt x="2652606" y="2214815"/>
                  <a:pt x="2560997" y="2206398"/>
                </a:cubicBezTo>
                <a:lnTo>
                  <a:pt x="2499991" y="2200085"/>
                </a:lnTo>
                <a:lnTo>
                  <a:pt x="2425902" y="2191493"/>
                </a:lnTo>
                <a:lnTo>
                  <a:pt x="2409937" y="2190088"/>
                </a:lnTo>
                <a:lnTo>
                  <a:pt x="2324406" y="2178708"/>
                </a:lnTo>
                <a:cubicBezTo>
                  <a:pt x="2193611" y="2158739"/>
                  <a:pt x="2119571" y="2135984"/>
                  <a:pt x="2119571" y="2111836"/>
                </a:cubicBezTo>
                <a:cubicBezTo>
                  <a:pt x="2119571" y="2067255"/>
                  <a:pt x="2371924" y="2027422"/>
                  <a:pt x="2767838" y="2001101"/>
                </a:cubicBezTo>
                <a:lnTo>
                  <a:pt x="2807694" y="1998700"/>
                </a:lnTo>
                <a:lnTo>
                  <a:pt x="2788236" y="1997614"/>
                </a:lnTo>
                <a:lnTo>
                  <a:pt x="2895043" y="1985477"/>
                </a:lnTo>
                <a:cubicBezTo>
                  <a:pt x="3106712" y="1958855"/>
                  <a:pt x="3230307" y="1926762"/>
                  <a:pt x="3230307" y="1892216"/>
                </a:cubicBezTo>
                <a:cubicBezTo>
                  <a:pt x="3230307" y="1843095"/>
                  <a:pt x="2980432" y="1798934"/>
                  <a:pt x="2582797" y="1768408"/>
                </a:cubicBezTo>
                <a:lnTo>
                  <a:pt x="2561336" y="1766870"/>
                </a:lnTo>
                <a:lnTo>
                  <a:pt x="2618156" y="1768807"/>
                </a:lnTo>
                <a:lnTo>
                  <a:pt x="2526924" y="1764403"/>
                </a:lnTo>
                <a:lnTo>
                  <a:pt x="2480367" y="1761066"/>
                </a:lnTo>
                <a:cubicBezTo>
                  <a:pt x="2445238" y="1758717"/>
                  <a:pt x="2409140" y="1756467"/>
                  <a:pt x="2372136" y="1754322"/>
                </a:cubicBezTo>
                <a:lnTo>
                  <a:pt x="2365156" y="1753947"/>
                </a:lnTo>
                <a:lnTo>
                  <a:pt x="2364233" y="1753883"/>
                </a:lnTo>
                <a:cubicBezTo>
                  <a:pt x="2003394" y="1727621"/>
                  <a:pt x="1776640" y="1689629"/>
                  <a:pt x="1776640" y="1647370"/>
                </a:cubicBezTo>
                <a:cubicBezTo>
                  <a:pt x="1776640" y="1602789"/>
                  <a:pt x="2028996" y="1562956"/>
                  <a:pt x="2424909" y="1536635"/>
                </a:cubicBezTo>
                <a:lnTo>
                  <a:pt x="2464763" y="1534234"/>
                </a:lnTo>
                <a:lnTo>
                  <a:pt x="2445308" y="1533148"/>
                </a:lnTo>
                <a:lnTo>
                  <a:pt x="2552114" y="1521011"/>
                </a:lnTo>
                <a:cubicBezTo>
                  <a:pt x="2763783" y="1494389"/>
                  <a:pt x="2887379" y="1462296"/>
                  <a:pt x="2887379" y="1427750"/>
                </a:cubicBezTo>
                <a:cubicBezTo>
                  <a:pt x="2887379" y="1362256"/>
                  <a:pt x="2443155" y="1305578"/>
                  <a:pt x="1796759" y="127828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93000">
                <a:srgbClr val="391B03">
                  <a:lumMod val="0"/>
                  <a:alpha val="47000"/>
                </a:srgbClr>
              </a:gs>
              <a:gs pos="100000">
                <a:schemeClr val="tx1">
                  <a:lumMod val="85000"/>
                  <a:alpha val="81000"/>
                </a:schemeClr>
              </a:gs>
              <a:gs pos="28000">
                <a:schemeClr val="accent6">
                  <a:lumMod val="20000"/>
                  <a:lumOff val="80000"/>
                  <a:alpha val="84000"/>
                </a:schemeClr>
              </a:gs>
              <a:gs pos="68000">
                <a:schemeClr val="accent1">
                  <a:lumMod val="50000"/>
                  <a:alpha val="65000"/>
                </a:schemeClr>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pic>
        <p:nvPicPr>
          <p:cNvPr id="7" name="6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43" y="-29666"/>
            <a:ext cx="9144000" cy="5173166"/>
          </a:xfrm>
          <a:prstGeom prst="rect">
            <a:avLst/>
          </a:prstGeom>
        </p:spPr>
      </p:pic>
    </p:spTree>
    <p:extLst>
      <p:ext uri="{BB962C8B-B14F-4D97-AF65-F5344CB8AC3E}">
        <p14:creationId xmlns:p14="http://schemas.microsoft.com/office/powerpoint/2010/main" val="9075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8" fill="hold" grpId="0" nodeType="withEffect">
                                  <p:stCondLst>
                                    <p:cond delay="0"/>
                                  </p:stCondLst>
                                  <p:childTnLst>
                                    <p:anim calcmode="lin" valueType="num">
                                      <p:cBhvr>
                                        <p:cTn id="6" dur="4000"/>
                                        <p:tgtEl>
                                          <p:spTgt spid="5"/>
                                        </p:tgtEl>
                                        <p:attrNameLst>
                                          <p:attrName>ppt_x</p:attrName>
                                        </p:attrNameLst>
                                      </p:cBhvr>
                                      <p:tavLst>
                                        <p:tav tm="0">
                                          <p:val>
                                            <p:strVal val="ppt_x"/>
                                          </p:val>
                                        </p:tav>
                                        <p:tav tm="100000">
                                          <p:val>
                                            <p:strVal val="ppt_x-ppt_w/2"/>
                                          </p:val>
                                        </p:tav>
                                      </p:tavLst>
                                    </p:anim>
                                    <p:anim calcmode="lin" valueType="num">
                                      <p:cBhvr>
                                        <p:cTn id="7" dur="4000"/>
                                        <p:tgtEl>
                                          <p:spTgt spid="5"/>
                                        </p:tgtEl>
                                        <p:attrNameLst>
                                          <p:attrName>ppt_y</p:attrName>
                                        </p:attrNameLst>
                                      </p:cBhvr>
                                      <p:tavLst>
                                        <p:tav tm="0">
                                          <p:val>
                                            <p:strVal val="ppt_y"/>
                                          </p:val>
                                        </p:tav>
                                        <p:tav tm="100000">
                                          <p:val>
                                            <p:strVal val="ppt_y"/>
                                          </p:val>
                                        </p:tav>
                                      </p:tavLst>
                                    </p:anim>
                                    <p:anim calcmode="lin" valueType="num">
                                      <p:cBhvr>
                                        <p:cTn id="8" dur="4000"/>
                                        <p:tgtEl>
                                          <p:spTgt spid="5"/>
                                        </p:tgtEl>
                                        <p:attrNameLst>
                                          <p:attrName>ppt_w</p:attrName>
                                        </p:attrNameLst>
                                      </p:cBhvr>
                                      <p:tavLst>
                                        <p:tav tm="0">
                                          <p:val>
                                            <p:strVal val="ppt_w"/>
                                          </p:val>
                                        </p:tav>
                                        <p:tav tm="100000">
                                          <p:val>
                                            <p:fltVal val="0"/>
                                          </p:val>
                                        </p:tav>
                                      </p:tavLst>
                                    </p:anim>
                                    <p:anim calcmode="lin" valueType="num">
                                      <p:cBhvr>
                                        <p:cTn id="9" dur="4000"/>
                                        <p:tgtEl>
                                          <p:spTgt spid="5"/>
                                        </p:tgtEl>
                                        <p:attrNameLst>
                                          <p:attrName>ppt_h</p:attrName>
                                        </p:attrNameLst>
                                      </p:cBhvr>
                                      <p:tavLst>
                                        <p:tav tm="0">
                                          <p:val>
                                            <p:strVal val="ppt_h"/>
                                          </p:val>
                                        </p:tav>
                                        <p:tav tm="100000">
                                          <p:val>
                                            <p:strVal val="ppt_h"/>
                                          </p:val>
                                        </p:tav>
                                      </p:tavLst>
                                    </p:anim>
                                    <p:set>
                                      <p:cBhvr>
                                        <p:cTn id="10" dur="1" fill="hold">
                                          <p:stCondLst>
                                            <p:cond delay="3999"/>
                                          </p:stCondLst>
                                        </p:cTn>
                                        <p:tgtEl>
                                          <p:spTgt spid="5"/>
                                        </p:tgtEl>
                                        <p:attrNameLst>
                                          <p:attrName>style.visibility</p:attrName>
                                        </p:attrNameLst>
                                      </p:cBhvr>
                                      <p:to>
                                        <p:strVal val="hidden"/>
                                      </p:to>
                                    </p:set>
                                  </p:childTnLst>
                                </p:cTn>
                              </p:par>
                              <p:par>
                                <p:cTn id="11" presetID="17" presetClass="exit" presetSubtype="2" fill="hold" grpId="0" nodeType="withEffect">
                                  <p:stCondLst>
                                    <p:cond delay="0"/>
                                  </p:stCondLst>
                                  <p:childTnLst>
                                    <p:anim calcmode="lin" valueType="num">
                                      <p:cBhvr>
                                        <p:cTn id="12" dur="4000"/>
                                        <p:tgtEl>
                                          <p:spTgt spid="6"/>
                                        </p:tgtEl>
                                        <p:attrNameLst>
                                          <p:attrName>ppt_x</p:attrName>
                                        </p:attrNameLst>
                                      </p:cBhvr>
                                      <p:tavLst>
                                        <p:tav tm="0">
                                          <p:val>
                                            <p:strVal val="ppt_x"/>
                                          </p:val>
                                        </p:tav>
                                        <p:tav tm="100000">
                                          <p:val>
                                            <p:strVal val="ppt_x+ppt_w/2"/>
                                          </p:val>
                                        </p:tav>
                                      </p:tavLst>
                                    </p:anim>
                                    <p:anim calcmode="lin" valueType="num">
                                      <p:cBhvr>
                                        <p:cTn id="13" dur="4000"/>
                                        <p:tgtEl>
                                          <p:spTgt spid="6"/>
                                        </p:tgtEl>
                                        <p:attrNameLst>
                                          <p:attrName>ppt_y</p:attrName>
                                        </p:attrNameLst>
                                      </p:cBhvr>
                                      <p:tavLst>
                                        <p:tav tm="0">
                                          <p:val>
                                            <p:strVal val="ppt_y"/>
                                          </p:val>
                                        </p:tav>
                                        <p:tav tm="100000">
                                          <p:val>
                                            <p:strVal val="ppt_y"/>
                                          </p:val>
                                        </p:tav>
                                      </p:tavLst>
                                    </p:anim>
                                    <p:anim calcmode="lin" valueType="num">
                                      <p:cBhvr>
                                        <p:cTn id="14" dur="4000"/>
                                        <p:tgtEl>
                                          <p:spTgt spid="6"/>
                                        </p:tgtEl>
                                        <p:attrNameLst>
                                          <p:attrName>ppt_w</p:attrName>
                                        </p:attrNameLst>
                                      </p:cBhvr>
                                      <p:tavLst>
                                        <p:tav tm="0">
                                          <p:val>
                                            <p:strVal val="ppt_w"/>
                                          </p:val>
                                        </p:tav>
                                        <p:tav tm="100000">
                                          <p:val>
                                            <p:fltVal val="0"/>
                                          </p:val>
                                        </p:tav>
                                      </p:tavLst>
                                    </p:anim>
                                    <p:anim calcmode="lin" valueType="num">
                                      <p:cBhvr>
                                        <p:cTn id="15" dur="4000"/>
                                        <p:tgtEl>
                                          <p:spTgt spid="6"/>
                                        </p:tgtEl>
                                        <p:attrNameLst>
                                          <p:attrName>ppt_h</p:attrName>
                                        </p:attrNameLst>
                                      </p:cBhvr>
                                      <p:tavLst>
                                        <p:tav tm="0">
                                          <p:val>
                                            <p:strVal val="ppt_h"/>
                                          </p:val>
                                        </p:tav>
                                        <p:tav tm="100000">
                                          <p:val>
                                            <p:strVal val="ppt_h"/>
                                          </p:val>
                                        </p:tav>
                                      </p:tavLst>
                                    </p:anim>
                                    <p:set>
                                      <p:cBhvr>
                                        <p:cTn id="16" dur="1" fill="hold">
                                          <p:stCondLst>
                                            <p:cond delay="3999"/>
                                          </p:stCondLst>
                                        </p:cTn>
                                        <p:tgtEl>
                                          <p:spTgt spid="6"/>
                                        </p:tgtEl>
                                        <p:attrNameLst>
                                          <p:attrName>style.visibility</p:attrName>
                                        </p:attrNameLst>
                                      </p:cBhvr>
                                      <p:to>
                                        <p:strVal val="hidden"/>
                                      </p:to>
                                    </p:set>
                                  </p:childTnLst>
                                </p:cTn>
                              </p:par>
                              <p:par>
                                <p:cTn id="17" presetID="23" presetClass="entr" presetSubtype="288"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4000" fill="hold"/>
                                        <p:tgtEl>
                                          <p:spTgt spid="8"/>
                                        </p:tgtEl>
                                        <p:attrNameLst>
                                          <p:attrName>ppt_w</p:attrName>
                                        </p:attrNameLst>
                                      </p:cBhvr>
                                      <p:tavLst>
                                        <p:tav tm="0">
                                          <p:val>
                                            <p:strVal val="4/3*#ppt_w"/>
                                          </p:val>
                                        </p:tav>
                                        <p:tav tm="100000">
                                          <p:val>
                                            <p:strVal val="#ppt_w"/>
                                          </p:val>
                                        </p:tav>
                                      </p:tavLst>
                                    </p:anim>
                                    <p:anim calcmode="lin" valueType="num">
                                      <p:cBhvr>
                                        <p:cTn id="20" dur="4000" fill="hold"/>
                                        <p:tgtEl>
                                          <p:spTgt spid="8"/>
                                        </p:tgtEl>
                                        <p:attrNameLst>
                                          <p:attrName>ppt_h</p:attrName>
                                        </p:attrNameLst>
                                      </p:cBhvr>
                                      <p:tavLst>
                                        <p:tav tm="0">
                                          <p:val>
                                            <p:strVal val="4/3*#ppt_h"/>
                                          </p:val>
                                        </p:tav>
                                        <p:tav tm="100000">
                                          <p:val>
                                            <p:strVal val="#ppt_h"/>
                                          </p:val>
                                        </p:tav>
                                      </p:tavLst>
                                    </p:anim>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4000"/>
                                        <p:tgtEl>
                                          <p:spTgt spid="8"/>
                                        </p:tgtEl>
                                      </p:cBhvr>
                                    </p:animEffect>
                                  </p:childTnLst>
                                </p:cTn>
                              </p:par>
                              <p:par>
                                <p:cTn id="24" presetID="23" presetClass="entr" presetSubtype="272"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4000" fill="hold"/>
                                        <p:tgtEl>
                                          <p:spTgt spid="9"/>
                                        </p:tgtEl>
                                        <p:attrNameLst>
                                          <p:attrName>ppt_w</p:attrName>
                                        </p:attrNameLst>
                                      </p:cBhvr>
                                      <p:tavLst>
                                        <p:tav tm="0">
                                          <p:val>
                                            <p:strVal val="2/3*#ppt_w"/>
                                          </p:val>
                                        </p:tav>
                                        <p:tav tm="100000">
                                          <p:val>
                                            <p:strVal val="#ppt_w"/>
                                          </p:val>
                                        </p:tav>
                                      </p:tavLst>
                                    </p:anim>
                                    <p:anim calcmode="lin" valueType="num">
                                      <p:cBhvr>
                                        <p:cTn id="27" dur="4000" fill="hold"/>
                                        <p:tgtEl>
                                          <p:spTgt spid="9"/>
                                        </p:tgtEl>
                                        <p:attrNameLst>
                                          <p:attrName>ppt_h</p:attrName>
                                        </p:attrNameLst>
                                      </p:cBhvr>
                                      <p:tavLst>
                                        <p:tav tm="0">
                                          <p:val>
                                            <p:strVal val="2/3*#ppt_h"/>
                                          </p:val>
                                        </p:tav>
                                        <p:tav tm="100000">
                                          <p:val>
                                            <p:strVal val="#ppt_h"/>
                                          </p:val>
                                        </p:tav>
                                      </p:tavLst>
                                    </p:anim>
                                  </p:childTnLst>
                                </p:cTn>
                              </p:par>
                              <p:par>
                                <p:cTn id="28" presetID="9" presetClass="emph" presetSubtype="0" nodeType="withEffect">
                                  <p:stCondLst>
                                    <p:cond delay="0"/>
                                  </p:stCondLst>
                                  <p:childTnLst>
                                    <p:set>
                                      <p:cBhvr rctx="PPT">
                                        <p:cTn id="29" dur="indefinite"/>
                                        <p:tgtEl>
                                          <p:spTgt spid="7"/>
                                        </p:tgtEl>
                                        <p:attrNameLst>
                                          <p:attrName>style.opacity</p:attrName>
                                        </p:attrNameLst>
                                      </p:cBhvr>
                                      <p:to>
                                        <p:strVal val="0"/>
                                      </p:to>
                                    </p:set>
                                    <p:animEffect filter="image" prLst="opacity: 0">
                                      <p:cBhvr rctx="IE">
                                        <p:cTn id="30" dur="indefinite"/>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28 Grupo"/>
          <p:cNvGrpSpPr/>
          <p:nvPr/>
        </p:nvGrpSpPr>
        <p:grpSpPr>
          <a:xfrm rot="10800000">
            <a:off x="16443" y="0"/>
            <a:ext cx="9144000" cy="5143500"/>
            <a:chOff x="0" y="2571750"/>
            <a:chExt cx="9144000" cy="2571750"/>
          </a:xfrm>
        </p:grpSpPr>
        <p:sp>
          <p:nvSpPr>
            <p:cNvPr id="31" name="30 Rectángulo"/>
            <p:cNvSpPr/>
            <p:nvPr/>
          </p:nvSpPr>
          <p:spPr>
            <a:xfrm>
              <a:off x="4572000" y="2571750"/>
              <a:ext cx="4572000" cy="2571750"/>
            </a:xfrm>
            <a:prstGeom prst="rect">
              <a:avLst/>
            </a:prstGeom>
            <a:gradFill flip="none" rotWithShape="1">
              <a:gsLst>
                <a:gs pos="0">
                  <a:srgbClr val="1A1245">
                    <a:lumMod val="24000"/>
                  </a:srgbClr>
                </a:gs>
                <a:gs pos="100000">
                  <a:srgbClr val="C00000">
                    <a:lumMod val="4000"/>
                  </a:srgbClr>
                </a:gs>
                <a:gs pos="60000">
                  <a:srgbClr val="53314D">
                    <a:lumMod val="47000"/>
                  </a:srgbClr>
                </a:gs>
                <a:gs pos="79000">
                  <a:srgbClr val="66FFFF">
                    <a:lumMod val="0"/>
                    <a:lumOff val="100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0" y="2571750"/>
              <a:ext cx="4572000" cy="2571750"/>
            </a:xfrm>
            <a:prstGeom prst="rect">
              <a:avLst/>
            </a:prstGeom>
            <a:gradFill flip="none" rotWithShape="1">
              <a:gsLst>
                <a:gs pos="0">
                  <a:srgbClr val="1A1245">
                    <a:lumMod val="24000"/>
                  </a:srgbClr>
                </a:gs>
                <a:gs pos="100000">
                  <a:srgbClr val="C00000">
                    <a:lumMod val="4000"/>
                  </a:srgbClr>
                </a:gs>
                <a:gs pos="60000">
                  <a:srgbClr val="53314D">
                    <a:lumMod val="47000"/>
                  </a:srgbClr>
                </a:gs>
                <a:gs pos="79000">
                  <a:srgbClr val="66FFFF">
                    <a:lumMod val="0"/>
                    <a:lumOff val="100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2" name="31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36654"/>
          </a:xfrm>
          <a:prstGeom prst="rect">
            <a:avLst/>
          </a:prstGeom>
          <a:noFill/>
          <a:ln>
            <a:noFill/>
          </a:ln>
          <a:effectLst>
            <a:reflection stA="0" dir="5400000" sy="-100000" algn="bl" rotWithShape="0"/>
          </a:effectLst>
        </p:spPr>
      </p:pic>
      <p:pic>
        <p:nvPicPr>
          <p:cNvPr id="36" name="35 Imagen" descr="Diapositiva8"/>
          <p:cNvPicPr>
            <a:picLocks noGrp="1" noChangeAspect="1"/>
          </p:cNvPicPr>
          <p:nvPr isPhoto="1"/>
        </p:nvPicPr>
        <p:blipFill rotWithShape="1">
          <a:blip r:embed="rId2">
            <a:lum/>
            <a:extLst>
              <a:ext uri="{28A0092B-C50C-407E-A947-70E740481C1C}">
                <a14:useLocalDpi xmlns:a14="http://schemas.microsoft.com/office/drawing/2010/main" val="0"/>
              </a:ext>
            </a:extLst>
          </a:blip>
          <a:srcRect t="2" b="-99181"/>
          <a:stretch/>
        </p:blipFill>
        <p:spPr>
          <a:xfrm>
            <a:off x="0" y="-1"/>
            <a:ext cx="9144000" cy="10231395"/>
          </a:xfrm>
          <a:prstGeom prst="ellipse">
            <a:avLst/>
          </a:prstGeom>
          <a:noFill/>
          <a:ln>
            <a:noFill/>
          </a:ln>
          <a:effectLst/>
          <a:scene3d>
            <a:camera prst="orthographicFront"/>
            <a:lightRig rig="threePt" dir="t"/>
          </a:scene3d>
          <a:sp3d prstMaterial="matte"/>
        </p:spPr>
      </p:pic>
      <p:sp>
        <p:nvSpPr>
          <p:cNvPr id="2" name="1 Arco de bloque"/>
          <p:cNvSpPr/>
          <p:nvPr/>
        </p:nvSpPr>
        <p:spPr>
          <a:xfrm rot="15513898" flipV="1">
            <a:off x="4613506" y="-1341733"/>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15513898" flipV="1">
            <a:off x="4613506" y="-153733"/>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15513898" flipV="1">
            <a:off x="4577506" y="1070267"/>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15513898" flipV="1">
            <a:off x="4577242" y="2346009"/>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15513898" flipV="1">
            <a:off x="6582814" y="-136235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15513898" flipV="1">
            <a:off x="6582814" y="-17435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15513898" flipV="1">
            <a:off x="6546814" y="1049649"/>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15513898" flipV="1">
            <a:off x="6546550" y="232539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6053839" flipV="1">
            <a:off x="238616" y="-1315627"/>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6053839" flipV="1">
            <a:off x="238616" y="-127627"/>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6053839" flipV="1">
            <a:off x="202616" y="1096373"/>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6053839" flipV="1">
            <a:off x="202352" y="2372115"/>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6053839" flipV="1">
            <a:off x="2219344" y="-1295009"/>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6053839" flipV="1">
            <a:off x="2219344" y="-107009"/>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6053839" flipV="1">
            <a:off x="2183344" y="1116991"/>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6053839" flipV="1">
            <a:off x="2183080" y="2392733"/>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6053839" flipV="1">
            <a:off x="-1849616" y="-1315627"/>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6053839" flipV="1">
            <a:off x="-1849616" y="-127627"/>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6053839" flipV="1">
            <a:off x="-1885616" y="1096373"/>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6053839" flipV="1">
            <a:off x="-1885880" y="2372115"/>
            <a:ext cx="2354560" cy="2033749"/>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5513898" flipV="1">
            <a:off x="8671046" y="-136235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5513898" flipV="1">
            <a:off x="8671046" y="-17435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5513898" flipV="1">
            <a:off x="8635046" y="1049649"/>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5513898" flipV="1">
            <a:off x="8634782" y="2325391"/>
            <a:ext cx="2354560" cy="2127197"/>
          </a:xfrm>
          <a:prstGeom prst="blockArc">
            <a:avLst>
              <a:gd name="adj1" fmla="val 10800000"/>
              <a:gd name="adj2" fmla="val 21589167"/>
              <a:gd name="adj3" fmla="val 7825"/>
            </a:avLst>
          </a:prstGeom>
          <a:blipFill>
            <a:blip r:embed="rId3"/>
            <a:stretch>
              <a:fillRect/>
            </a:stretch>
          </a:blipFill>
          <a:ln w="19050" cap="rnd" cmpd="sng">
            <a:gradFill>
              <a:gsLst>
                <a:gs pos="0">
                  <a:schemeClr val="tx1"/>
                </a:gs>
                <a:gs pos="34000">
                  <a:srgbClr val="4FCE3E"/>
                </a:gs>
                <a:gs pos="60000">
                  <a:srgbClr val="C00000">
                    <a:lumMod val="64000"/>
                    <a:lumOff val="36000"/>
                  </a:srgbClr>
                </a:gs>
                <a:gs pos="18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35" name="34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40768" y="-1820738"/>
            <a:ext cx="13537504" cy="7344816"/>
          </a:xfrm>
          <a:prstGeom prst="rect">
            <a:avLst/>
          </a:prstGeom>
        </p:spPr>
      </p:pic>
    </p:spTree>
    <p:extLst>
      <p:ext uri="{BB962C8B-B14F-4D97-AF65-F5344CB8AC3E}">
        <p14:creationId xmlns:p14="http://schemas.microsoft.com/office/powerpoint/2010/main" val="1835004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750" fill="hold"/>
                                        <p:tgtEl>
                                          <p:spTgt spid="2"/>
                                        </p:tgtEl>
                                        <p:attrNameLst>
                                          <p:attrName>ppt_x</p:attrName>
                                        </p:attrNameLst>
                                      </p:cBhvr>
                                      <p:tavLst>
                                        <p:tav tm="0">
                                          <p:val>
                                            <p:strVal val="1+#ppt_w/2"/>
                                          </p:val>
                                        </p:tav>
                                        <p:tav tm="100000">
                                          <p:val>
                                            <p:strVal val="#ppt_x"/>
                                          </p:val>
                                        </p:tav>
                                      </p:tavLst>
                                    </p:anim>
                                    <p:anim calcmode="lin" valueType="num">
                                      <p:cBhvr additive="base">
                                        <p:cTn id="8" dur="375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3750" fill="hold"/>
                                        <p:tgtEl>
                                          <p:spTgt spid="2"/>
                                        </p:tgtEl>
                                        <p:attrNameLst>
                                          <p:attrName>r</p:attrName>
                                        </p:attrNameLst>
                                      </p:cBhvr>
                                    </p:animRot>
                                  </p:childTnLst>
                                </p:cTn>
                              </p:par>
                              <p:par>
                                <p:cTn id="11" presetID="2" presetClass="exit" presetSubtype="8" fill="hold" grpId="2" nodeType="withEffect">
                                  <p:stCondLst>
                                    <p:cond delay="0"/>
                                  </p:stCondLst>
                                  <p:childTnLst>
                                    <p:anim calcmode="lin" valueType="num">
                                      <p:cBhvr additive="base">
                                        <p:cTn id="12" dur="3750"/>
                                        <p:tgtEl>
                                          <p:spTgt spid="2"/>
                                        </p:tgtEl>
                                        <p:attrNameLst>
                                          <p:attrName>ppt_x</p:attrName>
                                        </p:attrNameLst>
                                      </p:cBhvr>
                                      <p:tavLst>
                                        <p:tav tm="0">
                                          <p:val>
                                            <p:strVal val="ppt_x"/>
                                          </p:val>
                                        </p:tav>
                                        <p:tav tm="100000">
                                          <p:val>
                                            <p:strVal val="0-ppt_w/2"/>
                                          </p:val>
                                        </p:tav>
                                      </p:tavLst>
                                    </p:anim>
                                    <p:anim calcmode="lin" valueType="num">
                                      <p:cBhvr additive="base">
                                        <p:cTn id="13" dur="3750"/>
                                        <p:tgtEl>
                                          <p:spTgt spid="2"/>
                                        </p:tgtEl>
                                        <p:attrNameLst>
                                          <p:attrName>ppt_y</p:attrName>
                                        </p:attrNameLst>
                                      </p:cBhvr>
                                      <p:tavLst>
                                        <p:tav tm="0">
                                          <p:val>
                                            <p:strVal val="ppt_y"/>
                                          </p:val>
                                        </p:tav>
                                        <p:tav tm="100000">
                                          <p:val>
                                            <p:strVal val="ppt_y"/>
                                          </p:val>
                                        </p:tav>
                                      </p:tavLst>
                                    </p:anim>
                                    <p:set>
                                      <p:cBhvr>
                                        <p:cTn id="14" dur="1" fill="hold">
                                          <p:stCondLst>
                                            <p:cond delay="3749"/>
                                          </p:stCondLst>
                                        </p:cTn>
                                        <p:tgtEl>
                                          <p:spTgt spid="2"/>
                                        </p:tgtEl>
                                        <p:attrNameLst>
                                          <p:attrName>style.visibility</p:attrName>
                                        </p:attrNameLst>
                                      </p:cBhvr>
                                      <p:to>
                                        <p:strVal val="hidden"/>
                                      </p:to>
                                    </p:set>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750" fill="hold"/>
                                        <p:tgtEl>
                                          <p:spTgt spid="3"/>
                                        </p:tgtEl>
                                        <p:attrNameLst>
                                          <p:attrName>ppt_x</p:attrName>
                                        </p:attrNameLst>
                                      </p:cBhvr>
                                      <p:tavLst>
                                        <p:tav tm="0">
                                          <p:val>
                                            <p:strVal val="1+#ppt_w/2"/>
                                          </p:val>
                                        </p:tav>
                                        <p:tav tm="100000">
                                          <p:val>
                                            <p:strVal val="#ppt_x"/>
                                          </p:val>
                                        </p:tav>
                                      </p:tavLst>
                                    </p:anim>
                                    <p:anim calcmode="lin" valueType="num">
                                      <p:cBhvr additive="base">
                                        <p:cTn id="18" dur="3750" fill="hold"/>
                                        <p:tgtEl>
                                          <p:spTgt spid="3"/>
                                        </p:tgtEl>
                                        <p:attrNameLst>
                                          <p:attrName>ppt_y</p:attrName>
                                        </p:attrNameLst>
                                      </p:cBhvr>
                                      <p:tavLst>
                                        <p:tav tm="0">
                                          <p:val>
                                            <p:strVal val="#ppt_y"/>
                                          </p:val>
                                        </p:tav>
                                        <p:tav tm="100000">
                                          <p:val>
                                            <p:strVal val="#ppt_y"/>
                                          </p:val>
                                        </p:tav>
                                      </p:tavLst>
                                    </p:anim>
                                  </p:childTnLst>
                                </p:cTn>
                              </p:par>
                              <p:par>
                                <p:cTn id="19" presetID="8" presetClass="emph" presetSubtype="0" fill="hold" grpId="1" nodeType="withEffect">
                                  <p:stCondLst>
                                    <p:cond delay="0"/>
                                  </p:stCondLst>
                                  <p:childTnLst>
                                    <p:animRot by="-10800000">
                                      <p:cBhvr>
                                        <p:cTn id="20" dur="3750" fill="hold"/>
                                        <p:tgtEl>
                                          <p:spTgt spid="3"/>
                                        </p:tgtEl>
                                        <p:attrNameLst>
                                          <p:attrName>r</p:attrName>
                                        </p:attrNameLst>
                                      </p:cBhvr>
                                    </p:animRot>
                                  </p:childTnLst>
                                </p:cTn>
                              </p:par>
                              <p:par>
                                <p:cTn id="21" presetID="2" presetClass="exit" presetSubtype="8" fill="hold" grpId="2" nodeType="withEffect">
                                  <p:stCondLst>
                                    <p:cond delay="0"/>
                                  </p:stCondLst>
                                  <p:childTnLst>
                                    <p:anim calcmode="lin" valueType="num">
                                      <p:cBhvr additive="base">
                                        <p:cTn id="22" dur="3750"/>
                                        <p:tgtEl>
                                          <p:spTgt spid="3"/>
                                        </p:tgtEl>
                                        <p:attrNameLst>
                                          <p:attrName>ppt_x</p:attrName>
                                        </p:attrNameLst>
                                      </p:cBhvr>
                                      <p:tavLst>
                                        <p:tav tm="0">
                                          <p:val>
                                            <p:strVal val="ppt_x"/>
                                          </p:val>
                                        </p:tav>
                                        <p:tav tm="100000">
                                          <p:val>
                                            <p:strVal val="0-ppt_w/2"/>
                                          </p:val>
                                        </p:tav>
                                      </p:tavLst>
                                    </p:anim>
                                    <p:anim calcmode="lin" valueType="num">
                                      <p:cBhvr additive="base">
                                        <p:cTn id="23" dur="3750"/>
                                        <p:tgtEl>
                                          <p:spTgt spid="3"/>
                                        </p:tgtEl>
                                        <p:attrNameLst>
                                          <p:attrName>ppt_y</p:attrName>
                                        </p:attrNameLst>
                                      </p:cBhvr>
                                      <p:tavLst>
                                        <p:tav tm="0">
                                          <p:val>
                                            <p:strVal val="ppt_y"/>
                                          </p:val>
                                        </p:tav>
                                        <p:tav tm="100000">
                                          <p:val>
                                            <p:strVal val="ppt_y"/>
                                          </p:val>
                                        </p:tav>
                                      </p:tavLst>
                                    </p:anim>
                                    <p:set>
                                      <p:cBhvr>
                                        <p:cTn id="24" dur="1" fill="hold">
                                          <p:stCondLst>
                                            <p:cond delay="3749"/>
                                          </p:stCondLst>
                                        </p:cTn>
                                        <p:tgtEl>
                                          <p:spTgt spid="3"/>
                                        </p:tgtEl>
                                        <p:attrNameLst>
                                          <p:attrName>style.visibility</p:attrName>
                                        </p:attrNameLst>
                                      </p:cBhvr>
                                      <p:to>
                                        <p:strVal val="hidden"/>
                                      </p:to>
                                    </p:set>
                                  </p:childTnLst>
                                </p:cTn>
                              </p:par>
                              <p:par>
                                <p:cTn id="25" presetID="2" presetClass="entr" presetSubtype="2"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750" fill="hold"/>
                                        <p:tgtEl>
                                          <p:spTgt spid="4"/>
                                        </p:tgtEl>
                                        <p:attrNameLst>
                                          <p:attrName>ppt_x</p:attrName>
                                        </p:attrNameLst>
                                      </p:cBhvr>
                                      <p:tavLst>
                                        <p:tav tm="0">
                                          <p:val>
                                            <p:strVal val="1+#ppt_w/2"/>
                                          </p:val>
                                        </p:tav>
                                        <p:tav tm="100000">
                                          <p:val>
                                            <p:strVal val="#ppt_x"/>
                                          </p:val>
                                        </p:tav>
                                      </p:tavLst>
                                    </p:anim>
                                    <p:anim calcmode="lin" valueType="num">
                                      <p:cBhvr additive="base">
                                        <p:cTn id="28" dur="3750" fill="hold"/>
                                        <p:tgtEl>
                                          <p:spTgt spid="4"/>
                                        </p:tgtEl>
                                        <p:attrNameLst>
                                          <p:attrName>ppt_y</p:attrName>
                                        </p:attrNameLst>
                                      </p:cBhvr>
                                      <p:tavLst>
                                        <p:tav tm="0">
                                          <p:val>
                                            <p:strVal val="#ppt_y"/>
                                          </p:val>
                                        </p:tav>
                                        <p:tav tm="100000">
                                          <p:val>
                                            <p:strVal val="#ppt_y"/>
                                          </p:val>
                                        </p:tav>
                                      </p:tavLst>
                                    </p:anim>
                                  </p:childTnLst>
                                </p:cTn>
                              </p:par>
                              <p:par>
                                <p:cTn id="29" presetID="8" presetClass="emph" presetSubtype="0" fill="hold" grpId="1" nodeType="withEffect">
                                  <p:stCondLst>
                                    <p:cond delay="0"/>
                                  </p:stCondLst>
                                  <p:childTnLst>
                                    <p:animRot by="-10800000">
                                      <p:cBhvr>
                                        <p:cTn id="30" dur="3750" fill="hold"/>
                                        <p:tgtEl>
                                          <p:spTgt spid="4"/>
                                        </p:tgtEl>
                                        <p:attrNameLst>
                                          <p:attrName>r</p:attrName>
                                        </p:attrNameLst>
                                      </p:cBhvr>
                                    </p:animRot>
                                  </p:childTnLst>
                                </p:cTn>
                              </p:par>
                              <p:par>
                                <p:cTn id="31" presetID="2" presetClass="exit" presetSubtype="8" fill="hold" grpId="2" nodeType="withEffect">
                                  <p:stCondLst>
                                    <p:cond delay="0"/>
                                  </p:stCondLst>
                                  <p:childTnLst>
                                    <p:anim calcmode="lin" valueType="num">
                                      <p:cBhvr additive="base">
                                        <p:cTn id="32" dur="3750"/>
                                        <p:tgtEl>
                                          <p:spTgt spid="4"/>
                                        </p:tgtEl>
                                        <p:attrNameLst>
                                          <p:attrName>ppt_x</p:attrName>
                                        </p:attrNameLst>
                                      </p:cBhvr>
                                      <p:tavLst>
                                        <p:tav tm="0">
                                          <p:val>
                                            <p:strVal val="ppt_x"/>
                                          </p:val>
                                        </p:tav>
                                        <p:tav tm="100000">
                                          <p:val>
                                            <p:strVal val="0-ppt_w/2"/>
                                          </p:val>
                                        </p:tav>
                                      </p:tavLst>
                                    </p:anim>
                                    <p:anim calcmode="lin" valueType="num">
                                      <p:cBhvr additive="base">
                                        <p:cTn id="33" dur="3750"/>
                                        <p:tgtEl>
                                          <p:spTgt spid="4"/>
                                        </p:tgtEl>
                                        <p:attrNameLst>
                                          <p:attrName>ppt_y</p:attrName>
                                        </p:attrNameLst>
                                      </p:cBhvr>
                                      <p:tavLst>
                                        <p:tav tm="0">
                                          <p:val>
                                            <p:strVal val="ppt_y"/>
                                          </p:val>
                                        </p:tav>
                                        <p:tav tm="100000">
                                          <p:val>
                                            <p:strVal val="ppt_y"/>
                                          </p:val>
                                        </p:tav>
                                      </p:tavLst>
                                    </p:anim>
                                    <p:set>
                                      <p:cBhvr>
                                        <p:cTn id="34" dur="1" fill="hold">
                                          <p:stCondLst>
                                            <p:cond delay="3749"/>
                                          </p:stCondLst>
                                        </p:cTn>
                                        <p:tgtEl>
                                          <p:spTgt spid="4"/>
                                        </p:tgtEl>
                                        <p:attrNameLst>
                                          <p:attrName>style.visibility</p:attrName>
                                        </p:attrNameLst>
                                      </p:cBhvr>
                                      <p:to>
                                        <p:strVal val="hidden"/>
                                      </p:to>
                                    </p:set>
                                  </p:childTnLst>
                                </p:cTn>
                              </p:par>
                              <p:par>
                                <p:cTn id="35" presetID="2" presetClass="entr" presetSubtype="2"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750" fill="hold"/>
                                        <p:tgtEl>
                                          <p:spTgt spid="5"/>
                                        </p:tgtEl>
                                        <p:attrNameLst>
                                          <p:attrName>ppt_x</p:attrName>
                                        </p:attrNameLst>
                                      </p:cBhvr>
                                      <p:tavLst>
                                        <p:tav tm="0">
                                          <p:val>
                                            <p:strVal val="1+#ppt_w/2"/>
                                          </p:val>
                                        </p:tav>
                                        <p:tav tm="100000">
                                          <p:val>
                                            <p:strVal val="#ppt_x"/>
                                          </p:val>
                                        </p:tav>
                                      </p:tavLst>
                                    </p:anim>
                                    <p:anim calcmode="lin" valueType="num">
                                      <p:cBhvr additive="base">
                                        <p:cTn id="38" dur="3750" fill="hold"/>
                                        <p:tgtEl>
                                          <p:spTgt spid="5"/>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3750" fill="hold"/>
                                        <p:tgtEl>
                                          <p:spTgt spid="5"/>
                                        </p:tgtEl>
                                        <p:attrNameLst>
                                          <p:attrName>r</p:attrName>
                                        </p:attrNameLst>
                                      </p:cBhvr>
                                    </p:animRot>
                                  </p:childTnLst>
                                </p:cTn>
                              </p:par>
                              <p:par>
                                <p:cTn id="41" presetID="2" presetClass="exit" presetSubtype="8" fill="hold" grpId="2" nodeType="withEffect">
                                  <p:stCondLst>
                                    <p:cond delay="0"/>
                                  </p:stCondLst>
                                  <p:childTnLst>
                                    <p:anim calcmode="lin" valueType="num">
                                      <p:cBhvr additive="base">
                                        <p:cTn id="42" dur="3750"/>
                                        <p:tgtEl>
                                          <p:spTgt spid="5"/>
                                        </p:tgtEl>
                                        <p:attrNameLst>
                                          <p:attrName>ppt_x</p:attrName>
                                        </p:attrNameLst>
                                      </p:cBhvr>
                                      <p:tavLst>
                                        <p:tav tm="0">
                                          <p:val>
                                            <p:strVal val="ppt_x"/>
                                          </p:val>
                                        </p:tav>
                                        <p:tav tm="100000">
                                          <p:val>
                                            <p:strVal val="0-ppt_w/2"/>
                                          </p:val>
                                        </p:tav>
                                      </p:tavLst>
                                    </p:anim>
                                    <p:anim calcmode="lin" valueType="num">
                                      <p:cBhvr additive="base">
                                        <p:cTn id="43" dur="3750"/>
                                        <p:tgtEl>
                                          <p:spTgt spid="5"/>
                                        </p:tgtEl>
                                        <p:attrNameLst>
                                          <p:attrName>ppt_y</p:attrName>
                                        </p:attrNameLst>
                                      </p:cBhvr>
                                      <p:tavLst>
                                        <p:tav tm="0">
                                          <p:val>
                                            <p:strVal val="ppt_y"/>
                                          </p:val>
                                        </p:tav>
                                        <p:tav tm="100000">
                                          <p:val>
                                            <p:strVal val="ppt_y"/>
                                          </p:val>
                                        </p:tav>
                                      </p:tavLst>
                                    </p:anim>
                                    <p:set>
                                      <p:cBhvr>
                                        <p:cTn id="44" dur="1" fill="hold">
                                          <p:stCondLst>
                                            <p:cond delay="3749"/>
                                          </p:stCondLst>
                                        </p:cTn>
                                        <p:tgtEl>
                                          <p:spTgt spid="5"/>
                                        </p:tgtEl>
                                        <p:attrNameLst>
                                          <p:attrName>style.visibility</p:attrName>
                                        </p:attrNameLst>
                                      </p:cBhvr>
                                      <p:to>
                                        <p:strVal val="hidden"/>
                                      </p:to>
                                    </p:set>
                                  </p:childTnLst>
                                </p:cTn>
                              </p:par>
                              <p:par>
                                <p:cTn id="45" presetID="2" presetClass="entr" presetSubtype="2"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750" fill="hold"/>
                                        <p:tgtEl>
                                          <p:spTgt spid="6"/>
                                        </p:tgtEl>
                                        <p:attrNameLst>
                                          <p:attrName>ppt_x</p:attrName>
                                        </p:attrNameLst>
                                      </p:cBhvr>
                                      <p:tavLst>
                                        <p:tav tm="0">
                                          <p:val>
                                            <p:strVal val="1+#ppt_w/2"/>
                                          </p:val>
                                        </p:tav>
                                        <p:tav tm="100000">
                                          <p:val>
                                            <p:strVal val="#ppt_x"/>
                                          </p:val>
                                        </p:tav>
                                      </p:tavLst>
                                    </p:anim>
                                    <p:anim calcmode="lin" valueType="num">
                                      <p:cBhvr additive="base">
                                        <p:cTn id="48" dur="3750" fill="hold"/>
                                        <p:tgtEl>
                                          <p:spTgt spid="6"/>
                                        </p:tgtEl>
                                        <p:attrNameLst>
                                          <p:attrName>ppt_y</p:attrName>
                                        </p:attrNameLst>
                                      </p:cBhvr>
                                      <p:tavLst>
                                        <p:tav tm="0">
                                          <p:val>
                                            <p:strVal val="#ppt_y"/>
                                          </p:val>
                                        </p:tav>
                                        <p:tav tm="100000">
                                          <p:val>
                                            <p:strVal val="#ppt_y"/>
                                          </p:val>
                                        </p:tav>
                                      </p:tavLst>
                                    </p:anim>
                                  </p:childTnLst>
                                </p:cTn>
                              </p:par>
                              <p:par>
                                <p:cTn id="49" presetID="8" presetClass="emph" presetSubtype="0" fill="hold" grpId="1" nodeType="withEffect">
                                  <p:stCondLst>
                                    <p:cond delay="0"/>
                                  </p:stCondLst>
                                  <p:childTnLst>
                                    <p:animRot by="-10800000">
                                      <p:cBhvr>
                                        <p:cTn id="50" dur="3750" fill="hold"/>
                                        <p:tgtEl>
                                          <p:spTgt spid="6"/>
                                        </p:tgtEl>
                                        <p:attrNameLst>
                                          <p:attrName>r</p:attrName>
                                        </p:attrNameLst>
                                      </p:cBhvr>
                                    </p:animRot>
                                  </p:childTnLst>
                                </p:cTn>
                              </p:par>
                              <p:par>
                                <p:cTn id="51" presetID="2" presetClass="exit" presetSubtype="8" fill="hold" grpId="2" nodeType="withEffect">
                                  <p:stCondLst>
                                    <p:cond delay="0"/>
                                  </p:stCondLst>
                                  <p:childTnLst>
                                    <p:anim calcmode="lin" valueType="num">
                                      <p:cBhvr additive="base">
                                        <p:cTn id="52" dur="3750"/>
                                        <p:tgtEl>
                                          <p:spTgt spid="6"/>
                                        </p:tgtEl>
                                        <p:attrNameLst>
                                          <p:attrName>ppt_x</p:attrName>
                                        </p:attrNameLst>
                                      </p:cBhvr>
                                      <p:tavLst>
                                        <p:tav tm="0">
                                          <p:val>
                                            <p:strVal val="ppt_x"/>
                                          </p:val>
                                        </p:tav>
                                        <p:tav tm="100000">
                                          <p:val>
                                            <p:strVal val="0-ppt_w/2"/>
                                          </p:val>
                                        </p:tav>
                                      </p:tavLst>
                                    </p:anim>
                                    <p:anim calcmode="lin" valueType="num">
                                      <p:cBhvr additive="base">
                                        <p:cTn id="53" dur="3750"/>
                                        <p:tgtEl>
                                          <p:spTgt spid="6"/>
                                        </p:tgtEl>
                                        <p:attrNameLst>
                                          <p:attrName>ppt_y</p:attrName>
                                        </p:attrNameLst>
                                      </p:cBhvr>
                                      <p:tavLst>
                                        <p:tav tm="0">
                                          <p:val>
                                            <p:strVal val="ppt_y"/>
                                          </p:val>
                                        </p:tav>
                                        <p:tav tm="100000">
                                          <p:val>
                                            <p:strVal val="ppt_y"/>
                                          </p:val>
                                        </p:tav>
                                      </p:tavLst>
                                    </p:anim>
                                    <p:set>
                                      <p:cBhvr>
                                        <p:cTn id="54" dur="1" fill="hold">
                                          <p:stCondLst>
                                            <p:cond delay="3749"/>
                                          </p:stCondLst>
                                        </p:cTn>
                                        <p:tgtEl>
                                          <p:spTgt spid="6"/>
                                        </p:tgtEl>
                                        <p:attrNameLst>
                                          <p:attrName>style.visibility</p:attrName>
                                        </p:attrNameLst>
                                      </p:cBhvr>
                                      <p:to>
                                        <p:strVal val="hidden"/>
                                      </p:to>
                                    </p:set>
                                  </p:childTnLst>
                                </p:cTn>
                              </p:par>
                              <p:par>
                                <p:cTn id="55" presetID="2" presetClass="entr" presetSubtype="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750" fill="hold"/>
                                        <p:tgtEl>
                                          <p:spTgt spid="7"/>
                                        </p:tgtEl>
                                        <p:attrNameLst>
                                          <p:attrName>ppt_x</p:attrName>
                                        </p:attrNameLst>
                                      </p:cBhvr>
                                      <p:tavLst>
                                        <p:tav tm="0">
                                          <p:val>
                                            <p:strVal val="1+#ppt_w/2"/>
                                          </p:val>
                                        </p:tav>
                                        <p:tav tm="100000">
                                          <p:val>
                                            <p:strVal val="#ppt_x"/>
                                          </p:val>
                                        </p:tav>
                                      </p:tavLst>
                                    </p:anim>
                                    <p:anim calcmode="lin" valueType="num">
                                      <p:cBhvr additive="base">
                                        <p:cTn id="58" dur="3750" fill="hold"/>
                                        <p:tgtEl>
                                          <p:spTgt spid="7"/>
                                        </p:tgtEl>
                                        <p:attrNameLst>
                                          <p:attrName>ppt_y</p:attrName>
                                        </p:attrNameLst>
                                      </p:cBhvr>
                                      <p:tavLst>
                                        <p:tav tm="0">
                                          <p:val>
                                            <p:strVal val="#ppt_y"/>
                                          </p:val>
                                        </p:tav>
                                        <p:tav tm="100000">
                                          <p:val>
                                            <p:strVal val="#ppt_y"/>
                                          </p:val>
                                        </p:tav>
                                      </p:tavLst>
                                    </p:anim>
                                  </p:childTnLst>
                                </p:cTn>
                              </p:par>
                              <p:par>
                                <p:cTn id="59" presetID="8" presetClass="emph" presetSubtype="0" fill="hold" grpId="1" nodeType="withEffect">
                                  <p:stCondLst>
                                    <p:cond delay="0"/>
                                  </p:stCondLst>
                                  <p:childTnLst>
                                    <p:animRot by="-10800000">
                                      <p:cBhvr>
                                        <p:cTn id="60" dur="3750" fill="hold"/>
                                        <p:tgtEl>
                                          <p:spTgt spid="7"/>
                                        </p:tgtEl>
                                        <p:attrNameLst>
                                          <p:attrName>r</p:attrName>
                                        </p:attrNameLst>
                                      </p:cBhvr>
                                    </p:animRot>
                                  </p:childTnLst>
                                </p:cTn>
                              </p:par>
                              <p:par>
                                <p:cTn id="61" presetID="2" presetClass="exit" presetSubtype="8" fill="hold" grpId="2" nodeType="withEffect">
                                  <p:stCondLst>
                                    <p:cond delay="0"/>
                                  </p:stCondLst>
                                  <p:childTnLst>
                                    <p:anim calcmode="lin" valueType="num">
                                      <p:cBhvr additive="base">
                                        <p:cTn id="62" dur="3750"/>
                                        <p:tgtEl>
                                          <p:spTgt spid="7"/>
                                        </p:tgtEl>
                                        <p:attrNameLst>
                                          <p:attrName>ppt_x</p:attrName>
                                        </p:attrNameLst>
                                      </p:cBhvr>
                                      <p:tavLst>
                                        <p:tav tm="0">
                                          <p:val>
                                            <p:strVal val="ppt_x"/>
                                          </p:val>
                                        </p:tav>
                                        <p:tav tm="100000">
                                          <p:val>
                                            <p:strVal val="0-ppt_w/2"/>
                                          </p:val>
                                        </p:tav>
                                      </p:tavLst>
                                    </p:anim>
                                    <p:anim calcmode="lin" valueType="num">
                                      <p:cBhvr additive="base">
                                        <p:cTn id="63" dur="3750"/>
                                        <p:tgtEl>
                                          <p:spTgt spid="7"/>
                                        </p:tgtEl>
                                        <p:attrNameLst>
                                          <p:attrName>ppt_y</p:attrName>
                                        </p:attrNameLst>
                                      </p:cBhvr>
                                      <p:tavLst>
                                        <p:tav tm="0">
                                          <p:val>
                                            <p:strVal val="ppt_y"/>
                                          </p:val>
                                        </p:tav>
                                        <p:tav tm="100000">
                                          <p:val>
                                            <p:strVal val="ppt_y"/>
                                          </p:val>
                                        </p:tav>
                                      </p:tavLst>
                                    </p:anim>
                                    <p:set>
                                      <p:cBhvr>
                                        <p:cTn id="64" dur="1" fill="hold">
                                          <p:stCondLst>
                                            <p:cond delay="3749"/>
                                          </p:stCondLst>
                                        </p:cTn>
                                        <p:tgtEl>
                                          <p:spTgt spid="7"/>
                                        </p:tgtEl>
                                        <p:attrNameLst>
                                          <p:attrName>style.visibility</p:attrName>
                                        </p:attrNameLst>
                                      </p:cBhvr>
                                      <p:to>
                                        <p:strVal val="hidden"/>
                                      </p:to>
                                    </p:set>
                                  </p:childTnLst>
                                </p:cTn>
                              </p:par>
                              <p:par>
                                <p:cTn id="65" presetID="2" presetClass="entr" presetSubtype="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750" fill="hold"/>
                                        <p:tgtEl>
                                          <p:spTgt spid="8"/>
                                        </p:tgtEl>
                                        <p:attrNameLst>
                                          <p:attrName>ppt_x</p:attrName>
                                        </p:attrNameLst>
                                      </p:cBhvr>
                                      <p:tavLst>
                                        <p:tav tm="0">
                                          <p:val>
                                            <p:strVal val="1+#ppt_w/2"/>
                                          </p:val>
                                        </p:tav>
                                        <p:tav tm="100000">
                                          <p:val>
                                            <p:strVal val="#ppt_x"/>
                                          </p:val>
                                        </p:tav>
                                      </p:tavLst>
                                    </p:anim>
                                    <p:anim calcmode="lin" valueType="num">
                                      <p:cBhvr additive="base">
                                        <p:cTn id="68" dur="3750" fill="hold"/>
                                        <p:tgtEl>
                                          <p:spTgt spid="8"/>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3750" fill="hold"/>
                                        <p:tgtEl>
                                          <p:spTgt spid="8"/>
                                        </p:tgtEl>
                                        <p:attrNameLst>
                                          <p:attrName>r</p:attrName>
                                        </p:attrNameLst>
                                      </p:cBhvr>
                                    </p:animRot>
                                  </p:childTnLst>
                                </p:cTn>
                              </p:par>
                              <p:par>
                                <p:cTn id="71" presetID="2" presetClass="exit" presetSubtype="8" fill="hold" grpId="2" nodeType="withEffect">
                                  <p:stCondLst>
                                    <p:cond delay="0"/>
                                  </p:stCondLst>
                                  <p:childTnLst>
                                    <p:anim calcmode="lin" valueType="num">
                                      <p:cBhvr additive="base">
                                        <p:cTn id="72" dur="3750"/>
                                        <p:tgtEl>
                                          <p:spTgt spid="8"/>
                                        </p:tgtEl>
                                        <p:attrNameLst>
                                          <p:attrName>ppt_x</p:attrName>
                                        </p:attrNameLst>
                                      </p:cBhvr>
                                      <p:tavLst>
                                        <p:tav tm="0">
                                          <p:val>
                                            <p:strVal val="ppt_x"/>
                                          </p:val>
                                        </p:tav>
                                        <p:tav tm="100000">
                                          <p:val>
                                            <p:strVal val="0-ppt_w/2"/>
                                          </p:val>
                                        </p:tav>
                                      </p:tavLst>
                                    </p:anim>
                                    <p:anim calcmode="lin" valueType="num">
                                      <p:cBhvr additive="base">
                                        <p:cTn id="73" dur="3750"/>
                                        <p:tgtEl>
                                          <p:spTgt spid="8"/>
                                        </p:tgtEl>
                                        <p:attrNameLst>
                                          <p:attrName>ppt_y</p:attrName>
                                        </p:attrNameLst>
                                      </p:cBhvr>
                                      <p:tavLst>
                                        <p:tav tm="0">
                                          <p:val>
                                            <p:strVal val="ppt_y"/>
                                          </p:val>
                                        </p:tav>
                                        <p:tav tm="100000">
                                          <p:val>
                                            <p:strVal val="ppt_y"/>
                                          </p:val>
                                        </p:tav>
                                      </p:tavLst>
                                    </p:anim>
                                    <p:set>
                                      <p:cBhvr>
                                        <p:cTn id="74" dur="1" fill="hold">
                                          <p:stCondLst>
                                            <p:cond delay="3749"/>
                                          </p:stCondLst>
                                        </p:cTn>
                                        <p:tgtEl>
                                          <p:spTgt spid="8"/>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750" fill="hold"/>
                                        <p:tgtEl>
                                          <p:spTgt spid="9"/>
                                        </p:tgtEl>
                                        <p:attrNameLst>
                                          <p:attrName>ppt_x</p:attrName>
                                        </p:attrNameLst>
                                      </p:cBhvr>
                                      <p:tavLst>
                                        <p:tav tm="0">
                                          <p:val>
                                            <p:strVal val="1+#ppt_w/2"/>
                                          </p:val>
                                        </p:tav>
                                        <p:tav tm="100000">
                                          <p:val>
                                            <p:strVal val="#ppt_x"/>
                                          </p:val>
                                        </p:tav>
                                      </p:tavLst>
                                    </p:anim>
                                    <p:anim calcmode="lin" valueType="num">
                                      <p:cBhvr additive="base">
                                        <p:cTn id="78" dur="3750" fill="hold"/>
                                        <p:tgtEl>
                                          <p:spTgt spid="9"/>
                                        </p:tgtEl>
                                        <p:attrNameLst>
                                          <p:attrName>ppt_y</p:attrName>
                                        </p:attrNameLst>
                                      </p:cBhvr>
                                      <p:tavLst>
                                        <p:tav tm="0">
                                          <p:val>
                                            <p:strVal val="#ppt_y"/>
                                          </p:val>
                                        </p:tav>
                                        <p:tav tm="100000">
                                          <p:val>
                                            <p:strVal val="#ppt_y"/>
                                          </p:val>
                                        </p:tav>
                                      </p:tavLst>
                                    </p:anim>
                                  </p:childTnLst>
                                </p:cTn>
                              </p:par>
                              <p:par>
                                <p:cTn id="79" presetID="8" presetClass="emph" presetSubtype="0" fill="hold" grpId="1" nodeType="withEffect">
                                  <p:stCondLst>
                                    <p:cond delay="0"/>
                                  </p:stCondLst>
                                  <p:childTnLst>
                                    <p:animRot by="-10800000">
                                      <p:cBhvr>
                                        <p:cTn id="80" dur="3750" fill="hold"/>
                                        <p:tgtEl>
                                          <p:spTgt spid="9"/>
                                        </p:tgtEl>
                                        <p:attrNameLst>
                                          <p:attrName>r</p:attrName>
                                        </p:attrNameLst>
                                      </p:cBhvr>
                                    </p:animRot>
                                  </p:childTnLst>
                                </p:cTn>
                              </p:par>
                              <p:par>
                                <p:cTn id="81" presetID="2" presetClass="exit" presetSubtype="8" fill="hold" grpId="2" nodeType="withEffect">
                                  <p:stCondLst>
                                    <p:cond delay="0"/>
                                  </p:stCondLst>
                                  <p:childTnLst>
                                    <p:anim calcmode="lin" valueType="num">
                                      <p:cBhvr additive="base">
                                        <p:cTn id="82" dur="3750"/>
                                        <p:tgtEl>
                                          <p:spTgt spid="9"/>
                                        </p:tgtEl>
                                        <p:attrNameLst>
                                          <p:attrName>ppt_x</p:attrName>
                                        </p:attrNameLst>
                                      </p:cBhvr>
                                      <p:tavLst>
                                        <p:tav tm="0">
                                          <p:val>
                                            <p:strVal val="ppt_x"/>
                                          </p:val>
                                        </p:tav>
                                        <p:tav tm="100000">
                                          <p:val>
                                            <p:strVal val="0-ppt_w/2"/>
                                          </p:val>
                                        </p:tav>
                                      </p:tavLst>
                                    </p:anim>
                                    <p:anim calcmode="lin" valueType="num">
                                      <p:cBhvr additive="base">
                                        <p:cTn id="83" dur="3750"/>
                                        <p:tgtEl>
                                          <p:spTgt spid="9"/>
                                        </p:tgtEl>
                                        <p:attrNameLst>
                                          <p:attrName>ppt_y</p:attrName>
                                        </p:attrNameLst>
                                      </p:cBhvr>
                                      <p:tavLst>
                                        <p:tav tm="0">
                                          <p:val>
                                            <p:strVal val="ppt_y"/>
                                          </p:val>
                                        </p:tav>
                                        <p:tav tm="100000">
                                          <p:val>
                                            <p:strVal val="ppt_y"/>
                                          </p:val>
                                        </p:tav>
                                      </p:tavLst>
                                    </p:anim>
                                    <p:set>
                                      <p:cBhvr>
                                        <p:cTn id="84" dur="1" fill="hold">
                                          <p:stCondLst>
                                            <p:cond delay="3749"/>
                                          </p:stCondLst>
                                        </p:cTn>
                                        <p:tgtEl>
                                          <p:spTgt spid="9"/>
                                        </p:tgtEl>
                                        <p:attrNameLst>
                                          <p:attrName>style.visibility</p:attrName>
                                        </p:attrNameLst>
                                      </p:cBhvr>
                                      <p:to>
                                        <p:strVal val="hidden"/>
                                      </p:to>
                                    </p:set>
                                  </p:childTnLst>
                                </p:cTn>
                              </p:par>
                              <p:par>
                                <p:cTn id="85" presetID="2" presetClass="entr" presetSubtype="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750" fill="hold"/>
                                        <p:tgtEl>
                                          <p:spTgt spid="10"/>
                                        </p:tgtEl>
                                        <p:attrNameLst>
                                          <p:attrName>ppt_x</p:attrName>
                                        </p:attrNameLst>
                                      </p:cBhvr>
                                      <p:tavLst>
                                        <p:tav tm="0">
                                          <p:val>
                                            <p:strVal val="1+#ppt_w/2"/>
                                          </p:val>
                                        </p:tav>
                                        <p:tav tm="100000">
                                          <p:val>
                                            <p:strVal val="#ppt_x"/>
                                          </p:val>
                                        </p:tav>
                                      </p:tavLst>
                                    </p:anim>
                                    <p:anim calcmode="lin" valueType="num">
                                      <p:cBhvr additive="base">
                                        <p:cTn id="88" dur="3750" fill="hold"/>
                                        <p:tgtEl>
                                          <p:spTgt spid="10"/>
                                        </p:tgtEl>
                                        <p:attrNameLst>
                                          <p:attrName>ppt_y</p:attrName>
                                        </p:attrNameLst>
                                      </p:cBhvr>
                                      <p:tavLst>
                                        <p:tav tm="0">
                                          <p:val>
                                            <p:strVal val="#ppt_y"/>
                                          </p:val>
                                        </p:tav>
                                        <p:tav tm="100000">
                                          <p:val>
                                            <p:strVal val="#ppt_y"/>
                                          </p:val>
                                        </p:tav>
                                      </p:tavLst>
                                    </p:anim>
                                  </p:childTnLst>
                                </p:cTn>
                              </p:par>
                              <p:par>
                                <p:cTn id="89" presetID="8" presetClass="emph" presetSubtype="0" fill="hold" grpId="1" nodeType="withEffect">
                                  <p:stCondLst>
                                    <p:cond delay="0"/>
                                  </p:stCondLst>
                                  <p:childTnLst>
                                    <p:animRot by="10800000">
                                      <p:cBhvr>
                                        <p:cTn id="90" dur="3750" fill="hold"/>
                                        <p:tgtEl>
                                          <p:spTgt spid="10"/>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750"/>
                                        <p:tgtEl>
                                          <p:spTgt spid="10"/>
                                        </p:tgtEl>
                                        <p:attrNameLst>
                                          <p:attrName>ppt_x</p:attrName>
                                        </p:attrNameLst>
                                      </p:cBhvr>
                                      <p:tavLst>
                                        <p:tav tm="0">
                                          <p:val>
                                            <p:strVal val="ppt_x"/>
                                          </p:val>
                                        </p:tav>
                                        <p:tav tm="100000">
                                          <p:val>
                                            <p:strVal val="1+ppt_w/2"/>
                                          </p:val>
                                        </p:tav>
                                      </p:tavLst>
                                    </p:anim>
                                    <p:anim calcmode="lin" valueType="num">
                                      <p:cBhvr additive="base">
                                        <p:cTn id="93" dur="3750"/>
                                        <p:tgtEl>
                                          <p:spTgt spid="10"/>
                                        </p:tgtEl>
                                        <p:attrNameLst>
                                          <p:attrName>ppt_y</p:attrName>
                                        </p:attrNameLst>
                                      </p:cBhvr>
                                      <p:tavLst>
                                        <p:tav tm="0">
                                          <p:val>
                                            <p:strVal val="ppt_y"/>
                                          </p:val>
                                        </p:tav>
                                        <p:tav tm="100000">
                                          <p:val>
                                            <p:strVal val="ppt_y"/>
                                          </p:val>
                                        </p:tav>
                                      </p:tavLst>
                                    </p:anim>
                                    <p:set>
                                      <p:cBhvr>
                                        <p:cTn id="94" dur="1" fill="hold">
                                          <p:stCondLst>
                                            <p:cond delay="3749"/>
                                          </p:stCondLst>
                                        </p:cTn>
                                        <p:tgtEl>
                                          <p:spTgt spid="10"/>
                                        </p:tgtEl>
                                        <p:attrNameLst>
                                          <p:attrName>style.visibility</p:attrName>
                                        </p:attrNameLst>
                                      </p:cBhvr>
                                      <p:to>
                                        <p:strVal val="hidden"/>
                                      </p:to>
                                    </p:set>
                                  </p:childTnLst>
                                </p:cTn>
                              </p:par>
                              <p:par>
                                <p:cTn id="95" presetID="2" presetClass="entr" presetSubtype="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750" fill="hold"/>
                                        <p:tgtEl>
                                          <p:spTgt spid="11"/>
                                        </p:tgtEl>
                                        <p:attrNameLst>
                                          <p:attrName>ppt_x</p:attrName>
                                        </p:attrNameLst>
                                      </p:cBhvr>
                                      <p:tavLst>
                                        <p:tav tm="0">
                                          <p:val>
                                            <p:strVal val="1+#ppt_w/2"/>
                                          </p:val>
                                        </p:tav>
                                        <p:tav tm="100000">
                                          <p:val>
                                            <p:strVal val="#ppt_x"/>
                                          </p:val>
                                        </p:tav>
                                      </p:tavLst>
                                    </p:anim>
                                    <p:anim calcmode="lin" valueType="num">
                                      <p:cBhvr additive="base">
                                        <p:cTn id="98" dur="3750" fill="hold"/>
                                        <p:tgtEl>
                                          <p:spTgt spid="11"/>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3750" fill="hold"/>
                                        <p:tgtEl>
                                          <p:spTgt spid="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750"/>
                                        <p:tgtEl>
                                          <p:spTgt spid="11"/>
                                        </p:tgtEl>
                                        <p:attrNameLst>
                                          <p:attrName>ppt_x</p:attrName>
                                        </p:attrNameLst>
                                      </p:cBhvr>
                                      <p:tavLst>
                                        <p:tav tm="0">
                                          <p:val>
                                            <p:strVal val="ppt_x"/>
                                          </p:val>
                                        </p:tav>
                                        <p:tav tm="100000">
                                          <p:val>
                                            <p:strVal val="1+ppt_w/2"/>
                                          </p:val>
                                        </p:tav>
                                      </p:tavLst>
                                    </p:anim>
                                    <p:anim calcmode="lin" valueType="num">
                                      <p:cBhvr additive="base">
                                        <p:cTn id="103" dur="3750"/>
                                        <p:tgtEl>
                                          <p:spTgt spid="11"/>
                                        </p:tgtEl>
                                        <p:attrNameLst>
                                          <p:attrName>ppt_y</p:attrName>
                                        </p:attrNameLst>
                                      </p:cBhvr>
                                      <p:tavLst>
                                        <p:tav tm="0">
                                          <p:val>
                                            <p:strVal val="ppt_y"/>
                                          </p:val>
                                        </p:tav>
                                        <p:tav tm="100000">
                                          <p:val>
                                            <p:strVal val="ppt_y"/>
                                          </p:val>
                                        </p:tav>
                                      </p:tavLst>
                                    </p:anim>
                                    <p:set>
                                      <p:cBhvr>
                                        <p:cTn id="104" dur="1" fill="hold">
                                          <p:stCondLst>
                                            <p:cond delay="3749"/>
                                          </p:stCondLst>
                                        </p:cTn>
                                        <p:tgtEl>
                                          <p:spTgt spid="11"/>
                                        </p:tgtEl>
                                        <p:attrNameLst>
                                          <p:attrName>style.visibility</p:attrName>
                                        </p:attrNameLst>
                                      </p:cBhvr>
                                      <p:to>
                                        <p:strVal val="hidden"/>
                                      </p:to>
                                    </p:set>
                                  </p:childTnLst>
                                </p:cTn>
                              </p:par>
                              <p:par>
                                <p:cTn id="105" presetID="2" presetClass="entr" presetSubtype="2" fill="hold" grpId="0" nodeType="with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additive="base">
                                        <p:cTn id="107" dur="3750" fill="hold"/>
                                        <p:tgtEl>
                                          <p:spTgt spid="12"/>
                                        </p:tgtEl>
                                        <p:attrNameLst>
                                          <p:attrName>ppt_x</p:attrName>
                                        </p:attrNameLst>
                                      </p:cBhvr>
                                      <p:tavLst>
                                        <p:tav tm="0">
                                          <p:val>
                                            <p:strVal val="1+#ppt_w/2"/>
                                          </p:val>
                                        </p:tav>
                                        <p:tav tm="100000">
                                          <p:val>
                                            <p:strVal val="#ppt_x"/>
                                          </p:val>
                                        </p:tav>
                                      </p:tavLst>
                                    </p:anim>
                                    <p:anim calcmode="lin" valueType="num">
                                      <p:cBhvr additive="base">
                                        <p:cTn id="108" dur="3750" fill="hold"/>
                                        <p:tgtEl>
                                          <p:spTgt spid="12"/>
                                        </p:tgtEl>
                                        <p:attrNameLst>
                                          <p:attrName>ppt_y</p:attrName>
                                        </p:attrNameLst>
                                      </p:cBhvr>
                                      <p:tavLst>
                                        <p:tav tm="0">
                                          <p:val>
                                            <p:strVal val="#ppt_y"/>
                                          </p:val>
                                        </p:tav>
                                        <p:tav tm="100000">
                                          <p:val>
                                            <p:strVal val="#ppt_y"/>
                                          </p:val>
                                        </p:tav>
                                      </p:tavLst>
                                    </p:anim>
                                  </p:childTnLst>
                                </p:cTn>
                              </p:par>
                              <p:par>
                                <p:cTn id="109" presetID="8" presetClass="emph" presetSubtype="0" fill="hold" grpId="1" nodeType="withEffect">
                                  <p:stCondLst>
                                    <p:cond delay="0"/>
                                  </p:stCondLst>
                                  <p:childTnLst>
                                    <p:animRot by="10800000">
                                      <p:cBhvr>
                                        <p:cTn id="110" dur="3750" fill="hold"/>
                                        <p:tgtEl>
                                          <p:spTgt spid="12"/>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750"/>
                                        <p:tgtEl>
                                          <p:spTgt spid="12"/>
                                        </p:tgtEl>
                                        <p:attrNameLst>
                                          <p:attrName>ppt_x</p:attrName>
                                        </p:attrNameLst>
                                      </p:cBhvr>
                                      <p:tavLst>
                                        <p:tav tm="0">
                                          <p:val>
                                            <p:strVal val="ppt_x"/>
                                          </p:val>
                                        </p:tav>
                                        <p:tav tm="100000">
                                          <p:val>
                                            <p:strVal val="1+ppt_w/2"/>
                                          </p:val>
                                        </p:tav>
                                      </p:tavLst>
                                    </p:anim>
                                    <p:anim calcmode="lin" valueType="num">
                                      <p:cBhvr additive="base">
                                        <p:cTn id="113" dur="3750"/>
                                        <p:tgtEl>
                                          <p:spTgt spid="12"/>
                                        </p:tgtEl>
                                        <p:attrNameLst>
                                          <p:attrName>ppt_y</p:attrName>
                                        </p:attrNameLst>
                                      </p:cBhvr>
                                      <p:tavLst>
                                        <p:tav tm="0">
                                          <p:val>
                                            <p:strVal val="ppt_y"/>
                                          </p:val>
                                        </p:tav>
                                        <p:tav tm="100000">
                                          <p:val>
                                            <p:strVal val="ppt_y"/>
                                          </p:val>
                                        </p:tav>
                                      </p:tavLst>
                                    </p:anim>
                                    <p:set>
                                      <p:cBhvr>
                                        <p:cTn id="114" dur="1" fill="hold">
                                          <p:stCondLst>
                                            <p:cond delay="3749"/>
                                          </p:stCondLst>
                                        </p:cTn>
                                        <p:tgtEl>
                                          <p:spTgt spid="1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additive="base">
                                        <p:cTn id="117" dur="3750" fill="hold"/>
                                        <p:tgtEl>
                                          <p:spTgt spid="13"/>
                                        </p:tgtEl>
                                        <p:attrNameLst>
                                          <p:attrName>ppt_x</p:attrName>
                                        </p:attrNameLst>
                                      </p:cBhvr>
                                      <p:tavLst>
                                        <p:tav tm="0">
                                          <p:val>
                                            <p:strVal val="1+#ppt_w/2"/>
                                          </p:val>
                                        </p:tav>
                                        <p:tav tm="100000">
                                          <p:val>
                                            <p:strVal val="#ppt_x"/>
                                          </p:val>
                                        </p:tav>
                                      </p:tavLst>
                                    </p:anim>
                                    <p:anim calcmode="lin" valueType="num">
                                      <p:cBhvr additive="base">
                                        <p:cTn id="118" dur="3750" fill="hold"/>
                                        <p:tgtEl>
                                          <p:spTgt spid="13"/>
                                        </p:tgtEl>
                                        <p:attrNameLst>
                                          <p:attrName>ppt_y</p:attrName>
                                        </p:attrNameLst>
                                      </p:cBhvr>
                                      <p:tavLst>
                                        <p:tav tm="0">
                                          <p:val>
                                            <p:strVal val="#ppt_y"/>
                                          </p:val>
                                        </p:tav>
                                        <p:tav tm="100000">
                                          <p:val>
                                            <p:strVal val="#ppt_y"/>
                                          </p:val>
                                        </p:tav>
                                      </p:tavLst>
                                    </p:anim>
                                  </p:childTnLst>
                                </p:cTn>
                              </p:par>
                              <p:par>
                                <p:cTn id="119" presetID="8" presetClass="emph" presetSubtype="0" fill="hold" grpId="1" nodeType="withEffect">
                                  <p:stCondLst>
                                    <p:cond delay="0"/>
                                  </p:stCondLst>
                                  <p:childTnLst>
                                    <p:animRot by="10800000">
                                      <p:cBhvr>
                                        <p:cTn id="120" dur="3750" fill="hold"/>
                                        <p:tgtEl>
                                          <p:spTgt spid="13"/>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750"/>
                                        <p:tgtEl>
                                          <p:spTgt spid="13"/>
                                        </p:tgtEl>
                                        <p:attrNameLst>
                                          <p:attrName>ppt_x</p:attrName>
                                        </p:attrNameLst>
                                      </p:cBhvr>
                                      <p:tavLst>
                                        <p:tav tm="0">
                                          <p:val>
                                            <p:strVal val="ppt_x"/>
                                          </p:val>
                                        </p:tav>
                                        <p:tav tm="100000">
                                          <p:val>
                                            <p:strVal val="1+ppt_w/2"/>
                                          </p:val>
                                        </p:tav>
                                      </p:tavLst>
                                    </p:anim>
                                    <p:anim calcmode="lin" valueType="num">
                                      <p:cBhvr additive="base">
                                        <p:cTn id="123" dur="3750"/>
                                        <p:tgtEl>
                                          <p:spTgt spid="13"/>
                                        </p:tgtEl>
                                        <p:attrNameLst>
                                          <p:attrName>ppt_y</p:attrName>
                                        </p:attrNameLst>
                                      </p:cBhvr>
                                      <p:tavLst>
                                        <p:tav tm="0">
                                          <p:val>
                                            <p:strVal val="ppt_y"/>
                                          </p:val>
                                        </p:tav>
                                        <p:tav tm="100000">
                                          <p:val>
                                            <p:strVal val="ppt_y"/>
                                          </p:val>
                                        </p:tav>
                                      </p:tavLst>
                                    </p:anim>
                                    <p:set>
                                      <p:cBhvr>
                                        <p:cTn id="124" dur="1" fill="hold">
                                          <p:stCondLst>
                                            <p:cond delay="3749"/>
                                          </p:stCondLst>
                                        </p:cTn>
                                        <p:tgtEl>
                                          <p:spTgt spid="13"/>
                                        </p:tgtEl>
                                        <p:attrNameLst>
                                          <p:attrName>style.visibility</p:attrName>
                                        </p:attrNameLst>
                                      </p:cBhvr>
                                      <p:to>
                                        <p:strVal val="hidden"/>
                                      </p:to>
                                    </p:set>
                                  </p:childTnLst>
                                </p:cTn>
                              </p:par>
                              <p:par>
                                <p:cTn id="125" presetID="2" presetClass="entr" presetSubtype="2"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3750" fill="hold"/>
                                        <p:tgtEl>
                                          <p:spTgt spid="14"/>
                                        </p:tgtEl>
                                        <p:attrNameLst>
                                          <p:attrName>ppt_x</p:attrName>
                                        </p:attrNameLst>
                                      </p:cBhvr>
                                      <p:tavLst>
                                        <p:tav tm="0">
                                          <p:val>
                                            <p:strVal val="1+#ppt_w/2"/>
                                          </p:val>
                                        </p:tav>
                                        <p:tav tm="100000">
                                          <p:val>
                                            <p:strVal val="#ppt_x"/>
                                          </p:val>
                                        </p:tav>
                                      </p:tavLst>
                                    </p:anim>
                                    <p:anim calcmode="lin" valueType="num">
                                      <p:cBhvr additive="base">
                                        <p:cTn id="128" dur="3750" fill="hold"/>
                                        <p:tgtEl>
                                          <p:spTgt spid="14"/>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3750" fill="hold"/>
                                        <p:tgtEl>
                                          <p:spTgt spid="14"/>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750"/>
                                        <p:tgtEl>
                                          <p:spTgt spid="14"/>
                                        </p:tgtEl>
                                        <p:attrNameLst>
                                          <p:attrName>ppt_x</p:attrName>
                                        </p:attrNameLst>
                                      </p:cBhvr>
                                      <p:tavLst>
                                        <p:tav tm="0">
                                          <p:val>
                                            <p:strVal val="ppt_x"/>
                                          </p:val>
                                        </p:tav>
                                        <p:tav tm="100000">
                                          <p:val>
                                            <p:strVal val="1+ppt_w/2"/>
                                          </p:val>
                                        </p:tav>
                                      </p:tavLst>
                                    </p:anim>
                                    <p:anim calcmode="lin" valueType="num">
                                      <p:cBhvr additive="base">
                                        <p:cTn id="133" dur="3750"/>
                                        <p:tgtEl>
                                          <p:spTgt spid="14"/>
                                        </p:tgtEl>
                                        <p:attrNameLst>
                                          <p:attrName>ppt_y</p:attrName>
                                        </p:attrNameLst>
                                      </p:cBhvr>
                                      <p:tavLst>
                                        <p:tav tm="0">
                                          <p:val>
                                            <p:strVal val="ppt_y"/>
                                          </p:val>
                                        </p:tav>
                                        <p:tav tm="100000">
                                          <p:val>
                                            <p:strVal val="ppt_y"/>
                                          </p:val>
                                        </p:tav>
                                      </p:tavLst>
                                    </p:anim>
                                    <p:set>
                                      <p:cBhvr>
                                        <p:cTn id="134" dur="1" fill="hold">
                                          <p:stCondLst>
                                            <p:cond delay="3749"/>
                                          </p:stCondLst>
                                        </p:cTn>
                                        <p:tgtEl>
                                          <p:spTgt spid="14"/>
                                        </p:tgtEl>
                                        <p:attrNameLst>
                                          <p:attrName>style.visibility</p:attrName>
                                        </p:attrNameLst>
                                      </p:cBhvr>
                                      <p:to>
                                        <p:strVal val="hidden"/>
                                      </p:to>
                                    </p:set>
                                  </p:childTnLst>
                                </p:cTn>
                              </p:par>
                              <p:par>
                                <p:cTn id="135" presetID="2" presetClass="entr" presetSubtype="2" fill="hold" grpId="0" nodeType="withEffect">
                                  <p:stCondLst>
                                    <p:cond delay="0"/>
                                  </p:stCondLst>
                                  <p:childTnLst>
                                    <p:set>
                                      <p:cBhvr>
                                        <p:cTn id="136" dur="1" fill="hold">
                                          <p:stCondLst>
                                            <p:cond delay="0"/>
                                          </p:stCondLst>
                                        </p:cTn>
                                        <p:tgtEl>
                                          <p:spTgt spid="15"/>
                                        </p:tgtEl>
                                        <p:attrNameLst>
                                          <p:attrName>style.visibility</p:attrName>
                                        </p:attrNameLst>
                                      </p:cBhvr>
                                      <p:to>
                                        <p:strVal val="visible"/>
                                      </p:to>
                                    </p:set>
                                    <p:anim calcmode="lin" valueType="num">
                                      <p:cBhvr additive="base">
                                        <p:cTn id="137" dur="3750" fill="hold"/>
                                        <p:tgtEl>
                                          <p:spTgt spid="15"/>
                                        </p:tgtEl>
                                        <p:attrNameLst>
                                          <p:attrName>ppt_x</p:attrName>
                                        </p:attrNameLst>
                                      </p:cBhvr>
                                      <p:tavLst>
                                        <p:tav tm="0">
                                          <p:val>
                                            <p:strVal val="1+#ppt_w/2"/>
                                          </p:val>
                                        </p:tav>
                                        <p:tav tm="100000">
                                          <p:val>
                                            <p:strVal val="#ppt_x"/>
                                          </p:val>
                                        </p:tav>
                                      </p:tavLst>
                                    </p:anim>
                                    <p:anim calcmode="lin" valueType="num">
                                      <p:cBhvr additive="base">
                                        <p:cTn id="138" dur="3750" fill="hold"/>
                                        <p:tgtEl>
                                          <p:spTgt spid="15"/>
                                        </p:tgtEl>
                                        <p:attrNameLst>
                                          <p:attrName>ppt_y</p:attrName>
                                        </p:attrNameLst>
                                      </p:cBhvr>
                                      <p:tavLst>
                                        <p:tav tm="0">
                                          <p:val>
                                            <p:strVal val="#ppt_y"/>
                                          </p:val>
                                        </p:tav>
                                        <p:tav tm="100000">
                                          <p:val>
                                            <p:strVal val="#ppt_y"/>
                                          </p:val>
                                        </p:tav>
                                      </p:tavLst>
                                    </p:anim>
                                  </p:childTnLst>
                                </p:cTn>
                              </p:par>
                              <p:par>
                                <p:cTn id="139" presetID="8" presetClass="emph" presetSubtype="0" fill="hold" grpId="1" nodeType="withEffect">
                                  <p:stCondLst>
                                    <p:cond delay="0"/>
                                  </p:stCondLst>
                                  <p:childTnLst>
                                    <p:animRot by="10800000">
                                      <p:cBhvr>
                                        <p:cTn id="140" dur="3750" fill="hold"/>
                                        <p:tgtEl>
                                          <p:spTgt spid="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750"/>
                                        <p:tgtEl>
                                          <p:spTgt spid="15"/>
                                        </p:tgtEl>
                                        <p:attrNameLst>
                                          <p:attrName>ppt_x</p:attrName>
                                        </p:attrNameLst>
                                      </p:cBhvr>
                                      <p:tavLst>
                                        <p:tav tm="0">
                                          <p:val>
                                            <p:strVal val="ppt_x"/>
                                          </p:val>
                                        </p:tav>
                                        <p:tav tm="100000">
                                          <p:val>
                                            <p:strVal val="1+ppt_w/2"/>
                                          </p:val>
                                        </p:tav>
                                      </p:tavLst>
                                    </p:anim>
                                    <p:anim calcmode="lin" valueType="num">
                                      <p:cBhvr additive="base">
                                        <p:cTn id="143" dur="3750"/>
                                        <p:tgtEl>
                                          <p:spTgt spid="15"/>
                                        </p:tgtEl>
                                        <p:attrNameLst>
                                          <p:attrName>ppt_y</p:attrName>
                                        </p:attrNameLst>
                                      </p:cBhvr>
                                      <p:tavLst>
                                        <p:tav tm="0">
                                          <p:val>
                                            <p:strVal val="ppt_y"/>
                                          </p:val>
                                        </p:tav>
                                        <p:tav tm="100000">
                                          <p:val>
                                            <p:strVal val="ppt_y"/>
                                          </p:val>
                                        </p:tav>
                                      </p:tavLst>
                                    </p:anim>
                                    <p:set>
                                      <p:cBhvr>
                                        <p:cTn id="144" dur="1" fill="hold">
                                          <p:stCondLst>
                                            <p:cond delay="3749"/>
                                          </p:stCondLst>
                                        </p:cTn>
                                        <p:tgtEl>
                                          <p:spTgt spid="15"/>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16"/>
                                        </p:tgtEl>
                                        <p:attrNameLst>
                                          <p:attrName>style.visibility</p:attrName>
                                        </p:attrNameLst>
                                      </p:cBhvr>
                                      <p:to>
                                        <p:strVal val="visible"/>
                                      </p:to>
                                    </p:set>
                                    <p:anim calcmode="lin" valueType="num">
                                      <p:cBhvr additive="base">
                                        <p:cTn id="147" dur="3750" fill="hold"/>
                                        <p:tgtEl>
                                          <p:spTgt spid="16"/>
                                        </p:tgtEl>
                                        <p:attrNameLst>
                                          <p:attrName>ppt_x</p:attrName>
                                        </p:attrNameLst>
                                      </p:cBhvr>
                                      <p:tavLst>
                                        <p:tav tm="0">
                                          <p:val>
                                            <p:strVal val="1+#ppt_w/2"/>
                                          </p:val>
                                        </p:tav>
                                        <p:tav tm="100000">
                                          <p:val>
                                            <p:strVal val="#ppt_x"/>
                                          </p:val>
                                        </p:tav>
                                      </p:tavLst>
                                    </p:anim>
                                    <p:anim calcmode="lin" valueType="num">
                                      <p:cBhvr additive="base">
                                        <p:cTn id="148" dur="3750" fill="hold"/>
                                        <p:tgtEl>
                                          <p:spTgt spid="16"/>
                                        </p:tgtEl>
                                        <p:attrNameLst>
                                          <p:attrName>ppt_y</p:attrName>
                                        </p:attrNameLst>
                                      </p:cBhvr>
                                      <p:tavLst>
                                        <p:tav tm="0">
                                          <p:val>
                                            <p:strVal val="#ppt_y"/>
                                          </p:val>
                                        </p:tav>
                                        <p:tav tm="100000">
                                          <p:val>
                                            <p:strVal val="#ppt_y"/>
                                          </p:val>
                                        </p:tav>
                                      </p:tavLst>
                                    </p:anim>
                                  </p:childTnLst>
                                </p:cTn>
                              </p:par>
                              <p:par>
                                <p:cTn id="149" presetID="8" presetClass="emph" presetSubtype="0" fill="hold" grpId="1" nodeType="withEffect">
                                  <p:stCondLst>
                                    <p:cond delay="0"/>
                                  </p:stCondLst>
                                  <p:childTnLst>
                                    <p:animRot by="10800000">
                                      <p:cBhvr>
                                        <p:cTn id="150" dur="3750" fill="hold"/>
                                        <p:tgtEl>
                                          <p:spTgt spid="16"/>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750"/>
                                        <p:tgtEl>
                                          <p:spTgt spid="16"/>
                                        </p:tgtEl>
                                        <p:attrNameLst>
                                          <p:attrName>ppt_x</p:attrName>
                                        </p:attrNameLst>
                                      </p:cBhvr>
                                      <p:tavLst>
                                        <p:tav tm="0">
                                          <p:val>
                                            <p:strVal val="ppt_x"/>
                                          </p:val>
                                        </p:tav>
                                        <p:tav tm="100000">
                                          <p:val>
                                            <p:strVal val="1+ppt_w/2"/>
                                          </p:val>
                                        </p:tav>
                                      </p:tavLst>
                                    </p:anim>
                                    <p:anim calcmode="lin" valueType="num">
                                      <p:cBhvr additive="base">
                                        <p:cTn id="153" dur="3750"/>
                                        <p:tgtEl>
                                          <p:spTgt spid="16"/>
                                        </p:tgtEl>
                                        <p:attrNameLst>
                                          <p:attrName>ppt_y</p:attrName>
                                        </p:attrNameLst>
                                      </p:cBhvr>
                                      <p:tavLst>
                                        <p:tav tm="0">
                                          <p:val>
                                            <p:strVal val="ppt_y"/>
                                          </p:val>
                                        </p:tav>
                                        <p:tav tm="100000">
                                          <p:val>
                                            <p:strVal val="ppt_y"/>
                                          </p:val>
                                        </p:tav>
                                      </p:tavLst>
                                    </p:anim>
                                    <p:set>
                                      <p:cBhvr>
                                        <p:cTn id="154" dur="1" fill="hold">
                                          <p:stCondLst>
                                            <p:cond delay="3749"/>
                                          </p:stCondLst>
                                        </p:cTn>
                                        <p:tgtEl>
                                          <p:spTgt spid="16"/>
                                        </p:tgtEl>
                                        <p:attrNameLst>
                                          <p:attrName>style.visibility</p:attrName>
                                        </p:attrNameLst>
                                      </p:cBhvr>
                                      <p:to>
                                        <p:strVal val="hidden"/>
                                      </p:to>
                                    </p:set>
                                  </p:childTnLst>
                                </p:cTn>
                              </p:par>
                              <p:par>
                                <p:cTn id="155" presetID="2" presetClass="entr" presetSubtype="2" fill="hold" grpId="0" nodeType="withEffect">
                                  <p:stCondLst>
                                    <p:cond delay="0"/>
                                  </p:stCondLst>
                                  <p:childTnLst>
                                    <p:set>
                                      <p:cBhvr>
                                        <p:cTn id="156" dur="1" fill="hold">
                                          <p:stCondLst>
                                            <p:cond delay="0"/>
                                          </p:stCondLst>
                                        </p:cTn>
                                        <p:tgtEl>
                                          <p:spTgt spid="17"/>
                                        </p:tgtEl>
                                        <p:attrNameLst>
                                          <p:attrName>style.visibility</p:attrName>
                                        </p:attrNameLst>
                                      </p:cBhvr>
                                      <p:to>
                                        <p:strVal val="visible"/>
                                      </p:to>
                                    </p:set>
                                    <p:anim calcmode="lin" valueType="num">
                                      <p:cBhvr additive="base">
                                        <p:cTn id="157" dur="3750" fill="hold"/>
                                        <p:tgtEl>
                                          <p:spTgt spid="17"/>
                                        </p:tgtEl>
                                        <p:attrNameLst>
                                          <p:attrName>ppt_x</p:attrName>
                                        </p:attrNameLst>
                                      </p:cBhvr>
                                      <p:tavLst>
                                        <p:tav tm="0">
                                          <p:val>
                                            <p:strVal val="1+#ppt_w/2"/>
                                          </p:val>
                                        </p:tav>
                                        <p:tav tm="100000">
                                          <p:val>
                                            <p:strVal val="#ppt_x"/>
                                          </p:val>
                                        </p:tav>
                                      </p:tavLst>
                                    </p:anim>
                                    <p:anim calcmode="lin" valueType="num">
                                      <p:cBhvr additive="base">
                                        <p:cTn id="158" dur="3750" fill="hold"/>
                                        <p:tgtEl>
                                          <p:spTgt spid="1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3750" fill="hold"/>
                                        <p:tgtEl>
                                          <p:spTgt spid="17"/>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750"/>
                                        <p:tgtEl>
                                          <p:spTgt spid="17"/>
                                        </p:tgtEl>
                                        <p:attrNameLst>
                                          <p:attrName>ppt_x</p:attrName>
                                        </p:attrNameLst>
                                      </p:cBhvr>
                                      <p:tavLst>
                                        <p:tav tm="0">
                                          <p:val>
                                            <p:strVal val="ppt_x"/>
                                          </p:val>
                                        </p:tav>
                                        <p:tav tm="100000">
                                          <p:val>
                                            <p:strVal val="1+ppt_w/2"/>
                                          </p:val>
                                        </p:tav>
                                      </p:tavLst>
                                    </p:anim>
                                    <p:anim calcmode="lin" valueType="num">
                                      <p:cBhvr additive="base">
                                        <p:cTn id="163" dur="3750"/>
                                        <p:tgtEl>
                                          <p:spTgt spid="17"/>
                                        </p:tgtEl>
                                        <p:attrNameLst>
                                          <p:attrName>ppt_y</p:attrName>
                                        </p:attrNameLst>
                                      </p:cBhvr>
                                      <p:tavLst>
                                        <p:tav tm="0">
                                          <p:val>
                                            <p:strVal val="ppt_y"/>
                                          </p:val>
                                        </p:tav>
                                        <p:tav tm="100000">
                                          <p:val>
                                            <p:strVal val="ppt_y"/>
                                          </p:val>
                                        </p:tav>
                                      </p:tavLst>
                                    </p:anim>
                                    <p:set>
                                      <p:cBhvr>
                                        <p:cTn id="164" dur="1" fill="hold">
                                          <p:stCondLst>
                                            <p:cond delay="3749"/>
                                          </p:stCondLst>
                                        </p:cTn>
                                        <p:tgtEl>
                                          <p:spTgt spid="17"/>
                                        </p:tgtEl>
                                        <p:attrNameLst>
                                          <p:attrName>style.visibility</p:attrName>
                                        </p:attrNameLst>
                                      </p:cBhvr>
                                      <p:to>
                                        <p:strVal val="hidden"/>
                                      </p:to>
                                    </p:set>
                                  </p:childTnLst>
                                </p:cTn>
                              </p:par>
                              <p:par>
                                <p:cTn id="165" presetID="2" presetClass="entr" presetSubtype="2" fill="hold" grpId="0" nodeType="withEffect">
                                  <p:stCondLst>
                                    <p:cond delay="0"/>
                                  </p:stCondLst>
                                  <p:childTnLst>
                                    <p:set>
                                      <p:cBhvr>
                                        <p:cTn id="166" dur="1" fill="hold">
                                          <p:stCondLst>
                                            <p:cond delay="0"/>
                                          </p:stCondLst>
                                        </p:cTn>
                                        <p:tgtEl>
                                          <p:spTgt spid="18"/>
                                        </p:tgtEl>
                                        <p:attrNameLst>
                                          <p:attrName>style.visibility</p:attrName>
                                        </p:attrNameLst>
                                      </p:cBhvr>
                                      <p:to>
                                        <p:strVal val="visible"/>
                                      </p:to>
                                    </p:set>
                                    <p:anim calcmode="lin" valueType="num">
                                      <p:cBhvr additive="base">
                                        <p:cTn id="167" dur="3750" fill="hold"/>
                                        <p:tgtEl>
                                          <p:spTgt spid="18"/>
                                        </p:tgtEl>
                                        <p:attrNameLst>
                                          <p:attrName>ppt_x</p:attrName>
                                        </p:attrNameLst>
                                      </p:cBhvr>
                                      <p:tavLst>
                                        <p:tav tm="0">
                                          <p:val>
                                            <p:strVal val="1+#ppt_w/2"/>
                                          </p:val>
                                        </p:tav>
                                        <p:tav tm="100000">
                                          <p:val>
                                            <p:strVal val="#ppt_x"/>
                                          </p:val>
                                        </p:tav>
                                      </p:tavLst>
                                    </p:anim>
                                    <p:anim calcmode="lin" valueType="num">
                                      <p:cBhvr additive="base">
                                        <p:cTn id="168" dur="3750" fill="hold"/>
                                        <p:tgtEl>
                                          <p:spTgt spid="18"/>
                                        </p:tgtEl>
                                        <p:attrNameLst>
                                          <p:attrName>ppt_y</p:attrName>
                                        </p:attrNameLst>
                                      </p:cBhvr>
                                      <p:tavLst>
                                        <p:tav tm="0">
                                          <p:val>
                                            <p:strVal val="#ppt_y"/>
                                          </p:val>
                                        </p:tav>
                                        <p:tav tm="100000">
                                          <p:val>
                                            <p:strVal val="#ppt_y"/>
                                          </p:val>
                                        </p:tav>
                                      </p:tavLst>
                                    </p:anim>
                                  </p:childTnLst>
                                </p:cTn>
                              </p:par>
                              <p:par>
                                <p:cTn id="169" presetID="8" presetClass="emph" presetSubtype="0" fill="hold" grpId="1" nodeType="withEffect">
                                  <p:stCondLst>
                                    <p:cond delay="0"/>
                                  </p:stCondLst>
                                  <p:childTnLst>
                                    <p:animRot by="10800000">
                                      <p:cBhvr>
                                        <p:cTn id="170" dur="3750" fill="hold"/>
                                        <p:tgtEl>
                                          <p:spTgt spid="18"/>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750"/>
                                        <p:tgtEl>
                                          <p:spTgt spid="18"/>
                                        </p:tgtEl>
                                        <p:attrNameLst>
                                          <p:attrName>ppt_x</p:attrName>
                                        </p:attrNameLst>
                                      </p:cBhvr>
                                      <p:tavLst>
                                        <p:tav tm="0">
                                          <p:val>
                                            <p:strVal val="ppt_x"/>
                                          </p:val>
                                        </p:tav>
                                        <p:tav tm="100000">
                                          <p:val>
                                            <p:strVal val="1+ppt_w/2"/>
                                          </p:val>
                                        </p:tav>
                                      </p:tavLst>
                                    </p:anim>
                                    <p:anim calcmode="lin" valueType="num">
                                      <p:cBhvr additive="base">
                                        <p:cTn id="173" dur="3750"/>
                                        <p:tgtEl>
                                          <p:spTgt spid="18"/>
                                        </p:tgtEl>
                                        <p:attrNameLst>
                                          <p:attrName>ppt_y</p:attrName>
                                        </p:attrNameLst>
                                      </p:cBhvr>
                                      <p:tavLst>
                                        <p:tav tm="0">
                                          <p:val>
                                            <p:strVal val="ppt_y"/>
                                          </p:val>
                                        </p:tav>
                                        <p:tav tm="100000">
                                          <p:val>
                                            <p:strVal val="ppt_y"/>
                                          </p:val>
                                        </p:tav>
                                      </p:tavLst>
                                    </p:anim>
                                    <p:set>
                                      <p:cBhvr>
                                        <p:cTn id="174" dur="1" fill="hold">
                                          <p:stCondLst>
                                            <p:cond delay="3749"/>
                                          </p:stCondLst>
                                        </p:cTn>
                                        <p:tgtEl>
                                          <p:spTgt spid="18"/>
                                        </p:tgtEl>
                                        <p:attrNameLst>
                                          <p:attrName>style.visibility</p:attrName>
                                        </p:attrNameLst>
                                      </p:cBhvr>
                                      <p:to>
                                        <p:strVal val="hidden"/>
                                      </p:to>
                                    </p:set>
                                  </p:childTnLst>
                                </p:cTn>
                              </p:par>
                              <p:par>
                                <p:cTn id="175" presetID="2" presetClass="entr" presetSubtype="2" fill="hold" grpId="0" nodeType="withEffect">
                                  <p:stCondLst>
                                    <p:cond delay="0"/>
                                  </p:stCondLst>
                                  <p:childTnLst>
                                    <p:set>
                                      <p:cBhvr>
                                        <p:cTn id="176" dur="1" fill="hold">
                                          <p:stCondLst>
                                            <p:cond delay="0"/>
                                          </p:stCondLst>
                                        </p:cTn>
                                        <p:tgtEl>
                                          <p:spTgt spid="19"/>
                                        </p:tgtEl>
                                        <p:attrNameLst>
                                          <p:attrName>style.visibility</p:attrName>
                                        </p:attrNameLst>
                                      </p:cBhvr>
                                      <p:to>
                                        <p:strVal val="visible"/>
                                      </p:to>
                                    </p:set>
                                    <p:anim calcmode="lin" valueType="num">
                                      <p:cBhvr additive="base">
                                        <p:cTn id="177" dur="3750" fill="hold"/>
                                        <p:tgtEl>
                                          <p:spTgt spid="19"/>
                                        </p:tgtEl>
                                        <p:attrNameLst>
                                          <p:attrName>ppt_x</p:attrName>
                                        </p:attrNameLst>
                                      </p:cBhvr>
                                      <p:tavLst>
                                        <p:tav tm="0">
                                          <p:val>
                                            <p:strVal val="1+#ppt_w/2"/>
                                          </p:val>
                                        </p:tav>
                                        <p:tav tm="100000">
                                          <p:val>
                                            <p:strVal val="#ppt_x"/>
                                          </p:val>
                                        </p:tav>
                                      </p:tavLst>
                                    </p:anim>
                                    <p:anim calcmode="lin" valueType="num">
                                      <p:cBhvr additive="base">
                                        <p:cTn id="178" dur="3750" fill="hold"/>
                                        <p:tgtEl>
                                          <p:spTgt spid="19"/>
                                        </p:tgtEl>
                                        <p:attrNameLst>
                                          <p:attrName>ppt_y</p:attrName>
                                        </p:attrNameLst>
                                      </p:cBhvr>
                                      <p:tavLst>
                                        <p:tav tm="0">
                                          <p:val>
                                            <p:strVal val="#ppt_y"/>
                                          </p:val>
                                        </p:tav>
                                        <p:tav tm="100000">
                                          <p:val>
                                            <p:strVal val="#ppt_y"/>
                                          </p:val>
                                        </p:tav>
                                      </p:tavLst>
                                    </p:anim>
                                  </p:childTnLst>
                                </p:cTn>
                              </p:par>
                              <p:par>
                                <p:cTn id="179" presetID="8" presetClass="emph" presetSubtype="0" fill="hold" grpId="1" nodeType="withEffect">
                                  <p:stCondLst>
                                    <p:cond delay="0"/>
                                  </p:stCondLst>
                                  <p:childTnLst>
                                    <p:animRot by="10800000">
                                      <p:cBhvr>
                                        <p:cTn id="180" dur="3750" fill="hold"/>
                                        <p:tgtEl>
                                          <p:spTgt spid="19"/>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750"/>
                                        <p:tgtEl>
                                          <p:spTgt spid="19"/>
                                        </p:tgtEl>
                                        <p:attrNameLst>
                                          <p:attrName>ppt_x</p:attrName>
                                        </p:attrNameLst>
                                      </p:cBhvr>
                                      <p:tavLst>
                                        <p:tav tm="0">
                                          <p:val>
                                            <p:strVal val="ppt_x"/>
                                          </p:val>
                                        </p:tav>
                                        <p:tav tm="100000">
                                          <p:val>
                                            <p:strVal val="1+ppt_w/2"/>
                                          </p:val>
                                        </p:tav>
                                      </p:tavLst>
                                    </p:anim>
                                    <p:anim calcmode="lin" valueType="num">
                                      <p:cBhvr additive="base">
                                        <p:cTn id="183" dur="3750"/>
                                        <p:tgtEl>
                                          <p:spTgt spid="19"/>
                                        </p:tgtEl>
                                        <p:attrNameLst>
                                          <p:attrName>ppt_y</p:attrName>
                                        </p:attrNameLst>
                                      </p:cBhvr>
                                      <p:tavLst>
                                        <p:tav tm="0">
                                          <p:val>
                                            <p:strVal val="ppt_y"/>
                                          </p:val>
                                        </p:tav>
                                        <p:tav tm="100000">
                                          <p:val>
                                            <p:strVal val="ppt_y"/>
                                          </p:val>
                                        </p:tav>
                                      </p:tavLst>
                                    </p:anim>
                                    <p:set>
                                      <p:cBhvr>
                                        <p:cTn id="184" dur="1" fill="hold">
                                          <p:stCondLst>
                                            <p:cond delay="3749"/>
                                          </p:stCondLst>
                                        </p:cTn>
                                        <p:tgtEl>
                                          <p:spTgt spid="19"/>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3750" fill="hold"/>
                                        <p:tgtEl>
                                          <p:spTgt spid="20"/>
                                        </p:tgtEl>
                                        <p:attrNameLst>
                                          <p:attrName>ppt_x</p:attrName>
                                        </p:attrNameLst>
                                      </p:cBhvr>
                                      <p:tavLst>
                                        <p:tav tm="0">
                                          <p:val>
                                            <p:strVal val="1+#ppt_w/2"/>
                                          </p:val>
                                        </p:tav>
                                        <p:tav tm="100000">
                                          <p:val>
                                            <p:strVal val="#ppt_x"/>
                                          </p:val>
                                        </p:tav>
                                      </p:tavLst>
                                    </p:anim>
                                    <p:anim calcmode="lin" valueType="num">
                                      <p:cBhvr additive="base">
                                        <p:cTn id="188" dur="3750" fill="hold"/>
                                        <p:tgtEl>
                                          <p:spTgt spid="20"/>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3750" fill="hold"/>
                                        <p:tgtEl>
                                          <p:spTgt spid="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750"/>
                                        <p:tgtEl>
                                          <p:spTgt spid="20"/>
                                        </p:tgtEl>
                                        <p:attrNameLst>
                                          <p:attrName>ppt_x</p:attrName>
                                        </p:attrNameLst>
                                      </p:cBhvr>
                                      <p:tavLst>
                                        <p:tav tm="0">
                                          <p:val>
                                            <p:strVal val="ppt_x"/>
                                          </p:val>
                                        </p:tav>
                                        <p:tav tm="100000">
                                          <p:val>
                                            <p:strVal val="1+ppt_w/2"/>
                                          </p:val>
                                        </p:tav>
                                      </p:tavLst>
                                    </p:anim>
                                    <p:anim calcmode="lin" valueType="num">
                                      <p:cBhvr additive="base">
                                        <p:cTn id="193" dur="3750"/>
                                        <p:tgtEl>
                                          <p:spTgt spid="20"/>
                                        </p:tgtEl>
                                        <p:attrNameLst>
                                          <p:attrName>ppt_y</p:attrName>
                                        </p:attrNameLst>
                                      </p:cBhvr>
                                      <p:tavLst>
                                        <p:tav tm="0">
                                          <p:val>
                                            <p:strVal val="ppt_y"/>
                                          </p:val>
                                        </p:tav>
                                        <p:tav tm="100000">
                                          <p:val>
                                            <p:strVal val="ppt_y"/>
                                          </p:val>
                                        </p:tav>
                                      </p:tavLst>
                                    </p:anim>
                                    <p:set>
                                      <p:cBhvr>
                                        <p:cTn id="194" dur="1" fill="hold">
                                          <p:stCondLst>
                                            <p:cond delay="3749"/>
                                          </p:stCondLst>
                                        </p:cTn>
                                        <p:tgtEl>
                                          <p:spTgt spid="20"/>
                                        </p:tgtEl>
                                        <p:attrNameLst>
                                          <p:attrName>style.visibility</p:attrName>
                                        </p:attrNameLst>
                                      </p:cBhvr>
                                      <p:to>
                                        <p:strVal val="hidden"/>
                                      </p:to>
                                    </p:set>
                                  </p:childTnLst>
                                </p:cTn>
                              </p:par>
                              <p:par>
                                <p:cTn id="195" presetID="2" presetClass="entr" presetSubtype="2" fill="hold" grpId="0" nodeType="withEffect">
                                  <p:stCondLst>
                                    <p:cond delay="0"/>
                                  </p:stCondLst>
                                  <p:childTnLst>
                                    <p:set>
                                      <p:cBhvr>
                                        <p:cTn id="196" dur="1" fill="hold">
                                          <p:stCondLst>
                                            <p:cond delay="0"/>
                                          </p:stCondLst>
                                        </p:cTn>
                                        <p:tgtEl>
                                          <p:spTgt spid="21"/>
                                        </p:tgtEl>
                                        <p:attrNameLst>
                                          <p:attrName>style.visibility</p:attrName>
                                        </p:attrNameLst>
                                      </p:cBhvr>
                                      <p:to>
                                        <p:strVal val="visible"/>
                                      </p:to>
                                    </p:set>
                                    <p:anim calcmode="lin" valueType="num">
                                      <p:cBhvr additive="base">
                                        <p:cTn id="197" dur="3750" fill="hold"/>
                                        <p:tgtEl>
                                          <p:spTgt spid="21"/>
                                        </p:tgtEl>
                                        <p:attrNameLst>
                                          <p:attrName>ppt_x</p:attrName>
                                        </p:attrNameLst>
                                      </p:cBhvr>
                                      <p:tavLst>
                                        <p:tav tm="0">
                                          <p:val>
                                            <p:strVal val="1+#ppt_w/2"/>
                                          </p:val>
                                        </p:tav>
                                        <p:tav tm="100000">
                                          <p:val>
                                            <p:strVal val="#ppt_x"/>
                                          </p:val>
                                        </p:tav>
                                      </p:tavLst>
                                    </p:anim>
                                    <p:anim calcmode="lin" valueType="num">
                                      <p:cBhvr additive="base">
                                        <p:cTn id="198" dur="3750" fill="hold"/>
                                        <p:tgtEl>
                                          <p:spTgt spid="21"/>
                                        </p:tgtEl>
                                        <p:attrNameLst>
                                          <p:attrName>ppt_y</p:attrName>
                                        </p:attrNameLst>
                                      </p:cBhvr>
                                      <p:tavLst>
                                        <p:tav tm="0">
                                          <p:val>
                                            <p:strVal val="#ppt_y"/>
                                          </p:val>
                                        </p:tav>
                                        <p:tav tm="100000">
                                          <p:val>
                                            <p:strVal val="#ppt_y"/>
                                          </p:val>
                                        </p:tav>
                                      </p:tavLst>
                                    </p:anim>
                                  </p:childTnLst>
                                </p:cTn>
                              </p:par>
                              <p:par>
                                <p:cTn id="199" presetID="8" presetClass="emph" presetSubtype="0" fill="hold" grpId="1" nodeType="withEffect">
                                  <p:stCondLst>
                                    <p:cond delay="0"/>
                                  </p:stCondLst>
                                  <p:childTnLst>
                                    <p:animRot by="10800000">
                                      <p:cBhvr>
                                        <p:cTn id="200" dur="3750" fill="hold"/>
                                        <p:tgtEl>
                                          <p:spTgt spid="21"/>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750"/>
                                        <p:tgtEl>
                                          <p:spTgt spid="21"/>
                                        </p:tgtEl>
                                        <p:attrNameLst>
                                          <p:attrName>ppt_x</p:attrName>
                                        </p:attrNameLst>
                                      </p:cBhvr>
                                      <p:tavLst>
                                        <p:tav tm="0">
                                          <p:val>
                                            <p:strVal val="ppt_x"/>
                                          </p:val>
                                        </p:tav>
                                        <p:tav tm="100000">
                                          <p:val>
                                            <p:strVal val="1+ppt_w/2"/>
                                          </p:val>
                                        </p:tav>
                                      </p:tavLst>
                                    </p:anim>
                                    <p:anim calcmode="lin" valueType="num">
                                      <p:cBhvr additive="base">
                                        <p:cTn id="203" dur="3750"/>
                                        <p:tgtEl>
                                          <p:spTgt spid="21"/>
                                        </p:tgtEl>
                                        <p:attrNameLst>
                                          <p:attrName>ppt_y</p:attrName>
                                        </p:attrNameLst>
                                      </p:cBhvr>
                                      <p:tavLst>
                                        <p:tav tm="0">
                                          <p:val>
                                            <p:strVal val="ppt_y"/>
                                          </p:val>
                                        </p:tav>
                                        <p:tav tm="100000">
                                          <p:val>
                                            <p:strVal val="ppt_y"/>
                                          </p:val>
                                        </p:tav>
                                      </p:tavLst>
                                    </p:anim>
                                    <p:set>
                                      <p:cBhvr>
                                        <p:cTn id="204" dur="1" fill="hold">
                                          <p:stCondLst>
                                            <p:cond delay="3749"/>
                                          </p:stCondLst>
                                        </p:cTn>
                                        <p:tgtEl>
                                          <p:spTgt spid="21"/>
                                        </p:tgtEl>
                                        <p:attrNameLst>
                                          <p:attrName>style.visibility</p:attrName>
                                        </p:attrNameLst>
                                      </p:cBhvr>
                                      <p:to>
                                        <p:strVal val="hidden"/>
                                      </p:to>
                                    </p:set>
                                  </p:childTnLst>
                                </p:cTn>
                              </p:par>
                              <p:par>
                                <p:cTn id="205" presetID="2" presetClass="entr" presetSubtype="2" fill="hold" grpId="0" nodeType="withEffect">
                                  <p:stCondLst>
                                    <p:cond delay="0"/>
                                  </p:stCondLst>
                                  <p:childTnLst>
                                    <p:set>
                                      <p:cBhvr>
                                        <p:cTn id="206" dur="1" fill="hold">
                                          <p:stCondLst>
                                            <p:cond delay="0"/>
                                          </p:stCondLst>
                                        </p:cTn>
                                        <p:tgtEl>
                                          <p:spTgt spid="22"/>
                                        </p:tgtEl>
                                        <p:attrNameLst>
                                          <p:attrName>style.visibility</p:attrName>
                                        </p:attrNameLst>
                                      </p:cBhvr>
                                      <p:to>
                                        <p:strVal val="visible"/>
                                      </p:to>
                                    </p:set>
                                    <p:anim calcmode="lin" valueType="num">
                                      <p:cBhvr additive="base">
                                        <p:cTn id="207" dur="3750" fill="hold"/>
                                        <p:tgtEl>
                                          <p:spTgt spid="22"/>
                                        </p:tgtEl>
                                        <p:attrNameLst>
                                          <p:attrName>ppt_x</p:attrName>
                                        </p:attrNameLst>
                                      </p:cBhvr>
                                      <p:tavLst>
                                        <p:tav tm="0">
                                          <p:val>
                                            <p:strVal val="1+#ppt_w/2"/>
                                          </p:val>
                                        </p:tav>
                                        <p:tav tm="100000">
                                          <p:val>
                                            <p:strVal val="#ppt_x"/>
                                          </p:val>
                                        </p:tav>
                                      </p:tavLst>
                                    </p:anim>
                                    <p:anim calcmode="lin" valueType="num">
                                      <p:cBhvr additive="base">
                                        <p:cTn id="208" dur="3750" fill="hold"/>
                                        <p:tgtEl>
                                          <p:spTgt spid="22"/>
                                        </p:tgtEl>
                                        <p:attrNameLst>
                                          <p:attrName>ppt_y</p:attrName>
                                        </p:attrNameLst>
                                      </p:cBhvr>
                                      <p:tavLst>
                                        <p:tav tm="0">
                                          <p:val>
                                            <p:strVal val="#ppt_y"/>
                                          </p:val>
                                        </p:tav>
                                        <p:tav tm="100000">
                                          <p:val>
                                            <p:strVal val="#ppt_y"/>
                                          </p:val>
                                        </p:tav>
                                      </p:tavLst>
                                    </p:anim>
                                  </p:childTnLst>
                                </p:cTn>
                              </p:par>
                              <p:par>
                                <p:cTn id="209" presetID="8" presetClass="emph" presetSubtype="0" fill="hold" grpId="1" nodeType="withEffect">
                                  <p:stCondLst>
                                    <p:cond delay="0"/>
                                  </p:stCondLst>
                                  <p:childTnLst>
                                    <p:animRot by="-10800000">
                                      <p:cBhvr>
                                        <p:cTn id="210" dur="3750" fill="hold"/>
                                        <p:tgtEl>
                                          <p:spTgt spid="22"/>
                                        </p:tgtEl>
                                        <p:attrNameLst>
                                          <p:attrName>r</p:attrName>
                                        </p:attrNameLst>
                                      </p:cBhvr>
                                    </p:animRot>
                                  </p:childTnLst>
                                </p:cTn>
                              </p:par>
                              <p:par>
                                <p:cTn id="211" presetID="2" presetClass="exit" presetSubtype="8" fill="hold" grpId="2" nodeType="withEffect">
                                  <p:stCondLst>
                                    <p:cond delay="0"/>
                                  </p:stCondLst>
                                  <p:childTnLst>
                                    <p:anim calcmode="lin" valueType="num">
                                      <p:cBhvr additive="base">
                                        <p:cTn id="212" dur="3750"/>
                                        <p:tgtEl>
                                          <p:spTgt spid="22"/>
                                        </p:tgtEl>
                                        <p:attrNameLst>
                                          <p:attrName>ppt_x</p:attrName>
                                        </p:attrNameLst>
                                      </p:cBhvr>
                                      <p:tavLst>
                                        <p:tav tm="0">
                                          <p:val>
                                            <p:strVal val="ppt_x"/>
                                          </p:val>
                                        </p:tav>
                                        <p:tav tm="100000">
                                          <p:val>
                                            <p:strVal val="0-ppt_w/2"/>
                                          </p:val>
                                        </p:tav>
                                      </p:tavLst>
                                    </p:anim>
                                    <p:anim calcmode="lin" valueType="num">
                                      <p:cBhvr additive="base">
                                        <p:cTn id="213" dur="3750"/>
                                        <p:tgtEl>
                                          <p:spTgt spid="22"/>
                                        </p:tgtEl>
                                        <p:attrNameLst>
                                          <p:attrName>ppt_y</p:attrName>
                                        </p:attrNameLst>
                                      </p:cBhvr>
                                      <p:tavLst>
                                        <p:tav tm="0">
                                          <p:val>
                                            <p:strVal val="ppt_y"/>
                                          </p:val>
                                        </p:tav>
                                        <p:tav tm="100000">
                                          <p:val>
                                            <p:strVal val="ppt_y"/>
                                          </p:val>
                                        </p:tav>
                                      </p:tavLst>
                                    </p:anim>
                                    <p:set>
                                      <p:cBhvr>
                                        <p:cTn id="214" dur="1" fill="hold">
                                          <p:stCondLst>
                                            <p:cond delay="3749"/>
                                          </p:stCondLst>
                                        </p:cTn>
                                        <p:tgtEl>
                                          <p:spTgt spid="22"/>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3"/>
                                        </p:tgtEl>
                                        <p:attrNameLst>
                                          <p:attrName>style.visibility</p:attrName>
                                        </p:attrNameLst>
                                      </p:cBhvr>
                                      <p:to>
                                        <p:strVal val="visible"/>
                                      </p:to>
                                    </p:set>
                                    <p:anim calcmode="lin" valueType="num">
                                      <p:cBhvr additive="base">
                                        <p:cTn id="217" dur="3750" fill="hold"/>
                                        <p:tgtEl>
                                          <p:spTgt spid="23"/>
                                        </p:tgtEl>
                                        <p:attrNameLst>
                                          <p:attrName>ppt_x</p:attrName>
                                        </p:attrNameLst>
                                      </p:cBhvr>
                                      <p:tavLst>
                                        <p:tav tm="0">
                                          <p:val>
                                            <p:strVal val="1+#ppt_w/2"/>
                                          </p:val>
                                        </p:tav>
                                        <p:tav tm="100000">
                                          <p:val>
                                            <p:strVal val="#ppt_x"/>
                                          </p:val>
                                        </p:tav>
                                      </p:tavLst>
                                    </p:anim>
                                    <p:anim calcmode="lin" valueType="num">
                                      <p:cBhvr additive="base">
                                        <p:cTn id="218" dur="3750" fill="hold"/>
                                        <p:tgtEl>
                                          <p:spTgt spid="23"/>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3750" fill="hold"/>
                                        <p:tgtEl>
                                          <p:spTgt spid="23"/>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750"/>
                                        <p:tgtEl>
                                          <p:spTgt spid="23"/>
                                        </p:tgtEl>
                                        <p:attrNameLst>
                                          <p:attrName>ppt_x</p:attrName>
                                        </p:attrNameLst>
                                      </p:cBhvr>
                                      <p:tavLst>
                                        <p:tav tm="0">
                                          <p:val>
                                            <p:strVal val="ppt_x"/>
                                          </p:val>
                                        </p:tav>
                                        <p:tav tm="100000">
                                          <p:val>
                                            <p:strVal val="0-ppt_w/2"/>
                                          </p:val>
                                        </p:tav>
                                      </p:tavLst>
                                    </p:anim>
                                    <p:anim calcmode="lin" valueType="num">
                                      <p:cBhvr additive="base">
                                        <p:cTn id="223" dur="3750"/>
                                        <p:tgtEl>
                                          <p:spTgt spid="23"/>
                                        </p:tgtEl>
                                        <p:attrNameLst>
                                          <p:attrName>ppt_y</p:attrName>
                                        </p:attrNameLst>
                                      </p:cBhvr>
                                      <p:tavLst>
                                        <p:tav tm="0">
                                          <p:val>
                                            <p:strVal val="ppt_y"/>
                                          </p:val>
                                        </p:tav>
                                        <p:tav tm="100000">
                                          <p:val>
                                            <p:strVal val="ppt_y"/>
                                          </p:val>
                                        </p:tav>
                                      </p:tavLst>
                                    </p:anim>
                                    <p:set>
                                      <p:cBhvr>
                                        <p:cTn id="224" dur="1" fill="hold">
                                          <p:stCondLst>
                                            <p:cond delay="3749"/>
                                          </p:stCondLst>
                                        </p:cTn>
                                        <p:tgtEl>
                                          <p:spTgt spid="23"/>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24"/>
                                        </p:tgtEl>
                                        <p:attrNameLst>
                                          <p:attrName>style.visibility</p:attrName>
                                        </p:attrNameLst>
                                      </p:cBhvr>
                                      <p:to>
                                        <p:strVal val="visible"/>
                                      </p:to>
                                    </p:set>
                                    <p:anim calcmode="lin" valueType="num">
                                      <p:cBhvr additive="base">
                                        <p:cTn id="227" dur="3750" fill="hold"/>
                                        <p:tgtEl>
                                          <p:spTgt spid="24"/>
                                        </p:tgtEl>
                                        <p:attrNameLst>
                                          <p:attrName>ppt_x</p:attrName>
                                        </p:attrNameLst>
                                      </p:cBhvr>
                                      <p:tavLst>
                                        <p:tav tm="0">
                                          <p:val>
                                            <p:strVal val="1+#ppt_w/2"/>
                                          </p:val>
                                        </p:tav>
                                        <p:tav tm="100000">
                                          <p:val>
                                            <p:strVal val="#ppt_x"/>
                                          </p:val>
                                        </p:tav>
                                      </p:tavLst>
                                    </p:anim>
                                    <p:anim calcmode="lin" valueType="num">
                                      <p:cBhvr additive="base">
                                        <p:cTn id="228" dur="3750" fill="hold"/>
                                        <p:tgtEl>
                                          <p:spTgt spid="24"/>
                                        </p:tgtEl>
                                        <p:attrNameLst>
                                          <p:attrName>ppt_y</p:attrName>
                                        </p:attrNameLst>
                                      </p:cBhvr>
                                      <p:tavLst>
                                        <p:tav tm="0">
                                          <p:val>
                                            <p:strVal val="#ppt_y"/>
                                          </p:val>
                                        </p:tav>
                                        <p:tav tm="100000">
                                          <p:val>
                                            <p:strVal val="#ppt_y"/>
                                          </p:val>
                                        </p:tav>
                                      </p:tavLst>
                                    </p:anim>
                                  </p:childTnLst>
                                </p:cTn>
                              </p:par>
                              <p:par>
                                <p:cTn id="229" presetID="8" presetClass="emph" presetSubtype="0" fill="hold" grpId="1" nodeType="withEffect">
                                  <p:stCondLst>
                                    <p:cond delay="0"/>
                                  </p:stCondLst>
                                  <p:childTnLst>
                                    <p:animRot by="-10800000">
                                      <p:cBhvr>
                                        <p:cTn id="230" dur="3750" fill="hold"/>
                                        <p:tgtEl>
                                          <p:spTgt spid="24"/>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750"/>
                                        <p:tgtEl>
                                          <p:spTgt spid="24"/>
                                        </p:tgtEl>
                                        <p:attrNameLst>
                                          <p:attrName>ppt_x</p:attrName>
                                        </p:attrNameLst>
                                      </p:cBhvr>
                                      <p:tavLst>
                                        <p:tav tm="0">
                                          <p:val>
                                            <p:strVal val="ppt_x"/>
                                          </p:val>
                                        </p:tav>
                                        <p:tav tm="100000">
                                          <p:val>
                                            <p:strVal val="0-ppt_w/2"/>
                                          </p:val>
                                        </p:tav>
                                      </p:tavLst>
                                    </p:anim>
                                    <p:anim calcmode="lin" valueType="num">
                                      <p:cBhvr additive="base">
                                        <p:cTn id="233" dur="3750"/>
                                        <p:tgtEl>
                                          <p:spTgt spid="24"/>
                                        </p:tgtEl>
                                        <p:attrNameLst>
                                          <p:attrName>ppt_y</p:attrName>
                                        </p:attrNameLst>
                                      </p:cBhvr>
                                      <p:tavLst>
                                        <p:tav tm="0">
                                          <p:val>
                                            <p:strVal val="ppt_y"/>
                                          </p:val>
                                        </p:tav>
                                        <p:tav tm="100000">
                                          <p:val>
                                            <p:strVal val="ppt_y"/>
                                          </p:val>
                                        </p:tav>
                                      </p:tavLst>
                                    </p:anim>
                                    <p:set>
                                      <p:cBhvr>
                                        <p:cTn id="234" dur="1" fill="hold">
                                          <p:stCondLst>
                                            <p:cond delay="3749"/>
                                          </p:stCondLst>
                                        </p:cTn>
                                        <p:tgtEl>
                                          <p:spTgt spid="24"/>
                                        </p:tgtEl>
                                        <p:attrNameLst>
                                          <p:attrName>style.visibility</p:attrName>
                                        </p:attrNameLst>
                                      </p:cBhvr>
                                      <p:to>
                                        <p:strVal val="hidden"/>
                                      </p:to>
                                    </p:set>
                                  </p:childTnLst>
                                </p:cTn>
                              </p:par>
                              <p:par>
                                <p:cTn id="235" presetID="2" presetClass="entr" presetSubtype="2" fill="hold" grpId="0" nodeType="withEffect">
                                  <p:stCondLst>
                                    <p:cond delay="0"/>
                                  </p:stCondLst>
                                  <p:childTnLst>
                                    <p:set>
                                      <p:cBhvr>
                                        <p:cTn id="236" dur="1" fill="hold">
                                          <p:stCondLst>
                                            <p:cond delay="0"/>
                                          </p:stCondLst>
                                        </p:cTn>
                                        <p:tgtEl>
                                          <p:spTgt spid="25"/>
                                        </p:tgtEl>
                                        <p:attrNameLst>
                                          <p:attrName>style.visibility</p:attrName>
                                        </p:attrNameLst>
                                      </p:cBhvr>
                                      <p:to>
                                        <p:strVal val="visible"/>
                                      </p:to>
                                    </p:set>
                                    <p:anim calcmode="lin" valueType="num">
                                      <p:cBhvr additive="base">
                                        <p:cTn id="237" dur="3750" fill="hold"/>
                                        <p:tgtEl>
                                          <p:spTgt spid="25"/>
                                        </p:tgtEl>
                                        <p:attrNameLst>
                                          <p:attrName>ppt_x</p:attrName>
                                        </p:attrNameLst>
                                      </p:cBhvr>
                                      <p:tavLst>
                                        <p:tav tm="0">
                                          <p:val>
                                            <p:strVal val="1+#ppt_w/2"/>
                                          </p:val>
                                        </p:tav>
                                        <p:tav tm="100000">
                                          <p:val>
                                            <p:strVal val="#ppt_x"/>
                                          </p:val>
                                        </p:tav>
                                      </p:tavLst>
                                    </p:anim>
                                    <p:anim calcmode="lin" valueType="num">
                                      <p:cBhvr additive="base">
                                        <p:cTn id="238" dur="3750" fill="hold"/>
                                        <p:tgtEl>
                                          <p:spTgt spid="25"/>
                                        </p:tgtEl>
                                        <p:attrNameLst>
                                          <p:attrName>ppt_y</p:attrName>
                                        </p:attrNameLst>
                                      </p:cBhvr>
                                      <p:tavLst>
                                        <p:tav tm="0">
                                          <p:val>
                                            <p:strVal val="#ppt_y"/>
                                          </p:val>
                                        </p:tav>
                                        <p:tav tm="100000">
                                          <p:val>
                                            <p:strVal val="#ppt_y"/>
                                          </p:val>
                                        </p:tav>
                                      </p:tavLst>
                                    </p:anim>
                                  </p:childTnLst>
                                </p:cTn>
                              </p:par>
                              <p:par>
                                <p:cTn id="239" presetID="8" presetClass="emph" presetSubtype="0" fill="hold" grpId="1" nodeType="withEffect">
                                  <p:stCondLst>
                                    <p:cond delay="0"/>
                                  </p:stCondLst>
                                  <p:childTnLst>
                                    <p:animRot by="-10800000">
                                      <p:cBhvr>
                                        <p:cTn id="240" dur="3750" fill="hold"/>
                                        <p:tgtEl>
                                          <p:spTgt spid="25"/>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750"/>
                                        <p:tgtEl>
                                          <p:spTgt spid="25"/>
                                        </p:tgtEl>
                                        <p:attrNameLst>
                                          <p:attrName>ppt_x</p:attrName>
                                        </p:attrNameLst>
                                      </p:cBhvr>
                                      <p:tavLst>
                                        <p:tav tm="0">
                                          <p:val>
                                            <p:strVal val="ppt_x"/>
                                          </p:val>
                                        </p:tav>
                                        <p:tav tm="100000">
                                          <p:val>
                                            <p:strVal val="0-ppt_w/2"/>
                                          </p:val>
                                        </p:tav>
                                      </p:tavLst>
                                    </p:anim>
                                    <p:anim calcmode="lin" valueType="num">
                                      <p:cBhvr additive="base">
                                        <p:cTn id="243" dur="3750"/>
                                        <p:tgtEl>
                                          <p:spTgt spid="25"/>
                                        </p:tgtEl>
                                        <p:attrNameLst>
                                          <p:attrName>ppt_y</p:attrName>
                                        </p:attrNameLst>
                                      </p:cBhvr>
                                      <p:tavLst>
                                        <p:tav tm="0">
                                          <p:val>
                                            <p:strVal val="ppt_y"/>
                                          </p:val>
                                        </p:tav>
                                        <p:tav tm="100000">
                                          <p:val>
                                            <p:strVal val="ppt_y"/>
                                          </p:val>
                                        </p:tav>
                                      </p:tavLst>
                                    </p:anim>
                                    <p:set>
                                      <p:cBhvr>
                                        <p:cTn id="244" dur="1" fill="hold">
                                          <p:stCondLst>
                                            <p:cond delay="3749"/>
                                          </p:stCondLst>
                                        </p:cTn>
                                        <p:tgtEl>
                                          <p:spTgt spid="25"/>
                                        </p:tgtEl>
                                        <p:attrNameLst>
                                          <p:attrName>style.visibility</p:attrName>
                                        </p:attrNameLst>
                                      </p:cBhvr>
                                      <p:to>
                                        <p:strVal val="hidden"/>
                                      </p:to>
                                    </p:set>
                                  </p:childTnLst>
                                </p:cTn>
                              </p:par>
                              <p:par>
                                <p:cTn id="245" presetID="23" presetClass="entr" presetSubtype="288" fill="hold" nodeType="withEffect">
                                  <p:stCondLst>
                                    <p:cond delay="1500"/>
                                  </p:stCondLst>
                                  <p:childTnLst>
                                    <p:set>
                                      <p:cBhvr>
                                        <p:cTn id="246" dur="1" fill="hold">
                                          <p:stCondLst>
                                            <p:cond delay="0"/>
                                          </p:stCondLst>
                                        </p:cTn>
                                        <p:tgtEl>
                                          <p:spTgt spid="32"/>
                                        </p:tgtEl>
                                        <p:attrNameLst>
                                          <p:attrName>style.visibility</p:attrName>
                                        </p:attrNameLst>
                                      </p:cBhvr>
                                      <p:to>
                                        <p:strVal val="visible"/>
                                      </p:to>
                                    </p:set>
                                    <p:anim calcmode="lin" valueType="num">
                                      <p:cBhvr>
                                        <p:cTn id="247" dur="2250" fill="hold"/>
                                        <p:tgtEl>
                                          <p:spTgt spid="32"/>
                                        </p:tgtEl>
                                        <p:attrNameLst>
                                          <p:attrName>ppt_w</p:attrName>
                                        </p:attrNameLst>
                                      </p:cBhvr>
                                      <p:tavLst>
                                        <p:tav tm="0">
                                          <p:val>
                                            <p:strVal val="4/3*#ppt_w"/>
                                          </p:val>
                                        </p:tav>
                                        <p:tav tm="100000">
                                          <p:val>
                                            <p:strVal val="#ppt_w"/>
                                          </p:val>
                                        </p:tav>
                                      </p:tavLst>
                                    </p:anim>
                                    <p:anim calcmode="lin" valueType="num">
                                      <p:cBhvr>
                                        <p:cTn id="248" dur="2250" fill="hold"/>
                                        <p:tgtEl>
                                          <p:spTgt spid="32"/>
                                        </p:tgtEl>
                                        <p:attrNameLst>
                                          <p:attrName>ppt_h</p:attrName>
                                        </p:attrNameLst>
                                      </p:cBhvr>
                                      <p:tavLst>
                                        <p:tav tm="0">
                                          <p:val>
                                            <p:strVal val="4/3*#ppt_h"/>
                                          </p:val>
                                        </p:tav>
                                        <p:tav tm="100000">
                                          <p:val>
                                            <p:strVal val="#ppt_h"/>
                                          </p:val>
                                        </p:tav>
                                      </p:tavLst>
                                    </p:anim>
                                  </p:childTnLst>
                                </p:cTn>
                              </p:par>
                              <p:par>
                                <p:cTn id="249" presetID="6" presetClass="entr" presetSubtype="32" fill="hold" nodeType="withEffect">
                                  <p:stCondLst>
                                    <p:cond delay="1500"/>
                                  </p:stCondLst>
                                  <p:childTnLst>
                                    <p:set>
                                      <p:cBhvr>
                                        <p:cTn id="250" dur="1" fill="hold">
                                          <p:stCondLst>
                                            <p:cond delay="0"/>
                                          </p:stCondLst>
                                        </p:cTn>
                                        <p:tgtEl>
                                          <p:spTgt spid="32"/>
                                        </p:tgtEl>
                                        <p:attrNameLst>
                                          <p:attrName>style.visibility</p:attrName>
                                        </p:attrNameLst>
                                      </p:cBhvr>
                                      <p:to>
                                        <p:strVal val="visible"/>
                                      </p:to>
                                    </p:set>
                                    <p:animEffect transition="in" filter="circle(out)">
                                      <p:cBhvr>
                                        <p:cTn id="251" dur="2250"/>
                                        <p:tgtEl>
                                          <p:spTgt spid="32"/>
                                        </p:tgtEl>
                                      </p:cBhvr>
                                    </p:animEffect>
                                  </p:childTnLst>
                                </p:cTn>
                              </p:par>
                              <p:par>
                                <p:cTn id="252" presetID="23" presetClass="entr" presetSubtype="16" fill="hold" nodeType="withEffect">
                                  <p:stCondLst>
                                    <p:cond delay="1500"/>
                                  </p:stCondLst>
                                  <p:childTnLst>
                                    <p:set>
                                      <p:cBhvr>
                                        <p:cTn id="253" dur="1" fill="hold">
                                          <p:stCondLst>
                                            <p:cond delay="0"/>
                                          </p:stCondLst>
                                        </p:cTn>
                                        <p:tgtEl>
                                          <p:spTgt spid="36"/>
                                        </p:tgtEl>
                                        <p:attrNameLst>
                                          <p:attrName>style.visibility</p:attrName>
                                        </p:attrNameLst>
                                      </p:cBhvr>
                                      <p:to>
                                        <p:strVal val="visible"/>
                                      </p:to>
                                    </p:set>
                                    <p:anim calcmode="lin" valueType="num">
                                      <p:cBhvr>
                                        <p:cTn id="254" dur="2250" fill="hold"/>
                                        <p:tgtEl>
                                          <p:spTgt spid="36"/>
                                        </p:tgtEl>
                                        <p:attrNameLst>
                                          <p:attrName>ppt_w</p:attrName>
                                        </p:attrNameLst>
                                      </p:cBhvr>
                                      <p:tavLst>
                                        <p:tav tm="0">
                                          <p:val>
                                            <p:fltVal val="0"/>
                                          </p:val>
                                        </p:tav>
                                        <p:tav tm="100000">
                                          <p:val>
                                            <p:strVal val="#ppt_w"/>
                                          </p:val>
                                        </p:tav>
                                      </p:tavLst>
                                    </p:anim>
                                    <p:anim calcmode="lin" valueType="num">
                                      <p:cBhvr>
                                        <p:cTn id="255" dur="2250" fill="hold"/>
                                        <p:tgtEl>
                                          <p:spTgt spid="36"/>
                                        </p:tgtEl>
                                        <p:attrNameLst>
                                          <p:attrName>ppt_h</p:attrName>
                                        </p:attrNameLst>
                                      </p:cBhvr>
                                      <p:tavLst>
                                        <p:tav tm="0">
                                          <p:val>
                                            <p:fltVal val="0"/>
                                          </p:val>
                                        </p:tav>
                                        <p:tav tm="100000">
                                          <p:val>
                                            <p:strVal val="#ppt_h"/>
                                          </p:val>
                                        </p:tav>
                                      </p:tavLst>
                                    </p:anim>
                                  </p:childTnLst>
                                </p:cTn>
                              </p:par>
                              <p:par>
                                <p:cTn id="256" presetID="9" presetClass="emph" presetSubtype="0" nodeType="withEffect">
                                  <p:stCondLst>
                                    <p:cond delay="0"/>
                                  </p:stCondLst>
                                  <p:childTnLst>
                                    <p:set>
                                      <p:cBhvr rctx="PPT">
                                        <p:cTn id="257" dur="indefinite"/>
                                        <p:tgtEl>
                                          <p:spTgt spid="35"/>
                                        </p:tgtEl>
                                        <p:attrNameLst>
                                          <p:attrName>style.opacity</p:attrName>
                                        </p:attrNameLst>
                                      </p:cBhvr>
                                      <p:to>
                                        <p:strVal val="0"/>
                                      </p:to>
                                    </p:set>
                                    <p:animEffect filter="image" prLst="opacity: 0">
                                      <p:cBhvr rctx="IE">
                                        <p:cTn id="258" dur="indefinite"/>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540000" y="-236562"/>
            <a:ext cx="8064896" cy="347787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i="1" dirty="0">
              <a:solidFill>
                <a:srgbClr val="321547"/>
              </a:solidFill>
              <a:latin typeface="Hobo Std" pitchFamily="34" charset="0"/>
            </a:endParaRPr>
          </a:p>
          <a:p>
            <a:pPr algn="ctr"/>
            <a:endParaRPr lang="es-ES" sz="1600" i="1" dirty="0">
              <a:solidFill>
                <a:schemeClr val="accent2">
                  <a:lumMod val="50000"/>
                </a:schemeClr>
              </a:solidFill>
              <a:latin typeface="Hobo Std" pitchFamily="34" charset="0"/>
            </a:endParaRPr>
          </a:p>
          <a:p>
            <a:pPr algn="ctr"/>
            <a:r>
              <a:rPr lang="es-ES" sz="2400" b="1" dirty="0" smtClean="0">
                <a:solidFill>
                  <a:srgbClr val="610533"/>
                </a:solidFill>
              </a:rPr>
              <a:t>El </a:t>
            </a:r>
            <a:r>
              <a:rPr lang="es-ES" sz="2400" b="1" dirty="0">
                <a:solidFill>
                  <a:srgbClr val="610533"/>
                </a:solidFill>
              </a:rPr>
              <a:t>higo es una de las frutas más ricas en nutrientes y beneficios para la salud, aunque se destaca principalmente por su aporte de fibra, componente necesario para mantener la buena digestión y la salud cardíaca. También contiene una cantidad importante de antioxidantes que ayudan a frenar la acción de los radicales libres, previniendo el envejecimiento prematuro y diferentes tipos de enfermedades.</a:t>
            </a:r>
          </a:p>
          <a:p>
            <a:pPr algn="ctr"/>
            <a:endParaRPr lang="es-ES" sz="2000" b="1" i="1" dirty="0">
              <a:solidFill>
                <a:srgbClr val="610533"/>
              </a:solidFill>
            </a:endParaRPr>
          </a:p>
        </p:txBody>
      </p:sp>
    </p:spTree>
    <p:extLst>
      <p:ext uri="{BB962C8B-B14F-4D97-AF65-F5344CB8AC3E}">
        <p14:creationId xmlns:p14="http://schemas.microsoft.com/office/powerpoint/2010/main" val="1822867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0" y="0"/>
            <a:ext cx="9144000" cy="5143500"/>
            <a:chOff x="0" y="0"/>
            <a:chExt cx="9144000" cy="5143500"/>
          </a:xfrm>
        </p:grpSpPr>
        <p:sp>
          <p:nvSpPr>
            <p:cNvPr id="142" name="141 Rectángulo"/>
            <p:cNvSpPr/>
            <p:nvPr/>
          </p:nvSpPr>
          <p:spPr>
            <a:xfrm flipH="1">
              <a:off x="0" y="2571750"/>
              <a:ext cx="4572000" cy="2571750"/>
            </a:xfrm>
            <a:prstGeom prst="rect">
              <a:avLst/>
            </a:prstGeom>
            <a:gradFill>
              <a:gsLst>
                <a:gs pos="70000">
                  <a:srgbClr val="D0CDC9"/>
                </a:gs>
                <a:gs pos="0">
                  <a:srgbClr val="66FFFF">
                    <a:lumMod val="0"/>
                    <a:lumOff val="100000"/>
                  </a:srgbClr>
                </a:gs>
                <a:gs pos="100000">
                  <a:srgbClr val="C00000">
                    <a:lumMod val="4000"/>
                  </a:srgbClr>
                </a:gs>
                <a:gs pos="41000">
                  <a:srgbClr val="492303">
                    <a:lumMod val="40000"/>
                  </a:srgbClr>
                </a:gs>
                <a:gs pos="21000">
                  <a:schemeClr val="accent6">
                    <a:lumMod val="15000"/>
                  </a:schemeClr>
                </a:gs>
                <a:gs pos="60000">
                  <a:schemeClr val="accent6">
                    <a:lumMod val="0"/>
                  </a:schemeClr>
                </a:gs>
                <a:gs pos="11000">
                  <a:srgbClr val="DEDBD9"/>
                </a:gs>
                <a:gs pos="75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0" y="0"/>
              <a:ext cx="4572000" cy="2571750"/>
            </a:xfrm>
            <a:prstGeom prst="rect">
              <a:avLst/>
            </a:prstGeom>
            <a:gradFill>
              <a:gsLst>
                <a:gs pos="70000">
                  <a:srgbClr val="D0CDC9"/>
                </a:gs>
                <a:gs pos="0">
                  <a:srgbClr val="66FFFF">
                    <a:lumMod val="0"/>
                    <a:lumOff val="100000"/>
                  </a:srgbClr>
                </a:gs>
                <a:gs pos="100000">
                  <a:srgbClr val="C00000">
                    <a:lumMod val="4000"/>
                  </a:srgbClr>
                </a:gs>
                <a:gs pos="41000">
                  <a:srgbClr val="492303">
                    <a:lumMod val="40000"/>
                  </a:srgbClr>
                </a:gs>
                <a:gs pos="21000">
                  <a:schemeClr val="accent6">
                    <a:lumMod val="15000"/>
                  </a:schemeClr>
                </a:gs>
                <a:gs pos="60000">
                  <a:schemeClr val="accent6">
                    <a:lumMod val="0"/>
                  </a:schemeClr>
                </a:gs>
                <a:gs pos="11000">
                  <a:srgbClr val="DEDBD9"/>
                </a:gs>
                <a:gs pos="75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a:off x="4572000" y="2571750"/>
              <a:ext cx="4572000" cy="2571750"/>
            </a:xfrm>
            <a:prstGeom prst="rect">
              <a:avLst/>
            </a:prstGeom>
            <a:gradFill>
              <a:gsLst>
                <a:gs pos="70000">
                  <a:srgbClr val="D0CDC9"/>
                </a:gs>
                <a:gs pos="0">
                  <a:srgbClr val="66FFFF">
                    <a:lumMod val="0"/>
                    <a:lumOff val="100000"/>
                  </a:srgbClr>
                </a:gs>
                <a:gs pos="100000">
                  <a:srgbClr val="C00000">
                    <a:lumMod val="4000"/>
                  </a:srgbClr>
                </a:gs>
                <a:gs pos="41000">
                  <a:srgbClr val="492303">
                    <a:lumMod val="40000"/>
                  </a:srgbClr>
                </a:gs>
                <a:gs pos="21000">
                  <a:schemeClr val="accent6">
                    <a:lumMod val="15000"/>
                  </a:schemeClr>
                </a:gs>
                <a:gs pos="60000">
                  <a:schemeClr val="accent6">
                    <a:lumMod val="0"/>
                  </a:schemeClr>
                </a:gs>
                <a:gs pos="11000">
                  <a:srgbClr val="DEDBD9"/>
                </a:gs>
                <a:gs pos="75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70000">
                  <a:srgbClr val="D0CDC9"/>
                </a:gs>
                <a:gs pos="0">
                  <a:srgbClr val="66FFFF">
                    <a:lumMod val="0"/>
                    <a:lumOff val="100000"/>
                  </a:srgbClr>
                </a:gs>
                <a:gs pos="100000">
                  <a:srgbClr val="C00000">
                    <a:lumMod val="4000"/>
                  </a:srgbClr>
                </a:gs>
                <a:gs pos="41000">
                  <a:srgbClr val="492303">
                    <a:lumMod val="40000"/>
                  </a:srgbClr>
                </a:gs>
                <a:gs pos="21000">
                  <a:schemeClr val="accent6">
                    <a:lumMod val="15000"/>
                  </a:schemeClr>
                </a:gs>
                <a:gs pos="60000">
                  <a:schemeClr val="accent6">
                    <a:lumMod val="0"/>
                  </a:schemeClr>
                </a:gs>
                <a:gs pos="11000">
                  <a:srgbClr val="DEDBD9"/>
                </a:gs>
                <a:gs pos="75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4" name="143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4" name="3 Grupo"/>
          <p:cNvGrpSpPr/>
          <p:nvPr/>
        </p:nvGrpSpPr>
        <p:grpSpPr>
          <a:xfrm rot="10800000">
            <a:off x="-2052736" y="-350985"/>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78" name="277 Rombo"/>
          <p:cNvSpPr/>
          <p:nvPr/>
        </p:nvSpPr>
        <p:spPr>
          <a:xfrm>
            <a:off x="792000" y="360000"/>
            <a:ext cx="7560840" cy="4371950"/>
          </a:xfrm>
          <a:prstGeom prst="diamond">
            <a:avLst/>
          </a:prstGeom>
          <a:noFill/>
          <a:ln w="304800">
            <a:gradFill>
              <a:gsLst>
                <a:gs pos="24000">
                  <a:srgbClr val="C00000">
                    <a:lumMod val="27000"/>
                  </a:srgbClr>
                </a:gs>
                <a:gs pos="50000">
                  <a:schemeClr val="accent6">
                    <a:lumMod val="20000"/>
                    <a:lumOff val="80000"/>
                  </a:schemeClr>
                </a:gs>
                <a:gs pos="81000">
                  <a:srgbClr val="C00000">
                    <a:lumMod val="44000"/>
                  </a:srgbClr>
                </a:gs>
              </a:gsLst>
              <a:lin ang="5400000" scaled="0"/>
            </a:grad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8" name="7 Grupo"/>
          <p:cNvGrpSpPr/>
          <p:nvPr/>
        </p:nvGrpSpPr>
        <p:grpSpPr>
          <a:xfrm rot="10800000">
            <a:off x="-1585192" y="102792"/>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0800000">
            <a:off x="-1153144" y="534840"/>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10800000">
            <a:off x="-721096" y="966888"/>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10800000">
            <a:off x="-289048" y="1398936"/>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0800000">
            <a:off x="143000" y="1830984"/>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0800000">
            <a:off x="575048" y="2263032"/>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10800000">
            <a:off x="1007096" y="2695080"/>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10800000">
            <a:off x="1439144" y="3127128"/>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0800000">
            <a:off x="1871192" y="3559176"/>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0800000">
            <a:off x="2303240" y="3991224"/>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10800000" flipH="1">
            <a:off x="7631832" y="-350985"/>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rot="10800000" flipH="1">
            <a:off x="7164288" y="102792"/>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10800000" flipH="1">
            <a:off x="6732240" y="534840"/>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rot="10800000" flipH="1">
            <a:off x="6300192" y="966888"/>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10800000" flipH="1">
            <a:off x="5868144" y="1398936"/>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rot="10800000" flipH="1">
            <a:off x="5436096" y="1830984"/>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0800000" flipH="1">
            <a:off x="5004048" y="2263032"/>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10800000" flipH="1">
            <a:off x="4572000" y="2695080"/>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10800000" flipH="1">
            <a:off x="4139952" y="3127128"/>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0800000" flipH="1">
            <a:off x="3707904" y="3559176"/>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rot="10800000" flipH="1">
            <a:off x="3275856" y="3991224"/>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a:off x="7559824" y="3861867"/>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72" name="7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a:off x="7092280" y="3408090"/>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75" name="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a:off x="6660232" y="2976042"/>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78" name="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a:off x="6228184" y="2543994"/>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81" name="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a:off x="5796136" y="2111946"/>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84" name="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a:off x="5364088" y="1679898"/>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87" name="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a:off x="4932040" y="1247850"/>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90" name="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a:off x="4499992" y="815802"/>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93" name="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4067944" y="383754"/>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96" name="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a:off x="3635896" y="-48294"/>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99" name="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3203848" y="-480342"/>
            <a:ext cx="3636912"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02" name="1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flipH="1">
            <a:off x="-2052736" y="3838824"/>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05" name="1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flipH="1">
            <a:off x="-1585192" y="3385047"/>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08" name="1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flipH="1">
            <a:off x="-1153144" y="2952999"/>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11" name="1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721096" y="2520951"/>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14" name="1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flipH="1">
            <a:off x="-289048" y="2088903"/>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17" name="1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flipH="1">
            <a:off x="143000" y="1656855"/>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20" name="1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flipH="1">
            <a:off x="575048" y="1224807"/>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23" name="1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flipH="1">
            <a:off x="1007096" y="792759"/>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26" name="1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flipH="1">
            <a:off x="1439144" y="360711"/>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29" name="1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flipH="1">
            <a:off x="1871192" y="-71337"/>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32" name="1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2303240" y="-503385"/>
            <a:ext cx="3636912"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35" name="1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6" name="145 Grupo"/>
          <p:cNvGrpSpPr/>
          <p:nvPr/>
        </p:nvGrpSpPr>
        <p:grpSpPr>
          <a:xfrm>
            <a:off x="-1116632" y="-344958"/>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47" name="14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9" name="148 Grupo"/>
          <p:cNvGrpSpPr/>
          <p:nvPr/>
        </p:nvGrpSpPr>
        <p:grpSpPr>
          <a:xfrm>
            <a:off x="-649088" y="108819"/>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50" name="14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a:off x="-217040" y="540867"/>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53" name="15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a:off x="215008" y="972915"/>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56" name="15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a:off x="647056" y="1404963"/>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59" name="15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79104" y="1837011"/>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62" name="16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4" name="163 Grupo"/>
          <p:cNvGrpSpPr/>
          <p:nvPr/>
        </p:nvGrpSpPr>
        <p:grpSpPr>
          <a:xfrm>
            <a:off x="1511152" y="2269059"/>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65" name="16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943200" y="2701107"/>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68" name="16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a:off x="2375248" y="3133155"/>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171" name="17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807296" y="3565203"/>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74" name="17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3239344" y="3997251"/>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77" name="17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9" name="178 Grupo"/>
          <p:cNvGrpSpPr/>
          <p:nvPr/>
        </p:nvGrpSpPr>
        <p:grpSpPr>
          <a:xfrm flipH="1">
            <a:off x="8567936" y="-344958"/>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80" name="17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2" name="181 Grupo"/>
          <p:cNvGrpSpPr/>
          <p:nvPr/>
        </p:nvGrpSpPr>
        <p:grpSpPr>
          <a:xfrm flipH="1">
            <a:off x="8100392" y="108819"/>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83" name="18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5" name="184 Grupo"/>
          <p:cNvGrpSpPr/>
          <p:nvPr/>
        </p:nvGrpSpPr>
        <p:grpSpPr>
          <a:xfrm flipH="1">
            <a:off x="7668344" y="540867"/>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86" name="18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8" name="187 Grupo"/>
          <p:cNvGrpSpPr/>
          <p:nvPr/>
        </p:nvGrpSpPr>
        <p:grpSpPr>
          <a:xfrm flipH="1">
            <a:off x="7236296" y="972915"/>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89" name="18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1" name="190 Grupo"/>
          <p:cNvGrpSpPr/>
          <p:nvPr/>
        </p:nvGrpSpPr>
        <p:grpSpPr>
          <a:xfrm flipH="1">
            <a:off x="6804248" y="1404963"/>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92" name="19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4" name="193 Grupo"/>
          <p:cNvGrpSpPr/>
          <p:nvPr/>
        </p:nvGrpSpPr>
        <p:grpSpPr>
          <a:xfrm flipH="1">
            <a:off x="6372200" y="1837011"/>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95" name="19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7" name="196 Grupo"/>
          <p:cNvGrpSpPr/>
          <p:nvPr/>
        </p:nvGrpSpPr>
        <p:grpSpPr>
          <a:xfrm flipH="1">
            <a:off x="5940152" y="2269059"/>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198" name="19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0" name="199 Grupo"/>
          <p:cNvGrpSpPr/>
          <p:nvPr/>
        </p:nvGrpSpPr>
        <p:grpSpPr>
          <a:xfrm flipH="1">
            <a:off x="5508104" y="2701107"/>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01" name="20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3" name="202 Grupo"/>
          <p:cNvGrpSpPr/>
          <p:nvPr/>
        </p:nvGrpSpPr>
        <p:grpSpPr>
          <a:xfrm flipH="1">
            <a:off x="5076056" y="3133155"/>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04" name="20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6" name="205 Grupo"/>
          <p:cNvGrpSpPr/>
          <p:nvPr/>
        </p:nvGrpSpPr>
        <p:grpSpPr>
          <a:xfrm flipH="1">
            <a:off x="4644008" y="3565203"/>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07" name="20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9" name="208 Grupo"/>
          <p:cNvGrpSpPr/>
          <p:nvPr/>
        </p:nvGrpSpPr>
        <p:grpSpPr>
          <a:xfrm flipH="1">
            <a:off x="4211960" y="3997251"/>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10" name="20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2" name="211 Grupo"/>
          <p:cNvGrpSpPr/>
          <p:nvPr/>
        </p:nvGrpSpPr>
        <p:grpSpPr>
          <a:xfrm rot="10800000">
            <a:off x="8495928" y="3867894"/>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13" name="21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5" name="214 Grupo"/>
          <p:cNvGrpSpPr/>
          <p:nvPr/>
        </p:nvGrpSpPr>
        <p:grpSpPr>
          <a:xfrm rot="10800000">
            <a:off x="8028384" y="3414117"/>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16" name="21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rot="10800000">
            <a:off x="7596336" y="2982069"/>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19" name="21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1" name="220 Grupo"/>
          <p:cNvGrpSpPr/>
          <p:nvPr/>
        </p:nvGrpSpPr>
        <p:grpSpPr>
          <a:xfrm rot="10800000">
            <a:off x="7164288" y="2550021"/>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22" name="22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4" name="223 Grupo"/>
          <p:cNvGrpSpPr/>
          <p:nvPr/>
        </p:nvGrpSpPr>
        <p:grpSpPr>
          <a:xfrm rot="10800000">
            <a:off x="6732240" y="2117973"/>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25" name="22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rot="10800000">
            <a:off x="6300192" y="1685925"/>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28" name="22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0" name="229 Grupo"/>
          <p:cNvGrpSpPr/>
          <p:nvPr/>
        </p:nvGrpSpPr>
        <p:grpSpPr>
          <a:xfrm rot="10800000">
            <a:off x="5868144" y="1253877"/>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31" name="23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rot="10800000">
            <a:off x="5436096" y="821829"/>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34" name="23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rot="10800000">
            <a:off x="5004048" y="389781"/>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37" name="23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rot="10800000">
            <a:off x="4572000" y="-42267"/>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40" name="23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2" name="241 Grupo"/>
          <p:cNvGrpSpPr/>
          <p:nvPr/>
        </p:nvGrpSpPr>
        <p:grpSpPr>
          <a:xfrm rot="10800000">
            <a:off x="4139952" y="-474315"/>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43" name="24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5" name="244 Grupo"/>
          <p:cNvGrpSpPr/>
          <p:nvPr/>
        </p:nvGrpSpPr>
        <p:grpSpPr>
          <a:xfrm rot="10800000" flipH="1">
            <a:off x="-1116632" y="3844851"/>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46" name="24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8" name="247 Grupo"/>
          <p:cNvGrpSpPr/>
          <p:nvPr/>
        </p:nvGrpSpPr>
        <p:grpSpPr>
          <a:xfrm rot="10800000" flipH="1">
            <a:off x="-649088" y="3391074"/>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49" name="24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1" name="250 Grupo"/>
          <p:cNvGrpSpPr/>
          <p:nvPr/>
        </p:nvGrpSpPr>
        <p:grpSpPr>
          <a:xfrm rot="10800000" flipH="1">
            <a:off x="-217040" y="2959026"/>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52" name="25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4" name="253 Grupo"/>
          <p:cNvGrpSpPr/>
          <p:nvPr/>
        </p:nvGrpSpPr>
        <p:grpSpPr>
          <a:xfrm rot="10800000" flipH="1">
            <a:off x="215008" y="2526978"/>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55" name="25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7" name="256 Grupo"/>
          <p:cNvGrpSpPr/>
          <p:nvPr/>
        </p:nvGrpSpPr>
        <p:grpSpPr>
          <a:xfrm rot="10800000" flipH="1">
            <a:off x="647056" y="2094930"/>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58" name="25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rot="10800000" flipH="1">
            <a:off x="1079104" y="1662882"/>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61" name="26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3" name="262 Grupo"/>
          <p:cNvGrpSpPr/>
          <p:nvPr/>
        </p:nvGrpSpPr>
        <p:grpSpPr>
          <a:xfrm rot="10800000" flipH="1">
            <a:off x="1511152" y="1230834"/>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64" name="26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6" name="265 Grupo"/>
          <p:cNvGrpSpPr/>
          <p:nvPr/>
        </p:nvGrpSpPr>
        <p:grpSpPr>
          <a:xfrm rot="10800000" flipH="1">
            <a:off x="1943200" y="798786"/>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67" name="26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9" name="268 Grupo"/>
          <p:cNvGrpSpPr/>
          <p:nvPr/>
        </p:nvGrpSpPr>
        <p:grpSpPr>
          <a:xfrm rot="10800000" flipH="1">
            <a:off x="2375248" y="366738"/>
            <a:ext cx="1692696" cy="1735410"/>
            <a:chOff x="251520" y="411510"/>
            <a:chExt cx="864096" cy="698376"/>
          </a:xfrm>
          <a:gradFill flip="none" rotWithShape="1">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tileRect r="-100000" b="-100000"/>
          </a:gradFill>
          <a:scene3d>
            <a:camera prst="orthographicFront"/>
            <a:lightRig rig="flood" dir="t"/>
          </a:scene3d>
        </p:grpSpPr>
        <p:sp>
          <p:nvSpPr>
            <p:cNvPr id="270" name="26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2" name="271 Grupo"/>
          <p:cNvGrpSpPr/>
          <p:nvPr/>
        </p:nvGrpSpPr>
        <p:grpSpPr>
          <a:xfrm rot="10800000" flipH="1">
            <a:off x="2807296" y="-65310"/>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73" name="27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5" name="274 Grupo"/>
          <p:cNvGrpSpPr/>
          <p:nvPr/>
        </p:nvGrpSpPr>
        <p:grpSpPr>
          <a:xfrm rot="10800000" flipH="1">
            <a:off x="3239344" y="-497358"/>
            <a:ext cx="1692696" cy="1735410"/>
            <a:chOff x="251520" y="411510"/>
            <a:chExt cx="864096" cy="698376"/>
          </a:xfrm>
          <a:gradFill>
            <a:gsLst>
              <a:gs pos="71000">
                <a:srgbClr val="E60000">
                  <a:lumMod val="38000"/>
                </a:srgbClr>
              </a:gs>
              <a:gs pos="9578">
                <a:srgbClr val="4FCE3E">
                  <a:lumMod val="0"/>
                  <a:lumOff val="100000"/>
                </a:srgbClr>
              </a:gs>
              <a:gs pos="833">
                <a:srgbClr val="4FCE3E">
                  <a:alpha val="84000"/>
                  <a:lumMod val="0"/>
                  <a:lumOff val="100000"/>
                </a:srgbClr>
              </a:gs>
              <a:gs pos="75000">
                <a:srgbClr val="BC4A04">
                  <a:alpha val="79000"/>
                  <a:lumMod val="65000"/>
                </a:srgbClr>
              </a:gs>
              <a:gs pos="14583">
                <a:srgbClr val="4FCE3E">
                  <a:alpha val="84000"/>
                  <a:lumMod val="0"/>
                  <a:lumOff val="100000"/>
                </a:srgbClr>
              </a:gs>
              <a:gs pos="48750">
                <a:schemeClr val="tx1">
                  <a:alpha val="75000"/>
                </a:schemeClr>
              </a:gs>
              <a:gs pos="39000">
                <a:srgbClr val="E60000">
                  <a:alpha val="80000"/>
                </a:srgbClr>
              </a:gs>
            </a:gsLst>
            <a:path path="circle">
              <a:fillToRect l="100000" t="100000"/>
            </a:path>
          </a:gradFill>
          <a:scene3d>
            <a:camera prst="orthographicFront"/>
            <a:lightRig rig="flood" dir="t"/>
          </a:scene3d>
        </p:grpSpPr>
        <p:sp>
          <p:nvSpPr>
            <p:cNvPr id="276" name="27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792000" y="360000"/>
            <a:ext cx="7560840" cy="4371950"/>
            <a:chOff x="755576" y="-1388690"/>
            <a:chExt cx="7560840" cy="4371950"/>
          </a:xfrm>
        </p:grpSpPr>
        <p:sp>
          <p:nvSpPr>
            <p:cNvPr id="284" name="283 Rombo"/>
            <p:cNvSpPr/>
            <p:nvPr/>
          </p:nvSpPr>
          <p:spPr>
            <a:xfrm>
              <a:off x="755576" y="-1388690"/>
              <a:ext cx="7560840" cy="4371950"/>
            </a:xfrm>
            <a:prstGeom prst="diamond">
              <a:avLst/>
            </a:prstGeom>
            <a:noFill/>
            <a:ln w="279400">
              <a:gradFill>
                <a:gsLst>
                  <a:gs pos="50000">
                    <a:schemeClr val="accent1">
                      <a:tint val="44500"/>
                      <a:satMod val="160000"/>
                      <a:lumMod val="46000"/>
                      <a:lumOff val="54000"/>
                      <a:alpha val="75000"/>
                    </a:schemeClr>
                  </a:gs>
                  <a:gs pos="100000">
                    <a:schemeClr val="accent1">
                      <a:tint val="23500"/>
                      <a:satMod val="160000"/>
                      <a:alpha val="55000"/>
                    </a:schemeClr>
                  </a:gs>
                </a:gsLst>
                <a:lin ang="5400000" scaled="0"/>
              </a:grad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Rombo"/>
            <p:cNvSpPr/>
            <p:nvPr/>
          </p:nvSpPr>
          <p:spPr>
            <a:xfrm>
              <a:off x="755576" y="-1388690"/>
              <a:ext cx="7560840" cy="4371950"/>
            </a:xfrm>
            <a:prstGeom prst="diamond">
              <a:avLst/>
            </a:prstGeom>
            <a:noFill/>
            <a:ln w="269875" cap="rnd">
              <a:gradFill flip="none" rotWithShape="1">
                <a:gsLst>
                  <a:gs pos="62000">
                    <a:schemeClr val="accent6">
                      <a:lumMod val="38000"/>
                      <a:alpha val="80000"/>
                    </a:schemeClr>
                  </a:gs>
                  <a:gs pos="75000">
                    <a:srgbClr val="663300">
                      <a:alpha val="70000"/>
                    </a:srgbClr>
                  </a:gs>
                </a:gsLst>
                <a:path path="rect">
                  <a:fillToRect l="50000" t="50000" r="50000" b="50000"/>
                </a:path>
                <a:tileRect/>
              </a:gradFill>
              <a:prstDash val="sysDot"/>
            </a:ln>
            <a:effectLst/>
            <a:scene3d>
              <a:camera prst="orthographicFront"/>
              <a:lightRig rig="sunse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79" name="278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00808" y="-812626"/>
            <a:ext cx="14617624" cy="6645274"/>
          </a:xfrm>
          <a:prstGeom prst="rect">
            <a:avLst/>
          </a:prstGeom>
        </p:spPr>
      </p:pic>
    </p:spTree>
    <p:extLst>
      <p:ext uri="{BB962C8B-B14F-4D97-AF65-F5344CB8AC3E}">
        <p14:creationId xmlns:p14="http://schemas.microsoft.com/office/powerpoint/2010/main" val="4142016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9" presetClass="entr" presetSubtype="5" fill="hold" nodeType="withEffect">
                                  <p:stCondLst>
                                    <p:cond delay="0"/>
                                  </p:stCondLst>
                                  <p:childTnLst>
                                    <p:set>
                                      <p:cBhvr>
                                        <p:cTn id="226" dur="1" fill="hold">
                                          <p:stCondLst>
                                            <p:cond delay="0"/>
                                          </p:stCondLst>
                                        </p:cTn>
                                        <p:tgtEl>
                                          <p:spTgt spid="134"/>
                                        </p:tgtEl>
                                        <p:attrNameLst>
                                          <p:attrName>style.visibility</p:attrName>
                                        </p:attrNameLst>
                                      </p:cBhvr>
                                      <p:to>
                                        <p:strVal val="visible"/>
                                      </p:to>
                                    </p:set>
                                    <p:anim calcmode="lin" valueType="num">
                                      <p:cBhvr>
                                        <p:cTn id="227" dur="4000" fill="hold"/>
                                        <p:tgtEl>
                                          <p:spTgt spid="134"/>
                                        </p:tgtEl>
                                        <p:attrNameLst>
                                          <p:attrName>ppt_w</p:attrName>
                                        </p:attrNameLst>
                                      </p:cBhvr>
                                      <p:tavLst>
                                        <p:tav tm="0">
                                          <p:val>
                                            <p:strVal val="#ppt_w"/>
                                          </p:val>
                                        </p:tav>
                                        <p:tav tm="100000">
                                          <p:val>
                                            <p:strVal val="#ppt_w"/>
                                          </p:val>
                                        </p:tav>
                                      </p:tavLst>
                                    </p:anim>
                                    <p:anim calcmode="lin" valueType="num">
                                      <p:cBhvr>
                                        <p:cTn id="228" dur="4000" fill="hold"/>
                                        <p:tgtEl>
                                          <p:spTgt spid="134"/>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nodeType="withEffect">
                                  <p:stCondLst>
                                    <p:cond delay="0"/>
                                  </p:stCondLst>
                                  <p:childTnLst>
                                    <p:animRot by="-21600000">
                                      <p:cBhvr>
                                        <p:cTn id="230" dur="4000" fill="hold"/>
                                        <p:tgtEl>
                                          <p:spTgt spid="134"/>
                                        </p:tgtEl>
                                        <p:attrNameLst>
                                          <p:attrName>r</p:attrName>
                                        </p:attrNameLst>
                                      </p:cBhvr>
                                    </p:animRot>
                                  </p:childTnLst>
                                </p:cTn>
                              </p:par>
                              <p:par>
                                <p:cTn id="231" presetID="2" presetClass="exit" presetSubtype="3" fill="hold" nodeType="withEffect">
                                  <p:stCondLst>
                                    <p:cond delay="0"/>
                                  </p:stCondLst>
                                  <p:childTnLst>
                                    <p:anim calcmode="lin" valueType="num">
                                      <p:cBhvr additive="base">
                                        <p:cTn id="232" dur="4000"/>
                                        <p:tgtEl>
                                          <p:spTgt spid="134"/>
                                        </p:tgtEl>
                                        <p:attrNameLst>
                                          <p:attrName>ppt_x</p:attrName>
                                        </p:attrNameLst>
                                      </p:cBhvr>
                                      <p:tavLst>
                                        <p:tav tm="0">
                                          <p:val>
                                            <p:strVal val="ppt_x"/>
                                          </p:val>
                                        </p:tav>
                                        <p:tav tm="100000">
                                          <p:val>
                                            <p:strVal val="1+ppt_w/2"/>
                                          </p:val>
                                        </p:tav>
                                      </p:tavLst>
                                    </p:anim>
                                    <p:anim calcmode="lin" valueType="num">
                                      <p:cBhvr additive="base">
                                        <p:cTn id="233" dur="4000"/>
                                        <p:tgtEl>
                                          <p:spTgt spid="134"/>
                                        </p:tgtEl>
                                        <p:attrNameLst>
                                          <p:attrName>ppt_y</p:attrName>
                                        </p:attrNameLst>
                                      </p:cBhvr>
                                      <p:tavLst>
                                        <p:tav tm="0">
                                          <p:val>
                                            <p:strVal val="ppt_y"/>
                                          </p:val>
                                        </p:tav>
                                        <p:tav tm="100000">
                                          <p:val>
                                            <p:strVal val="0-ppt_h/2"/>
                                          </p:val>
                                        </p:tav>
                                      </p:tavLst>
                                    </p:anim>
                                    <p:set>
                                      <p:cBhvr>
                                        <p:cTn id="234" dur="1" fill="hold">
                                          <p:stCondLst>
                                            <p:cond delay="3999"/>
                                          </p:stCondLst>
                                        </p:cTn>
                                        <p:tgtEl>
                                          <p:spTgt spid="134"/>
                                        </p:tgtEl>
                                        <p:attrNameLst>
                                          <p:attrName>style.visibility</p:attrName>
                                        </p:attrNameLst>
                                      </p:cBhvr>
                                      <p:to>
                                        <p:strVal val="hidden"/>
                                      </p:to>
                                    </p:set>
                                  </p:childTnLst>
                                </p:cTn>
                              </p:par>
                              <p:par>
                                <p:cTn id="235" presetID="19" presetClass="entr" presetSubtype="5" fill="hold" nodeType="with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p:cTn id="237" dur="4000" fill="hold"/>
                                        <p:tgtEl>
                                          <p:spTgt spid="104"/>
                                        </p:tgtEl>
                                        <p:attrNameLst>
                                          <p:attrName>ppt_w</p:attrName>
                                        </p:attrNameLst>
                                      </p:cBhvr>
                                      <p:tavLst>
                                        <p:tav tm="0">
                                          <p:val>
                                            <p:strVal val="#ppt_w"/>
                                          </p:val>
                                        </p:tav>
                                        <p:tav tm="100000">
                                          <p:val>
                                            <p:strVal val="#ppt_w"/>
                                          </p:val>
                                        </p:tav>
                                      </p:tavLst>
                                    </p:anim>
                                    <p:anim calcmode="lin" valueType="num">
                                      <p:cBhvr>
                                        <p:cTn id="238" dur="4000" fill="hold"/>
                                        <p:tgtEl>
                                          <p:spTgt spid="104"/>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nodeType="withEffect">
                                  <p:stCondLst>
                                    <p:cond delay="0"/>
                                  </p:stCondLst>
                                  <p:childTnLst>
                                    <p:animRot by="-21600000">
                                      <p:cBhvr>
                                        <p:cTn id="240" dur="4000" fill="hold"/>
                                        <p:tgtEl>
                                          <p:spTgt spid="104"/>
                                        </p:tgtEl>
                                        <p:attrNameLst>
                                          <p:attrName>r</p:attrName>
                                        </p:attrNameLst>
                                      </p:cBhvr>
                                    </p:animRot>
                                  </p:childTnLst>
                                </p:cTn>
                              </p:par>
                              <p:par>
                                <p:cTn id="241" presetID="2" presetClass="exit" presetSubtype="3" fill="hold" nodeType="withEffect">
                                  <p:stCondLst>
                                    <p:cond delay="0"/>
                                  </p:stCondLst>
                                  <p:childTnLst>
                                    <p:anim calcmode="lin" valueType="num">
                                      <p:cBhvr additive="base">
                                        <p:cTn id="242" dur="4000"/>
                                        <p:tgtEl>
                                          <p:spTgt spid="104"/>
                                        </p:tgtEl>
                                        <p:attrNameLst>
                                          <p:attrName>ppt_x</p:attrName>
                                        </p:attrNameLst>
                                      </p:cBhvr>
                                      <p:tavLst>
                                        <p:tav tm="0">
                                          <p:val>
                                            <p:strVal val="ppt_x"/>
                                          </p:val>
                                        </p:tav>
                                        <p:tav tm="100000">
                                          <p:val>
                                            <p:strVal val="1+ppt_w/2"/>
                                          </p:val>
                                        </p:tav>
                                      </p:tavLst>
                                    </p:anim>
                                    <p:anim calcmode="lin" valueType="num">
                                      <p:cBhvr additive="base">
                                        <p:cTn id="243" dur="4000"/>
                                        <p:tgtEl>
                                          <p:spTgt spid="104"/>
                                        </p:tgtEl>
                                        <p:attrNameLst>
                                          <p:attrName>ppt_y</p:attrName>
                                        </p:attrNameLst>
                                      </p:cBhvr>
                                      <p:tavLst>
                                        <p:tav tm="0">
                                          <p:val>
                                            <p:strVal val="ppt_y"/>
                                          </p:val>
                                        </p:tav>
                                        <p:tav tm="100000">
                                          <p:val>
                                            <p:strVal val="0-ppt_h/2"/>
                                          </p:val>
                                        </p:tav>
                                      </p:tavLst>
                                    </p:anim>
                                    <p:set>
                                      <p:cBhvr>
                                        <p:cTn id="244" dur="1" fill="hold">
                                          <p:stCondLst>
                                            <p:cond delay="3999"/>
                                          </p:stCondLst>
                                        </p:cTn>
                                        <p:tgtEl>
                                          <p:spTgt spid="104"/>
                                        </p:tgtEl>
                                        <p:attrNameLst>
                                          <p:attrName>style.visibility</p:attrName>
                                        </p:attrNameLst>
                                      </p:cBhvr>
                                      <p:to>
                                        <p:strVal val="hidden"/>
                                      </p:to>
                                    </p:set>
                                  </p:childTnLst>
                                </p:cTn>
                              </p:par>
                              <p:par>
                                <p:cTn id="245" presetID="19" presetClass="entr" presetSubtype="5" fill="hold" nodeType="with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p:cTn id="247" dur="4000" fill="hold"/>
                                        <p:tgtEl>
                                          <p:spTgt spid="107"/>
                                        </p:tgtEl>
                                        <p:attrNameLst>
                                          <p:attrName>ppt_w</p:attrName>
                                        </p:attrNameLst>
                                      </p:cBhvr>
                                      <p:tavLst>
                                        <p:tav tm="0">
                                          <p:val>
                                            <p:strVal val="#ppt_w"/>
                                          </p:val>
                                        </p:tav>
                                        <p:tav tm="100000">
                                          <p:val>
                                            <p:strVal val="#ppt_w"/>
                                          </p:val>
                                        </p:tav>
                                      </p:tavLst>
                                    </p:anim>
                                    <p:anim calcmode="lin" valueType="num">
                                      <p:cBhvr>
                                        <p:cTn id="248" dur="4000" fill="hold"/>
                                        <p:tgtEl>
                                          <p:spTgt spid="10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nodeType="withEffect">
                                  <p:stCondLst>
                                    <p:cond delay="0"/>
                                  </p:stCondLst>
                                  <p:childTnLst>
                                    <p:animRot by="-21600000">
                                      <p:cBhvr>
                                        <p:cTn id="250" dur="4000" fill="hold"/>
                                        <p:tgtEl>
                                          <p:spTgt spid="107"/>
                                        </p:tgtEl>
                                        <p:attrNameLst>
                                          <p:attrName>r</p:attrName>
                                        </p:attrNameLst>
                                      </p:cBhvr>
                                    </p:animRot>
                                  </p:childTnLst>
                                </p:cTn>
                              </p:par>
                              <p:par>
                                <p:cTn id="251" presetID="2" presetClass="exit" presetSubtype="3" fill="hold" nodeType="withEffect">
                                  <p:stCondLst>
                                    <p:cond delay="0"/>
                                  </p:stCondLst>
                                  <p:childTnLst>
                                    <p:anim calcmode="lin" valueType="num">
                                      <p:cBhvr additive="base">
                                        <p:cTn id="252" dur="4000"/>
                                        <p:tgtEl>
                                          <p:spTgt spid="107"/>
                                        </p:tgtEl>
                                        <p:attrNameLst>
                                          <p:attrName>ppt_x</p:attrName>
                                        </p:attrNameLst>
                                      </p:cBhvr>
                                      <p:tavLst>
                                        <p:tav tm="0">
                                          <p:val>
                                            <p:strVal val="ppt_x"/>
                                          </p:val>
                                        </p:tav>
                                        <p:tav tm="100000">
                                          <p:val>
                                            <p:strVal val="1+ppt_w/2"/>
                                          </p:val>
                                        </p:tav>
                                      </p:tavLst>
                                    </p:anim>
                                    <p:anim calcmode="lin" valueType="num">
                                      <p:cBhvr additive="base">
                                        <p:cTn id="253" dur="4000"/>
                                        <p:tgtEl>
                                          <p:spTgt spid="107"/>
                                        </p:tgtEl>
                                        <p:attrNameLst>
                                          <p:attrName>ppt_y</p:attrName>
                                        </p:attrNameLst>
                                      </p:cBhvr>
                                      <p:tavLst>
                                        <p:tav tm="0">
                                          <p:val>
                                            <p:strVal val="ppt_y"/>
                                          </p:val>
                                        </p:tav>
                                        <p:tav tm="100000">
                                          <p:val>
                                            <p:strVal val="0-ppt_h/2"/>
                                          </p:val>
                                        </p:tav>
                                      </p:tavLst>
                                    </p:anim>
                                    <p:set>
                                      <p:cBhvr>
                                        <p:cTn id="254" dur="1" fill="hold">
                                          <p:stCondLst>
                                            <p:cond delay="3999"/>
                                          </p:stCondLst>
                                        </p:cTn>
                                        <p:tgtEl>
                                          <p:spTgt spid="107"/>
                                        </p:tgtEl>
                                        <p:attrNameLst>
                                          <p:attrName>style.visibility</p:attrName>
                                        </p:attrNameLst>
                                      </p:cBhvr>
                                      <p:to>
                                        <p:strVal val="hidden"/>
                                      </p:to>
                                    </p:set>
                                  </p:childTnLst>
                                </p:cTn>
                              </p:par>
                              <p:par>
                                <p:cTn id="255" presetID="19" presetClass="entr" presetSubtype="5" fill="hold" nodeType="withEffect">
                                  <p:stCondLst>
                                    <p:cond delay="0"/>
                                  </p:stCondLst>
                                  <p:childTnLst>
                                    <p:set>
                                      <p:cBhvr>
                                        <p:cTn id="256" dur="1" fill="hold">
                                          <p:stCondLst>
                                            <p:cond delay="0"/>
                                          </p:stCondLst>
                                        </p:cTn>
                                        <p:tgtEl>
                                          <p:spTgt spid="110"/>
                                        </p:tgtEl>
                                        <p:attrNameLst>
                                          <p:attrName>style.visibility</p:attrName>
                                        </p:attrNameLst>
                                      </p:cBhvr>
                                      <p:to>
                                        <p:strVal val="visible"/>
                                      </p:to>
                                    </p:set>
                                    <p:anim calcmode="lin" valueType="num">
                                      <p:cBhvr>
                                        <p:cTn id="257" dur="4000" fill="hold"/>
                                        <p:tgtEl>
                                          <p:spTgt spid="110"/>
                                        </p:tgtEl>
                                        <p:attrNameLst>
                                          <p:attrName>ppt_w</p:attrName>
                                        </p:attrNameLst>
                                      </p:cBhvr>
                                      <p:tavLst>
                                        <p:tav tm="0">
                                          <p:val>
                                            <p:strVal val="#ppt_w"/>
                                          </p:val>
                                        </p:tav>
                                        <p:tav tm="100000">
                                          <p:val>
                                            <p:strVal val="#ppt_w"/>
                                          </p:val>
                                        </p:tav>
                                      </p:tavLst>
                                    </p:anim>
                                    <p:anim calcmode="lin" valueType="num">
                                      <p:cBhvr>
                                        <p:cTn id="258" dur="4000" fill="hold"/>
                                        <p:tgtEl>
                                          <p:spTgt spid="11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nodeType="withEffect">
                                  <p:stCondLst>
                                    <p:cond delay="0"/>
                                  </p:stCondLst>
                                  <p:childTnLst>
                                    <p:animRot by="-21600000">
                                      <p:cBhvr>
                                        <p:cTn id="260" dur="4000" fill="hold"/>
                                        <p:tgtEl>
                                          <p:spTgt spid="110"/>
                                        </p:tgtEl>
                                        <p:attrNameLst>
                                          <p:attrName>r</p:attrName>
                                        </p:attrNameLst>
                                      </p:cBhvr>
                                    </p:animRot>
                                  </p:childTnLst>
                                </p:cTn>
                              </p:par>
                              <p:par>
                                <p:cTn id="261" presetID="2" presetClass="exit" presetSubtype="3" fill="hold" nodeType="withEffect">
                                  <p:stCondLst>
                                    <p:cond delay="0"/>
                                  </p:stCondLst>
                                  <p:childTnLst>
                                    <p:anim calcmode="lin" valueType="num">
                                      <p:cBhvr additive="base">
                                        <p:cTn id="262" dur="4000"/>
                                        <p:tgtEl>
                                          <p:spTgt spid="110"/>
                                        </p:tgtEl>
                                        <p:attrNameLst>
                                          <p:attrName>ppt_x</p:attrName>
                                        </p:attrNameLst>
                                      </p:cBhvr>
                                      <p:tavLst>
                                        <p:tav tm="0">
                                          <p:val>
                                            <p:strVal val="ppt_x"/>
                                          </p:val>
                                        </p:tav>
                                        <p:tav tm="100000">
                                          <p:val>
                                            <p:strVal val="1+ppt_w/2"/>
                                          </p:val>
                                        </p:tav>
                                      </p:tavLst>
                                    </p:anim>
                                    <p:anim calcmode="lin" valueType="num">
                                      <p:cBhvr additive="base">
                                        <p:cTn id="263" dur="4000"/>
                                        <p:tgtEl>
                                          <p:spTgt spid="110"/>
                                        </p:tgtEl>
                                        <p:attrNameLst>
                                          <p:attrName>ppt_y</p:attrName>
                                        </p:attrNameLst>
                                      </p:cBhvr>
                                      <p:tavLst>
                                        <p:tav tm="0">
                                          <p:val>
                                            <p:strVal val="ppt_y"/>
                                          </p:val>
                                        </p:tav>
                                        <p:tav tm="100000">
                                          <p:val>
                                            <p:strVal val="0-ppt_h/2"/>
                                          </p:val>
                                        </p:tav>
                                      </p:tavLst>
                                    </p:anim>
                                    <p:set>
                                      <p:cBhvr>
                                        <p:cTn id="264" dur="1" fill="hold">
                                          <p:stCondLst>
                                            <p:cond delay="3999"/>
                                          </p:stCondLst>
                                        </p:cTn>
                                        <p:tgtEl>
                                          <p:spTgt spid="110"/>
                                        </p:tgtEl>
                                        <p:attrNameLst>
                                          <p:attrName>style.visibility</p:attrName>
                                        </p:attrNameLst>
                                      </p:cBhvr>
                                      <p:to>
                                        <p:strVal val="hidden"/>
                                      </p:to>
                                    </p:set>
                                  </p:childTnLst>
                                </p:cTn>
                              </p:par>
                              <p:par>
                                <p:cTn id="265" presetID="19" presetClass="entr" presetSubtype="5" fill="hold" nodeType="withEffect">
                                  <p:stCondLst>
                                    <p:cond delay="0"/>
                                  </p:stCondLst>
                                  <p:childTnLst>
                                    <p:set>
                                      <p:cBhvr>
                                        <p:cTn id="266" dur="1" fill="hold">
                                          <p:stCondLst>
                                            <p:cond delay="0"/>
                                          </p:stCondLst>
                                        </p:cTn>
                                        <p:tgtEl>
                                          <p:spTgt spid="113"/>
                                        </p:tgtEl>
                                        <p:attrNameLst>
                                          <p:attrName>style.visibility</p:attrName>
                                        </p:attrNameLst>
                                      </p:cBhvr>
                                      <p:to>
                                        <p:strVal val="visible"/>
                                      </p:to>
                                    </p:set>
                                    <p:anim calcmode="lin" valueType="num">
                                      <p:cBhvr>
                                        <p:cTn id="267" dur="4000" fill="hold"/>
                                        <p:tgtEl>
                                          <p:spTgt spid="113"/>
                                        </p:tgtEl>
                                        <p:attrNameLst>
                                          <p:attrName>ppt_w</p:attrName>
                                        </p:attrNameLst>
                                      </p:cBhvr>
                                      <p:tavLst>
                                        <p:tav tm="0">
                                          <p:val>
                                            <p:strVal val="#ppt_w"/>
                                          </p:val>
                                        </p:tav>
                                        <p:tav tm="100000">
                                          <p:val>
                                            <p:strVal val="#ppt_w"/>
                                          </p:val>
                                        </p:tav>
                                      </p:tavLst>
                                    </p:anim>
                                    <p:anim calcmode="lin" valueType="num">
                                      <p:cBhvr>
                                        <p:cTn id="268" dur="4000" fill="hold"/>
                                        <p:tgtEl>
                                          <p:spTgt spid="113"/>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nodeType="withEffect">
                                  <p:stCondLst>
                                    <p:cond delay="0"/>
                                  </p:stCondLst>
                                  <p:childTnLst>
                                    <p:animRot by="-21600000">
                                      <p:cBhvr>
                                        <p:cTn id="270" dur="4000" fill="hold"/>
                                        <p:tgtEl>
                                          <p:spTgt spid="113"/>
                                        </p:tgtEl>
                                        <p:attrNameLst>
                                          <p:attrName>r</p:attrName>
                                        </p:attrNameLst>
                                      </p:cBhvr>
                                    </p:animRot>
                                  </p:childTnLst>
                                </p:cTn>
                              </p:par>
                              <p:par>
                                <p:cTn id="271" presetID="2" presetClass="exit" presetSubtype="3" fill="hold" nodeType="withEffect">
                                  <p:stCondLst>
                                    <p:cond delay="0"/>
                                  </p:stCondLst>
                                  <p:childTnLst>
                                    <p:anim calcmode="lin" valueType="num">
                                      <p:cBhvr additive="base">
                                        <p:cTn id="272" dur="4000"/>
                                        <p:tgtEl>
                                          <p:spTgt spid="113"/>
                                        </p:tgtEl>
                                        <p:attrNameLst>
                                          <p:attrName>ppt_x</p:attrName>
                                        </p:attrNameLst>
                                      </p:cBhvr>
                                      <p:tavLst>
                                        <p:tav tm="0">
                                          <p:val>
                                            <p:strVal val="ppt_x"/>
                                          </p:val>
                                        </p:tav>
                                        <p:tav tm="100000">
                                          <p:val>
                                            <p:strVal val="1+ppt_w/2"/>
                                          </p:val>
                                        </p:tav>
                                      </p:tavLst>
                                    </p:anim>
                                    <p:anim calcmode="lin" valueType="num">
                                      <p:cBhvr additive="base">
                                        <p:cTn id="273" dur="4000"/>
                                        <p:tgtEl>
                                          <p:spTgt spid="113"/>
                                        </p:tgtEl>
                                        <p:attrNameLst>
                                          <p:attrName>ppt_y</p:attrName>
                                        </p:attrNameLst>
                                      </p:cBhvr>
                                      <p:tavLst>
                                        <p:tav tm="0">
                                          <p:val>
                                            <p:strVal val="ppt_y"/>
                                          </p:val>
                                        </p:tav>
                                        <p:tav tm="100000">
                                          <p:val>
                                            <p:strVal val="0-ppt_h/2"/>
                                          </p:val>
                                        </p:tav>
                                      </p:tavLst>
                                    </p:anim>
                                    <p:set>
                                      <p:cBhvr>
                                        <p:cTn id="274" dur="1" fill="hold">
                                          <p:stCondLst>
                                            <p:cond delay="3999"/>
                                          </p:stCondLst>
                                        </p:cTn>
                                        <p:tgtEl>
                                          <p:spTgt spid="113"/>
                                        </p:tgtEl>
                                        <p:attrNameLst>
                                          <p:attrName>style.visibility</p:attrName>
                                        </p:attrNameLst>
                                      </p:cBhvr>
                                      <p:to>
                                        <p:strVal val="hidden"/>
                                      </p:to>
                                    </p:set>
                                  </p:childTnLst>
                                </p:cTn>
                              </p:par>
                              <p:par>
                                <p:cTn id="275" presetID="19" presetClass="entr" presetSubtype="5" fill="hold" nodeType="withEffect">
                                  <p:stCondLst>
                                    <p:cond delay="0"/>
                                  </p:stCondLst>
                                  <p:childTnLst>
                                    <p:set>
                                      <p:cBhvr>
                                        <p:cTn id="276" dur="1" fill="hold">
                                          <p:stCondLst>
                                            <p:cond delay="0"/>
                                          </p:stCondLst>
                                        </p:cTn>
                                        <p:tgtEl>
                                          <p:spTgt spid="116"/>
                                        </p:tgtEl>
                                        <p:attrNameLst>
                                          <p:attrName>style.visibility</p:attrName>
                                        </p:attrNameLst>
                                      </p:cBhvr>
                                      <p:to>
                                        <p:strVal val="visible"/>
                                      </p:to>
                                    </p:set>
                                    <p:anim calcmode="lin" valueType="num">
                                      <p:cBhvr>
                                        <p:cTn id="277" dur="4000" fill="hold"/>
                                        <p:tgtEl>
                                          <p:spTgt spid="116"/>
                                        </p:tgtEl>
                                        <p:attrNameLst>
                                          <p:attrName>ppt_w</p:attrName>
                                        </p:attrNameLst>
                                      </p:cBhvr>
                                      <p:tavLst>
                                        <p:tav tm="0">
                                          <p:val>
                                            <p:strVal val="#ppt_w"/>
                                          </p:val>
                                        </p:tav>
                                        <p:tav tm="100000">
                                          <p:val>
                                            <p:strVal val="#ppt_w"/>
                                          </p:val>
                                        </p:tav>
                                      </p:tavLst>
                                    </p:anim>
                                    <p:anim calcmode="lin" valueType="num">
                                      <p:cBhvr>
                                        <p:cTn id="278" dur="4000" fill="hold"/>
                                        <p:tgtEl>
                                          <p:spTgt spid="116"/>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116"/>
                                        </p:tgtEl>
                                        <p:attrNameLst>
                                          <p:attrName>r</p:attrName>
                                        </p:attrNameLst>
                                      </p:cBhvr>
                                    </p:animRot>
                                  </p:childTnLst>
                                </p:cTn>
                              </p:par>
                              <p:par>
                                <p:cTn id="281" presetID="2" presetClass="exit" presetSubtype="3" fill="hold" nodeType="withEffect">
                                  <p:stCondLst>
                                    <p:cond delay="0"/>
                                  </p:stCondLst>
                                  <p:childTnLst>
                                    <p:anim calcmode="lin" valueType="num">
                                      <p:cBhvr additive="base">
                                        <p:cTn id="282" dur="4000"/>
                                        <p:tgtEl>
                                          <p:spTgt spid="116"/>
                                        </p:tgtEl>
                                        <p:attrNameLst>
                                          <p:attrName>ppt_x</p:attrName>
                                        </p:attrNameLst>
                                      </p:cBhvr>
                                      <p:tavLst>
                                        <p:tav tm="0">
                                          <p:val>
                                            <p:strVal val="ppt_x"/>
                                          </p:val>
                                        </p:tav>
                                        <p:tav tm="100000">
                                          <p:val>
                                            <p:strVal val="1+ppt_w/2"/>
                                          </p:val>
                                        </p:tav>
                                      </p:tavLst>
                                    </p:anim>
                                    <p:anim calcmode="lin" valueType="num">
                                      <p:cBhvr additive="base">
                                        <p:cTn id="283" dur="4000"/>
                                        <p:tgtEl>
                                          <p:spTgt spid="116"/>
                                        </p:tgtEl>
                                        <p:attrNameLst>
                                          <p:attrName>ppt_y</p:attrName>
                                        </p:attrNameLst>
                                      </p:cBhvr>
                                      <p:tavLst>
                                        <p:tav tm="0">
                                          <p:val>
                                            <p:strVal val="ppt_y"/>
                                          </p:val>
                                        </p:tav>
                                        <p:tav tm="100000">
                                          <p:val>
                                            <p:strVal val="0-ppt_h/2"/>
                                          </p:val>
                                        </p:tav>
                                      </p:tavLst>
                                    </p:anim>
                                    <p:set>
                                      <p:cBhvr>
                                        <p:cTn id="284" dur="1" fill="hold">
                                          <p:stCondLst>
                                            <p:cond delay="3999"/>
                                          </p:stCondLst>
                                        </p:cTn>
                                        <p:tgtEl>
                                          <p:spTgt spid="116"/>
                                        </p:tgtEl>
                                        <p:attrNameLst>
                                          <p:attrName>style.visibility</p:attrName>
                                        </p:attrNameLst>
                                      </p:cBhvr>
                                      <p:to>
                                        <p:strVal val="hidden"/>
                                      </p:to>
                                    </p:set>
                                  </p:childTnLst>
                                </p:cTn>
                              </p:par>
                              <p:par>
                                <p:cTn id="285" presetID="19" presetClass="entr" presetSubtype="5" fill="hold" nodeType="withEffect">
                                  <p:stCondLst>
                                    <p:cond delay="0"/>
                                  </p:stCondLst>
                                  <p:childTnLst>
                                    <p:set>
                                      <p:cBhvr>
                                        <p:cTn id="286" dur="1" fill="hold">
                                          <p:stCondLst>
                                            <p:cond delay="0"/>
                                          </p:stCondLst>
                                        </p:cTn>
                                        <p:tgtEl>
                                          <p:spTgt spid="119"/>
                                        </p:tgtEl>
                                        <p:attrNameLst>
                                          <p:attrName>style.visibility</p:attrName>
                                        </p:attrNameLst>
                                      </p:cBhvr>
                                      <p:to>
                                        <p:strVal val="visible"/>
                                      </p:to>
                                    </p:set>
                                    <p:anim calcmode="lin" valueType="num">
                                      <p:cBhvr>
                                        <p:cTn id="287" dur="4000" fill="hold"/>
                                        <p:tgtEl>
                                          <p:spTgt spid="119"/>
                                        </p:tgtEl>
                                        <p:attrNameLst>
                                          <p:attrName>ppt_w</p:attrName>
                                        </p:attrNameLst>
                                      </p:cBhvr>
                                      <p:tavLst>
                                        <p:tav tm="0">
                                          <p:val>
                                            <p:strVal val="#ppt_w"/>
                                          </p:val>
                                        </p:tav>
                                        <p:tav tm="100000">
                                          <p:val>
                                            <p:strVal val="#ppt_w"/>
                                          </p:val>
                                        </p:tav>
                                      </p:tavLst>
                                    </p:anim>
                                    <p:anim calcmode="lin" valueType="num">
                                      <p:cBhvr>
                                        <p:cTn id="288" dur="4000" fill="hold"/>
                                        <p:tgtEl>
                                          <p:spTgt spid="119"/>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nodeType="withEffect">
                                  <p:stCondLst>
                                    <p:cond delay="0"/>
                                  </p:stCondLst>
                                  <p:childTnLst>
                                    <p:animRot by="-21600000">
                                      <p:cBhvr>
                                        <p:cTn id="290" dur="4000" fill="hold"/>
                                        <p:tgtEl>
                                          <p:spTgt spid="119"/>
                                        </p:tgtEl>
                                        <p:attrNameLst>
                                          <p:attrName>r</p:attrName>
                                        </p:attrNameLst>
                                      </p:cBhvr>
                                    </p:animRot>
                                  </p:childTnLst>
                                </p:cTn>
                              </p:par>
                              <p:par>
                                <p:cTn id="291" presetID="2" presetClass="exit" presetSubtype="3" fill="hold" nodeType="withEffect">
                                  <p:stCondLst>
                                    <p:cond delay="0"/>
                                  </p:stCondLst>
                                  <p:childTnLst>
                                    <p:anim calcmode="lin" valueType="num">
                                      <p:cBhvr additive="base">
                                        <p:cTn id="292" dur="4000"/>
                                        <p:tgtEl>
                                          <p:spTgt spid="119"/>
                                        </p:tgtEl>
                                        <p:attrNameLst>
                                          <p:attrName>ppt_x</p:attrName>
                                        </p:attrNameLst>
                                      </p:cBhvr>
                                      <p:tavLst>
                                        <p:tav tm="0">
                                          <p:val>
                                            <p:strVal val="ppt_x"/>
                                          </p:val>
                                        </p:tav>
                                        <p:tav tm="100000">
                                          <p:val>
                                            <p:strVal val="1+ppt_w/2"/>
                                          </p:val>
                                        </p:tav>
                                      </p:tavLst>
                                    </p:anim>
                                    <p:anim calcmode="lin" valueType="num">
                                      <p:cBhvr additive="base">
                                        <p:cTn id="293" dur="4000"/>
                                        <p:tgtEl>
                                          <p:spTgt spid="119"/>
                                        </p:tgtEl>
                                        <p:attrNameLst>
                                          <p:attrName>ppt_y</p:attrName>
                                        </p:attrNameLst>
                                      </p:cBhvr>
                                      <p:tavLst>
                                        <p:tav tm="0">
                                          <p:val>
                                            <p:strVal val="ppt_y"/>
                                          </p:val>
                                        </p:tav>
                                        <p:tav tm="100000">
                                          <p:val>
                                            <p:strVal val="0-ppt_h/2"/>
                                          </p:val>
                                        </p:tav>
                                      </p:tavLst>
                                    </p:anim>
                                    <p:set>
                                      <p:cBhvr>
                                        <p:cTn id="294" dur="1" fill="hold">
                                          <p:stCondLst>
                                            <p:cond delay="3999"/>
                                          </p:stCondLst>
                                        </p:cTn>
                                        <p:tgtEl>
                                          <p:spTgt spid="119"/>
                                        </p:tgtEl>
                                        <p:attrNameLst>
                                          <p:attrName>style.visibility</p:attrName>
                                        </p:attrNameLst>
                                      </p:cBhvr>
                                      <p:to>
                                        <p:strVal val="hidden"/>
                                      </p:to>
                                    </p:set>
                                  </p:childTnLst>
                                </p:cTn>
                              </p:par>
                              <p:par>
                                <p:cTn id="295" presetID="19" presetClass="entr" presetSubtype="5" fill="hold" nodeType="withEffect">
                                  <p:stCondLst>
                                    <p:cond delay="0"/>
                                  </p:stCondLst>
                                  <p:childTnLst>
                                    <p:set>
                                      <p:cBhvr>
                                        <p:cTn id="296" dur="1" fill="hold">
                                          <p:stCondLst>
                                            <p:cond delay="0"/>
                                          </p:stCondLst>
                                        </p:cTn>
                                        <p:tgtEl>
                                          <p:spTgt spid="122"/>
                                        </p:tgtEl>
                                        <p:attrNameLst>
                                          <p:attrName>style.visibility</p:attrName>
                                        </p:attrNameLst>
                                      </p:cBhvr>
                                      <p:to>
                                        <p:strVal val="visible"/>
                                      </p:to>
                                    </p:set>
                                    <p:anim calcmode="lin" valueType="num">
                                      <p:cBhvr>
                                        <p:cTn id="297" dur="4000" fill="hold"/>
                                        <p:tgtEl>
                                          <p:spTgt spid="122"/>
                                        </p:tgtEl>
                                        <p:attrNameLst>
                                          <p:attrName>ppt_w</p:attrName>
                                        </p:attrNameLst>
                                      </p:cBhvr>
                                      <p:tavLst>
                                        <p:tav tm="0">
                                          <p:val>
                                            <p:strVal val="#ppt_w"/>
                                          </p:val>
                                        </p:tav>
                                        <p:tav tm="100000">
                                          <p:val>
                                            <p:strVal val="#ppt_w"/>
                                          </p:val>
                                        </p:tav>
                                      </p:tavLst>
                                    </p:anim>
                                    <p:anim calcmode="lin" valueType="num">
                                      <p:cBhvr>
                                        <p:cTn id="298" dur="4000" fill="hold"/>
                                        <p:tgtEl>
                                          <p:spTgt spid="12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nodeType="withEffect">
                                  <p:stCondLst>
                                    <p:cond delay="0"/>
                                  </p:stCondLst>
                                  <p:childTnLst>
                                    <p:animRot by="-21600000">
                                      <p:cBhvr>
                                        <p:cTn id="300" dur="4000" fill="hold"/>
                                        <p:tgtEl>
                                          <p:spTgt spid="122"/>
                                        </p:tgtEl>
                                        <p:attrNameLst>
                                          <p:attrName>r</p:attrName>
                                        </p:attrNameLst>
                                      </p:cBhvr>
                                    </p:animRot>
                                  </p:childTnLst>
                                </p:cTn>
                              </p:par>
                              <p:par>
                                <p:cTn id="301" presetID="2" presetClass="exit" presetSubtype="3" fill="hold" nodeType="withEffect">
                                  <p:stCondLst>
                                    <p:cond delay="0"/>
                                  </p:stCondLst>
                                  <p:childTnLst>
                                    <p:anim calcmode="lin" valueType="num">
                                      <p:cBhvr additive="base">
                                        <p:cTn id="302" dur="4000"/>
                                        <p:tgtEl>
                                          <p:spTgt spid="122"/>
                                        </p:tgtEl>
                                        <p:attrNameLst>
                                          <p:attrName>ppt_x</p:attrName>
                                        </p:attrNameLst>
                                      </p:cBhvr>
                                      <p:tavLst>
                                        <p:tav tm="0">
                                          <p:val>
                                            <p:strVal val="ppt_x"/>
                                          </p:val>
                                        </p:tav>
                                        <p:tav tm="100000">
                                          <p:val>
                                            <p:strVal val="1+ppt_w/2"/>
                                          </p:val>
                                        </p:tav>
                                      </p:tavLst>
                                    </p:anim>
                                    <p:anim calcmode="lin" valueType="num">
                                      <p:cBhvr additive="base">
                                        <p:cTn id="303" dur="4000"/>
                                        <p:tgtEl>
                                          <p:spTgt spid="122"/>
                                        </p:tgtEl>
                                        <p:attrNameLst>
                                          <p:attrName>ppt_y</p:attrName>
                                        </p:attrNameLst>
                                      </p:cBhvr>
                                      <p:tavLst>
                                        <p:tav tm="0">
                                          <p:val>
                                            <p:strVal val="ppt_y"/>
                                          </p:val>
                                        </p:tav>
                                        <p:tav tm="100000">
                                          <p:val>
                                            <p:strVal val="0-ppt_h/2"/>
                                          </p:val>
                                        </p:tav>
                                      </p:tavLst>
                                    </p:anim>
                                    <p:set>
                                      <p:cBhvr>
                                        <p:cTn id="304" dur="1" fill="hold">
                                          <p:stCondLst>
                                            <p:cond delay="3999"/>
                                          </p:stCondLst>
                                        </p:cTn>
                                        <p:tgtEl>
                                          <p:spTgt spid="122"/>
                                        </p:tgtEl>
                                        <p:attrNameLst>
                                          <p:attrName>style.visibility</p:attrName>
                                        </p:attrNameLst>
                                      </p:cBhvr>
                                      <p:to>
                                        <p:strVal val="hidden"/>
                                      </p:to>
                                    </p:set>
                                  </p:childTnLst>
                                </p:cTn>
                              </p:par>
                              <p:par>
                                <p:cTn id="305" presetID="19" presetClass="entr" presetSubtype="5" fill="hold" nodeType="withEffect">
                                  <p:stCondLst>
                                    <p:cond delay="0"/>
                                  </p:stCondLst>
                                  <p:childTnLst>
                                    <p:set>
                                      <p:cBhvr>
                                        <p:cTn id="306" dur="1" fill="hold">
                                          <p:stCondLst>
                                            <p:cond delay="0"/>
                                          </p:stCondLst>
                                        </p:cTn>
                                        <p:tgtEl>
                                          <p:spTgt spid="125"/>
                                        </p:tgtEl>
                                        <p:attrNameLst>
                                          <p:attrName>style.visibility</p:attrName>
                                        </p:attrNameLst>
                                      </p:cBhvr>
                                      <p:to>
                                        <p:strVal val="visible"/>
                                      </p:to>
                                    </p:set>
                                    <p:anim calcmode="lin" valueType="num">
                                      <p:cBhvr>
                                        <p:cTn id="307" dur="4000" fill="hold"/>
                                        <p:tgtEl>
                                          <p:spTgt spid="125"/>
                                        </p:tgtEl>
                                        <p:attrNameLst>
                                          <p:attrName>ppt_w</p:attrName>
                                        </p:attrNameLst>
                                      </p:cBhvr>
                                      <p:tavLst>
                                        <p:tav tm="0">
                                          <p:val>
                                            <p:strVal val="#ppt_w"/>
                                          </p:val>
                                        </p:tav>
                                        <p:tav tm="100000">
                                          <p:val>
                                            <p:strVal val="#ppt_w"/>
                                          </p:val>
                                        </p:tav>
                                      </p:tavLst>
                                    </p:anim>
                                    <p:anim calcmode="lin" valueType="num">
                                      <p:cBhvr>
                                        <p:cTn id="308" dur="4000" fill="hold"/>
                                        <p:tgtEl>
                                          <p:spTgt spid="125"/>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nodeType="withEffect">
                                  <p:stCondLst>
                                    <p:cond delay="0"/>
                                  </p:stCondLst>
                                  <p:childTnLst>
                                    <p:animRot by="-21600000">
                                      <p:cBhvr>
                                        <p:cTn id="310" dur="4000" fill="hold"/>
                                        <p:tgtEl>
                                          <p:spTgt spid="125"/>
                                        </p:tgtEl>
                                        <p:attrNameLst>
                                          <p:attrName>r</p:attrName>
                                        </p:attrNameLst>
                                      </p:cBhvr>
                                    </p:animRot>
                                  </p:childTnLst>
                                </p:cTn>
                              </p:par>
                              <p:par>
                                <p:cTn id="311" presetID="2" presetClass="exit" presetSubtype="3" fill="hold" nodeType="withEffect">
                                  <p:stCondLst>
                                    <p:cond delay="0"/>
                                  </p:stCondLst>
                                  <p:childTnLst>
                                    <p:anim calcmode="lin" valueType="num">
                                      <p:cBhvr additive="base">
                                        <p:cTn id="312" dur="4000"/>
                                        <p:tgtEl>
                                          <p:spTgt spid="125"/>
                                        </p:tgtEl>
                                        <p:attrNameLst>
                                          <p:attrName>ppt_x</p:attrName>
                                        </p:attrNameLst>
                                      </p:cBhvr>
                                      <p:tavLst>
                                        <p:tav tm="0">
                                          <p:val>
                                            <p:strVal val="ppt_x"/>
                                          </p:val>
                                        </p:tav>
                                        <p:tav tm="100000">
                                          <p:val>
                                            <p:strVal val="1+ppt_w/2"/>
                                          </p:val>
                                        </p:tav>
                                      </p:tavLst>
                                    </p:anim>
                                    <p:anim calcmode="lin" valueType="num">
                                      <p:cBhvr additive="base">
                                        <p:cTn id="313" dur="4000"/>
                                        <p:tgtEl>
                                          <p:spTgt spid="125"/>
                                        </p:tgtEl>
                                        <p:attrNameLst>
                                          <p:attrName>ppt_y</p:attrName>
                                        </p:attrNameLst>
                                      </p:cBhvr>
                                      <p:tavLst>
                                        <p:tav tm="0">
                                          <p:val>
                                            <p:strVal val="ppt_y"/>
                                          </p:val>
                                        </p:tav>
                                        <p:tav tm="100000">
                                          <p:val>
                                            <p:strVal val="0-ppt_h/2"/>
                                          </p:val>
                                        </p:tav>
                                      </p:tavLst>
                                    </p:anim>
                                    <p:set>
                                      <p:cBhvr>
                                        <p:cTn id="314" dur="1" fill="hold">
                                          <p:stCondLst>
                                            <p:cond delay="3999"/>
                                          </p:stCondLst>
                                        </p:cTn>
                                        <p:tgtEl>
                                          <p:spTgt spid="125"/>
                                        </p:tgtEl>
                                        <p:attrNameLst>
                                          <p:attrName>style.visibility</p:attrName>
                                        </p:attrNameLst>
                                      </p:cBhvr>
                                      <p:to>
                                        <p:strVal val="hidden"/>
                                      </p:to>
                                    </p:set>
                                  </p:childTnLst>
                                </p:cTn>
                              </p:par>
                              <p:par>
                                <p:cTn id="315" presetID="19" presetClass="entr" presetSubtype="5" fill="hold" nodeType="withEffect">
                                  <p:stCondLst>
                                    <p:cond delay="0"/>
                                  </p:stCondLst>
                                  <p:childTnLst>
                                    <p:set>
                                      <p:cBhvr>
                                        <p:cTn id="316" dur="1" fill="hold">
                                          <p:stCondLst>
                                            <p:cond delay="0"/>
                                          </p:stCondLst>
                                        </p:cTn>
                                        <p:tgtEl>
                                          <p:spTgt spid="128"/>
                                        </p:tgtEl>
                                        <p:attrNameLst>
                                          <p:attrName>style.visibility</p:attrName>
                                        </p:attrNameLst>
                                      </p:cBhvr>
                                      <p:to>
                                        <p:strVal val="visible"/>
                                      </p:to>
                                    </p:set>
                                    <p:anim calcmode="lin" valueType="num">
                                      <p:cBhvr>
                                        <p:cTn id="317" dur="4000" fill="hold"/>
                                        <p:tgtEl>
                                          <p:spTgt spid="128"/>
                                        </p:tgtEl>
                                        <p:attrNameLst>
                                          <p:attrName>ppt_w</p:attrName>
                                        </p:attrNameLst>
                                      </p:cBhvr>
                                      <p:tavLst>
                                        <p:tav tm="0">
                                          <p:val>
                                            <p:strVal val="#ppt_w"/>
                                          </p:val>
                                        </p:tav>
                                        <p:tav tm="100000">
                                          <p:val>
                                            <p:strVal val="#ppt_w"/>
                                          </p:val>
                                        </p:tav>
                                      </p:tavLst>
                                    </p:anim>
                                    <p:anim calcmode="lin" valueType="num">
                                      <p:cBhvr>
                                        <p:cTn id="318" dur="4000" fill="hold"/>
                                        <p:tgtEl>
                                          <p:spTgt spid="12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nodeType="withEffect">
                                  <p:stCondLst>
                                    <p:cond delay="0"/>
                                  </p:stCondLst>
                                  <p:childTnLst>
                                    <p:animRot by="-21600000">
                                      <p:cBhvr>
                                        <p:cTn id="320" dur="4000" fill="hold"/>
                                        <p:tgtEl>
                                          <p:spTgt spid="128"/>
                                        </p:tgtEl>
                                        <p:attrNameLst>
                                          <p:attrName>r</p:attrName>
                                        </p:attrNameLst>
                                      </p:cBhvr>
                                    </p:animRot>
                                  </p:childTnLst>
                                </p:cTn>
                              </p:par>
                              <p:par>
                                <p:cTn id="321" presetID="2" presetClass="exit" presetSubtype="3" fill="hold" nodeType="withEffect">
                                  <p:stCondLst>
                                    <p:cond delay="0"/>
                                  </p:stCondLst>
                                  <p:childTnLst>
                                    <p:anim calcmode="lin" valueType="num">
                                      <p:cBhvr additive="base">
                                        <p:cTn id="322" dur="4000"/>
                                        <p:tgtEl>
                                          <p:spTgt spid="128"/>
                                        </p:tgtEl>
                                        <p:attrNameLst>
                                          <p:attrName>ppt_x</p:attrName>
                                        </p:attrNameLst>
                                      </p:cBhvr>
                                      <p:tavLst>
                                        <p:tav tm="0">
                                          <p:val>
                                            <p:strVal val="ppt_x"/>
                                          </p:val>
                                        </p:tav>
                                        <p:tav tm="100000">
                                          <p:val>
                                            <p:strVal val="1+ppt_w/2"/>
                                          </p:val>
                                        </p:tav>
                                      </p:tavLst>
                                    </p:anim>
                                    <p:anim calcmode="lin" valueType="num">
                                      <p:cBhvr additive="base">
                                        <p:cTn id="323" dur="4000"/>
                                        <p:tgtEl>
                                          <p:spTgt spid="128"/>
                                        </p:tgtEl>
                                        <p:attrNameLst>
                                          <p:attrName>ppt_y</p:attrName>
                                        </p:attrNameLst>
                                      </p:cBhvr>
                                      <p:tavLst>
                                        <p:tav tm="0">
                                          <p:val>
                                            <p:strVal val="ppt_y"/>
                                          </p:val>
                                        </p:tav>
                                        <p:tav tm="100000">
                                          <p:val>
                                            <p:strVal val="0-ppt_h/2"/>
                                          </p:val>
                                        </p:tav>
                                      </p:tavLst>
                                    </p:anim>
                                    <p:set>
                                      <p:cBhvr>
                                        <p:cTn id="324" dur="1" fill="hold">
                                          <p:stCondLst>
                                            <p:cond delay="3999"/>
                                          </p:stCondLst>
                                        </p:cTn>
                                        <p:tgtEl>
                                          <p:spTgt spid="128"/>
                                        </p:tgtEl>
                                        <p:attrNameLst>
                                          <p:attrName>style.visibility</p:attrName>
                                        </p:attrNameLst>
                                      </p:cBhvr>
                                      <p:to>
                                        <p:strVal val="hidden"/>
                                      </p:to>
                                    </p:set>
                                  </p:childTnLst>
                                </p:cTn>
                              </p:par>
                              <p:par>
                                <p:cTn id="325" presetID="19" presetClass="entr" presetSubtype="5" fill="hold" nodeType="withEffect">
                                  <p:stCondLst>
                                    <p:cond delay="0"/>
                                  </p:stCondLst>
                                  <p:childTnLst>
                                    <p:set>
                                      <p:cBhvr>
                                        <p:cTn id="326" dur="1" fill="hold">
                                          <p:stCondLst>
                                            <p:cond delay="0"/>
                                          </p:stCondLst>
                                        </p:cTn>
                                        <p:tgtEl>
                                          <p:spTgt spid="131"/>
                                        </p:tgtEl>
                                        <p:attrNameLst>
                                          <p:attrName>style.visibility</p:attrName>
                                        </p:attrNameLst>
                                      </p:cBhvr>
                                      <p:to>
                                        <p:strVal val="visible"/>
                                      </p:to>
                                    </p:set>
                                    <p:anim calcmode="lin" valueType="num">
                                      <p:cBhvr>
                                        <p:cTn id="327" dur="4000" fill="hold"/>
                                        <p:tgtEl>
                                          <p:spTgt spid="131"/>
                                        </p:tgtEl>
                                        <p:attrNameLst>
                                          <p:attrName>ppt_w</p:attrName>
                                        </p:attrNameLst>
                                      </p:cBhvr>
                                      <p:tavLst>
                                        <p:tav tm="0">
                                          <p:val>
                                            <p:strVal val="#ppt_w"/>
                                          </p:val>
                                        </p:tav>
                                        <p:tav tm="100000">
                                          <p:val>
                                            <p:strVal val="#ppt_w"/>
                                          </p:val>
                                        </p:tav>
                                      </p:tavLst>
                                    </p:anim>
                                    <p:anim calcmode="lin" valueType="num">
                                      <p:cBhvr>
                                        <p:cTn id="328" dur="4000" fill="hold"/>
                                        <p:tgtEl>
                                          <p:spTgt spid="131"/>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nodeType="withEffect">
                                  <p:stCondLst>
                                    <p:cond delay="0"/>
                                  </p:stCondLst>
                                  <p:childTnLst>
                                    <p:animRot by="-21600000">
                                      <p:cBhvr>
                                        <p:cTn id="330" dur="4000" fill="hold"/>
                                        <p:tgtEl>
                                          <p:spTgt spid="131"/>
                                        </p:tgtEl>
                                        <p:attrNameLst>
                                          <p:attrName>r</p:attrName>
                                        </p:attrNameLst>
                                      </p:cBhvr>
                                    </p:animRot>
                                  </p:childTnLst>
                                </p:cTn>
                              </p:par>
                              <p:par>
                                <p:cTn id="331" presetID="2" presetClass="exit" presetSubtype="3" fill="hold" nodeType="withEffect">
                                  <p:stCondLst>
                                    <p:cond delay="0"/>
                                  </p:stCondLst>
                                  <p:childTnLst>
                                    <p:anim calcmode="lin" valueType="num">
                                      <p:cBhvr additive="base">
                                        <p:cTn id="332" dur="4000"/>
                                        <p:tgtEl>
                                          <p:spTgt spid="131"/>
                                        </p:tgtEl>
                                        <p:attrNameLst>
                                          <p:attrName>ppt_x</p:attrName>
                                        </p:attrNameLst>
                                      </p:cBhvr>
                                      <p:tavLst>
                                        <p:tav tm="0">
                                          <p:val>
                                            <p:strVal val="ppt_x"/>
                                          </p:val>
                                        </p:tav>
                                        <p:tav tm="100000">
                                          <p:val>
                                            <p:strVal val="1+ppt_w/2"/>
                                          </p:val>
                                        </p:tav>
                                      </p:tavLst>
                                    </p:anim>
                                    <p:anim calcmode="lin" valueType="num">
                                      <p:cBhvr additive="base">
                                        <p:cTn id="333" dur="4000"/>
                                        <p:tgtEl>
                                          <p:spTgt spid="131"/>
                                        </p:tgtEl>
                                        <p:attrNameLst>
                                          <p:attrName>ppt_y</p:attrName>
                                        </p:attrNameLst>
                                      </p:cBhvr>
                                      <p:tavLst>
                                        <p:tav tm="0">
                                          <p:val>
                                            <p:strVal val="ppt_y"/>
                                          </p:val>
                                        </p:tav>
                                        <p:tav tm="100000">
                                          <p:val>
                                            <p:strVal val="0-ppt_h/2"/>
                                          </p:val>
                                        </p:tav>
                                      </p:tavLst>
                                    </p:anim>
                                    <p:set>
                                      <p:cBhvr>
                                        <p:cTn id="334" dur="1" fill="hold">
                                          <p:stCondLst>
                                            <p:cond delay="3999"/>
                                          </p:stCondLst>
                                        </p:cTn>
                                        <p:tgtEl>
                                          <p:spTgt spid="131"/>
                                        </p:tgtEl>
                                        <p:attrNameLst>
                                          <p:attrName>style.visibility</p:attrName>
                                        </p:attrNameLst>
                                      </p:cBhvr>
                                      <p:to>
                                        <p:strVal val="hidden"/>
                                      </p:to>
                                    </p:set>
                                  </p:childTnLst>
                                </p:cTn>
                              </p:par>
                              <p:par>
                                <p:cTn id="335" presetID="19" presetClass="entr" presetSubtype="5" fill="hold" nodeType="withEffect">
                                  <p:stCondLst>
                                    <p:cond delay="0"/>
                                  </p:stCondLst>
                                  <p:childTnLst>
                                    <p:set>
                                      <p:cBhvr>
                                        <p:cTn id="336" dur="1" fill="hold">
                                          <p:stCondLst>
                                            <p:cond delay="0"/>
                                          </p:stCondLst>
                                        </p:cTn>
                                        <p:tgtEl>
                                          <p:spTgt spid="101"/>
                                        </p:tgtEl>
                                        <p:attrNameLst>
                                          <p:attrName>style.visibility</p:attrName>
                                        </p:attrNameLst>
                                      </p:cBhvr>
                                      <p:to>
                                        <p:strVal val="visible"/>
                                      </p:to>
                                    </p:set>
                                    <p:anim calcmode="lin" valueType="num">
                                      <p:cBhvr>
                                        <p:cTn id="337" dur="4000" fill="hold"/>
                                        <p:tgtEl>
                                          <p:spTgt spid="101"/>
                                        </p:tgtEl>
                                        <p:attrNameLst>
                                          <p:attrName>ppt_w</p:attrName>
                                        </p:attrNameLst>
                                      </p:cBhvr>
                                      <p:tavLst>
                                        <p:tav tm="0">
                                          <p:val>
                                            <p:strVal val="#ppt_w"/>
                                          </p:val>
                                        </p:tav>
                                        <p:tav tm="100000">
                                          <p:val>
                                            <p:strVal val="#ppt_w"/>
                                          </p:val>
                                        </p:tav>
                                      </p:tavLst>
                                    </p:anim>
                                    <p:anim calcmode="lin" valueType="num">
                                      <p:cBhvr>
                                        <p:cTn id="338" dur="4000" fill="hold"/>
                                        <p:tgtEl>
                                          <p:spTgt spid="10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nodeType="withEffect">
                                  <p:stCondLst>
                                    <p:cond delay="0"/>
                                  </p:stCondLst>
                                  <p:childTnLst>
                                    <p:animRot by="21600000">
                                      <p:cBhvr>
                                        <p:cTn id="340" dur="4000" fill="hold"/>
                                        <p:tgtEl>
                                          <p:spTgt spid="101"/>
                                        </p:tgtEl>
                                        <p:attrNameLst>
                                          <p:attrName>r</p:attrName>
                                        </p:attrNameLst>
                                      </p:cBhvr>
                                    </p:animRot>
                                  </p:childTnLst>
                                </p:cTn>
                              </p:par>
                              <p:par>
                                <p:cTn id="341" presetID="2" presetClass="exit" presetSubtype="9" fill="hold" nodeType="withEffect">
                                  <p:stCondLst>
                                    <p:cond delay="0"/>
                                  </p:stCondLst>
                                  <p:childTnLst>
                                    <p:anim calcmode="lin" valueType="num">
                                      <p:cBhvr additive="base">
                                        <p:cTn id="342" dur="4000"/>
                                        <p:tgtEl>
                                          <p:spTgt spid="101"/>
                                        </p:tgtEl>
                                        <p:attrNameLst>
                                          <p:attrName>ppt_x</p:attrName>
                                        </p:attrNameLst>
                                      </p:cBhvr>
                                      <p:tavLst>
                                        <p:tav tm="0">
                                          <p:val>
                                            <p:strVal val="ppt_x"/>
                                          </p:val>
                                        </p:tav>
                                        <p:tav tm="100000">
                                          <p:val>
                                            <p:strVal val="0-ppt_w/2"/>
                                          </p:val>
                                        </p:tav>
                                      </p:tavLst>
                                    </p:anim>
                                    <p:anim calcmode="lin" valueType="num">
                                      <p:cBhvr additive="base">
                                        <p:cTn id="343" dur="4000"/>
                                        <p:tgtEl>
                                          <p:spTgt spid="101"/>
                                        </p:tgtEl>
                                        <p:attrNameLst>
                                          <p:attrName>ppt_y</p:attrName>
                                        </p:attrNameLst>
                                      </p:cBhvr>
                                      <p:tavLst>
                                        <p:tav tm="0">
                                          <p:val>
                                            <p:strVal val="ppt_y"/>
                                          </p:val>
                                        </p:tav>
                                        <p:tav tm="100000">
                                          <p:val>
                                            <p:strVal val="0-ppt_h/2"/>
                                          </p:val>
                                        </p:tav>
                                      </p:tavLst>
                                    </p:anim>
                                    <p:set>
                                      <p:cBhvr>
                                        <p:cTn id="344" dur="1" fill="hold">
                                          <p:stCondLst>
                                            <p:cond delay="3999"/>
                                          </p:stCondLst>
                                        </p:cTn>
                                        <p:tgtEl>
                                          <p:spTgt spid="101"/>
                                        </p:tgtEl>
                                        <p:attrNameLst>
                                          <p:attrName>style.visibility</p:attrName>
                                        </p:attrNameLst>
                                      </p:cBhvr>
                                      <p:to>
                                        <p:strVal val="hidden"/>
                                      </p:to>
                                    </p:set>
                                  </p:childTnLst>
                                </p:cTn>
                              </p:par>
                              <p:par>
                                <p:cTn id="345" presetID="19" presetClass="entr" presetSubtype="5" fill="hold" nodeType="withEffect">
                                  <p:stCondLst>
                                    <p:cond delay="0"/>
                                  </p:stCondLst>
                                  <p:childTnLst>
                                    <p:set>
                                      <p:cBhvr>
                                        <p:cTn id="346" dur="1" fill="hold">
                                          <p:stCondLst>
                                            <p:cond delay="0"/>
                                          </p:stCondLst>
                                        </p:cTn>
                                        <p:tgtEl>
                                          <p:spTgt spid="71"/>
                                        </p:tgtEl>
                                        <p:attrNameLst>
                                          <p:attrName>style.visibility</p:attrName>
                                        </p:attrNameLst>
                                      </p:cBhvr>
                                      <p:to>
                                        <p:strVal val="visible"/>
                                      </p:to>
                                    </p:set>
                                    <p:anim calcmode="lin" valueType="num">
                                      <p:cBhvr>
                                        <p:cTn id="347" dur="4000" fill="hold"/>
                                        <p:tgtEl>
                                          <p:spTgt spid="71"/>
                                        </p:tgtEl>
                                        <p:attrNameLst>
                                          <p:attrName>ppt_w</p:attrName>
                                        </p:attrNameLst>
                                      </p:cBhvr>
                                      <p:tavLst>
                                        <p:tav tm="0">
                                          <p:val>
                                            <p:strVal val="#ppt_w"/>
                                          </p:val>
                                        </p:tav>
                                        <p:tav tm="100000">
                                          <p:val>
                                            <p:strVal val="#ppt_w"/>
                                          </p:val>
                                        </p:tav>
                                      </p:tavLst>
                                    </p:anim>
                                    <p:anim calcmode="lin" valueType="num">
                                      <p:cBhvr>
                                        <p:cTn id="348" dur="4000" fill="hold"/>
                                        <p:tgtEl>
                                          <p:spTgt spid="71"/>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71"/>
                                        </p:tgtEl>
                                        <p:attrNameLst>
                                          <p:attrName>r</p:attrName>
                                        </p:attrNameLst>
                                      </p:cBhvr>
                                    </p:animRot>
                                  </p:childTnLst>
                                </p:cTn>
                              </p:par>
                              <p:par>
                                <p:cTn id="351" presetID="2" presetClass="exit" presetSubtype="9" fill="hold" nodeType="withEffect">
                                  <p:stCondLst>
                                    <p:cond delay="0"/>
                                  </p:stCondLst>
                                  <p:childTnLst>
                                    <p:anim calcmode="lin" valueType="num">
                                      <p:cBhvr additive="base">
                                        <p:cTn id="352" dur="4000"/>
                                        <p:tgtEl>
                                          <p:spTgt spid="71"/>
                                        </p:tgtEl>
                                        <p:attrNameLst>
                                          <p:attrName>ppt_x</p:attrName>
                                        </p:attrNameLst>
                                      </p:cBhvr>
                                      <p:tavLst>
                                        <p:tav tm="0">
                                          <p:val>
                                            <p:strVal val="ppt_x"/>
                                          </p:val>
                                        </p:tav>
                                        <p:tav tm="100000">
                                          <p:val>
                                            <p:strVal val="0-ppt_w/2"/>
                                          </p:val>
                                        </p:tav>
                                      </p:tavLst>
                                    </p:anim>
                                    <p:anim calcmode="lin" valueType="num">
                                      <p:cBhvr additive="base">
                                        <p:cTn id="353" dur="4000"/>
                                        <p:tgtEl>
                                          <p:spTgt spid="71"/>
                                        </p:tgtEl>
                                        <p:attrNameLst>
                                          <p:attrName>ppt_y</p:attrName>
                                        </p:attrNameLst>
                                      </p:cBhvr>
                                      <p:tavLst>
                                        <p:tav tm="0">
                                          <p:val>
                                            <p:strVal val="ppt_y"/>
                                          </p:val>
                                        </p:tav>
                                        <p:tav tm="100000">
                                          <p:val>
                                            <p:strVal val="0-ppt_h/2"/>
                                          </p:val>
                                        </p:tav>
                                      </p:tavLst>
                                    </p:anim>
                                    <p:set>
                                      <p:cBhvr>
                                        <p:cTn id="354" dur="1" fill="hold">
                                          <p:stCondLst>
                                            <p:cond delay="3999"/>
                                          </p:stCondLst>
                                        </p:cTn>
                                        <p:tgtEl>
                                          <p:spTgt spid="71"/>
                                        </p:tgtEl>
                                        <p:attrNameLst>
                                          <p:attrName>style.visibility</p:attrName>
                                        </p:attrNameLst>
                                      </p:cBhvr>
                                      <p:to>
                                        <p:strVal val="hidden"/>
                                      </p:to>
                                    </p:set>
                                  </p:childTnLst>
                                </p:cTn>
                              </p:par>
                              <p:par>
                                <p:cTn id="355" presetID="19" presetClass="entr" presetSubtype="5" fill="hold"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000" fill="hold"/>
                                        <p:tgtEl>
                                          <p:spTgt spid="74"/>
                                        </p:tgtEl>
                                        <p:attrNameLst>
                                          <p:attrName>ppt_w</p:attrName>
                                        </p:attrNameLst>
                                      </p:cBhvr>
                                      <p:tavLst>
                                        <p:tav tm="0">
                                          <p:val>
                                            <p:strVal val="#ppt_w"/>
                                          </p:val>
                                        </p:tav>
                                        <p:tav tm="100000">
                                          <p:val>
                                            <p:strVal val="#ppt_w"/>
                                          </p:val>
                                        </p:tav>
                                      </p:tavLst>
                                    </p:anim>
                                    <p:anim calcmode="lin" valueType="num">
                                      <p:cBhvr>
                                        <p:cTn id="358" dur="40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nodeType="withEffect">
                                  <p:stCondLst>
                                    <p:cond delay="0"/>
                                  </p:stCondLst>
                                  <p:childTnLst>
                                    <p:animRot by="21600000">
                                      <p:cBhvr>
                                        <p:cTn id="360" dur="4000" fill="hold"/>
                                        <p:tgtEl>
                                          <p:spTgt spid="74"/>
                                        </p:tgtEl>
                                        <p:attrNameLst>
                                          <p:attrName>r</p:attrName>
                                        </p:attrNameLst>
                                      </p:cBhvr>
                                    </p:animRot>
                                  </p:childTnLst>
                                </p:cTn>
                              </p:par>
                              <p:par>
                                <p:cTn id="361" presetID="2" presetClass="exit" presetSubtype="9" fill="hold" nodeType="withEffect">
                                  <p:stCondLst>
                                    <p:cond delay="0"/>
                                  </p:stCondLst>
                                  <p:childTnLst>
                                    <p:anim calcmode="lin" valueType="num">
                                      <p:cBhvr additive="base">
                                        <p:cTn id="362" dur="4000"/>
                                        <p:tgtEl>
                                          <p:spTgt spid="74"/>
                                        </p:tgtEl>
                                        <p:attrNameLst>
                                          <p:attrName>ppt_x</p:attrName>
                                        </p:attrNameLst>
                                      </p:cBhvr>
                                      <p:tavLst>
                                        <p:tav tm="0">
                                          <p:val>
                                            <p:strVal val="ppt_x"/>
                                          </p:val>
                                        </p:tav>
                                        <p:tav tm="100000">
                                          <p:val>
                                            <p:strVal val="0-ppt_w/2"/>
                                          </p:val>
                                        </p:tav>
                                      </p:tavLst>
                                    </p:anim>
                                    <p:anim calcmode="lin" valueType="num">
                                      <p:cBhvr additive="base">
                                        <p:cTn id="363" dur="4000"/>
                                        <p:tgtEl>
                                          <p:spTgt spid="74"/>
                                        </p:tgtEl>
                                        <p:attrNameLst>
                                          <p:attrName>ppt_y</p:attrName>
                                        </p:attrNameLst>
                                      </p:cBhvr>
                                      <p:tavLst>
                                        <p:tav tm="0">
                                          <p:val>
                                            <p:strVal val="ppt_y"/>
                                          </p:val>
                                        </p:tav>
                                        <p:tav tm="100000">
                                          <p:val>
                                            <p:strVal val="0-ppt_h/2"/>
                                          </p:val>
                                        </p:tav>
                                      </p:tavLst>
                                    </p:anim>
                                    <p:set>
                                      <p:cBhvr>
                                        <p:cTn id="364" dur="1" fill="hold">
                                          <p:stCondLst>
                                            <p:cond delay="3999"/>
                                          </p:stCondLst>
                                        </p:cTn>
                                        <p:tgtEl>
                                          <p:spTgt spid="74"/>
                                        </p:tgtEl>
                                        <p:attrNameLst>
                                          <p:attrName>style.visibility</p:attrName>
                                        </p:attrNameLst>
                                      </p:cBhvr>
                                      <p:to>
                                        <p:strVal val="hidden"/>
                                      </p:to>
                                    </p:set>
                                  </p:childTnLst>
                                </p:cTn>
                              </p:par>
                              <p:par>
                                <p:cTn id="365" presetID="19" presetClass="entr" presetSubtype="5" fill="hold" nodeType="withEffect">
                                  <p:stCondLst>
                                    <p:cond delay="0"/>
                                  </p:stCondLst>
                                  <p:childTnLst>
                                    <p:set>
                                      <p:cBhvr>
                                        <p:cTn id="366" dur="1" fill="hold">
                                          <p:stCondLst>
                                            <p:cond delay="0"/>
                                          </p:stCondLst>
                                        </p:cTn>
                                        <p:tgtEl>
                                          <p:spTgt spid="77"/>
                                        </p:tgtEl>
                                        <p:attrNameLst>
                                          <p:attrName>style.visibility</p:attrName>
                                        </p:attrNameLst>
                                      </p:cBhvr>
                                      <p:to>
                                        <p:strVal val="visible"/>
                                      </p:to>
                                    </p:set>
                                    <p:anim calcmode="lin" valueType="num">
                                      <p:cBhvr>
                                        <p:cTn id="367" dur="4000" fill="hold"/>
                                        <p:tgtEl>
                                          <p:spTgt spid="77"/>
                                        </p:tgtEl>
                                        <p:attrNameLst>
                                          <p:attrName>ppt_w</p:attrName>
                                        </p:attrNameLst>
                                      </p:cBhvr>
                                      <p:tavLst>
                                        <p:tav tm="0">
                                          <p:val>
                                            <p:strVal val="#ppt_w"/>
                                          </p:val>
                                        </p:tav>
                                        <p:tav tm="100000">
                                          <p:val>
                                            <p:strVal val="#ppt_w"/>
                                          </p:val>
                                        </p:tav>
                                      </p:tavLst>
                                    </p:anim>
                                    <p:anim calcmode="lin" valueType="num">
                                      <p:cBhvr>
                                        <p:cTn id="368" dur="4000" fill="hold"/>
                                        <p:tgtEl>
                                          <p:spTgt spid="77"/>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nodeType="withEffect">
                                  <p:stCondLst>
                                    <p:cond delay="0"/>
                                  </p:stCondLst>
                                  <p:childTnLst>
                                    <p:animRot by="21600000">
                                      <p:cBhvr>
                                        <p:cTn id="370" dur="4000" fill="hold"/>
                                        <p:tgtEl>
                                          <p:spTgt spid="77"/>
                                        </p:tgtEl>
                                        <p:attrNameLst>
                                          <p:attrName>r</p:attrName>
                                        </p:attrNameLst>
                                      </p:cBhvr>
                                    </p:animRot>
                                  </p:childTnLst>
                                </p:cTn>
                              </p:par>
                              <p:par>
                                <p:cTn id="371" presetID="2" presetClass="exit" presetSubtype="9" fill="hold" nodeType="withEffect">
                                  <p:stCondLst>
                                    <p:cond delay="0"/>
                                  </p:stCondLst>
                                  <p:childTnLst>
                                    <p:anim calcmode="lin" valueType="num">
                                      <p:cBhvr additive="base">
                                        <p:cTn id="372" dur="4000"/>
                                        <p:tgtEl>
                                          <p:spTgt spid="77"/>
                                        </p:tgtEl>
                                        <p:attrNameLst>
                                          <p:attrName>ppt_x</p:attrName>
                                        </p:attrNameLst>
                                      </p:cBhvr>
                                      <p:tavLst>
                                        <p:tav tm="0">
                                          <p:val>
                                            <p:strVal val="ppt_x"/>
                                          </p:val>
                                        </p:tav>
                                        <p:tav tm="100000">
                                          <p:val>
                                            <p:strVal val="0-ppt_w/2"/>
                                          </p:val>
                                        </p:tav>
                                      </p:tavLst>
                                    </p:anim>
                                    <p:anim calcmode="lin" valueType="num">
                                      <p:cBhvr additive="base">
                                        <p:cTn id="373" dur="4000"/>
                                        <p:tgtEl>
                                          <p:spTgt spid="77"/>
                                        </p:tgtEl>
                                        <p:attrNameLst>
                                          <p:attrName>ppt_y</p:attrName>
                                        </p:attrNameLst>
                                      </p:cBhvr>
                                      <p:tavLst>
                                        <p:tav tm="0">
                                          <p:val>
                                            <p:strVal val="ppt_y"/>
                                          </p:val>
                                        </p:tav>
                                        <p:tav tm="100000">
                                          <p:val>
                                            <p:strVal val="0-ppt_h/2"/>
                                          </p:val>
                                        </p:tav>
                                      </p:tavLst>
                                    </p:anim>
                                    <p:set>
                                      <p:cBhvr>
                                        <p:cTn id="374" dur="1" fill="hold">
                                          <p:stCondLst>
                                            <p:cond delay="3999"/>
                                          </p:stCondLst>
                                        </p:cTn>
                                        <p:tgtEl>
                                          <p:spTgt spid="77"/>
                                        </p:tgtEl>
                                        <p:attrNameLst>
                                          <p:attrName>style.visibility</p:attrName>
                                        </p:attrNameLst>
                                      </p:cBhvr>
                                      <p:to>
                                        <p:strVal val="hidden"/>
                                      </p:to>
                                    </p:set>
                                  </p:childTnLst>
                                </p:cTn>
                              </p:par>
                              <p:par>
                                <p:cTn id="375" presetID="19" presetClass="entr" presetSubtype="5" fill="hold" nodeType="withEffect">
                                  <p:stCondLst>
                                    <p:cond delay="0"/>
                                  </p:stCondLst>
                                  <p:childTnLst>
                                    <p:set>
                                      <p:cBhvr>
                                        <p:cTn id="376" dur="1" fill="hold">
                                          <p:stCondLst>
                                            <p:cond delay="0"/>
                                          </p:stCondLst>
                                        </p:cTn>
                                        <p:tgtEl>
                                          <p:spTgt spid="80"/>
                                        </p:tgtEl>
                                        <p:attrNameLst>
                                          <p:attrName>style.visibility</p:attrName>
                                        </p:attrNameLst>
                                      </p:cBhvr>
                                      <p:to>
                                        <p:strVal val="visible"/>
                                      </p:to>
                                    </p:set>
                                    <p:anim calcmode="lin" valueType="num">
                                      <p:cBhvr>
                                        <p:cTn id="377" dur="4000" fill="hold"/>
                                        <p:tgtEl>
                                          <p:spTgt spid="80"/>
                                        </p:tgtEl>
                                        <p:attrNameLst>
                                          <p:attrName>ppt_w</p:attrName>
                                        </p:attrNameLst>
                                      </p:cBhvr>
                                      <p:tavLst>
                                        <p:tav tm="0">
                                          <p:val>
                                            <p:strVal val="#ppt_w"/>
                                          </p:val>
                                        </p:tav>
                                        <p:tav tm="100000">
                                          <p:val>
                                            <p:strVal val="#ppt_w"/>
                                          </p:val>
                                        </p:tav>
                                      </p:tavLst>
                                    </p:anim>
                                    <p:anim calcmode="lin" valueType="num">
                                      <p:cBhvr>
                                        <p:cTn id="378" dur="4000" fill="hold"/>
                                        <p:tgtEl>
                                          <p:spTgt spid="8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nodeType="withEffect">
                                  <p:stCondLst>
                                    <p:cond delay="0"/>
                                  </p:stCondLst>
                                  <p:childTnLst>
                                    <p:animRot by="21600000">
                                      <p:cBhvr>
                                        <p:cTn id="380" dur="4000" fill="hold"/>
                                        <p:tgtEl>
                                          <p:spTgt spid="80"/>
                                        </p:tgtEl>
                                        <p:attrNameLst>
                                          <p:attrName>r</p:attrName>
                                        </p:attrNameLst>
                                      </p:cBhvr>
                                    </p:animRot>
                                  </p:childTnLst>
                                </p:cTn>
                              </p:par>
                              <p:par>
                                <p:cTn id="381" presetID="2" presetClass="exit" presetSubtype="9" fill="hold" nodeType="withEffect">
                                  <p:stCondLst>
                                    <p:cond delay="0"/>
                                  </p:stCondLst>
                                  <p:childTnLst>
                                    <p:anim calcmode="lin" valueType="num">
                                      <p:cBhvr additive="base">
                                        <p:cTn id="382" dur="4000"/>
                                        <p:tgtEl>
                                          <p:spTgt spid="80"/>
                                        </p:tgtEl>
                                        <p:attrNameLst>
                                          <p:attrName>ppt_x</p:attrName>
                                        </p:attrNameLst>
                                      </p:cBhvr>
                                      <p:tavLst>
                                        <p:tav tm="0">
                                          <p:val>
                                            <p:strVal val="ppt_x"/>
                                          </p:val>
                                        </p:tav>
                                        <p:tav tm="100000">
                                          <p:val>
                                            <p:strVal val="0-ppt_w/2"/>
                                          </p:val>
                                        </p:tav>
                                      </p:tavLst>
                                    </p:anim>
                                    <p:anim calcmode="lin" valueType="num">
                                      <p:cBhvr additive="base">
                                        <p:cTn id="383" dur="4000"/>
                                        <p:tgtEl>
                                          <p:spTgt spid="80"/>
                                        </p:tgtEl>
                                        <p:attrNameLst>
                                          <p:attrName>ppt_y</p:attrName>
                                        </p:attrNameLst>
                                      </p:cBhvr>
                                      <p:tavLst>
                                        <p:tav tm="0">
                                          <p:val>
                                            <p:strVal val="ppt_y"/>
                                          </p:val>
                                        </p:tav>
                                        <p:tav tm="100000">
                                          <p:val>
                                            <p:strVal val="0-ppt_h/2"/>
                                          </p:val>
                                        </p:tav>
                                      </p:tavLst>
                                    </p:anim>
                                    <p:set>
                                      <p:cBhvr>
                                        <p:cTn id="384" dur="1" fill="hold">
                                          <p:stCondLst>
                                            <p:cond delay="3999"/>
                                          </p:stCondLst>
                                        </p:cTn>
                                        <p:tgtEl>
                                          <p:spTgt spid="80"/>
                                        </p:tgtEl>
                                        <p:attrNameLst>
                                          <p:attrName>style.visibility</p:attrName>
                                        </p:attrNameLst>
                                      </p:cBhvr>
                                      <p:to>
                                        <p:strVal val="hidden"/>
                                      </p:to>
                                    </p:set>
                                  </p:childTnLst>
                                </p:cTn>
                              </p:par>
                              <p:par>
                                <p:cTn id="385" presetID="19" presetClass="entr" presetSubtype="5" fill="hold" nodeType="withEffect">
                                  <p:stCondLst>
                                    <p:cond delay="0"/>
                                  </p:stCondLst>
                                  <p:childTnLst>
                                    <p:set>
                                      <p:cBhvr>
                                        <p:cTn id="386" dur="1" fill="hold">
                                          <p:stCondLst>
                                            <p:cond delay="0"/>
                                          </p:stCondLst>
                                        </p:cTn>
                                        <p:tgtEl>
                                          <p:spTgt spid="83"/>
                                        </p:tgtEl>
                                        <p:attrNameLst>
                                          <p:attrName>style.visibility</p:attrName>
                                        </p:attrNameLst>
                                      </p:cBhvr>
                                      <p:to>
                                        <p:strVal val="visible"/>
                                      </p:to>
                                    </p:set>
                                    <p:anim calcmode="lin" valueType="num">
                                      <p:cBhvr>
                                        <p:cTn id="387" dur="4000" fill="hold"/>
                                        <p:tgtEl>
                                          <p:spTgt spid="83"/>
                                        </p:tgtEl>
                                        <p:attrNameLst>
                                          <p:attrName>ppt_w</p:attrName>
                                        </p:attrNameLst>
                                      </p:cBhvr>
                                      <p:tavLst>
                                        <p:tav tm="0">
                                          <p:val>
                                            <p:strVal val="#ppt_w"/>
                                          </p:val>
                                        </p:tav>
                                        <p:tav tm="100000">
                                          <p:val>
                                            <p:strVal val="#ppt_w"/>
                                          </p:val>
                                        </p:tav>
                                      </p:tavLst>
                                    </p:anim>
                                    <p:anim calcmode="lin" valueType="num">
                                      <p:cBhvr>
                                        <p:cTn id="388" dur="4000" fill="hold"/>
                                        <p:tgtEl>
                                          <p:spTgt spid="83"/>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nodeType="withEffect">
                                  <p:stCondLst>
                                    <p:cond delay="0"/>
                                  </p:stCondLst>
                                  <p:childTnLst>
                                    <p:animRot by="21600000">
                                      <p:cBhvr>
                                        <p:cTn id="390" dur="4000" fill="hold"/>
                                        <p:tgtEl>
                                          <p:spTgt spid="83"/>
                                        </p:tgtEl>
                                        <p:attrNameLst>
                                          <p:attrName>r</p:attrName>
                                        </p:attrNameLst>
                                      </p:cBhvr>
                                    </p:animRot>
                                  </p:childTnLst>
                                </p:cTn>
                              </p:par>
                              <p:par>
                                <p:cTn id="391" presetID="2" presetClass="exit" presetSubtype="9" fill="hold" nodeType="withEffect">
                                  <p:stCondLst>
                                    <p:cond delay="0"/>
                                  </p:stCondLst>
                                  <p:childTnLst>
                                    <p:anim calcmode="lin" valueType="num">
                                      <p:cBhvr additive="base">
                                        <p:cTn id="392" dur="4000"/>
                                        <p:tgtEl>
                                          <p:spTgt spid="83"/>
                                        </p:tgtEl>
                                        <p:attrNameLst>
                                          <p:attrName>ppt_x</p:attrName>
                                        </p:attrNameLst>
                                      </p:cBhvr>
                                      <p:tavLst>
                                        <p:tav tm="0">
                                          <p:val>
                                            <p:strVal val="ppt_x"/>
                                          </p:val>
                                        </p:tav>
                                        <p:tav tm="100000">
                                          <p:val>
                                            <p:strVal val="0-ppt_w/2"/>
                                          </p:val>
                                        </p:tav>
                                      </p:tavLst>
                                    </p:anim>
                                    <p:anim calcmode="lin" valueType="num">
                                      <p:cBhvr additive="base">
                                        <p:cTn id="393" dur="4000"/>
                                        <p:tgtEl>
                                          <p:spTgt spid="83"/>
                                        </p:tgtEl>
                                        <p:attrNameLst>
                                          <p:attrName>ppt_y</p:attrName>
                                        </p:attrNameLst>
                                      </p:cBhvr>
                                      <p:tavLst>
                                        <p:tav tm="0">
                                          <p:val>
                                            <p:strVal val="ppt_y"/>
                                          </p:val>
                                        </p:tav>
                                        <p:tav tm="100000">
                                          <p:val>
                                            <p:strVal val="0-ppt_h/2"/>
                                          </p:val>
                                        </p:tav>
                                      </p:tavLst>
                                    </p:anim>
                                    <p:set>
                                      <p:cBhvr>
                                        <p:cTn id="394" dur="1" fill="hold">
                                          <p:stCondLst>
                                            <p:cond delay="3999"/>
                                          </p:stCondLst>
                                        </p:cTn>
                                        <p:tgtEl>
                                          <p:spTgt spid="83"/>
                                        </p:tgtEl>
                                        <p:attrNameLst>
                                          <p:attrName>style.visibility</p:attrName>
                                        </p:attrNameLst>
                                      </p:cBhvr>
                                      <p:to>
                                        <p:strVal val="hidden"/>
                                      </p:to>
                                    </p:set>
                                  </p:childTnLst>
                                </p:cTn>
                              </p:par>
                              <p:par>
                                <p:cTn id="395" presetID="19" presetClass="entr" presetSubtype="5" fill="hold" nodeType="withEffect">
                                  <p:stCondLst>
                                    <p:cond delay="0"/>
                                  </p:stCondLst>
                                  <p:childTnLst>
                                    <p:set>
                                      <p:cBhvr>
                                        <p:cTn id="396" dur="1" fill="hold">
                                          <p:stCondLst>
                                            <p:cond delay="0"/>
                                          </p:stCondLst>
                                        </p:cTn>
                                        <p:tgtEl>
                                          <p:spTgt spid="86"/>
                                        </p:tgtEl>
                                        <p:attrNameLst>
                                          <p:attrName>style.visibility</p:attrName>
                                        </p:attrNameLst>
                                      </p:cBhvr>
                                      <p:to>
                                        <p:strVal val="visible"/>
                                      </p:to>
                                    </p:set>
                                    <p:anim calcmode="lin" valueType="num">
                                      <p:cBhvr>
                                        <p:cTn id="397" dur="4000" fill="hold"/>
                                        <p:tgtEl>
                                          <p:spTgt spid="86"/>
                                        </p:tgtEl>
                                        <p:attrNameLst>
                                          <p:attrName>ppt_w</p:attrName>
                                        </p:attrNameLst>
                                      </p:cBhvr>
                                      <p:tavLst>
                                        <p:tav tm="0">
                                          <p:val>
                                            <p:strVal val="#ppt_w"/>
                                          </p:val>
                                        </p:tav>
                                        <p:tav tm="100000">
                                          <p:val>
                                            <p:strVal val="#ppt_w"/>
                                          </p:val>
                                        </p:tav>
                                      </p:tavLst>
                                    </p:anim>
                                    <p:anim calcmode="lin" valueType="num">
                                      <p:cBhvr>
                                        <p:cTn id="398" dur="4000" fill="hold"/>
                                        <p:tgtEl>
                                          <p:spTgt spid="8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nodeType="withEffect">
                                  <p:stCondLst>
                                    <p:cond delay="0"/>
                                  </p:stCondLst>
                                  <p:childTnLst>
                                    <p:animRot by="21600000">
                                      <p:cBhvr>
                                        <p:cTn id="400" dur="4000" fill="hold"/>
                                        <p:tgtEl>
                                          <p:spTgt spid="86"/>
                                        </p:tgtEl>
                                        <p:attrNameLst>
                                          <p:attrName>r</p:attrName>
                                        </p:attrNameLst>
                                      </p:cBhvr>
                                    </p:animRot>
                                  </p:childTnLst>
                                </p:cTn>
                              </p:par>
                              <p:par>
                                <p:cTn id="401" presetID="2" presetClass="exit" presetSubtype="9" fill="hold" nodeType="withEffect">
                                  <p:stCondLst>
                                    <p:cond delay="0"/>
                                  </p:stCondLst>
                                  <p:childTnLst>
                                    <p:anim calcmode="lin" valueType="num">
                                      <p:cBhvr additive="base">
                                        <p:cTn id="402" dur="4000"/>
                                        <p:tgtEl>
                                          <p:spTgt spid="86"/>
                                        </p:tgtEl>
                                        <p:attrNameLst>
                                          <p:attrName>ppt_x</p:attrName>
                                        </p:attrNameLst>
                                      </p:cBhvr>
                                      <p:tavLst>
                                        <p:tav tm="0">
                                          <p:val>
                                            <p:strVal val="ppt_x"/>
                                          </p:val>
                                        </p:tav>
                                        <p:tav tm="100000">
                                          <p:val>
                                            <p:strVal val="0-ppt_w/2"/>
                                          </p:val>
                                        </p:tav>
                                      </p:tavLst>
                                    </p:anim>
                                    <p:anim calcmode="lin" valueType="num">
                                      <p:cBhvr additive="base">
                                        <p:cTn id="403" dur="4000"/>
                                        <p:tgtEl>
                                          <p:spTgt spid="86"/>
                                        </p:tgtEl>
                                        <p:attrNameLst>
                                          <p:attrName>ppt_y</p:attrName>
                                        </p:attrNameLst>
                                      </p:cBhvr>
                                      <p:tavLst>
                                        <p:tav tm="0">
                                          <p:val>
                                            <p:strVal val="ppt_y"/>
                                          </p:val>
                                        </p:tav>
                                        <p:tav tm="100000">
                                          <p:val>
                                            <p:strVal val="0-ppt_h/2"/>
                                          </p:val>
                                        </p:tav>
                                      </p:tavLst>
                                    </p:anim>
                                    <p:set>
                                      <p:cBhvr>
                                        <p:cTn id="404" dur="1" fill="hold">
                                          <p:stCondLst>
                                            <p:cond delay="3999"/>
                                          </p:stCondLst>
                                        </p:cTn>
                                        <p:tgtEl>
                                          <p:spTgt spid="86"/>
                                        </p:tgtEl>
                                        <p:attrNameLst>
                                          <p:attrName>style.visibility</p:attrName>
                                        </p:attrNameLst>
                                      </p:cBhvr>
                                      <p:to>
                                        <p:strVal val="hidden"/>
                                      </p:to>
                                    </p:set>
                                  </p:childTnLst>
                                </p:cTn>
                              </p:par>
                              <p:par>
                                <p:cTn id="405" presetID="19" presetClass="entr" presetSubtype="5" fill="hold" nodeType="withEffect">
                                  <p:stCondLst>
                                    <p:cond delay="0"/>
                                  </p:stCondLst>
                                  <p:childTnLst>
                                    <p:set>
                                      <p:cBhvr>
                                        <p:cTn id="406" dur="1" fill="hold">
                                          <p:stCondLst>
                                            <p:cond delay="0"/>
                                          </p:stCondLst>
                                        </p:cTn>
                                        <p:tgtEl>
                                          <p:spTgt spid="89"/>
                                        </p:tgtEl>
                                        <p:attrNameLst>
                                          <p:attrName>style.visibility</p:attrName>
                                        </p:attrNameLst>
                                      </p:cBhvr>
                                      <p:to>
                                        <p:strVal val="visible"/>
                                      </p:to>
                                    </p:set>
                                    <p:anim calcmode="lin" valueType="num">
                                      <p:cBhvr>
                                        <p:cTn id="407" dur="4000" fill="hold"/>
                                        <p:tgtEl>
                                          <p:spTgt spid="89"/>
                                        </p:tgtEl>
                                        <p:attrNameLst>
                                          <p:attrName>ppt_w</p:attrName>
                                        </p:attrNameLst>
                                      </p:cBhvr>
                                      <p:tavLst>
                                        <p:tav tm="0">
                                          <p:val>
                                            <p:strVal val="#ppt_w"/>
                                          </p:val>
                                        </p:tav>
                                        <p:tav tm="100000">
                                          <p:val>
                                            <p:strVal val="#ppt_w"/>
                                          </p:val>
                                        </p:tav>
                                      </p:tavLst>
                                    </p:anim>
                                    <p:anim calcmode="lin" valueType="num">
                                      <p:cBhvr>
                                        <p:cTn id="408" dur="4000" fill="hold"/>
                                        <p:tgtEl>
                                          <p:spTgt spid="8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nodeType="withEffect">
                                  <p:stCondLst>
                                    <p:cond delay="0"/>
                                  </p:stCondLst>
                                  <p:childTnLst>
                                    <p:animRot by="21600000">
                                      <p:cBhvr>
                                        <p:cTn id="410" dur="4000" fill="hold"/>
                                        <p:tgtEl>
                                          <p:spTgt spid="89"/>
                                        </p:tgtEl>
                                        <p:attrNameLst>
                                          <p:attrName>r</p:attrName>
                                        </p:attrNameLst>
                                      </p:cBhvr>
                                    </p:animRot>
                                  </p:childTnLst>
                                </p:cTn>
                              </p:par>
                              <p:par>
                                <p:cTn id="411" presetID="2" presetClass="exit" presetSubtype="9" fill="hold" nodeType="withEffect">
                                  <p:stCondLst>
                                    <p:cond delay="0"/>
                                  </p:stCondLst>
                                  <p:childTnLst>
                                    <p:anim calcmode="lin" valueType="num">
                                      <p:cBhvr additive="base">
                                        <p:cTn id="412" dur="4000"/>
                                        <p:tgtEl>
                                          <p:spTgt spid="89"/>
                                        </p:tgtEl>
                                        <p:attrNameLst>
                                          <p:attrName>ppt_x</p:attrName>
                                        </p:attrNameLst>
                                      </p:cBhvr>
                                      <p:tavLst>
                                        <p:tav tm="0">
                                          <p:val>
                                            <p:strVal val="ppt_x"/>
                                          </p:val>
                                        </p:tav>
                                        <p:tav tm="100000">
                                          <p:val>
                                            <p:strVal val="0-ppt_w/2"/>
                                          </p:val>
                                        </p:tav>
                                      </p:tavLst>
                                    </p:anim>
                                    <p:anim calcmode="lin" valueType="num">
                                      <p:cBhvr additive="base">
                                        <p:cTn id="413" dur="4000"/>
                                        <p:tgtEl>
                                          <p:spTgt spid="89"/>
                                        </p:tgtEl>
                                        <p:attrNameLst>
                                          <p:attrName>ppt_y</p:attrName>
                                        </p:attrNameLst>
                                      </p:cBhvr>
                                      <p:tavLst>
                                        <p:tav tm="0">
                                          <p:val>
                                            <p:strVal val="ppt_y"/>
                                          </p:val>
                                        </p:tav>
                                        <p:tav tm="100000">
                                          <p:val>
                                            <p:strVal val="0-ppt_h/2"/>
                                          </p:val>
                                        </p:tav>
                                      </p:tavLst>
                                    </p:anim>
                                    <p:set>
                                      <p:cBhvr>
                                        <p:cTn id="414" dur="1" fill="hold">
                                          <p:stCondLst>
                                            <p:cond delay="3999"/>
                                          </p:stCondLst>
                                        </p:cTn>
                                        <p:tgtEl>
                                          <p:spTgt spid="89"/>
                                        </p:tgtEl>
                                        <p:attrNameLst>
                                          <p:attrName>style.visibility</p:attrName>
                                        </p:attrNameLst>
                                      </p:cBhvr>
                                      <p:to>
                                        <p:strVal val="hidden"/>
                                      </p:to>
                                    </p:set>
                                  </p:childTnLst>
                                </p:cTn>
                              </p:par>
                              <p:par>
                                <p:cTn id="415" presetID="19" presetClass="entr" presetSubtype="5" fill="hold" nodeType="withEffect">
                                  <p:stCondLst>
                                    <p:cond delay="0"/>
                                  </p:stCondLst>
                                  <p:childTnLst>
                                    <p:set>
                                      <p:cBhvr>
                                        <p:cTn id="416" dur="1" fill="hold">
                                          <p:stCondLst>
                                            <p:cond delay="0"/>
                                          </p:stCondLst>
                                        </p:cTn>
                                        <p:tgtEl>
                                          <p:spTgt spid="92"/>
                                        </p:tgtEl>
                                        <p:attrNameLst>
                                          <p:attrName>style.visibility</p:attrName>
                                        </p:attrNameLst>
                                      </p:cBhvr>
                                      <p:to>
                                        <p:strVal val="visible"/>
                                      </p:to>
                                    </p:set>
                                    <p:anim calcmode="lin" valueType="num">
                                      <p:cBhvr>
                                        <p:cTn id="417" dur="4000" fill="hold"/>
                                        <p:tgtEl>
                                          <p:spTgt spid="92"/>
                                        </p:tgtEl>
                                        <p:attrNameLst>
                                          <p:attrName>ppt_w</p:attrName>
                                        </p:attrNameLst>
                                      </p:cBhvr>
                                      <p:tavLst>
                                        <p:tav tm="0">
                                          <p:val>
                                            <p:strVal val="#ppt_w"/>
                                          </p:val>
                                        </p:tav>
                                        <p:tav tm="100000">
                                          <p:val>
                                            <p:strVal val="#ppt_w"/>
                                          </p:val>
                                        </p:tav>
                                      </p:tavLst>
                                    </p:anim>
                                    <p:anim calcmode="lin" valueType="num">
                                      <p:cBhvr>
                                        <p:cTn id="418" dur="4000" fill="hold"/>
                                        <p:tgtEl>
                                          <p:spTgt spid="9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92"/>
                                        </p:tgtEl>
                                        <p:attrNameLst>
                                          <p:attrName>r</p:attrName>
                                        </p:attrNameLst>
                                      </p:cBhvr>
                                    </p:animRot>
                                  </p:childTnLst>
                                </p:cTn>
                              </p:par>
                              <p:par>
                                <p:cTn id="421" presetID="2" presetClass="exit" presetSubtype="9" fill="hold" nodeType="withEffect">
                                  <p:stCondLst>
                                    <p:cond delay="0"/>
                                  </p:stCondLst>
                                  <p:childTnLst>
                                    <p:anim calcmode="lin" valueType="num">
                                      <p:cBhvr additive="base">
                                        <p:cTn id="422" dur="4000"/>
                                        <p:tgtEl>
                                          <p:spTgt spid="92"/>
                                        </p:tgtEl>
                                        <p:attrNameLst>
                                          <p:attrName>ppt_x</p:attrName>
                                        </p:attrNameLst>
                                      </p:cBhvr>
                                      <p:tavLst>
                                        <p:tav tm="0">
                                          <p:val>
                                            <p:strVal val="ppt_x"/>
                                          </p:val>
                                        </p:tav>
                                        <p:tav tm="100000">
                                          <p:val>
                                            <p:strVal val="0-ppt_w/2"/>
                                          </p:val>
                                        </p:tav>
                                      </p:tavLst>
                                    </p:anim>
                                    <p:anim calcmode="lin" valueType="num">
                                      <p:cBhvr additive="base">
                                        <p:cTn id="423" dur="4000"/>
                                        <p:tgtEl>
                                          <p:spTgt spid="92"/>
                                        </p:tgtEl>
                                        <p:attrNameLst>
                                          <p:attrName>ppt_y</p:attrName>
                                        </p:attrNameLst>
                                      </p:cBhvr>
                                      <p:tavLst>
                                        <p:tav tm="0">
                                          <p:val>
                                            <p:strVal val="ppt_y"/>
                                          </p:val>
                                        </p:tav>
                                        <p:tav tm="100000">
                                          <p:val>
                                            <p:strVal val="0-ppt_h/2"/>
                                          </p:val>
                                        </p:tav>
                                      </p:tavLst>
                                    </p:anim>
                                    <p:set>
                                      <p:cBhvr>
                                        <p:cTn id="424" dur="1" fill="hold">
                                          <p:stCondLst>
                                            <p:cond delay="3999"/>
                                          </p:stCondLst>
                                        </p:cTn>
                                        <p:tgtEl>
                                          <p:spTgt spid="92"/>
                                        </p:tgtEl>
                                        <p:attrNameLst>
                                          <p:attrName>style.visibility</p:attrName>
                                        </p:attrNameLst>
                                      </p:cBhvr>
                                      <p:to>
                                        <p:strVal val="hidden"/>
                                      </p:to>
                                    </p:set>
                                  </p:childTnLst>
                                </p:cTn>
                              </p:par>
                              <p:par>
                                <p:cTn id="425" presetID="19" presetClass="entr" presetSubtype="5" fill="hold" nodeType="withEffect">
                                  <p:stCondLst>
                                    <p:cond delay="0"/>
                                  </p:stCondLst>
                                  <p:childTnLst>
                                    <p:set>
                                      <p:cBhvr>
                                        <p:cTn id="426" dur="1" fill="hold">
                                          <p:stCondLst>
                                            <p:cond delay="0"/>
                                          </p:stCondLst>
                                        </p:cTn>
                                        <p:tgtEl>
                                          <p:spTgt spid="95"/>
                                        </p:tgtEl>
                                        <p:attrNameLst>
                                          <p:attrName>style.visibility</p:attrName>
                                        </p:attrNameLst>
                                      </p:cBhvr>
                                      <p:to>
                                        <p:strVal val="visible"/>
                                      </p:to>
                                    </p:set>
                                    <p:anim calcmode="lin" valueType="num">
                                      <p:cBhvr>
                                        <p:cTn id="427" dur="4000" fill="hold"/>
                                        <p:tgtEl>
                                          <p:spTgt spid="95"/>
                                        </p:tgtEl>
                                        <p:attrNameLst>
                                          <p:attrName>ppt_w</p:attrName>
                                        </p:attrNameLst>
                                      </p:cBhvr>
                                      <p:tavLst>
                                        <p:tav tm="0">
                                          <p:val>
                                            <p:strVal val="#ppt_w"/>
                                          </p:val>
                                        </p:tav>
                                        <p:tav tm="100000">
                                          <p:val>
                                            <p:strVal val="#ppt_w"/>
                                          </p:val>
                                        </p:tav>
                                      </p:tavLst>
                                    </p:anim>
                                    <p:anim calcmode="lin" valueType="num">
                                      <p:cBhvr>
                                        <p:cTn id="428" dur="4000" fill="hold"/>
                                        <p:tgtEl>
                                          <p:spTgt spid="95"/>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nodeType="withEffect">
                                  <p:stCondLst>
                                    <p:cond delay="0"/>
                                  </p:stCondLst>
                                  <p:childTnLst>
                                    <p:animRot by="21600000">
                                      <p:cBhvr>
                                        <p:cTn id="430" dur="4000" fill="hold"/>
                                        <p:tgtEl>
                                          <p:spTgt spid="95"/>
                                        </p:tgtEl>
                                        <p:attrNameLst>
                                          <p:attrName>r</p:attrName>
                                        </p:attrNameLst>
                                      </p:cBhvr>
                                    </p:animRot>
                                  </p:childTnLst>
                                </p:cTn>
                              </p:par>
                              <p:par>
                                <p:cTn id="431" presetID="2" presetClass="exit" presetSubtype="9" fill="hold" nodeType="withEffect">
                                  <p:stCondLst>
                                    <p:cond delay="0"/>
                                  </p:stCondLst>
                                  <p:childTnLst>
                                    <p:anim calcmode="lin" valueType="num">
                                      <p:cBhvr additive="base">
                                        <p:cTn id="432" dur="4000"/>
                                        <p:tgtEl>
                                          <p:spTgt spid="95"/>
                                        </p:tgtEl>
                                        <p:attrNameLst>
                                          <p:attrName>ppt_x</p:attrName>
                                        </p:attrNameLst>
                                      </p:cBhvr>
                                      <p:tavLst>
                                        <p:tav tm="0">
                                          <p:val>
                                            <p:strVal val="ppt_x"/>
                                          </p:val>
                                        </p:tav>
                                        <p:tav tm="100000">
                                          <p:val>
                                            <p:strVal val="0-ppt_w/2"/>
                                          </p:val>
                                        </p:tav>
                                      </p:tavLst>
                                    </p:anim>
                                    <p:anim calcmode="lin" valueType="num">
                                      <p:cBhvr additive="base">
                                        <p:cTn id="433" dur="4000"/>
                                        <p:tgtEl>
                                          <p:spTgt spid="95"/>
                                        </p:tgtEl>
                                        <p:attrNameLst>
                                          <p:attrName>ppt_y</p:attrName>
                                        </p:attrNameLst>
                                      </p:cBhvr>
                                      <p:tavLst>
                                        <p:tav tm="0">
                                          <p:val>
                                            <p:strVal val="ppt_y"/>
                                          </p:val>
                                        </p:tav>
                                        <p:tav tm="100000">
                                          <p:val>
                                            <p:strVal val="0-ppt_h/2"/>
                                          </p:val>
                                        </p:tav>
                                      </p:tavLst>
                                    </p:anim>
                                    <p:set>
                                      <p:cBhvr>
                                        <p:cTn id="434" dur="1" fill="hold">
                                          <p:stCondLst>
                                            <p:cond delay="3999"/>
                                          </p:stCondLst>
                                        </p:cTn>
                                        <p:tgtEl>
                                          <p:spTgt spid="95"/>
                                        </p:tgtEl>
                                        <p:attrNameLst>
                                          <p:attrName>style.visibility</p:attrName>
                                        </p:attrNameLst>
                                      </p:cBhvr>
                                      <p:to>
                                        <p:strVal val="hidden"/>
                                      </p:to>
                                    </p:set>
                                  </p:childTnLst>
                                </p:cTn>
                              </p:par>
                              <p:par>
                                <p:cTn id="435" presetID="19" presetClass="entr" presetSubtype="5" fill="hold" nodeType="withEffect">
                                  <p:stCondLst>
                                    <p:cond delay="0"/>
                                  </p:stCondLst>
                                  <p:childTnLst>
                                    <p:set>
                                      <p:cBhvr>
                                        <p:cTn id="436" dur="1" fill="hold">
                                          <p:stCondLst>
                                            <p:cond delay="0"/>
                                          </p:stCondLst>
                                        </p:cTn>
                                        <p:tgtEl>
                                          <p:spTgt spid="98"/>
                                        </p:tgtEl>
                                        <p:attrNameLst>
                                          <p:attrName>style.visibility</p:attrName>
                                        </p:attrNameLst>
                                      </p:cBhvr>
                                      <p:to>
                                        <p:strVal val="visible"/>
                                      </p:to>
                                    </p:set>
                                    <p:anim calcmode="lin" valueType="num">
                                      <p:cBhvr>
                                        <p:cTn id="437" dur="4000" fill="hold"/>
                                        <p:tgtEl>
                                          <p:spTgt spid="98"/>
                                        </p:tgtEl>
                                        <p:attrNameLst>
                                          <p:attrName>ppt_w</p:attrName>
                                        </p:attrNameLst>
                                      </p:cBhvr>
                                      <p:tavLst>
                                        <p:tav tm="0">
                                          <p:val>
                                            <p:strVal val="#ppt_w"/>
                                          </p:val>
                                        </p:tav>
                                        <p:tav tm="100000">
                                          <p:val>
                                            <p:strVal val="#ppt_w"/>
                                          </p:val>
                                        </p:tav>
                                      </p:tavLst>
                                    </p:anim>
                                    <p:anim calcmode="lin" valueType="num">
                                      <p:cBhvr>
                                        <p:cTn id="438" dur="4000" fill="hold"/>
                                        <p:tgtEl>
                                          <p:spTgt spid="98"/>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nodeType="withEffect">
                                  <p:stCondLst>
                                    <p:cond delay="0"/>
                                  </p:stCondLst>
                                  <p:childTnLst>
                                    <p:animRot by="21600000">
                                      <p:cBhvr>
                                        <p:cTn id="440" dur="4000" fill="hold"/>
                                        <p:tgtEl>
                                          <p:spTgt spid="98"/>
                                        </p:tgtEl>
                                        <p:attrNameLst>
                                          <p:attrName>r</p:attrName>
                                        </p:attrNameLst>
                                      </p:cBhvr>
                                    </p:animRot>
                                  </p:childTnLst>
                                </p:cTn>
                              </p:par>
                              <p:par>
                                <p:cTn id="441" presetID="2" presetClass="exit" presetSubtype="9" fill="hold" nodeType="withEffect">
                                  <p:stCondLst>
                                    <p:cond delay="0"/>
                                  </p:stCondLst>
                                  <p:childTnLst>
                                    <p:anim calcmode="lin" valueType="num">
                                      <p:cBhvr additive="base">
                                        <p:cTn id="442" dur="4000"/>
                                        <p:tgtEl>
                                          <p:spTgt spid="98"/>
                                        </p:tgtEl>
                                        <p:attrNameLst>
                                          <p:attrName>ppt_x</p:attrName>
                                        </p:attrNameLst>
                                      </p:cBhvr>
                                      <p:tavLst>
                                        <p:tav tm="0">
                                          <p:val>
                                            <p:strVal val="ppt_x"/>
                                          </p:val>
                                        </p:tav>
                                        <p:tav tm="100000">
                                          <p:val>
                                            <p:strVal val="0-ppt_w/2"/>
                                          </p:val>
                                        </p:tav>
                                      </p:tavLst>
                                    </p:anim>
                                    <p:anim calcmode="lin" valueType="num">
                                      <p:cBhvr additive="base">
                                        <p:cTn id="443" dur="4000"/>
                                        <p:tgtEl>
                                          <p:spTgt spid="98"/>
                                        </p:tgtEl>
                                        <p:attrNameLst>
                                          <p:attrName>ppt_y</p:attrName>
                                        </p:attrNameLst>
                                      </p:cBhvr>
                                      <p:tavLst>
                                        <p:tav tm="0">
                                          <p:val>
                                            <p:strVal val="ppt_y"/>
                                          </p:val>
                                        </p:tav>
                                        <p:tav tm="100000">
                                          <p:val>
                                            <p:strVal val="0-ppt_h/2"/>
                                          </p:val>
                                        </p:tav>
                                      </p:tavLst>
                                    </p:anim>
                                    <p:set>
                                      <p:cBhvr>
                                        <p:cTn id="444" dur="1" fill="hold">
                                          <p:stCondLst>
                                            <p:cond delay="3999"/>
                                          </p:stCondLst>
                                        </p:cTn>
                                        <p:tgtEl>
                                          <p:spTgt spid="98"/>
                                        </p:tgtEl>
                                        <p:attrNameLst>
                                          <p:attrName>style.visibility</p:attrName>
                                        </p:attrNameLst>
                                      </p:cBhvr>
                                      <p:to>
                                        <p:strVal val="hidden"/>
                                      </p:to>
                                    </p:set>
                                  </p:childTnLst>
                                </p:cTn>
                              </p:par>
                              <p:par>
                                <p:cTn id="445" presetID="13" presetClass="entr" presetSubtype="16" fill="hold" nodeType="withEffect">
                                  <p:stCondLst>
                                    <p:cond delay="0"/>
                                  </p:stCondLst>
                                  <p:childTnLst>
                                    <p:set>
                                      <p:cBhvr>
                                        <p:cTn id="446" dur="1" fill="hold">
                                          <p:stCondLst>
                                            <p:cond delay="0"/>
                                          </p:stCondLst>
                                        </p:cTn>
                                        <p:tgtEl>
                                          <p:spTgt spid="4"/>
                                        </p:tgtEl>
                                        <p:attrNameLst>
                                          <p:attrName>style.visibility</p:attrName>
                                        </p:attrNameLst>
                                      </p:cBhvr>
                                      <p:to>
                                        <p:strVal val="visible"/>
                                      </p:to>
                                    </p:set>
                                    <p:animEffect transition="in" filter="plus(in)">
                                      <p:cBhvr>
                                        <p:cTn id="447" dur="6000"/>
                                        <p:tgtEl>
                                          <p:spTgt spid="4"/>
                                        </p:tgtEl>
                                      </p:cBhvr>
                                    </p:animEffect>
                                  </p:childTnLst>
                                </p:cTn>
                              </p:par>
                              <p:par>
                                <p:cTn id="448" presetID="13" presetClass="entr" presetSubtype="16" fill="hold" nodeType="withEffect">
                                  <p:stCondLst>
                                    <p:cond delay="0"/>
                                  </p:stCondLst>
                                  <p:childTnLst>
                                    <p:set>
                                      <p:cBhvr>
                                        <p:cTn id="449" dur="1" fill="hold">
                                          <p:stCondLst>
                                            <p:cond delay="0"/>
                                          </p:stCondLst>
                                        </p:cTn>
                                        <p:tgtEl>
                                          <p:spTgt spid="8"/>
                                        </p:tgtEl>
                                        <p:attrNameLst>
                                          <p:attrName>style.visibility</p:attrName>
                                        </p:attrNameLst>
                                      </p:cBhvr>
                                      <p:to>
                                        <p:strVal val="visible"/>
                                      </p:to>
                                    </p:set>
                                    <p:animEffect transition="in" filter="plus(in)">
                                      <p:cBhvr>
                                        <p:cTn id="450" dur="6000"/>
                                        <p:tgtEl>
                                          <p:spTgt spid="8"/>
                                        </p:tgtEl>
                                      </p:cBhvr>
                                    </p:animEffect>
                                  </p:childTnLst>
                                </p:cTn>
                              </p:par>
                              <p:par>
                                <p:cTn id="451" presetID="13" presetClass="entr" presetSubtype="16" fill="hold" nodeType="withEffect">
                                  <p:stCondLst>
                                    <p:cond delay="0"/>
                                  </p:stCondLst>
                                  <p:childTnLst>
                                    <p:set>
                                      <p:cBhvr>
                                        <p:cTn id="452" dur="1" fill="hold">
                                          <p:stCondLst>
                                            <p:cond delay="0"/>
                                          </p:stCondLst>
                                        </p:cTn>
                                        <p:tgtEl>
                                          <p:spTgt spid="11"/>
                                        </p:tgtEl>
                                        <p:attrNameLst>
                                          <p:attrName>style.visibility</p:attrName>
                                        </p:attrNameLst>
                                      </p:cBhvr>
                                      <p:to>
                                        <p:strVal val="visible"/>
                                      </p:to>
                                    </p:set>
                                    <p:animEffect transition="in" filter="plus(in)">
                                      <p:cBhvr>
                                        <p:cTn id="453" dur="6000"/>
                                        <p:tgtEl>
                                          <p:spTgt spid="11"/>
                                        </p:tgtEl>
                                      </p:cBhvr>
                                    </p:animEffect>
                                  </p:childTnLst>
                                </p:cTn>
                              </p:par>
                              <p:par>
                                <p:cTn id="454" presetID="13" presetClass="entr" presetSubtype="16" fill="hold" nodeType="withEffect">
                                  <p:stCondLst>
                                    <p:cond delay="0"/>
                                  </p:stCondLst>
                                  <p:childTnLst>
                                    <p:set>
                                      <p:cBhvr>
                                        <p:cTn id="455" dur="1" fill="hold">
                                          <p:stCondLst>
                                            <p:cond delay="0"/>
                                          </p:stCondLst>
                                        </p:cTn>
                                        <p:tgtEl>
                                          <p:spTgt spid="14"/>
                                        </p:tgtEl>
                                        <p:attrNameLst>
                                          <p:attrName>style.visibility</p:attrName>
                                        </p:attrNameLst>
                                      </p:cBhvr>
                                      <p:to>
                                        <p:strVal val="visible"/>
                                      </p:to>
                                    </p:set>
                                    <p:animEffect transition="in" filter="plus(in)">
                                      <p:cBhvr>
                                        <p:cTn id="456" dur="6000"/>
                                        <p:tgtEl>
                                          <p:spTgt spid="14"/>
                                        </p:tgtEl>
                                      </p:cBhvr>
                                    </p:animEffect>
                                  </p:childTnLst>
                                </p:cTn>
                              </p:par>
                              <p:par>
                                <p:cTn id="457" presetID="13" presetClass="entr" presetSubtype="16" fill="hold" nodeType="withEffect">
                                  <p:stCondLst>
                                    <p:cond delay="0"/>
                                  </p:stCondLst>
                                  <p:childTnLst>
                                    <p:set>
                                      <p:cBhvr>
                                        <p:cTn id="458" dur="1" fill="hold">
                                          <p:stCondLst>
                                            <p:cond delay="0"/>
                                          </p:stCondLst>
                                        </p:cTn>
                                        <p:tgtEl>
                                          <p:spTgt spid="17"/>
                                        </p:tgtEl>
                                        <p:attrNameLst>
                                          <p:attrName>style.visibility</p:attrName>
                                        </p:attrNameLst>
                                      </p:cBhvr>
                                      <p:to>
                                        <p:strVal val="visible"/>
                                      </p:to>
                                    </p:set>
                                    <p:animEffect transition="in" filter="plus(in)">
                                      <p:cBhvr>
                                        <p:cTn id="459" dur="6000"/>
                                        <p:tgtEl>
                                          <p:spTgt spid="17"/>
                                        </p:tgtEl>
                                      </p:cBhvr>
                                    </p:animEffect>
                                  </p:childTnLst>
                                </p:cTn>
                              </p:par>
                              <p:par>
                                <p:cTn id="460" presetID="13" presetClass="entr" presetSubtype="16" fill="hold" nodeType="withEffect">
                                  <p:stCondLst>
                                    <p:cond delay="0"/>
                                  </p:stCondLst>
                                  <p:childTnLst>
                                    <p:set>
                                      <p:cBhvr>
                                        <p:cTn id="461" dur="1" fill="hold">
                                          <p:stCondLst>
                                            <p:cond delay="0"/>
                                          </p:stCondLst>
                                        </p:cTn>
                                        <p:tgtEl>
                                          <p:spTgt spid="20"/>
                                        </p:tgtEl>
                                        <p:attrNameLst>
                                          <p:attrName>style.visibility</p:attrName>
                                        </p:attrNameLst>
                                      </p:cBhvr>
                                      <p:to>
                                        <p:strVal val="visible"/>
                                      </p:to>
                                    </p:set>
                                    <p:animEffect transition="in" filter="plus(in)">
                                      <p:cBhvr>
                                        <p:cTn id="462" dur="6000"/>
                                        <p:tgtEl>
                                          <p:spTgt spid="20"/>
                                        </p:tgtEl>
                                      </p:cBhvr>
                                    </p:animEffect>
                                  </p:childTnLst>
                                </p:cTn>
                              </p:par>
                              <p:par>
                                <p:cTn id="463" presetID="13" presetClass="entr" presetSubtype="16" fill="hold" nodeType="withEffect">
                                  <p:stCondLst>
                                    <p:cond delay="0"/>
                                  </p:stCondLst>
                                  <p:childTnLst>
                                    <p:set>
                                      <p:cBhvr>
                                        <p:cTn id="464" dur="1" fill="hold">
                                          <p:stCondLst>
                                            <p:cond delay="0"/>
                                          </p:stCondLst>
                                        </p:cTn>
                                        <p:tgtEl>
                                          <p:spTgt spid="23"/>
                                        </p:tgtEl>
                                        <p:attrNameLst>
                                          <p:attrName>style.visibility</p:attrName>
                                        </p:attrNameLst>
                                      </p:cBhvr>
                                      <p:to>
                                        <p:strVal val="visible"/>
                                      </p:to>
                                    </p:set>
                                    <p:animEffect transition="in" filter="plus(in)">
                                      <p:cBhvr>
                                        <p:cTn id="465" dur="6000"/>
                                        <p:tgtEl>
                                          <p:spTgt spid="23"/>
                                        </p:tgtEl>
                                      </p:cBhvr>
                                    </p:animEffect>
                                  </p:childTnLst>
                                </p:cTn>
                              </p:par>
                              <p:par>
                                <p:cTn id="466" presetID="13" presetClass="entr" presetSubtype="16" fill="hold" nodeType="withEffect">
                                  <p:stCondLst>
                                    <p:cond delay="0"/>
                                  </p:stCondLst>
                                  <p:childTnLst>
                                    <p:set>
                                      <p:cBhvr>
                                        <p:cTn id="467" dur="1" fill="hold">
                                          <p:stCondLst>
                                            <p:cond delay="0"/>
                                          </p:stCondLst>
                                        </p:cTn>
                                        <p:tgtEl>
                                          <p:spTgt spid="26"/>
                                        </p:tgtEl>
                                        <p:attrNameLst>
                                          <p:attrName>style.visibility</p:attrName>
                                        </p:attrNameLst>
                                      </p:cBhvr>
                                      <p:to>
                                        <p:strVal val="visible"/>
                                      </p:to>
                                    </p:set>
                                    <p:animEffect transition="in" filter="plus(in)">
                                      <p:cBhvr>
                                        <p:cTn id="468" dur="6000"/>
                                        <p:tgtEl>
                                          <p:spTgt spid="26"/>
                                        </p:tgtEl>
                                      </p:cBhvr>
                                    </p:animEffect>
                                  </p:childTnLst>
                                </p:cTn>
                              </p:par>
                              <p:par>
                                <p:cTn id="469" presetID="13" presetClass="entr" presetSubtype="16" fill="hold" nodeType="withEffect">
                                  <p:stCondLst>
                                    <p:cond delay="0"/>
                                  </p:stCondLst>
                                  <p:childTnLst>
                                    <p:set>
                                      <p:cBhvr>
                                        <p:cTn id="470" dur="1" fill="hold">
                                          <p:stCondLst>
                                            <p:cond delay="0"/>
                                          </p:stCondLst>
                                        </p:cTn>
                                        <p:tgtEl>
                                          <p:spTgt spid="29"/>
                                        </p:tgtEl>
                                        <p:attrNameLst>
                                          <p:attrName>style.visibility</p:attrName>
                                        </p:attrNameLst>
                                      </p:cBhvr>
                                      <p:to>
                                        <p:strVal val="visible"/>
                                      </p:to>
                                    </p:set>
                                    <p:animEffect transition="in" filter="plus(in)">
                                      <p:cBhvr>
                                        <p:cTn id="471" dur="6000"/>
                                        <p:tgtEl>
                                          <p:spTgt spid="29"/>
                                        </p:tgtEl>
                                      </p:cBhvr>
                                    </p:animEffect>
                                  </p:childTnLst>
                                </p:cTn>
                              </p:par>
                              <p:par>
                                <p:cTn id="472" presetID="13" presetClass="entr" presetSubtype="16" fill="hold" nodeType="withEffect">
                                  <p:stCondLst>
                                    <p:cond delay="0"/>
                                  </p:stCondLst>
                                  <p:childTnLst>
                                    <p:set>
                                      <p:cBhvr>
                                        <p:cTn id="473" dur="1" fill="hold">
                                          <p:stCondLst>
                                            <p:cond delay="0"/>
                                          </p:stCondLst>
                                        </p:cTn>
                                        <p:tgtEl>
                                          <p:spTgt spid="32"/>
                                        </p:tgtEl>
                                        <p:attrNameLst>
                                          <p:attrName>style.visibility</p:attrName>
                                        </p:attrNameLst>
                                      </p:cBhvr>
                                      <p:to>
                                        <p:strVal val="visible"/>
                                      </p:to>
                                    </p:set>
                                    <p:animEffect transition="in" filter="plus(in)">
                                      <p:cBhvr>
                                        <p:cTn id="474" dur="6000"/>
                                        <p:tgtEl>
                                          <p:spTgt spid="32"/>
                                        </p:tgtEl>
                                      </p:cBhvr>
                                    </p:animEffect>
                                  </p:childTnLst>
                                </p:cTn>
                              </p:par>
                              <p:par>
                                <p:cTn id="475" presetID="13" presetClass="entr" presetSubtype="16" fill="hold" nodeType="withEffect">
                                  <p:stCondLst>
                                    <p:cond delay="0"/>
                                  </p:stCondLst>
                                  <p:childTnLst>
                                    <p:set>
                                      <p:cBhvr>
                                        <p:cTn id="476" dur="1" fill="hold">
                                          <p:stCondLst>
                                            <p:cond delay="0"/>
                                          </p:stCondLst>
                                        </p:cTn>
                                        <p:tgtEl>
                                          <p:spTgt spid="35"/>
                                        </p:tgtEl>
                                        <p:attrNameLst>
                                          <p:attrName>style.visibility</p:attrName>
                                        </p:attrNameLst>
                                      </p:cBhvr>
                                      <p:to>
                                        <p:strVal val="visible"/>
                                      </p:to>
                                    </p:set>
                                    <p:animEffect transition="in" filter="plus(in)">
                                      <p:cBhvr>
                                        <p:cTn id="477" dur="6000"/>
                                        <p:tgtEl>
                                          <p:spTgt spid="35"/>
                                        </p:tgtEl>
                                      </p:cBhvr>
                                    </p:animEffect>
                                  </p:childTnLst>
                                </p:cTn>
                              </p:par>
                              <p:par>
                                <p:cTn id="478" presetID="13" presetClass="entr" presetSubtype="16" fill="hold" nodeType="withEffect">
                                  <p:stCondLst>
                                    <p:cond delay="0"/>
                                  </p:stCondLst>
                                  <p:childTnLst>
                                    <p:set>
                                      <p:cBhvr>
                                        <p:cTn id="479" dur="1" fill="hold">
                                          <p:stCondLst>
                                            <p:cond delay="0"/>
                                          </p:stCondLst>
                                        </p:cTn>
                                        <p:tgtEl>
                                          <p:spTgt spid="68"/>
                                        </p:tgtEl>
                                        <p:attrNameLst>
                                          <p:attrName>style.visibility</p:attrName>
                                        </p:attrNameLst>
                                      </p:cBhvr>
                                      <p:to>
                                        <p:strVal val="visible"/>
                                      </p:to>
                                    </p:set>
                                    <p:animEffect transition="in" filter="plus(in)">
                                      <p:cBhvr>
                                        <p:cTn id="480" dur="6000"/>
                                        <p:tgtEl>
                                          <p:spTgt spid="68"/>
                                        </p:tgtEl>
                                      </p:cBhvr>
                                    </p:animEffect>
                                  </p:childTnLst>
                                </p:cTn>
                              </p:par>
                              <p:par>
                                <p:cTn id="481" presetID="13" presetClass="entr" presetSubtype="16" fill="hold" nodeType="withEffect">
                                  <p:stCondLst>
                                    <p:cond delay="0"/>
                                  </p:stCondLst>
                                  <p:childTnLst>
                                    <p:set>
                                      <p:cBhvr>
                                        <p:cTn id="482" dur="1" fill="hold">
                                          <p:stCondLst>
                                            <p:cond delay="0"/>
                                          </p:stCondLst>
                                        </p:cTn>
                                        <p:tgtEl>
                                          <p:spTgt spid="65"/>
                                        </p:tgtEl>
                                        <p:attrNameLst>
                                          <p:attrName>style.visibility</p:attrName>
                                        </p:attrNameLst>
                                      </p:cBhvr>
                                      <p:to>
                                        <p:strVal val="visible"/>
                                      </p:to>
                                    </p:set>
                                    <p:animEffect transition="in" filter="plus(in)">
                                      <p:cBhvr>
                                        <p:cTn id="483" dur="6000"/>
                                        <p:tgtEl>
                                          <p:spTgt spid="65"/>
                                        </p:tgtEl>
                                      </p:cBhvr>
                                    </p:animEffect>
                                  </p:childTnLst>
                                </p:cTn>
                              </p:par>
                              <p:par>
                                <p:cTn id="484" presetID="13" presetClass="entr" presetSubtype="16" fill="hold" nodeType="withEffect">
                                  <p:stCondLst>
                                    <p:cond delay="0"/>
                                  </p:stCondLst>
                                  <p:childTnLst>
                                    <p:set>
                                      <p:cBhvr>
                                        <p:cTn id="485" dur="1" fill="hold">
                                          <p:stCondLst>
                                            <p:cond delay="0"/>
                                          </p:stCondLst>
                                        </p:cTn>
                                        <p:tgtEl>
                                          <p:spTgt spid="62"/>
                                        </p:tgtEl>
                                        <p:attrNameLst>
                                          <p:attrName>style.visibility</p:attrName>
                                        </p:attrNameLst>
                                      </p:cBhvr>
                                      <p:to>
                                        <p:strVal val="visible"/>
                                      </p:to>
                                    </p:set>
                                    <p:animEffect transition="in" filter="plus(in)">
                                      <p:cBhvr>
                                        <p:cTn id="486" dur="6000"/>
                                        <p:tgtEl>
                                          <p:spTgt spid="62"/>
                                        </p:tgtEl>
                                      </p:cBhvr>
                                    </p:animEffect>
                                  </p:childTnLst>
                                </p:cTn>
                              </p:par>
                              <p:par>
                                <p:cTn id="487" presetID="13" presetClass="entr" presetSubtype="16" fill="hold" nodeType="withEffect">
                                  <p:stCondLst>
                                    <p:cond delay="0"/>
                                  </p:stCondLst>
                                  <p:childTnLst>
                                    <p:set>
                                      <p:cBhvr>
                                        <p:cTn id="488" dur="1" fill="hold">
                                          <p:stCondLst>
                                            <p:cond delay="0"/>
                                          </p:stCondLst>
                                        </p:cTn>
                                        <p:tgtEl>
                                          <p:spTgt spid="59"/>
                                        </p:tgtEl>
                                        <p:attrNameLst>
                                          <p:attrName>style.visibility</p:attrName>
                                        </p:attrNameLst>
                                      </p:cBhvr>
                                      <p:to>
                                        <p:strVal val="visible"/>
                                      </p:to>
                                    </p:set>
                                    <p:animEffect transition="in" filter="plus(in)">
                                      <p:cBhvr>
                                        <p:cTn id="489" dur="6000"/>
                                        <p:tgtEl>
                                          <p:spTgt spid="59"/>
                                        </p:tgtEl>
                                      </p:cBhvr>
                                    </p:animEffect>
                                  </p:childTnLst>
                                </p:cTn>
                              </p:par>
                              <p:par>
                                <p:cTn id="490" presetID="13" presetClass="entr" presetSubtype="16" fill="hold" nodeType="withEffect">
                                  <p:stCondLst>
                                    <p:cond delay="0"/>
                                  </p:stCondLst>
                                  <p:childTnLst>
                                    <p:set>
                                      <p:cBhvr>
                                        <p:cTn id="491" dur="1" fill="hold">
                                          <p:stCondLst>
                                            <p:cond delay="0"/>
                                          </p:stCondLst>
                                        </p:cTn>
                                        <p:tgtEl>
                                          <p:spTgt spid="56"/>
                                        </p:tgtEl>
                                        <p:attrNameLst>
                                          <p:attrName>style.visibility</p:attrName>
                                        </p:attrNameLst>
                                      </p:cBhvr>
                                      <p:to>
                                        <p:strVal val="visible"/>
                                      </p:to>
                                    </p:set>
                                    <p:animEffect transition="in" filter="plus(in)">
                                      <p:cBhvr>
                                        <p:cTn id="492" dur="6000"/>
                                        <p:tgtEl>
                                          <p:spTgt spid="56"/>
                                        </p:tgtEl>
                                      </p:cBhvr>
                                    </p:animEffect>
                                  </p:childTnLst>
                                </p:cTn>
                              </p:par>
                              <p:par>
                                <p:cTn id="493" presetID="13" presetClass="entr" presetSubtype="16"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Effect transition="in" filter="plus(in)">
                                      <p:cBhvr>
                                        <p:cTn id="495" dur="6000"/>
                                        <p:tgtEl>
                                          <p:spTgt spid="53"/>
                                        </p:tgtEl>
                                      </p:cBhvr>
                                    </p:animEffect>
                                  </p:childTnLst>
                                </p:cTn>
                              </p:par>
                              <p:par>
                                <p:cTn id="496" presetID="13" presetClass="entr" presetSubtype="16" fill="hold" nodeType="withEffect">
                                  <p:stCondLst>
                                    <p:cond delay="0"/>
                                  </p:stCondLst>
                                  <p:childTnLst>
                                    <p:set>
                                      <p:cBhvr>
                                        <p:cTn id="497" dur="1" fill="hold">
                                          <p:stCondLst>
                                            <p:cond delay="0"/>
                                          </p:stCondLst>
                                        </p:cTn>
                                        <p:tgtEl>
                                          <p:spTgt spid="50"/>
                                        </p:tgtEl>
                                        <p:attrNameLst>
                                          <p:attrName>style.visibility</p:attrName>
                                        </p:attrNameLst>
                                      </p:cBhvr>
                                      <p:to>
                                        <p:strVal val="visible"/>
                                      </p:to>
                                    </p:set>
                                    <p:animEffect transition="in" filter="plus(in)">
                                      <p:cBhvr>
                                        <p:cTn id="498" dur="6000"/>
                                        <p:tgtEl>
                                          <p:spTgt spid="50"/>
                                        </p:tgtEl>
                                      </p:cBhvr>
                                    </p:animEffect>
                                  </p:childTnLst>
                                </p:cTn>
                              </p:par>
                              <p:par>
                                <p:cTn id="499" presetID="13" presetClass="entr" presetSubtype="16" fill="hold" nodeType="withEffect">
                                  <p:stCondLst>
                                    <p:cond delay="0"/>
                                  </p:stCondLst>
                                  <p:childTnLst>
                                    <p:set>
                                      <p:cBhvr>
                                        <p:cTn id="500" dur="1" fill="hold">
                                          <p:stCondLst>
                                            <p:cond delay="0"/>
                                          </p:stCondLst>
                                        </p:cTn>
                                        <p:tgtEl>
                                          <p:spTgt spid="47"/>
                                        </p:tgtEl>
                                        <p:attrNameLst>
                                          <p:attrName>style.visibility</p:attrName>
                                        </p:attrNameLst>
                                      </p:cBhvr>
                                      <p:to>
                                        <p:strVal val="visible"/>
                                      </p:to>
                                    </p:set>
                                    <p:animEffect transition="in" filter="plus(in)">
                                      <p:cBhvr>
                                        <p:cTn id="501" dur="6000"/>
                                        <p:tgtEl>
                                          <p:spTgt spid="47"/>
                                        </p:tgtEl>
                                      </p:cBhvr>
                                    </p:animEffect>
                                  </p:childTnLst>
                                </p:cTn>
                              </p:par>
                              <p:par>
                                <p:cTn id="502" presetID="13" presetClass="entr" presetSubtype="16" fill="hold" nodeType="withEffect">
                                  <p:stCondLst>
                                    <p:cond delay="0"/>
                                  </p:stCondLst>
                                  <p:childTnLst>
                                    <p:set>
                                      <p:cBhvr>
                                        <p:cTn id="503" dur="1" fill="hold">
                                          <p:stCondLst>
                                            <p:cond delay="0"/>
                                          </p:stCondLst>
                                        </p:cTn>
                                        <p:tgtEl>
                                          <p:spTgt spid="44"/>
                                        </p:tgtEl>
                                        <p:attrNameLst>
                                          <p:attrName>style.visibility</p:attrName>
                                        </p:attrNameLst>
                                      </p:cBhvr>
                                      <p:to>
                                        <p:strVal val="visible"/>
                                      </p:to>
                                    </p:set>
                                    <p:animEffect transition="in" filter="plus(in)">
                                      <p:cBhvr>
                                        <p:cTn id="504" dur="6000"/>
                                        <p:tgtEl>
                                          <p:spTgt spid="44"/>
                                        </p:tgtEl>
                                      </p:cBhvr>
                                    </p:animEffect>
                                  </p:childTnLst>
                                </p:cTn>
                              </p:par>
                              <p:par>
                                <p:cTn id="505" presetID="13" presetClass="entr" presetSubtype="16" fill="hold" nodeType="withEffect">
                                  <p:stCondLst>
                                    <p:cond delay="0"/>
                                  </p:stCondLst>
                                  <p:childTnLst>
                                    <p:set>
                                      <p:cBhvr>
                                        <p:cTn id="506" dur="1" fill="hold">
                                          <p:stCondLst>
                                            <p:cond delay="0"/>
                                          </p:stCondLst>
                                        </p:cTn>
                                        <p:tgtEl>
                                          <p:spTgt spid="41"/>
                                        </p:tgtEl>
                                        <p:attrNameLst>
                                          <p:attrName>style.visibility</p:attrName>
                                        </p:attrNameLst>
                                      </p:cBhvr>
                                      <p:to>
                                        <p:strVal val="visible"/>
                                      </p:to>
                                    </p:set>
                                    <p:animEffect transition="in" filter="plus(in)">
                                      <p:cBhvr>
                                        <p:cTn id="507" dur="6000"/>
                                        <p:tgtEl>
                                          <p:spTgt spid="41"/>
                                        </p:tgtEl>
                                      </p:cBhvr>
                                    </p:animEffect>
                                  </p:childTnLst>
                                </p:cTn>
                              </p:par>
                              <p:par>
                                <p:cTn id="508" presetID="13" presetClass="entr" presetSubtype="16" fill="hold" nodeType="withEffect">
                                  <p:stCondLst>
                                    <p:cond delay="0"/>
                                  </p:stCondLst>
                                  <p:childTnLst>
                                    <p:set>
                                      <p:cBhvr>
                                        <p:cTn id="509" dur="1" fill="hold">
                                          <p:stCondLst>
                                            <p:cond delay="0"/>
                                          </p:stCondLst>
                                        </p:cTn>
                                        <p:tgtEl>
                                          <p:spTgt spid="38"/>
                                        </p:tgtEl>
                                        <p:attrNameLst>
                                          <p:attrName>style.visibility</p:attrName>
                                        </p:attrNameLst>
                                      </p:cBhvr>
                                      <p:to>
                                        <p:strVal val="visible"/>
                                      </p:to>
                                    </p:set>
                                    <p:animEffect transition="in" filter="plus(in)">
                                      <p:cBhvr>
                                        <p:cTn id="510" dur="6000"/>
                                        <p:tgtEl>
                                          <p:spTgt spid="38"/>
                                        </p:tgtEl>
                                      </p:cBhvr>
                                    </p:animEffect>
                                  </p:childTnLst>
                                </p:cTn>
                              </p:par>
                              <p:par>
                                <p:cTn id="511" presetID="13" presetClass="entr" presetSubtype="16" fill="hold" nodeType="withEffect">
                                  <p:stCondLst>
                                    <p:cond delay="0"/>
                                  </p:stCondLst>
                                  <p:childTnLst>
                                    <p:set>
                                      <p:cBhvr>
                                        <p:cTn id="512" dur="1" fill="hold">
                                          <p:stCondLst>
                                            <p:cond delay="0"/>
                                          </p:stCondLst>
                                        </p:cTn>
                                        <p:tgtEl>
                                          <p:spTgt spid="134"/>
                                        </p:tgtEl>
                                        <p:attrNameLst>
                                          <p:attrName>style.visibility</p:attrName>
                                        </p:attrNameLst>
                                      </p:cBhvr>
                                      <p:to>
                                        <p:strVal val="visible"/>
                                      </p:to>
                                    </p:set>
                                    <p:animEffect transition="in" filter="plus(in)">
                                      <p:cBhvr>
                                        <p:cTn id="513" dur="6000"/>
                                        <p:tgtEl>
                                          <p:spTgt spid="134"/>
                                        </p:tgtEl>
                                      </p:cBhvr>
                                    </p:animEffect>
                                  </p:childTnLst>
                                </p:cTn>
                              </p:par>
                              <p:par>
                                <p:cTn id="514" presetID="13" presetClass="entr" presetSubtype="16" fill="hold" nodeType="withEffect">
                                  <p:stCondLst>
                                    <p:cond delay="0"/>
                                  </p:stCondLst>
                                  <p:childTnLst>
                                    <p:set>
                                      <p:cBhvr>
                                        <p:cTn id="515" dur="1" fill="hold">
                                          <p:stCondLst>
                                            <p:cond delay="0"/>
                                          </p:stCondLst>
                                        </p:cTn>
                                        <p:tgtEl>
                                          <p:spTgt spid="104"/>
                                        </p:tgtEl>
                                        <p:attrNameLst>
                                          <p:attrName>style.visibility</p:attrName>
                                        </p:attrNameLst>
                                      </p:cBhvr>
                                      <p:to>
                                        <p:strVal val="visible"/>
                                      </p:to>
                                    </p:set>
                                    <p:animEffect transition="in" filter="plus(in)">
                                      <p:cBhvr>
                                        <p:cTn id="516" dur="6000"/>
                                        <p:tgtEl>
                                          <p:spTgt spid="104"/>
                                        </p:tgtEl>
                                      </p:cBhvr>
                                    </p:animEffect>
                                  </p:childTnLst>
                                </p:cTn>
                              </p:par>
                              <p:par>
                                <p:cTn id="517" presetID="13" presetClass="entr" presetSubtype="16" fill="hold" nodeType="withEffect">
                                  <p:stCondLst>
                                    <p:cond delay="0"/>
                                  </p:stCondLst>
                                  <p:childTnLst>
                                    <p:set>
                                      <p:cBhvr>
                                        <p:cTn id="518" dur="1" fill="hold">
                                          <p:stCondLst>
                                            <p:cond delay="0"/>
                                          </p:stCondLst>
                                        </p:cTn>
                                        <p:tgtEl>
                                          <p:spTgt spid="107"/>
                                        </p:tgtEl>
                                        <p:attrNameLst>
                                          <p:attrName>style.visibility</p:attrName>
                                        </p:attrNameLst>
                                      </p:cBhvr>
                                      <p:to>
                                        <p:strVal val="visible"/>
                                      </p:to>
                                    </p:set>
                                    <p:animEffect transition="in" filter="plus(in)">
                                      <p:cBhvr>
                                        <p:cTn id="519" dur="6000"/>
                                        <p:tgtEl>
                                          <p:spTgt spid="107"/>
                                        </p:tgtEl>
                                      </p:cBhvr>
                                    </p:animEffect>
                                  </p:childTnLst>
                                </p:cTn>
                              </p:par>
                              <p:par>
                                <p:cTn id="520" presetID="13" presetClass="entr" presetSubtype="16" fill="hold" nodeType="withEffect">
                                  <p:stCondLst>
                                    <p:cond delay="0"/>
                                  </p:stCondLst>
                                  <p:childTnLst>
                                    <p:set>
                                      <p:cBhvr>
                                        <p:cTn id="521" dur="1" fill="hold">
                                          <p:stCondLst>
                                            <p:cond delay="0"/>
                                          </p:stCondLst>
                                        </p:cTn>
                                        <p:tgtEl>
                                          <p:spTgt spid="110"/>
                                        </p:tgtEl>
                                        <p:attrNameLst>
                                          <p:attrName>style.visibility</p:attrName>
                                        </p:attrNameLst>
                                      </p:cBhvr>
                                      <p:to>
                                        <p:strVal val="visible"/>
                                      </p:to>
                                    </p:set>
                                    <p:animEffect transition="in" filter="plus(in)">
                                      <p:cBhvr>
                                        <p:cTn id="522" dur="6000"/>
                                        <p:tgtEl>
                                          <p:spTgt spid="110"/>
                                        </p:tgtEl>
                                      </p:cBhvr>
                                    </p:animEffect>
                                  </p:childTnLst>
                                </p:cTn>
                              </p:par>
                              <p:par>
                                <p:cTn id="523" presetID="13" presetClass="entr" presetSubtype="16" fill="hold" nodeType="withEffect">
                                  <p:stCondLst>
                                    <p:cond delay="0"/>
                                  </p:stCondLst>
                                  <p:childTnLst>
                                    <p:set>
                                      <p:cBhvr>
                                        <p:cTn id="524" dur="1" fill="hold">
                                          <p:stCondLst>
                                            <p:cond delay="0"/>
                                          </p:stCondLst>
                                        </p:cTn>
                                        <p:tgtEl>
                                          <p:spTgt spid="113"/>
                                        </p:tgtEl>
                                        <p:attrNameLst>
                                          <p:attrName>style.visibility</p:attrName>
                                        </p:attrNameLst>
                                      </p:cBhvr>
                                      <p:to>
                                        <p:strVal val="visible"/>
                                      </p:to>
                                    </p:set>
                                    <p:animEffect transition="in" filter="plus(in)">
                                      <p:cBhvr>
                                        <p:cTn id="525" dur="6000"/>
                                        <p:tgtEl>
                                          <p:spTgt spid="113"/>
                                        </p:tgtEl>
                                      </p:cBhvr>
                                    </p:animEffect>
                                  </p:childTnLst>
                                </p:cTn>
                              </p:par>
                              <p:par>
                                <p:cTn id="526" presetID="13" presetClass="entr" presetSubtype="16" fill="hold" nodeType="withEffect">
                                  <p:stCondLst>
                                    <p:cond delay="0"/>
                                  </p:stCondLst>
                                  <p:childTnLst>
                                    <p:set>
                                      <p:cBhvr>
                                        <p:cTn id="527" dur="1" fill="hold">
                                          <p:stCondLst>
                                            <p:cond delay="0"/>
                                          </p:stCondLst>
                                        </p:cTn>
                                        <p:tgtEl>
                                          <p:spTgt spid="116"/>
                                        </p:tgtEl>
                                        <p:attrNameLst>
                                          <p:attrName>style.visibility</p:attrName>
                                        </p:attrNameLst>
                                      </p:cBhvr>
                                      <p:to>
                                        <p:strVal val="visible"/>
                                      </p:to>
                                    </p:set>
                                    <p:animEffect transition="in" filter="plus(in)">
                                      <p:cBhvr>
                                        <p:cTn id="528" dur="6000"/>
                                        <p:tgtEl>
                                          <p:spTgt spid="116"/>
                                        </p:tgtEl>
                                      </p:cBhvr>
                                    </p:animEffect>
                                  </p:childTnLst>
                                </p:cTn>
                              </p:par>
                              <p:par>
                                <p:cTn id="529" presetID="13" presetClass="entr" presetSubtype="16" fill="hold" nodeType="withEffect">
                                  <p:stCondLst>
                                    <p:cond delay="0"/>
                                  </p:stCondLst>
                                  <p:childTnLst>
                                    <p:set>
                                      <p:cBhvr>
                                        <p:cTn id="530" dur="1" fill="hold">
                                          <p:stCondLst>
                                            <p:cond delay="0"/>
                                          </p:stCondLst>
                                        </p:cTn>
                                        <p:tgtEl>
                                          <p:spTgt spid="119"/>
                                        </p:tgtEl>
                                        <p:attrNameLst>
                                          <p:attrName>style.visibility</p:attrName>
                                        </p:attrNameLst>
                                      </p:cBhvr>
                                      <p:to>
                                        <p:strVal val="visible"/>
                                      </p:to>
                                    </p:set>
                                    <p:animEffect transition="in" filter="plus(in)">
                                      <p:cBhvr>
                                        <p:cTn id="531" dur="6000"/>
                                        <p:tgtEl>
                                          <p:spTgt spid="119"/>
                                        </p:tgtEl>
                                      </p:cBhvr>
                                    </p:animEffect>
                                  </p:childTnLst>
                                </p:cTn>
                              </p:par>
                              <p:par>
                                <p:cTn id="532" presetID="13" presetClass="entr" presetSubtype="16" fill="hold" nodeType="withEffect">
                                  <p:stCondLst>
                                    <p:cond delay="0"/>
                                  </p:stCondLst>
                                  <p:childTnLst>
                                    <p:set>
                                      <p:cBhvr>
                                        <p:cTn id="533" dur="1" fill="hold">
                                          <p:stCondLst>
                                            <p:cond delay="0"/>
                                          </p:stCondLst>
                                        </p:cTn>
                                        <p:tgtEl>
                                          <p:spTgt spid="122"/>
                                        </p:tgtEl>
                                        <p:attrNameLst>
                                          <p:attrName>style.visibility</p:attrName>
                                        </p:attrNameLst>
                                      </p:cBhvr>
                                      <p:to>
                                        <p:strVal val="visible"/>
                                      </p:to>
                                    </p:set>
                                    <p:animEffect transition="in" filter="plus(in)">
                                      <p:cBhvr>
                                        <p:cTn id="534" dur="6000"/>
                                        <p:tgtEl>
                                          <p:spTgt spid="122"/>
                                        </p:tgtEl>
                                      </p:cBhvr>
                                    </p:animEffect>
                                  </p:childTnLst>
                                </p:cTn>
                              </p:par>
                              <p:par>
                                <p:cTn id="535" presetID="13" presetClass="entr" presetSubtype="16" fill="hold" nodeType="withEffect">
                                  <p:stCondLst>
                                    <p:cond delay="0"/>
                                  </p:stCondLst>
                                  <p:childTnLst>
                                    <p:set>
                                      <p:cBhvr>
                                        <p:cTn id="536" dur="1" fill="hold">
                                          <p:stCondLst>
                                            <p:cond delay="0"/>
                                          </p:stCondLst>
                                        </p:cTn>
                                        <p:tgtEl>
                                          <p:spTgt spid="125"/>
                                        </p:tgtEl>
                                        <p:attrNameLst>
                                          <p:attrName>style.visibility</p:attrName>
                                        </p:attrNameLst>
                                      </p:cBhvr>
                                      <p:to>
                                        <p:strVal val="visible"/>
                                      </p:to>
                                    </p:set>
                                    <p:animEffect transition="in" filter="plus(in)">
                                      <p:cBhvr>
                                        <p:cTn id="537" dur="6000"/>
                                        <p:tgtEl>
                                          <p:spTgt spid="125"/>
                                        </p:tgtEl>
                                      </p:cBhvr>
                                    </p:animEffect>
                                  </p:childTnLst>
                                </p:cTn>
                              </p:par>
                              <p:par>
                                <p:cTn id="538" presetID="13" presetClass="entr" presetSubtype="16" fill="hold" nodeType="withEffect">
                                  <p:stCondLst>
                                    <p:cond delay="0"/>
                                  </p:stCondLst>
                                  <p:childTnLst>
                                    <p:set>
                                      <p:cBhvr>
                                        <p:cTn id="539" dur="1" fill="hold">
                                          <p:stCondLst>
                                            <p:cond delay="0"/>
                                          </p:stCondLst>
                                        </p:cTn>
                                        <p:tgtEl>
                                          <p:spTgt spid="128"/>
                                        </p:tgtEl>
                                        <p:attrNameLst>
                                          <p:attrName>style.visibility</p:attrName>
                                        </p:attrNameLst>
                                      </p:cBhvr>
                                      <p:to>
                                        <p:strVal val="visible"/>
                                      </p:to>
                                    </p:set>
                                    <p:animEffect transition="in" filter="plus(in)">
                                      <p:cBhvr>
                                        <p:cTn id="540" dur="6000"/>
                                        <p:tgtEl>
                                          <p:spTgt spid="128"/>
                                        </p:tgtEl>
                                      </p:cBhvr>
                                    </p:animEffect>
                                  </p:childTnLst>
                                </p:cTn>
                              </p:par>
                              <p:par>
                                <p:cTn id="541" presetID="13" presetClass="entr" presetSubtype="16" fill="hold" nodeType="withEffect">
                                  <p:stCondLst>
                                    <p:cond delay="0"/>
                                  </p:stCondLst>
                                  <p:childTnLst>
                                    <p:set>
                                      <p:cBhvr>
                                        <p:cTn id="542" dur="1" fill="hold">
                                          <p:stCondLst>
                                            <p:cond delay="0"/>
                                          </p:stCondLst>
                                        </p:cTn>
                                        <p:tgtEl>
                                          <p:spTgt spid="131"/>
                                        </p:tgtEl>
                                        <p:attrNameLst>
                                          <p:attrName>style.visibility</p:attrName>
                                        </p:attrNameLst>
                                      </p:cBhvr>
                                      <p:to>
                                        <p:strVal val="visible"/>
                                      </p:to>
                                    </p:set>
                                    <p:animEffect transition="in" filter="plus(in)">
                                      <p:cBhvr>
                                        <p:cTn id="543" dur="6000"/>
                                        <p:tgtEl>
                                          <p:spTgt spid="131"/>
                                        </p:tgtEl>
                                      </p:cBhvr>
                                    </p:animEffect>
                                  </p:childTnLst>
                                </p:cTn>
                              </p:par>
                              <p:par>
                                <p:cTn id="544" presetID="13" presetClass="entr" presetSubtype="16" fill="hold" nodeType="withEffect">
                                  <p:stCondLst>
                                    <p:cond delay="0"/>
                                  </p:stCondLst>
                                  <p:childTnLst>
                                    <p:set>
                                      <p:cBhvr>
                                        <p:cTn id="545" dur="1" fill="hold">
                                          <p:stCondLst>
                                            <p:cond delay="0"/>
                                          </p:stCondLst>
                                        </p:cTn>
                                        <p:tgtEl>
                                          <p:spTgt spid="101"/>
                                        </p:tgtEl>
                                        <p:attrNameLst>
                                          <p:attrName>style.visibility</p:attrName>
                                        </p:attrNameLst>
                                      </p:cBhvr>
                                      <p:to>
                                        <p:strVal val="visible"/>
                                      </p:to>
                                    </p:set>
                                    <p:animEffect transition="in" filter="plus(in)">
                                      <p:cBhvr>
                                        <p:cTn id="546" dur="6000"/>
                                        <p:tgtEl>
                                          <p:spTgt spid="101"/>
                                        </p:tgtEl>
                                      </p:cBhvr>
                                    </p:animEffect>
                                  </p:childTnLst>
                                </p:cTn>
                              </p:par>
                              <p:par>
                                <p:cTn id="547" presetID="13" presetClass="entr" presetSubtype="16" fill="hold" nodeType="withEffect">
                                  <p:stCondLst>
                                    <p:cond delay="0"/>
                                  </p:stCondLst>
                                  <p:childTnLst>
                                    <p:set>
                                      <p:cBhvr>
                                        <p:cTn id="548" dur="1" fill="hold">
                                          <p:stCondLst>
                                            <p:cond delay="0"/>
                                          </p:stCondLst>
                                        </p:cTn>
                                        <p:tgtEl>
                                          <p:spTgt spid="71"/>
                                        </p:tgtEl>
                                        <p:attrNameLst>
                                          <p:attrName>style.visibility</p:attrName>
                                        </p:attrNameLst>
                                      </p:cBhvr>
                                      <p:to>
                                        <p:strVal val="visible"/>
                                      </p:to>
                                    </p:set>
                                    <p:animEffect transition="in" filter="plus(in)">
                                      <p:cBhvr>
                                        <p:cTn id="549" dur="6000"/>
                                        <p:tgtEl>
                                          <p:spTgt spid="71"/>
                                        </p:tgtEl>
                                      </p:cBhvr>
                                    </p:animEffect>
                                  </p:childTnLst>
                                </p:cTn>
                              </p:par>
                              <p:par>
                                <p:cTn id="550" presetID="13" presetClass="entr" presetSubtype="16" fill="hold" nodeType="withEffect">
                                  <p:stCondLst>
                                    <p:cond delay="0"/>
                                  </p:stCondLst>
                                  <p:childTnLst>
                                    <p:set>
                                      <p:cBhvr>
                                        <p:cTn id="551" dur="1" fill="hold">
                                          <p:stCondLst>
                                            <p:cond delay="0"/>
                                          </p:stCondLst>
                                        </p:cTn>
                                        <p:tgtEl>
                                          <p:spTgt spid="74"/>
                                        </p:tgtEl>
                                        <p:attrNameLst>
                                          <p:attrName>style.visibility</p:attrName>
                                        </p:attrNameLst>
                                      </p:cBhvr>
                                      <p:to>
                                        <p:strVal val="visible"/>
                                      </p:to>
                                    </p:set>
                                    <p:animEffect transition="in" filter="plus(in)">
                                      <p:cBhvr>
                                        <p:cTn id="552" dur="6000"/>
                                        <p:tgtEl>
                                          <p:spTgt spid="74"/>
                                        </p:tgtEl>
                                      </p:cBhvr>
                                    </p:animEffect>
                                  </p:childTnLst>
                                </p:cTn>
                              </p:par>
                              <p:par>
                                <p:cTn id="553" presetID="13" presetClass="entr" presetSubtype="16" fill="hold" nodeType="withEffect">
                                  <p:stCondLst>
                                    <p:cond delay="0"/>
                                  </p:stCondLst>
                                  <p:childTnLst>
                                    <p:set>
                                      <p:cBhvr>
                                        <p:cTn id="554" dur="1" fill="hold">
                                          <p:stCondLst>
                                            <p:cond delay="0"/>
                                          </p:stCondLst>
                                        </p:cTn>
                                        <p:tgtEl>
                                          <p:spTgt spid="77"/>
                                        </p:tgtEl>
                                        <p:attrNameLst>
                                          <p:attrName>style.visibility</p:attrName>
                                        </p:attrNameLst>
                                      </p:cBhvr>
                                      <p:to>
                                        <p:strVal val="visible"/>
                                      </p:to>
                                    </p:set>
                                    <p:animEffect transition="in" filter="plus(in)">
                                      <p:cBhvr>
                                        <p:cTn id="555" dur="6000"/>
                                        <p:tgtEl>
                                          <p:spTgt spid="77"/>
                                        </p:tgtEl>
                                      </p:cBhvr>
                                    </p:animEffect>
                                  </p:childTnLst>
                                </p:cTn>
                              </p:par>
                              <p:par>
                                <p:cTn id="556" presetID="13" presetClass="entr" presetSubtype="16" fill="hold" nodeType="withEffect">
                                  <p:stCondLst>
                                    <p:cond delay="0"/>
                                  </p:stCondLst>
                                  <p:childTnLst>
                                    <p:set>
                                      <p:cBhvr>
                                        <p:cTn id="557" dur="1" fill="hold">
                                          <p:stCondLst>
                                            <p:cond delay="0"/>
                                          </p:stCondLst>
                                        </p:cTn>
                                        <p:tgtEl>
                                          <p:spTgt spid="80"/>
                                        </p:tgtEl>
                                        <p:attrNameLst>
                                          <p:attrName>style.visibility</p:attrName>
                                        </p:attrNameLst>
                                      </p:cBhvr>
                                      <p:to>
                                        <p:strVal val="visible"/>
                                      </p:to>
                                    </p:set>
                                    <p:animEffect transition="in" filter="plus(in)">
                                      <p:cBhvr>
                                        <p:cTn id="558" dur="6000"/>
                                        <p:tgtEl>
                                          <p:spTgt spid="80"/>
                                        </p:tgtEl>
                                      </p:cBhvr>
                                    </p:animEffect>
                                  </p:childTnLst>
                                </p:cTn>
                              </p:par>
                              <p:par>
                                <p:cTn id="559" presetID="13" presetClass="entr" presetSubtype="16" fill="hold" nodeType="withEffect">
                                  <p:stCondLst>
                                    <p:cond delay="0"/>
                                  </p:stCondLst>
                                  <p:childTnLst>
                                    <p:set>
                                      <p:cBhvr>
                                        <p:cTn id="560" dur="1" fill="hold">
                                          <p:stCondLst>
                                            <p:cond delay="0"/>
                                          </p:stCondLst>
                                        </p:cTn>
                                        <p:tgtEl>
                                          <p:spTgt spid="83"/>
                                        </p:tgtEl>
                                        <p:attrNameLst>
                                          <p:attrName>style.visibility</p:attrName>
                                        </p:attrNameLst>
                                      </p:cBhvr>
                                      <p:to>
                                        <p:strVal val="visible"/>
                                      </p:to>
                                    </p:set>
                                    <p:animEffect transition="in" filter="plus(in)">
                                      <p:cBhvr>
                                        <p:cTn id="561" dur="6000"/>
                                        <p:tgtEl>
                                          <p:spTgt spid="83"/>
                                        </p:tgtEl>
                                      </p:cBhvr>
                                    </p:animEffect>
                                  </p:childTnLst>
                                </p:cTn>
                              </p:par>
                              <p:par>
                                <p:cTn id="562" presetID="13" presetClass="entr" presetSubtype="16" fill="hold" nodeType="withEffect">
                                  <p:stCondLst>
                                    <p:cond delay="0"/>
                                  </p:stCondLst>
                                  <p:childTnLst>
                                    <p:set>
                                      <p:cBhvr>
                                        <p:cTn id="563" dur="1" fill="hold">
                                          <p:stCondLst>
                                            <p:cond delay="0"/>
                                          </p:stCondLst>
                                        </p:cTn>
                                        <p:tgtEl>
                                          <p:spTgt spid="86"/>
                                        </p:tgtEl>
                                        <p:attrNameLst>
                                          <p:attrName>style.visibility</p:attrName>
                                        </p:attrNameLst>
                                      </p:cBhvr>
                                      <p:to>
                                        <p:strVal val="visible"/>
                                      </p:to>
                                    </p:set>
                                    <p:animEffect transition="in" filter="plus(in)">
                                      <p:cBhvr>
                                        <p:cTn id="564" dur="6000"/>
                                        <p:tgtEl>
                                          <p:spTgt spid="86"/>
                                        </p:tgtEl>
                                      </p:cBhvr>
                                    </p:animEffect>
                                  </p:childTnLst>
                                </p:cTn>
                              </p:par>
                              <p:par>
                                <p:cTn id="565" presetID="13" presetClass="entr" presetSubtype="16" fill="hold" nodeType="withEffect">
                                  <p:stCondLst>
                                    <p:cond delay="0"/>
                                  </p:stCondLst>
                                  <p:childTnLst>
                                    <p:set>
                                      <p:cBhvr>
                                        <p:cTn id="566" dur="1" fill="hold">
                                          <p:stCondLst>
                                            <p:cond delay="0"/>
                                          </p:stCondLst>
                                        </p:cTn>
                                        <p:tgtEl>
                                          <p:spTgt spid="89"/>
                                        </p:tgtEl>
                                        <p:attrNameLst>
                                          <p:attrName>style.visibility</p:attrName>
                                        </p:attrNameLst>
                                      </p:cBhvr>
                                      <p:to>
                                        <p:strVal val="visible"/>
                                      </p:to>
                                    </p:set>
                                    <p:animEffect transition="in" filter="plus(in)">
                                      <p:cBhvr>
                                        <p:cTn id="567" dur="6000"/>
                                        <p:tgtEl>
                                          <p:spTgt spid="89"/>
                                        </p:tgtEl>
                                      </p:cBhvr>
                                    </p:animEffect>
                                  </p:childTnLst>
                                </p:cTn>
                              </p:par>
                              <p:par>
                                <p:cTn id="568" presetID="13" presetClass="entr" presetSubtype="16" fill="hold" nodeType="withEffect">
                                  <p:stCondLst>
                                    <p:cond delay="0"/>
                                  </p:stCondLst>
                                  <p:childTnLst>
                                    <p:set>
                                      <p:cBhvr>
                                        <p:cTn id="569" dur="1" fill="hold">
                                          <p:stCondLst>
                                            <p:cond delay="0"/>
                                          </p:stCondLst>
                                        </p:cTn>
                                        <p:tgtEl>
                                          <p:spTgt spid="92"/>
                                        </p:tgtEl>
                                        <p:attrNameLst>
                                          <p:attrName>style.visibility</p:attrName>
                                        </p:attrNameLst>
                                      </p:cBhvr>
                                      <p:to>
                                        <p:strVal val="visible"/>
                                      </p:to>
                                    </p:set>
                                    <p:animEffect transition="in" filter="plus(in)">
                                      <p:cBhvr>
                                        <p:cTn id="570" dur="6000"/>
                                        <p:tgtEl>
                                          <p:spTgt spid="92"/>
                                        </p:tgtEl>
                                      </p:cBhvr>
                                    </p:animEffect>
                                  </p:childTnLst>
                                </p:cTn>
                              </p:par>
                              <p:par>
                                <p:cTn id="571" presetID="13" presetClass="entr" presetSubtype="16" fill="hold" nodeType="withEffect">
                                  <p:stCondLst>
                                    <p:cond delay="0"/>
                                  </p:stCondLst>
                                  <p:childTnLst>
                                    <p:set>
                                      <p:cBhvr>
                                        <p:cTn id="572" dur="1" fill="hold">
                                          <p:stCondLst>
                                            <p:cond delay="0"/>
                                          </p:stCondLst>
                                        </p:cTn>
                                        <p:tgtEl>
                                          <p:spTgt spid="95"/>
                                        </p:tgtEl>
                                        <p:attrNameLst>
                                          <p:attrName>style.visibility</p:attrName>
                                        </p:attrNameLst>
                                      </p:cBhvr>
                                      <p:to>
                                        <p:strVal val="visible"/>
                                      </p:to>
                                    </p:set>
                                    <p:animEffect transition="in" filter="plus(in)">
                                      <p:cBhvr>
                                        <p:cTn id="573" dur="6000"/>
                                        <p:tgtEl>
                                          <p:spTgt spid="95"/>
                                        </p:tgtEl>
                                      </p:cBhvr>
                                    </p:animEffect>
                                  </p:childTnLst>
                                </p:cTn>
                              </p:par>
                              <p:par>
                                <p:cTn id="574" presetID="13" presetClass="entr" presetSubtype="16" fill="hold" nodeType="withEffect">
                                  <p:stCondLst>
                                    <p:cond delay="0"/>
                                  </p:stCondLst>
                                  <p:childTnLst>
                                    <p:set>
                                      <p:cBhvr>
                                        <p:cTn id="575" dur="1" fill="hold">
                                          <p:stCondLst>
                                            <p:cond delay="0"/>
                                          </p:stCondLst>
                                        </p:cTn>
                                        <p:tgtEl>
                                          <p:spTgt spid="98"/>
                                        </p:tgtEl>
                                        <p:attrNameLst>
                                          <p:attrName>style.visibility</p:attrName>
                                        </p:attrNameLst>
                                      </p:cBhvr>
                                      <p:to>
                                        <p:strVal val="visible"/>
                                      </p:to>
                                    </p:set>
                                    <p:animEffect transition="in" filter="plus(in)">
                                      <p:cBhvr>
                                        <p:cTn id="576" dur="6000"/>
                                        <p:tgtEl>
                                          <p:spTgt spid="98"/>
                                        </p:tgtEl>
                                      </p:cBhvr>
                                    </p:animEffect>
                                  </p:childTnLst>
                                </p:cTn>
                              </p:par>
                              <p:par>
                                <p:cTn id="577" presetID="19" presetClass="entr" presetSubtype="5" fill="hold"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p:cTn id="579" dur="4000" fill="hold"/>
                                        <p:tgtEl>
                                          <p:spTgt spid="146"/>
                                        </p:tgtEl>
                                        <p:attrNameLst>
                                          <p:attrName>ppt_w</p:attrName>
                                        </p:attrNameLst>
                                      </p:cBhvr>
                                      <p:tavLst>
                                        <p:tav tm="0">
                                          <p:val>
                                            <p:strVal val="#ppt_w"/>
                                          </p:val>
                                        </p:tav>
                                        <p:tav tm="100000">
                                          <p:val>
                                            <p:strVal val="#ppt_w"/>
                                          </p:val>
                                        </p:tav>
                                      </p:tavLst>
                                    </p:anim>
                                    <p:anim calcmode="lin" valueType="num">
                                      <p:cBhvr>
                                        <p:cTn id="580" dur="4000" fill="hold"/>
                                        <p:tgtEl>
                                          <p:spTgt spid="146"/>
                                        </p:tgtEl>
                                        <p:attrNameLst>
                                          <p:attrName>ppt_h</p:attrName>
                                        </p:attrNameLst>
                                      </p:cBhvr>
                                      <p:tavLst>
                                        <p:tav tm="0" fmla="#ppt_h*sin(2.5*pi*$)">
                                          <p:val>
                                            <p:fltVal val="0"/>
                                          </p:val>
                                        </p:tav>
                                        <p:tav tm="100000">
                                          <p:val>
                                            <p:fltVal val="1"/>
                                          </p:val>
                                        </p:tav>
                                      </p:tavLst>
                                    </p:anim>
                                  </p:childTnLst>
                                </p:cTn>
                              </p:par>
                              <p:par>
                                <p:cTn id="581" presetID="8" presetClass="emph" presetSubtype="0" repeatCount="indefinite" fill="hold" nodeType="withEffect">
                                  <p:stCondLst>
                                    <p:cond delay="0"/>
                                  </p:stCondLst>
                                  <p:childTnLst>
                                    <p:animRot by="21600000">
                                      <p:cBhvr>
                                        <p:cTn id="582" dur="4000" fill="hold"/>
                                        <p:tgtEl>
                                          <p:spTgt spid="146"/>
                                        </p:tgtEl>
                                        <p:attrNameLst>
                                          <p:attrName>r</p:attrName>
                                        </p:attrNameLst>
                                      </p:cBhvr>
                                    </p:animRot>
                                  </p:childTnLst>
                                </p:cTn>
                              </p:par>
                              <p:par>
                                <p:cTn id="583" presetID="2" presetClass="exit" presetSubtype="6" fill="hold" nodeType="withEffect">
                                  <p:stCondLst>
                                    <p:cond delay="0"/>
                                  </p:stCondLst>
                                  <p:childTnLst>
                                    <p:anim calcmode="lin" valueType="num">
                                      <p:cBhvr additive="base">
                                        <p:cTn id="584" dur="4000"/>
                                        <p:tgtEl>
                                          <p:spTgt spid="146"/>
                                        </p:tgtEl>
                                        <p:attrNameLst>
                                          <p:attrName>ppt_x</p:attrName>
                                        </p:attrNameLst>
                                      </p:cBhvr>
                                      <p:tavLst>
                                        <p:tav tm="0">
                                          <p:val>
                                            <p:strVal val="ppt_x"/>
                                          </p:val>
                                        </p:tav>
                                        <p:tav tm="100000">
                                          <p:val>
                                            <p:strVal val="1+ppt_w/2"/>
                                          </p:val>
                                        </p:tav>
                                      </p:tavLst>
                                    </p:anim>
                                    <p:anim calcmode="lin" valueType="num">
                                      <p:cBhvr additive="base">
                                        <p:cTn id="585" dur="4000"/>
                                        <p:tgtEl>
                                          <p:spTgt spid="146"/>
                                        </p:tgtEl>
                                        <p:attrNameLst>
                                          <p:attrName>ppt_y</p:attrName>
                                        </p:attrNameLst>
                                      </p:cBhvr>
                                      <p:tavLst>
                                        <p:tav tm="0">
                                          <p:val>
                                            <p:strVal val="ppt_y"/>
                                          </p:val>
                                        </p:tav>
                                        <p:tav tm="100000">
                                          <p:val>
                                            <p:strVal val="1+ppt_h/2"/>
                                          </p:val>
                                        </p:tav>
                                      </p:tavLst>
                                    </p:anim>
                                    <p:set>
                                      <p:cBhvr>
                                        <p:cTn id="586" dur="1" fill="hold">
                                          <p:stCondLst>
                                            <p:cond delay="3999"/>
                                          </p:stCondLst>
                                        </p:cTn>
                                        <p:tgtEl>
                                          <p:spTgt spid="146"/>
                                        </p:tgtEl>
                                        <p:attrNameLst>
                                          <p:attrName>style.visibility</p:attrName>
                                        </p:attrNameLst>
                                      </p:cBhvr>
                                      <p:to>
                                        <p:strVal val="hidden"/>
                                      </p:to>
                                    </p:set>
                                  </p:childTnLst>
                                </p:cTn>
                              </p:par>
                              <p:par>
                                <p:cTn id="587" presetID="19" presetClass="entr" presetSubtype="5" fill="hold" nodeType="withEffect">
                                  <p:stCondLst>
                                    <p:cond delay="0"/>
                                  </p:stCondLst>
                                  <p:childTnLst>
                                    <p:set>
                                      <p:cBhvr>
                                        <p:cTn id="588" dur="1" fill="hold">
                                          <p:stCondLst>
                                            <p:cond delay="0"/>
                                          </p:stCondLst>
                                        </p:cTn>
                                        <p:tgtEl>
                                          <p:spTgt spid="149"/>
                                        </p:tgtEl>
                                        <p:attrNameLst>
                                          <p:attrName>style.visibility</p:attrName>
                                        </p:attrNameLst>
                                      </p:cBhvr>
                                      <p:to>
                                        <p:strVal val="visible"/>
                                      </p:to>
                                    </p:set>
                                    <p:anim calcmode="lin" valueType="num">
                                      <p:cBhvr>
                                        <p:cTn id="589" dur="4000" fill="hold"/>
                                        <p:tgtEl>
                                          <p:spTgt spid="149"/>
                                        </p:tgtEl>
                                        <p:attrNameLst>
                                          <p:attrName>ppt_w</p:attrName>
                                        </p:attrNameLst>
                                      </p:cBhvr>
                                      <p:tavLst>
                                        <p:tav tm="0">
                                          <p:val>
                                            <p:strVal val="#ppt_w"/>
                                          </p:val>
                                        </p:tav>
                                        <p:tav tm="100000">
                                          <p:val>
                                            <p:strVal val="#ppt_w"/>
                                          </p:val>
                                        </p:tav>
                                      </p:tavLst>
                                    </p:anim>
                                    <p:anim calcmode="lin" valueType="num">
                                      <p:cBhvr>
                                        <p:cTn id="590" dur="4000" fill="hold"/>
                                        <p:tgtEl>
                                          <p:spTgt spid="149"/>
                                        </p:tgtEl>
                                        <p:attrNameLst>
                                          <p:attrName>ppt_h</p:attrName>
                                        </p:attrNameLst>
                                      </p:cBhvr>
                                      <p:tavLst>
                                        <p:tav tm="0" fmla="#ppt_h*sin(2.5*pi*$)">
                                          <p:val>
                                            <p:fltVal val="0"/>
                                          </p:val>
                                        </p:tav>
                                        <p:tav tm="100000">
                                          <p:val>
                                            <p:fltVal val="1"/>
                                          </p:val>
                                        </p:tav>
                                      </p:tavLst>
                                    </p:anim>
                                  </p:childTnLst>
                                </p:cTn>
                              </p:par>
                              <p:par>
                                <p:cTn id="591" presetID="8" presetClass="emph" presetSubtype="0" repeatCount="indefinite" fill="hold" nodeType="withEffect">
                                  <p:stCondLst>
                                    <p:cond delay="0"/>
                                  </p:stCondLst>
                                  <p:childTnLst>
                                    <p:animRot by="21600000">
                                      <p:cBhvr>
                                        <p:cTn id="592" dur="4000" fill="hold"/>
                                        <p:tgtEl>
                                          <p:spTgt spid="149"/>
                                        </p:tgtEl>
                                        <p:attrNameLst>
                                          <p:attrName>r</p:attrName>
                                        </p:attrNameLst>
                                      </p:cBhvr>
                                    </p:animRot>
                                  </p:childTnLst>
                                </p:cTn>
                              </p:par>
                              <p:par>
                                <p:cTn id="593" presetID="2" presetClass="exit" presetSubtype="6" fill="hold" nodeType="withEffect">
                                  <p:stCondLst>
                                    <p:cond delay="0"/>
                                  </p:stCondLst>
                                  <p:childTnLst>
                                    <p:anim calcmode="lin" valueType="num">
                                      <p:cBhvr additive="base">
                                        <p:cTn id="594" dur="4000"/>
                                        <p:tgtEl>
                                          <p:spTgt spid="149"/>
                                        </p:tgtEl>
                                        <p:attrNameLst>
                                          <p:attrName>ppt_x</p:attrName>
                                        </p:attrNameLst>
                                      </p:cBhvr>
                                      <p:tavLst>
                                        <p:tav tm="0">
                                          <p:val>
                                            <p:strVal val="ppt_x"/>
                                          </p:val>
                                        </p:tav>
                                        <p:tav tm="100000">
                                          <p:val>
                                            <p:strVal val="1+ppt_w/2"/>
                                          </p:val>
                                        </p:tav>
                                      </p:tavLst>
                                    </p:anim>
                                    <p:anim calcmode="lin" valueType="num">
                                      <p:cBhvr additive="base">
                                        <p:cTn id="595" dur="4000"/>
                                        <p:tgtEl>
                                          <p:spTgt spid="149"/>
                                        </p:tgtEl>
                                        <p:attrNameLst>
                                          <p:attrName>ppt_y</p:attrName>
                                        </p:attrNameLst>
                                      </p:cBhvr>
                                      <p:tavLst>
                                        <p:tav tm="0">
                                          <p:val>
                                            <p:strVal val="ppt_y"/>
                                          </p:val>
                                        </p:tav>
                                        <p:tav tm="100000">
                                          <p:val>
                                            <p:strVal val="1+ppt_h/2"/>
                                          </p:val>
                                        </p:tav>
                                      </p:tavLst>
                                    </p:anim>
                                    <p:set>
                                      <p:cBhvr>
                                        <p:cTn id="596" dur="1" fill="hold">
                                          <p:stCondLst>
                                            <p:cond delay="3999"/>
                                          </p:stCondLst>
                                        </p:cTn>
                                        <p:tgtEl>
                                          <p:spTgt spid="149"/>
                                        </p:tgtEl>
                                        <p:attrNameLst>
                                          <p:attrName>style.visibility</p:attrName>
                                        </p:attrNameLst>
                                      </p:cBhvr>
                                      <p:to>
                                        <p:strVal val="hidden"/>
                                      </p:to>
                                    </p:set>
                                  </p:childTnLst>
                                </p:cTn>
                              </p:par>
                              <p:par>
                                <p:cTn id="597" presetID="19" presetClass="entr" presetSubtype="5" fill="hold" nodeType="withEffect">
                                  <p:stCondLst>
                                    <p:cond delay="0"/>
                                  </p:stCondLst>
                                  <p:childTnLst>
                                    <p:set>
                                      <p:cBhvr>
                                        <p:cTn id="598" dur="1" fill="hold">
                                          <p:stCondLst>
                                            <p:cond delay="0"/>
                                          </p:stCondLst>
                                        </p:cTn>
                                        <p:tgtEl>
                                          <p:spTgt spid="152"/>
                                        </p:tgtEl>
                                        <p:attrNameLst>
                                          <p:attrName>style.visibility</p:attrName>
                                        </p:attrNameLst>
                                      </p:cBhvr>
                                      <p:to>
                                        <p:strVal val="visible"/>
                                      </p:to>
                                    </p:set>
                                    <p:anim calcmode="lin" valueType="num">
                                      <p:cBhvr>
                                        <p:cTn id="599" dur="4000" fill="hold"/>
                                        <p:tgtEl>
                                          <p:spTgt spid="152"/>
                                        </p:tgtEl>
                                        <p:attrNameLst>
                                          <p:attrName>ppt_w</p:attrName>
                                        </p:attrNameLst>
                                      </p:cBhvr>
                                      <p:tavLst>
                                        <p:tav tm="0">
                                          <p:val>
                                            <p:strVal val="#ppt_w"/>
                                          </p:val>
                                        </p:tav>
                                        <p:tav tm="100000">
                                          <p:val>
                                            <p:strVal val="#ppt_w"/>
                                          </p:val>
                                        </p:tav>
                                      </p:tavLst>
                                    </p:anim>
                                    <p:anim calcmode="lin" valueType="num">
                                      <p:cBhvr>
                                        <p:cTn id="600" dur="4000" fill="hold"/>
                                        <p:tgtEl>
                                          <p:spTgt spid="152"/>
                                        </p:tgtEl>
                                        <p:attrNameLst>
                                          <p:attrName>ppt_h</p:attrName>
                                        </p:attrNameLst>
                                      </p:cBhvr>
                                      <p:tavLst>
                                        <p:tav tm="0" fmla="#ppt_h*sin(2.5*pi*$)">
                                          <p:val>
                                            <p:fltVal val="0"/>
                                          </p:val>
                                        </p:tav>
                                        <p:tav tm="100000">
                                          <p:val>
                                            <p:fltVal val="1"/>
                                          </p:val>
                                        </p:tav>
                                      </p:tavLst>
                                    </p:anim>
                                  </p:childTnLst>
                                </p:cTn>
                              </p:par>
                              <p:par>
                                <p:cTn id="601" presetID="8" presetClass="emph" presetSubtype="0" repeatCount="indefinite" fill="hold" nodeType="withEffect">
                                  <p:stCondLst>
                                    <p:cond delay="0"/>
                                  </p:stCondLst>
                                  <p:childTnLst>
                                    <p:animRot by="21600000">
                                      <p:cBhvr>
                                        <p:cTn id="602" dur="4000" fill="hold"/>
                                        <p:tgtEl>
                                          <p:spTgt spid="152"/>
                                        </p:tgtEl>
                                        <p:attrNameLst>
                                          <p:attrName>r</p:attrName>
                                        </p:attrNameLst>
                                      </p:cBhvr>
                                    </p:animRot>
                                  </p:childTnLst>
                                </p:cTn>
                              </p:par>
                              <p:par>
                                <p:cTn id="603" presetID="2" presetClass="exit" presetSubtype="6" fill="hold" nodeType="withEffect">
                                  <p:stCondLst>
                                    <p:cond delay="0"/>
                                  </p:stCondLst>
                                  <p:childTnLst>
                                    <p:anim calcmode="lin" valueType="num">
                                      <p:cBhvr additive="base">
                                        <p:cTn id="604" dur="4000"/>
                                        <p:tgtEl>
                                          <p:spTgt spid="152"/>
                                        </p:tgtEl>
                                        <p:attrNameLst>
                                          <p:attrName>ppt_x</p:attrName>
                                        </p:attrNameLst>
                                      </p:cBhvr>
                                      <p:tavLst>
                                        <p:tav tm="0">
                                          <p:val>
                                            <p:strVal val="ppt_x"/>
                                          </p:val>
                                        </p:tav>
                                        <p:tav tm="100000">
                                          <p:val>
                                            <p:strVal val="1+ppt_w/2"/>
                                          </p:val>
                                        </p:tav>
                                      </p:tavLst>
                                    </p:anim>
                                    <p:anim calcmode="lin" valueType="num">
                                      <p:cBhvr additive="base">
                                        <p:cTn id="605" dur="4000"/>
                                        <p:tgtEl>
                                          <p:spTgt spid="152"/>
                                        </p:tgtEl>
                                        <p:attrNameLst>
                                          <p:attrName>ppt_y</p:attrName>
                                        </p:attrNameLst>
                                      </p:cBhvr>
                                      <p:tavLst>
                                        <p:tav tm="0">
                                          <p:val>
                                            <p:strVal val="ppt_y"/>
                                          </p:val>
                                        </p:tav>
                                        <p:tav tm="100000">
                                          <p:val>
                                            <p:strVal val="1+ppt_h/2"/>
                                          </p:val>
                                        </p:tav>
                                      </p:tavLst>
                                    </p:anim>
                                    <p:set>
                                      <p:cBhvr>
                                        <p:cTn id="606" dur="1" fill="hold">
                                          <p:stCondLst>
                                            <p:cond delay="3999"/>
                                          </p:stCondLst>
                                        </p:cTn>
                                        <p:tgtEl>
                                          <p:spTgt spid="152"/>
                                        </p:tgtEl>
                                        <p:attrNameLst>
                                          <p:attrName>style.visibility</p:attrName>
                                        </p:attrNameLst>
                                      </p:cBhvr>
                                      <p:to>
                                        <p:strVal val="hidden"/>
                                      </p:to>
                                    </p:set>
                                  </p:childTnLst>
                                </p:cTn>
                              </p:par>
                              <p:par>
                                <p:cTn id="607" presetID="19" presetClass="entr" presetSubtype="5" fill="hold" nodeType="withEffect">
                                  <p:stCondLst>
                                    <p:cond delay="0"/>
                                  </p:stCondLst>
                                  <p:childTnLst>
                                    <p:set>
                                      <p:cBhvr>
                                        <p:cTn id="608" dur="1" fill="hold">
                                          <p:stCondLst>
                                            <p:cond delay="0"/>
                                          </p:stCondLst>
                                        </p:cTn>
                                        <p:tgtEl>
                                          <p:spTgt spid="155"/>
                                        </p:tgtEl>
                                        <p:attrNameLst>
                                          <p:attrName>style.visibility</p:attrName>
                                        </p:attrNameLst>
                                      </p:cBhvr>
                                      <p:to>
                                        <p:strVal val="visible"/>
                                      </p:to>
                                    </p:set>
                                    <p:anim calcmode="lin" valueType="num">
                                      <p:cBhvr>
                                        <p:cTn id="609" dur="4000" fill="hold"/>
                                        <p:tgtEl>
                                          <p:spTgt spid="155"/>
                                        </p:tgtEl>
                                        <p:attrNameLst>
                                          <p:attrName>ppt_w</p:attrName>
                                        </p:attrNameLst>
                                      </p:cBhvr>
                                      <p:tavLst>
                                        <p:tav tm="0">
                                          <p:val>
                                            <p:strVal val="#ppt_w"/>
                                          </p:val>
                                        </p:tav>
                                        <p:tav tm="100000">
                                          <p:val>
                                            <p:strVal val="#ppt_w"/>
                                          </p:val>
                                        </p:tav>
                                      </p:tavLst>
                                    </p:anim>
                                    <p:anim calcmode="lin" valueType="num">
                                      <p:cBhvr>
                                        <p:cTn id="610" dur="4000" fill="hold"/>
                                        <p:tgtEl>
                                          <p:spTgt spid="155"/>
                                        </p:tgtEl>
                                        <p:attrNameLst>
                                          <p:attrName>ppt_h</p:attrName>
                                        </p:attrNameLst>
                                      </p:cBhvr>
                                      <p:tavLst>
                                        <p:tav tm="0" fmla="#ppt_h*sin(2.5*pi*$)">
                                          <p:val>
                                            <p:fltVal val="0"/>
                                          </p:val>
                                        </p:tav>
                                        <p:tav tm="100000">
                                          <p:val>
                                            <p:fltVal val="1"/>
                                          </p:val>
                                        </p:tav>
                                      </p:tavLst>
                                    </p:anim>
                                  </p:childTnLst>
                                </p:cTn>
                              </p:par>
                              <p:par>
                                <p:cTn id="611" presetID="8" presetClass="emph" presetSubtype="0" repeatCount="indefinite" fill="hold" nodeType="withEffect">
                                  <p:stCondLst>
                                    <p:cond delay="0"/>
                                  </p:stCondLst>
                                  <p:childTnLst>
                                    <p:animRot by="21600000">
                                      <p:cBhvr>
                                        <p:cTn id="612" dur="4000" fill="hold"/>
                                        <p:tgtEl>
                                          <p:spTgt spid="155"/>
                                        </p:tgtEl>
                                        <p:attrNameLst>
                                          <p:attrName>r</p:attrName>
                                        </p:attrNameLst>
                                      </p:cBhvr>
                                    </p:animRot>
                                  </p:childTnLst>
                                </p:cTn>
                              </p:par>
                              <p:par>
                                <p:cTn id="613" presetID="2" presetClass="exit" presetSubtype="6" fill="hold" nodeType="withEffect">
                                  <p:stCondLst>
                                    <p:cond delay="0"/>
                                  </p:stCondLst>
                                  <p:childTnLst>
                                    <p:anim calcmode="lin" valueType="num">
                                      <p:cBhvr additive="base">
                                        <p:cTn id="614" dur="4000"/>
                                        <p:tgtEl>
                                          <p:spTgt spid="155"/>
                                        </p:tgtEl>
                                        <p:attrNameLst>
                                          <p:attrName>ppt_x</p:attrName>
                                        </p:attrNameLst>
                                      </p:cBhvr>
                                      <p:tavLst>
                                        <p:tav tm="0">
                                          <p:val>
                                            <p:strVal val="ppt_x"/>
                                          </p:val>
                                        </p:tav>
                                        <p:tav tm="100000">
                                          <p:val>
                                            <p:strVal val="1+ppt_w/2"/>
                                          </p:val>
                                        </p:tav>
                                      </p:tavLst>
                                    </p:anim>
                                    <p:anim calcmode="lin" valueType="num">
                                      <p:cBhvr additive="base">
                                        <p:cTn id="615" dur="4000"/>
                                        <p:tgtEl>
                                          <p:spTgt spid="155"/>
                                        </p:tgtEl>
                                        <p:attrNameLst>
                                          <p:attrName>ppt_y</p:attrName>
                                        </p:attrNameLst>
                                      </p:cBhvr>
                                      <p:tavLst>
                                        <p:tav tm="0">
                                          <p:val>
                                            <p:strVal val="ppt_y"/>
                                          </p:val>
                                        </p:tav>
                                        <p:tav tm="100000">
                                          <p:val>
                                            <p:strVal val="1+ppt_h/2"/>
                                          </p:val>
                                        </p:tav>
                                      </p:tavLst>
                                    </p:anim>
                                    <p:set>
                                      <p:cBhvr>
                                        <p:cTn id="616" dur="1" fill="hold">
                                          <p:stCondLst>
                                            <p:cond delay="3999"/>
                                          </p:stCondLst>
                                        </p:cTn>
                                        <p:tgtEl>
                                          <p:spTgt spid="155"/>
                                        </p:tgtEl>
                                        <p:attrNameLst>
                                          <p:attrName>style.visibility</p:attrName>
                                        </p:attrNameLst>
                                      </p:cBhvr>
                                      <p:to>
                                        <p:strVal val="hidden"/>
                                      </p:to>
                                    </p:set>
                                  </p:childTnLst>
                                </p:cTn>
                              </p:par>
                              <p:par>
                                <p:cTn id="617" presetID="19" presetClass="entr" presetSubtype="5" fill="hold" nodeType="withEffect">
                                  <p:stCondLst>
                                    <p:cond delay="0"/>
                                  </p:stCondLst>
                                  <p:childTnLst>
                                    <p:set>
                                      <p:cBhvr>
                                        <p:cTn id="618" dur="1" fill="hold">
                                          <p:stCondLst>
                                            <p:cond delay="0"/>
                                          </p:stCondLst>
                                        </p:cTn>
                                        <p:tgtEl>
                                          <p:spTgt spid="158"/>
                                        </p:tgtEl>
                                        <p:attrNameLst>
                                          <p:attrName>style.visibility</p:attrName>
                                        </p:attrNameLst>
                                      </p:cBhvr>
                                      <p:to>
                                        <p:strVal val="visible"/>
                                      </p:to>
                                    </p:set>
                                    <p:anim calcmode="lin" valueType="num">
                                      <p:cBhvr>
                                        <p:cTn id="619" dur="4000" fill="hold"/>
                                        <p:tgtEl>
                                          <p:spTgt spid="158"/>
                                        </p:tgtEl>
                                        <p:attrNameLst>
                                          <p:attrName>ppt_w</p:attrName>
                                        </p:attrNameLst>
                                      </p:cBhvr>
                                      <p:tavLst>
                                        <p:tav tm="0">
                                          <p:val>
                                            <p:strVal val="#ppt_w"/>
                                          </p:val>
                                        </p:tav>
                                        <p:tav tm="100000">
                                          <p:val>
                                            <p:strVal val="#ppt_w"/>
                                          </p:val>
                                        </p:tav>
                                      </p:tavLst>
                                    </p:anim>
                                    <p:anim calcmode="lin" valueType="num">
                                      <p:cBhvr>
                                        <p:cTn id="620" dur="4000" fill="hold"/>
                                        <p:tgtEl>
                                          <p:spTgt spid="158"/>
                                        </p:tgtEl>
                                        <p:attrNameLst>
                                          <p:attrName>ppt_h</p:attrName>
                                        </p:attrNameLst>
                                      </p:cBhvr>
                                      <p:tavLst>
                                        <p:tav tm="0" fmla="#ppt_h*sin(2.5*pi*$)">
                                          <p:val>
                                            <p:fltVal val="0"/>
                                          </p:val>
                                        </p:tav>
                                        <p:tav tm="100000">
                                          <p:val>
                                            <p:fltVal val="1"/>
                                          </p:val>
                                        </p:tav>
                                      </p:tavLst>
                                    </p:anim>
                                  </p:childTnLst>
                                </p:cTn>
                              </p:par>
                              <p:par>
                                <p:cTn id="621" presetID="8" presetClass="emph" presetSubtype="0" repeatCount="indefinite" fill="hold" nodeType="withEffect">
                                  <p:stCondLst>
                                    <p:cond delay="0"/>
                                  </p:stCondLst>
                                  <p:childTnLst>
                                    <p:animRot by="21600000">
                                      <p:cBhvr>
                                        <p:cTn id="622" dur="4000" fill="hold"/>
                                        <p:tgtEl>
                                          <p:spTgt spid="158"/>
                                        </p:tgtEl>
                                        <p:attrNameLst>
                                          <p:attrName>r</p:attrName>
                                        </p:attrNameLst>
                                      </p:cBhvr>
                                    </p:animRot>
                                  </p:childTnLst>
                                </p:cTn>
                              </p:par>
                              <p:par>
                                <p:cTn id="623" presetID="2" presetClass="exit" presetSubtype="6" fill="hold" nodeType="withEffect">
                                  <p:stCondLst>
                                    <p:cond delay="0"/>
                                  </p:stCondLst>
                                  <p:childTnLst>
                                    <p:anim calcmode="lin" valueType="num">
                                      <p:cBhvr additive="base">
                                        <p:cTn id="624" dur="4000"/>
                                        <p:tgtEl>
                                          <p:spTgt spid="158"/>
                                        </p:tgtEl>
                                        <p:attrNameLst>
                                          <p:attrName>ppt_x</p:attrName>
                                        </p:attrNameLst>
                                      </p:cBhvr>
                                      <p:tavLst>
                                        <p:tav tm="0">
                                          <p:val>
                                            <p:strVal val="ppt_x"/>
                                          </p:val>
                                        </p:tav>
                                        <p:tav tm="100000">
                                          <p:val>
                                            <p:strVal val="1+ppt_w/2"/>
                                          </p:val>
                                        </p:tav>
                                      </p:tavLst>
                                    </p:anim>
                                    <p:anim calcmode="lin" valueType="num">
                                      <p:cBhvr additive="base">
                                        <p:cTn id="625" dur="4000"/>
                                        <p:tgtEl>
                                          <p:spTgt spid="158"/>
                                        </p:tgtEl>
                                        <p:attrNameLst>
                                          <p:attrName>ppt_y</p:attrName>
                                        </p:attrNameLst>
                                      </p:cBhvr>
                                      <p:tavLst>
                                        <p:tav tm="0">
                                          <p:val>
                                            <p:strVal val="ppt_y"/>
                                          </p:val>
                                        </p:tav>
                                        <p:tav tm="100000">
                                          <p:val>
                                            <p:strVal val="1+ppt_h/2"/>
                                          </p:val>
                                        </p:tav>
                                      </p:tavLst>
                                    </p:anim>
                                    <p:set>
                                      <p:cBhvr>
                                        <p:cTn id="626" dur="1" fill="hold">
                                          <p:stCondLst>
                                            <p:cond delay="3999"/>
                                          </p:stCondLst>
                                        </p:cTn>
                                        <p:tgtEl>
                                          <p:spTgt spid="158"/>
                                        </p:tgtEl>
                                        <p:attrNameLst>
                                          <p:attrName>style.visibility</p:attrName>
                                        </p:attrNameLst>
                                      </p:cBhvr>
                                      <p:to>
                                        <p:strVal val="hidden"/>
                                      </p:to>
                                    </p:set>
                                  </p:childTnLst>
                                </p:cTn>
                              </p:par>
                              <p:par>
                                <p:cTn id="627" presetID="19" presetClass="entr" presetSubtype="5" fill="hold" nodeType="withEffect">
                                  <p:stCondLst>
                                    <p:cond delay="0"/>
                                  </p:stCondLst>
                                  <p:childTnLst>
                                    <p:set>
                                      <p:cBhvr>
                                        <p:cTn id="628" dur="1" fill="hold">
                                          <p:stCondLst>
                                            <p:cond delay="0"/>
                                          </p:stCondLst>
                                        </p:cTn>
                                        <p:tgtEl>
                                          <p:spTgt spid="161"/>
                                        </p:tgtEl>
                                        <p:attrNameLst>
                                          <p:attrName>style.visibility</p:attrName>
                                        </p:attrNameLst>
                                      </p:cBhvr>
                                      <p:to>
                                        <p:strVal val="visible"/>
                                      </p:to>
                                    </p:set>
                                    <p:anim calcmode="lin" valueType="num">
                                      <p:cBhvr>
                                        <p:cTn id="629" dur="4000" fill="hold"/>
                                        <p:tgtEl>
                                          <p:spTgt spid="161"/>
                                        </p:tgtEl>
                                        <p:attrNameLst>
                                          <p:attrName>ppt_w</p:attrName>
                                        </p:attrNameLst>
                                      </p:cBhvr>
                                      <p:tavLst>
                                        <p:tav tm="0">
                                          <p:val>
                                            <p:strVal val="#ppt_w"/>
                                          </p:val>
                                        </p:tav>
                                        <p:tav tm="100000">
                                          <p:val>
                                            <p:strVal val="#ppt_w"/>
                                          </p:val>
                                        </p:tav>
                                      </p:tavLst>
                                    </p:anim>
                                    <p:anim calcmode="lin" valueType="num">
                                      <p:cBhvr>
                                        <p:cTn id="630" dur="4000" fill="hold"/>
                                        <p:tgtEl>
                                          <p:spTgt spid="161"/>
                                        </p:tgtEl>
                                        <p:attrNameLst>
                                          <p:attrName>ppt_h</p:attrName>
                                        </p:attrNameLst>
                                      </p:cBhvr>
                                      <p:tavLst>
                                        <p:tav tm="0" fmla="#ppt_h*sin(2.5*pi*$)">
                                          <p:val>
                                            <p:fltVal val="0"/>
                                          </p:val>
                                        </p:tav>
                                        <p:tav tm="100000">
                                          <p:val>
                                            <p:fltVal val="1"/>
                                          </p:val>
                                        </p:tav>
                                      </p:tavLst>
                                    </p:anim>
                                  </p:childTnLst>
                                </p:cTn>
                              </p:par>
                              <p:par>
                                <p:cTn id="631" presetID="8" presetClass="emph" presetSubtype="0" repeatCount="indefinite" fill="hold" nodeType="withEffect">
                                  <p:stCondLst>
                                    <p:cond delay="0"/>
                                  </p:stCondLst>
                                  <p:childTnLst>
                                    <p:animRot by="21600000">
                                      <p:cBhvr>
                                        <p:cTn id="632" dur="4000" fill="hold"/>
                                        <p:tgtEl>
                                          <p:spTgt spid="161"/>
                                        </p:tgtEl>
                                        <p:attrNameLst>
                                          <p:attrName>r</p:attrName>
                                        </p:attrNameLst>
                                      </p:cBhvr>
                                    </p:animRot>
                                  </p:childTnLst>
                                </p:cTn>
                              </p:par>
                              <p:par>
                                <p:cTn id="633" presetID="2" presetClass="exit" presetSubtype="6" fill="hold" nodeType="withEffect">
                                  <p:stCondLst>
                                    <p:cond delay="0"/>
                                  </p:stCondLst>
                                  <p:childTnLst>
                                    <p:anim calcmode="lin" valueType="num">
                                      <p:cBhvr additive="base">
                                        <p:cTn id="634" dur="4000"/>
                                        <p:tgtEl>
                                          <p:spTgt spid="161"/>
                                        </p:tgtEl>
                                        <p:attrNameLst>
                                          <p:attrName>ppt_x</p:attrName>
                                        </p:attrNameLst>
                                      </p:cBhvr>
                                      <p:tavLst>
                                        <p:tav tm="0">
                                          <p:val>
                                            <p:strVal val="ppt_x"/>
                                          </p:val>
                                        </p:tav>
                                        <p:tav tm="100000">
                                          <p:val>
                                            <p:strVal val="1+ppt_w/2"/>
                                          </p:val>
                                        </p:tav>
                                      </p:tavLst>
                                    </p:anim>
                                    <p:anim calcmode="lin" valueType="num">
                                      <p:cBhvr additive="base">
                                        <p:cTn id="635" dur="4000"/>
                                        <p:tgtEl>
                                          <p:spTgt spid="161"/>
                                        </p:tgtEl>
                                        <p:attrNameLst>
                                          <p:attrName>ppt_y</p:attrName>
                                        </p:attrNameLst>
                                      </p:cBhvr>
                                      <p:tavLst>
                                        <p:tav tm="0">
                                          <p:val>
                                            <p:strVal val="ppt_y"/>
                                          </p:val>
                                        </p:tav>
                                        <p:tav tm="100000">
                                          <p:val>
                                            <p:strVal val="1+ppt_h/2"/>
                                          </p:val>
                                        </p:tav>
                                      </p:tavLst>
                                    </p:anim>
                                    <p:set>
                                      <p:cBhvr>
                                        <p:cTn id="636" dur="1" fill="hold">
                                          <p:stCondLst>
                                            <p:cond delay="3999"/>
                                          </p:stCondLst>
                                        </p:cTn>
                                        <p:tgtEl>
                                          <p:spTgt spid="161"/>
                                        </p:tgtEl>
                                        <p:attrNameLst>
                                          <p:attrName>style.visibility</p:attrName>
                                        </p:attrNameLst>
                                      </p:cBhvr>
                                      <p:to>
                                        <p:strVal val="hidden"/>
                                      </p:to>
                                    </p:set>
                                  </p:childTnLst>
                                </p:cTn>
                              </p:par>
                              <p:par>
                                <p:cTn id="637" presetID="19" presetClass="entr" presetSubtype="5" fill="hold" nodeType="withEffect">
                                  <p:stCondLst>
                                    <p:cond delay="0"/>
                                  </p:stCondLst>
                                  <p:childTnLst>
                                    <p:set>
                                      <p:cBhvr>
                                        <p:cTn id="638" dur="1" fill="hold">
                                          <p:stCondLst>
                                            <p:cond delay="0"/>
                                          </p:stCondLst>
                                        </p:cTn>
                                        <p:tgtEl>
                                          <p:spTgt spid="164"/>
                                        </p:tgtEl>
                                        <p:attrNameLst>
                                          <p:attrName>style.visibility</p:attrName>
                                        </p:attrNameLst>
                                      </p:cBhvr>
                                      <p:to>
                                        <p:strVal val="visible"/>
                                      </p:to>
                                    </p:set>
                                    <p:anim calcmode="lin" valueType="num">
                                      <p:cBhvr>
                                        <p:cTn id="639" dur="4000" fill="hold"/>
                                        <p:tgtEl>
                                          <p:spTgt spid="164"/>
                                        </p:tgtEl>
                                        <p:attrNameLst>
                                          <p:attrName>ppt_w</p:attrName>
                                        </p:attrNameLst>
                                      </p:cBhvr>
                                      <p:tavLst>
                                        <p:tav tm="0">
                                          <p:val>
                                            <p:strVal val="#ppt_w"/>
                                          </p:val>
                                        </p:tav>
                                        <p:tav tm="100000">
                                          <p:val>
                                            <p:strVal val="#ppt_w"/>
                                          </p:val>
                                        </p:tav>
                                      </p:tavLst>
                                    </p:anim>
                                    <p:anim calcmode="lin" valueType="num">
                                      <p:cBhvr>
                                        <p:cTn id="640" dur="4000" fill="hold"/>
                                        <p:tgtEl>
                                          <p:spTgt spid="164"/>
                                        </p:tgtEl>
                                        <p:attrNameLst>
                                          <p:attrName>ppt_h</p:attrName>
                                        </p:attrNameLst>
                                      </p:cBhvr>
                                      <p:tavLst>
                                        <p:tav tm="0" fmla="#ppt_h*sin(2.5*pi*$)">
                                          <p:val>
                                            <p:fltVal val="0"/>
                                          </p:val>
                                        </p:tav>
                                        <p:tav tm="100000">
                                          <p:val>
                                            <p:fltVal val="1"/>
                                          </p:val>
                                        </p:tav>
                                      </p:tavLst>
                                    </p:anim>
                                  </p:childTnLst>
                                </p:cTn>
                              </p:par>
                              <p:par>
                                <p:cTn id="641" presetID="8" presetClass="emph" presetSubtype="0" repeatCount="indefinite" fill="hold" nodeType="withEffect">
                                  <p:stCondLst>
                                    <p:cond delay="0"/>
                                  </p:stCondLst>
                                  <p:childTnLst>
                                    <p:animRot by="21600000">
                                      <p:cBhvr>
                                        <p:cTn id="642" dur="4000" fill="hold"/>
                                        <p:tgtEl>
                                          <p:spTgt spid="164"/>
                                        </p:tgtEl>
                                        <p:attrNameLst>
                                          <p:attrName>r</p:attrName>
                                        </p:attrNameLst>
                                      </p:cBhvr>
                                    </p:animRot>
                                  </p:childTnLst>
                                </p:cTn>
                              </p:par>
                              <p:par>
                                <p:cTn id="643" presetID="2" presetClass="exit" presetSubtype="6" fill="hold" nodeType="withEffect">
                                  <p:stCondLst>
                                    <p:cond delay="0"/>
                                  </p:stCondLst>
                                  <p:childTnLst>
                                    <p:anim calcmode="lin" valueType="num">
                                      <p:cBhvr additive="base">
                                        <p:cTn id="644" dur="4000"/>
                                        <p:tgtEl>
                                          <p:spTgt spid="164"/>
                                        </p:tgtEl>
                                        <p:attrNameLst>
                                          <p:attrName>ppt_x</p:attrName>
                                        </p:attrNameLst>
                                      </p:cBhvr>
                                      <p:tavLst>
                                        <p:tav tm="0">
                                          <p:val>
                                            <p:strVal val="ppt_x"/>
                                          </p:val>
                                        </p:tav>
                                        <p:tav tm="100000">
                                          <p:val>
                                            <p:strVal val="1+ppt_w/2"/>
                                          </p:val>
                                        </p:tav>
                                      </p:tavLst>
                                    </p:anim>
                                    <p:anim calcmode="lin" valueType="num">
                                      <p:cBhvr additive="base">
                                        <p:cTn id="645" dur="4000"/>
                                        <p:tgtEl>
                                          <p:spTgt spid="164"/>
                                        </p:tgtEl>
                                        <p:attrNameLst>
                                          <p:attrName>ppt_y</p:attrName>
                                        </p:attrNameLst>
                                      </p:cBhvr>
                                      <p:tavLst>
                                        <p:tav tm="0">
                                          <p:val>
                                            <p:strVal val="ppt_y"/>
                                          </p:val>
                                        </p:tav>
                                        <p:tav tm="100000">
                                          <p:val>
                                            <p:strVal val="1+ppt_h/2"/>
                                          </p:val>
                                        </p:tav>
                                      </p:tavLst>
                                    </p:anim>
                                    <p:set>
                                      <p:cBhvr>
                                        <p:cTn id="646" dur="1" fill="hold">
                                          <p:stCondLst>
                                            <p:cond delay="3999"/>
                                          </p:stCondLst>
                                        </p:cTn>
                                        <p:tgtEl>
                                          <p:spTgt spid="164"/>
                                        </p:tgtEl>
                                        <p:attrNameLst>
                                          <p:attrName>style.visibility</p:attrName>
                                        </p:attrNameLst>
                                      </p:cBhvr>
                                      <p:to>
                                        <p:strVal val="hidden"/>
                                      </p:to>
                                    </p:set>
                                  </p:childTnLst>
                                </p:cTn>
                              </p:par>
                              <p:par>
                                <p:cTn id="647" presetID="19" presetClass="entr" presetSubtype="5" fill="hold" nodeType="withEffect">
                                  <p:stCondLst>
                                    <p:cond delay="0"/>
                                  </p:stCondLst>
                                  <p:childTnLst>
                                    <p:set>
                                      <p:cBhvr>
                                        <p:cTn id="648" dur="1" fill="hold">
                                          <p:stCondLst>
                                            <p:cond delay="0"/>
                                          </p:stCondLst>
                                        </p:cTn>
                                        <p:tgtEl>
                                          <p:spTgt spid="167"/>
                                        </p:tgtEl>
                                        <p:attrNameLst>
                                          <p:attrName>style.visibility</p:attrName>
                                        </p:attrNameLst>
                                      </p:cBhvr>
                                      <p:to>
                                        <p:strVal val="visible"/>
                                      </p:to>
                                    </p:set>
                                    <p:anim calcmode="lin" valueType="num">
                                      <p:cBhvr>
                                        <p:cTn id="649" dur="4000" fill="hold"/>
                                        <p:tgtEl>
                                          <p:spTgt spid="167"/>
                                        </p:tgtEl>
                                        <p:attrNameLst>
                                          <p:attrName>ppt_w</p:attrName>
                                        </p:attrNameLst>
                                      </p:cBhvr>
                                      <p:tavLst>
                                        <p:tav tm="0">
                                          <p:val>
                                            <p:strVal val="#ppt_w"/>
                                          </p:val>
                                        </p:tav>
                                        <p:tav tm="100000">
                                          <p:val>
                                            <p:strVal val="#ppt_w"/>
                                          </p:val>
                                        </p:tav>
                                      </p:tavLst>
                                    </p:anim>
                                    <p:anim calcmode="lin" valueType="num">
                                      <p:cBhvr>
                                        <p:cTn id="650" dur="4000" fill="hold"/>
                                        <p:tgtEl>
                                          <p:spTgt spid="167"/>
                                        </p:tgtEl>
                                        <p:attrNameLst>
                                          <p:attrName>ppt_h</p:attrName>
                                        </p:attrNameLst>
                                      </p:cBhvr>
                                      <p:tavLst>
                                        <p:tav tm="0" fmla="#ppt_h*sin(2.5*pi*$)">
                                          <p:val>
                                            <p:fltVal val="0"/>
                                          </p:val>
                                        </p:tav>
                                        <p:tav tm="100000">
                                          <p:val>
                                            <p:fltVal val="1"/>
                                          </p:val>
                                        </p:tav>
                                      </p:tavLst>
                                    </p:anim>
                                  </p:childTnLst>
                                </p:cTn>
                              </p:par>
                              <p:par>
                                <p:cTn id="651" presetID="8" presetClass="emph" presetSubtype="0" repeatCount="indefinite" fill="hold" nodeType="withEffect">
                                  <p:stCondLst>
                                    <p:cond delay="0"/>
                                  </p:stCondLst>
                                  <p:childTnLst>
                                    <p:animRot by="21600000">
                                      <p:cBhvr>
                                        <p:cTn id="652" dur="4000" fill="hold"/>
                                        <p:tgtEl>
                                          <p:spTgt spid="167"/>
                                        </p:tgtEl>
                                        <p:attrNameLst>
                                          <p:attrName>r</p:attrName>
                                        </p:attrNameLst>
                                      </p:cBhvr>
                                    </p:animRot>
                                  </p:childTnLst>
                                </p:cTn>
                              </p:par>
                              <p:par>
                                <p:cTn id="653" presetID="2" presetClass="exit" presetSubtype="6" fill="hold" nodeType="withEffect">
                                  <p:stCondLst>
                                    <p:cond delay="0"/>
                                  </p:stCondLst>
                                  <p:childTnLst>
                                    <p:anim calcmode="lin" valueType="num">
                                      <p:cBhvr additive="base">
                                        <p:cTn id="654" dur="4000"/>
                                        <p:tgtEl>
                                          <p:spTgt spid="167"/>
                                        </p:tgtEl>
                                        <p:attrNameLst>
                                          <p:attrName>ppt_x</p:attrName>
                                        </p:attrNameLst>
                                      </p:cBhvr>
                                      <p:tavLst>
                                        <p:tav tm="0">
                                          <p:val>
                                            <p:strVal val="ppt_x"/>
                                          </p:val>
                                        </p:tav>
                                        <p:tav tm="100000">
                                          <p:val>
                                            <p:strVal val="1+ppt_w/2"/>
                                          </p:val>
                                        </p:tav>
                                      </p:tavLst>
                                    </p:anim>
                                    <p:anim calcmode="lin" valueType="num">
                                      <p:cBhvr additive="base">
                                        <p:cTn id="655" dur="4000"/>
                                        <p:tgtEl>
                                          <p:spTgt spid="167"/>
                                        </p:tgtEl>
                                        <p:attrNameLst>
                                          <p:attrName>ppt_y</p:attrName>
                                        </p:attrNameLst>
                                      </p:cBhvr>
                                      <p:tavLst>
                                        <p:tav tm="0">
                                          <p:val>
                                            <p:strVal val="ppt_y"/>
                                          </p:val>
                                        </p:tav>
                                        <p:tav tm="100000">
                                          <p:val>
                                            <p:strVal val="1+ppt_h/2"/>
                                          </p:val>
                                        </p:tav>
                                      </p:tavLst>
                                    </p:anim>
                                    <p:set>
                                      <p:cBhvr>
                                        <p:cTn id="656" dur="1" fill="hold">
                                          <p:stCondLst>
                                            <p:cond delay="3999"/>
                                          </p:stCondLst>
                                        </p:cTn>
                                        <p:tgtEl>
                                          <p:spTgt spid="167"/>
                                        </p:tgtEl>
                                        <p:attrNameLst>
                                          <p:attrName>style.visibility</p:attrName>
                                        </p:attrNameLst>
                                      </p:cBhvr>
                                      <p:to>
                                        <p:strVal val="hidden"/>
                                      </p:to>
                                    </p:set>
                                  </p:childTnLst>
                                </p:cTn>
                              </p:par>
                              <p:par>
                                <p:cTn id="657" presetID="19" presetClass="entr" presetSubtype="5" fill="hold" nodeType="withEffect">
                                  <p:stCondLst>
                                    <p:cond delay="0"/>
                                  </p:stCondLst>
                                  <p:childTnLst>
                                    <p:set>
                                      <p:cBhvr>
                                        <p:cTn id="658" dur="1" fill="hold">
                                          <p:stCondLst>
                                            <p:cond delay="0"/>
                                          </p:stCondLst>
                                        </p:cTn>
                                        <p:tgtEl>
                                          <p:spTgt spid="170"/>
                                        </p:tgtEl>
                                        <p:attrNameLst>
                                          <p:attrName>style.visibility</p:attrName>
                                        </p:attrNameLst>
                                      </p:cBhvr>
                                      <p:to>
                                        <p:strVal val="visible"/>
                                      </p:to>
                                    </p:set>
                                    <p:anim calcmode="lin" valueType="num">
                                      <p:cBhvr>
                                        <p:cTn id="659" dur="4000" fill="hold"/>
                                        <p:tgtEl>
                                          <p:spTgt spid="170"/>
                                        </p:tgtEl>
                                        <p:attrNameLst>
                                          <p:attrName>ppt_w</p:attrName>
                                        </p:attrNameLst>
                                      </p:cBhvr>
                                      <p:tavLst>
                                        <p:tav tm="0">
                                          <p:val>
                                            <p:strVal val="#ppt_w"/>
                                          </p:val>
                                        </p:tav>
                                        <p:tav tm="100000">
                                          <p:val>
                                            <p:strVal val="#ppt_w"/>
                                          </p:val>
                                        </p:tav>
                                      </p:tavLst>
                                    </p:anim>
                                    <p:anim calcmode="lin" valueType="num">
                                      <p:cBhvr>
                                        <p:cTn id="660" dur="4000" fill="hold"/>
                                        <p:tgtEl>
                                          <p:spTgt spid="170"/>
                                        </p:tgtEl>
                                        <p:attrNameLst>
                                          <p:attrName>ppt_h</p:attrName>
                                        </p:attrNameLst>
                                      </p:cBhvr>
                                      <p:tavLst>
                                        <p:tav tm="0" fmla="#ppt_h*sin(2.5*pi*$)">
                                          <p:val>
                                            <p:fltVal val="0"/>
                                          </p:val>
                                        </p:tav>
                                        <p:tav tm="100000">
                                          <p:val>
                                            <p:fltVal val="1"/>
                                          </p:val>
                                        </p:tav>
                                      </p:tavLst>
                                    </p:anim>
                                  </p:childTnLst>
                                </p:cTn>
                              </p:par>
                              <p:par>
                                <p:cTn id="661" presetID="8" presetClass="emph" presetSubtype="0" repeatCount="indefinite" fill="hold" nodeType="withEffect">
                                  <p:stCondLst>
                                    <p:cond delay="0"/>
                                  </p:stCondLst>
                                  <p:childTnLst>
                                    <p:animRot by="21600000">
                                      <p:cBhvr>
                                        <p:cTn id="662" dur="4000" fill="hold"/>
                                        <p:tgtEl>
                                          <p:spTgt spid="170"/>
                                        </p:tgtEl>
                                        <p:attrNameLst>
                                          <p:attrName>r</p:attrName>
                                        </p:attrNameLst>
                                      </p:cBhvr>
                                    </p:animRot>
                                  </p:childTnLst>
                                </p:cTn>
                              </p:par>
                              <p:par>
                                <p:cTn id="663" presetID="2" presetClass="exit" presetSubtype="6" fill="hold" nodeType="withEffect">
                                  <p:stCondLst>
                                    <p:cond delay="0"/>
                                  </p:stCondLst>
                                  <p:childTnLst>
                                    <p:anim calcmode="lin" valueType="num">
                                      <p:cBhvr additive="base">
                                        <p:cTn id="664" dur="4000"/>
                                        <p:tgtEl>
                                          <p:spTgt spid="170"/>
                                        </p:tgtEl>
                                        <p:attrNameLst>
                                          <p:attrName>ppt_x</p:attrName>
                                        </p:attrNameLst>
                                      </p:cBhvr>
                                      <p:tavLst>
                                        <p:tav tm="0">
                                          <p:val>
                                            <p:strVal val="ppt_x"/>
                                          </p:val>
                                        </p:tav>
                                        <p:tav tm="100000">
                                          <p:val>
                                            <p:strVal val="1+ppt_w/2"/>
                                          </p:val>
                                        </p:tav>
                                      </p:tavLst>
                                    </p:anim>
                                    <p:anim calcmode="lin" valueType="num">
                                      <p:cBhvr additive="base">
                                        <p:cTn id="665" dur="4000"/>
                                        <p:tgtEl>
                                          <p:spTgt spid="170"/>
                                        </p:tgtEl>
                                        <p:attrNameLst>
                                          <p:attrName>ppt_y</p:attrName>
                                        </p:attrNameLst>
                                      </p:cBhvr>
                                      <p:tavLst>
                                        <p:tav tm="0">
                                          <p:val>
                                            <p:strVal val="ppt_y"/>
                                          </p:val>
                                        </p:tav>
                                        <p:tav tm="100000">
                                          <p:val>
                                            <p:strVal val="1+ppt_h/2"/>
                                          </p:val>
                                        </p:tav>
                                      </p:tavLst>
                                    </p:anim>
                                    <p:set>
                                      <p:cBhvr>
                                        <p:cTn id="666" dur="1" fill="hold">
                                          <p:stCondLst>
                                            <p:cond delay="3999"/>
                                          </p:stCondLst>
                                        </p:cTn>
                                        <p:tgtEl>
                                          <p:spTgt spid="170"/>
                                        </p:tgtEl>
                                        <p:attrNameLst>
                                          <p:attrName>style.visibility</p:attrName>
                                        </p:attrNameLst>
                                      </p:cBhvr>
                                      <p:to>
                                        <p:strVal val="hidden"/>
                                      </p:to>
                                    </p:set>
                                  </p:childTnLst>
                                </p:cTn>
                              </p:par>
                              <p:par>
                                <p:cTn id="667" presetID="19" presetClass="entr" presetSubtype="5" fill="hold" nodeType="withEffect">
                                  <p:stCondLst>
                                    <p:cond delay="0"/>
                                  </p:stCondLst>
                                  <p:childTnLst>
                                    <p:set>
                                      <p:cBhvr>
                                        <p:cTn id="668" dur="1" fill="hold">
                                          <p:stCondLst>
                                            <p:cond delay="0"/>
                                          </p:stCondLst>
                                        </p:cTn>
                                        <p:tgtEl>
                                          <p:spTgt spid="173"/>
                                        </p:tgtEl>
                                        <p:attrNameLst>
                                          <p:attrName>style.visibility</p:attrName>
                                        </p:attrNameLst>
                                      </p:cBhvr>
                                      <p:to>
                                        <p:strVal val="visible"/>
                                      </p:to>
                                    </p:set>
                                    <p:anim calcmode="lin" valueType="num">
                                      <p:cBhvr>
                                        <p:cTn id="669" dur="4000" fill="hold"/>
                                        <p:tgtEl>
                                          <p:spTgt spid="173"/>
                                        </p:tgtEl>
                                        <p:attrNameLst>
                                          <p:attrName>ppt_w</p:attrName>
                                        </p:attrNameLst>
                                      </p:cBhvr>
                                      <p:tavLst>
                                        <p:tav tm="0">
                                          <p:val>
                                            <p:strVal val="#ppt_w"/>
                                          </p:val>
                                        </p:tav>
                                        <p:tav tm="100000">
                                          <p:val>
                                            <p:strVal val="#ppt_w"/>
                                          </p:val>
                                        </p:tav>
                                      </p:tavLst>
                                    </p:anim>
                                    <p:anim calcmode="lin" valueType="num">
                                      <p:cBhvr>
                                        <p:cTn id="670" dur="4000" fill="hold"/>
                                        <p:tgtEl>
                                          <p:spTgt spid="173"/>
                                        </p:tgtEl>
                                        <p:attrNameLst>
                                          <p:attrName>ppt_h</p:attrName>
                                        </p:attrNameLst>
                                      </p:cBhvr>
                                      <p:tavLst>
                                        <p:tav tm="0" fmla="#ppt_h*sin(2.5*pi*$)">
                                          <p:val>
                                            <p:fltVal val="0"/>
                                          </p:val>
                                        </p:tav>
                                        <p:tav tm="100000">
                                          <p:val>
                                            <p:fltVal val="1"/>
                                          </p:val>
                                        </p:tav>
                                      </p:tavLst>
                                    </p:anim>
                                  </p:childTnLst>
                                </p:cTn>
                              </p:par>
                              <p:par>
                                <p:cTn id="671" presetID="8" presetClass="emph" presetSubtype="0" repeatCount="indefinite" fill="hold" nodeType="withEffect">
                                  <p:stCondLst>
                                    <p:cond delay="0"/>
                                  </p:stCondLst>
                                  <p:childTnLst>
                                    <p:animRot by="21600000">
                                      <p:cBhvr>
                                        <p:cTn id="672" dur="4000" fill="hold"/>
                                        <p:tgtEl>
                                          <p:spTgt spid="173"/>
                                        </p:tgtEl>
                                        <p:attrNameLst>
                                          <p:attrName>r</p:attrName>
                                        </p:attrNameLst>
                                      </p:cBhvr>
                                    </p:animRot>
                                  </p:childTnLst>
                                </p:cTn>
                              </p:par>
                              <p:par>
                                <p:cTn id="673" presetID="2" presetClass="exit" presetSubtype="6" fill="hold" nodeType="withEffect">
                                  <p:stCondLst>
                                    <p:cond delay="0"/>
                                  </p:stCondLst>
                                  <p:childTnLst>
                                    <p:anim calcmode="lin" valueType="num">
                                      <p:cBhvr additive="base">
                                        <p:cTn id="674" dur="4000"/>
                                        <p:tgtEl>
                                          <p:spTgt spid="173"/>
                                        </p:tgtEl>
                                        <p:attrNameLst>
                                          <p:attrName>ppt_x</p:attrName>
                                        </p:attrNameLst>
                                      </p:cBhvr>
                                      <p:tavLst>
                                        <p:tav tm="0">
                                          <p:val>
                                            <p:strVal val="ppt_x"/>
                                          </p:val>
                                        </p:tav>
                                        <p:tav tm="100000">
                                          <p:val>
                                            <p:strVal val="1+ppt_w/2"/>
                                          </p:val>
                                        </p:tav>
                                      </p:tavLst>
                                    </p:anim>
                                    <p:anim calcmode="lin" valueType="num">
                                      <p:cBhvr additive="base">
                                        <p:cTn id="675" dur="4000"/>
                                        <p:tgtEl>
                                          <p:spTgt spid="173"/>
                                        </p:tgtEl>
                                        <p:attrNameLst>
                                          <p:attrName>ppt_y</p:attrName>
                                        </p:attrNameLst>
                                      </p:cBhvr>
                                      <p:tavLst>
                                        <p:tav tm="0">
                                          <p:val>
                                            <p:strVal val="ppt_y"/>
                                          </p:val>
                                        </p:tav>
                                        <p:tav tm="100000">
                                          <p:val>
                                            <p:strVal val="1+ppt_h/2"/>
                                          </p:val>
                                        </p:tav>
                                      </p:tavLst>
                                    </p:anim>
                                    <p:set>
                                      <p:cBhvr>
                                        <p:cTn id="676" dur="1" fill="hold">
                                          <p:stCondLst>
                                            <p:cond delay="3999"/>
                                          </p:stCondLst>
                                        </p:cTn>
                                        <p:tgtEl>
                                          <p:spTgt spid="173"/>
                                        </p:tgtEl>
                                        <p:attrNameLst>
                                          <p:attrName>style.visibility</p:attrName>
                                        </p:attrNameLst>
                                      </p:cBhvr>
                                      <p:to>
                                        <p:strVal val="hidden"/>
                                      </p:to>
                                    </p:set>
                                  </p:childTnLst>
                                </p:cTn>
                              </p:par>
                              <p:par>
                                <p:cTn id="677" presetID="19" presetClass="entr" presetSubtype="5" fill="hold" nodeType="withEffect">
                                  <p:stCondLst>
                                    <p:cond delay="0"/>
                                  </p:stCondLst>
                                  <p:childTnLst>
                                    <p:set>
                                      <p:cBhvr>
                                        <p:cTn id="678" dur="1" fill="hold">
                                          <p:stCondLst>
                                            <p:cond delay="0"/>
                                          </p:stCondLst>
                                        </p:cTn>
                                        <p:tgtEl>
                                          <p:spTgt spid="176"/>
                                        </p:tgtEl>
                                        <p:attrNameLst>
                                          <p:attrName>style.visibility</p:attrName>
                                        </p:attrNameLst>
                                      </p:cBhvr>
                                      <p:to>
                                        <p:strVal val="visible"/>
                                      </p:to>
                                    </p:set>
                                    <p:anim calcmode="lin" valueType="num">
                                      <p:cBhvr>
                                        <p:cTn id="679" dur="4000" fill="hold"/>
                                        <p:tgtEl>
                                          <p:spTgt spid="176"/>
                                        </p:tgtEl>
                                        <p:attrNameLst>
                                          <p:attrName>ppt_w</p:attrName>
                                        </p:attrNameLst>
                                      </p:cBhvr>
                                      <p:tavLst>
                                        <p:tav tm="0">
                                          <p:val>
                                            <p:strVal val="#ppt_w"/>
                                          </p:val>
                                        </p:tav>
                                        <p:tav tm="100000">
                                          <p:val>
                                            <p:strVal val="#ppt_w"/>
                                          </p:val>
                                        </p:tav>
                                      </p:tavLst>
                                    </p:anim>
                                    <p:anim calcmode="lin" valueType="num">
                                      <p:cBhvr>
                                        <p:cTn id="680" dur="4000" fill="hold"/>
                                        <p:tgtEl>
                                          <p:spTgt spid="176"/>
                                        </p:tgtEl>
                                        <p:attrNameLst>
                                          <p:attrName>ppt_h</p:attrName>
                                        </p:attrNameLst>
                                      </p:cBhvr>
                                      <p:tavLst>
                                        <p:tav tm="0" fmla="#ppt_h*sin(2.5*pi*$)">
                                          <p:val>
                                            <p:fltVal val="0"/>
                                          </p:val>
                                        </p:tav>
                                        <p:tav tm="100000">
                                          <p:val>
                                            <p:fltVal val="1"/>
                                          </p:val>
                                        </p:tav>
                                      </p:tavLst>
                                    </p:anim>
                                  </p:childTnLst>
                                </p:cTn>
                              </p:par>
                              <p:par>
                                <p:cTn id="681" presetID="8" presetClass="emph" presetSubtype="0" repeatCount="indefinite" fill="hold" nodeType="withEffect">
                                  <p:stCondLst>
                                    <p:cond delay="0"/>
                                  </p:stCondLst>
                                  <p:childTnLst>
                                    <p:animRot by="21600000">
                                      <p:cBhvr>
                                        <p:cTn id="682" dur="4000" fill="hold"/>
                                        <p:tgtEl>
                                          <p:spTgt spid="176"/>
                                        </p:tgtEl>
                                        <p:attrNameLst>
                                          <p:attrName>r</p:attrName>
                                        </p:attrNameLst>
                                      </p:cBhvr>
                                    </p:animRot>
                                  </p:childTnLst>
                                </p:cTn>
                              </p:par>
                              <p:par>
                                <p:cTn id="683" presetID="2" presetClass="exit" presetSubtype="6" fill="hold" nodeType="withEffect">
                                  <p:stCondLst>
                                    <p:cond delay="0"/>
                                  </p:stCondLst>
                                  <p:childTnLst>
                                    <p:anim calcmode="lin" valueType="num">
                                      <p:cBhvr additive="base">
                                        <p:cTn id="684" dur="4000"/>
                                        <p:tgtEl>
                                          <p:spTgt spid="176"/>
                                        </p:tgtEl>
                                        <p:attrNameLst>
                                          <p:attrName>ppt_x</p:attrName>
                                        </p:attrNameLst>
                                      </p:cBhvr>
                                      <p:tavLst>
                                        <p:tav tm="0">
                                          <p:val>
                                            <p:strVal val="ppt_x"/>
                                          </p:val>
                                        </p:tav>
                                        <p:tav tm="100000">
                                          <p:val>
                                            <p:strVal val="1+ppt_w/2"/>
                                          </p:val>
                                        </p:tav>
                                      </p:tavLst>
                                    </p:anim>
                                    <p:anim calcmode="lin" valueType="num">
                                      <p:cBhvr additive="base">
                                        <p:cTn id="685" dur="4000"/>
                                        <p:tgtEl>
                                          <p:spTgt spid="176"/>
                                        </p:tgtEl>
                                        <p:attrNameLst>
                                          <p:attrName>ppt_y</p:attrName>
                                        </p:attrNameLst>
                                      </p:cBhvr>
                                      <p:tavLst>
                                        <p:tav tm="0">
                                          <p:val>
                                            <p:strVal val="ppt_y"/>
                                          </p:val>
                                        </p:tav>
                                        <p:tav tm="100000">
                                          <p:val>
                                            <p:strVal val="1+ppt_h/2"/>
                                          </p:val>
                                        </p:tav>
                                      </p:tavLst>
                                    </p:anim>
                                    <p:set>
                                      <p:cBhvr>
                                        <p:cTn id="686" dur="1" fill="hold">
                                          <p:stCondLst>
                                            <p:cond delay="3999"/>
                                          </p:stCondLst>
                                        </p:cTn>
                                        <p:tgtEl>
                                          <p:spTgt spid="176"/>
                                        </p:tgtEl>
                                        <p:attrNameLst>
                                          <p:attrName>style.visibility</p:attrName>
                                        </p:attrNameLst>
                                      </p:cBhvr>
                                      <p:to>
                                        <p:strVal val="hidden"/>
                                      </p:to>
                                    </p:set>
                                  </p:childTnLst>
                                </p:cTn>
                              </p:par>
                              <p:par>
                                <p:cTn id="687" presetID="19" presetClass="entr" presetSubtype="5" fill="hold" nodeType="withEffect">
                                  <p:stCondLst>
                                    <p:cond delay="0"/>
                                  </p:stCondLst>
                                  <p:childTnLst>
                                    <p:set>
                                      <p:cBhvr>
                                        <p:cTn id="688" dur="1" fill="hold">
                                          <p:stCondLst>
                                            <p:cond delay="0"/>
                                          </p:stCondLst>
                                        </p:cTn>
                                        <p:tgtEl>
                                          <p:spTgt spid="209"/>
                                        </p:tgtEl>
                                        <p:attrNameLst>
                                          <p:attrName>style.visibility</p:attrName>
                                        </p:attrNameLst>
                                      </p:cBhvr>
                                      <p:to>
                                        <p:strVal val="visible"/>
                                      </p:to>
                                    </p:set>
                                    <p:anim calcmode="lin" valueType="num">
                                      <p:cBhvr>
                                        <p:cTn id="689" dur="4000" fill="hold"/>
                                        <p:tgtEl>
                                          <p:spTgt spid="209"/>
                                        </p:tgtEl>
                                        <p:attrNameLst>
                                          <p:attrName>ppt_w</p:attrName>
                                        </p:attrNameLst>
                                      </p:cBhvr>
                                      <p:tavLst>
                                        <p:tav tm="0">
                                          <p:val>
                                            <p:strVal val="#ppt_w"/>
                                          </p:val>
                                        </p:tav>
                                        <p:tav tm="100000">
                                          <p:val>
                                            <p:strVal val="#ppt_w"/>
                                          </p:val>
                                        </p:tav>
                                      </p:tavLst>
                                    </p:anim>
                                    <p:anim calcmode="lin" valueType="num">
                                      <p:cBhvr>
                                        <p:cTn id="690" dur="4000" fill="hold"/>
                                        <p:tgtEl>
                                          <p:spTgt spid="209"/>
                                        </p:tgtEl>
                                        <p:attrNameLst>
                                          <p:attrName>ppt_h</p:attrName>
                                        </p:attrNameLst>
                                      </p:cBhvr>
                                      <p:tavLst>
                                        <p:tav tm="0" fmla="#ppt_h*sin(2.5*pi*$)">
                                          <p:val>
                                            <p:fltVal val="0"/>
                                          </p:val>
                                        </p:tav>
                                        <p:tav tm="100000">
                                          <p:val>
                                            <p:fltVal val="1"/>
                                          </p:val>
                                        </p:tav>
                                      </p:tavLst>
                                    </p:anim>
                                  </p:childTnLst>
                                </p:cTn>
                              </p:par>
                              <p:par>
                                <p:cTn id="691" presetID="8" presetClass="emph" presetSubtype="0" repeatCount="indefinite" fill="hold" nodeType="withEffect">
                                  <p:stCondLst>
                                    <p:cond delay="0"/>
                                  </p:stCondLst>
                                  <p:childTnLst>
                                    <p:animRot by="-21600000">
                                      <p:cBhvr>
                                        <p:cTn id="692" dur="4000" fill="hold"/>
                                        <p:tgtEl>
                                          <p:spTgt spid="209"/>
                                        </p:tgtEl>
                                        <p:attrNameLst>
                                          <p:attrName>r</p:attrName>
                                        </p:attrNameLst>
                                      </p:cBhvr>
                                    </p:animRot>
                                  </p:childTnLst>
                                </p:cTn>
                              </p:par>
                              <p:par>
                                <p:cTn id="693" presetID="2" presetClass="exit" presetSubtype="12" fill="hold" nodeType="withEffect">
                                  <p:stCondLst>
                                    <p:cond delay="0"/>
                                  </p:stCondLst>
                                  <p:childTnLst>
                                    <p:anim calcmode="lin" valueType="num">
                                      <p:cBhvr additive="base">
                                        <p:cTn id="694" dur="4000"/>
                                        <p:tgtEl>
                                          <p:spTgt spid="209"/>
                                        </p:tgtEl>
                                        <p:attrNameLst>
                                          <p:attrName>ppt_x</p:attrName>
                                        </p:attrNameLst>
                                      </p:cBhvr>
                                      <p:tavLst>
                                        <p:tav tm="0">
                                          <p:val>
                                            <p:strVal val="ppt_x"/>
                                          </p:val>
                                        </p:tav>
                                        <p:tav tm="100000">
                                          <p:val>
                                            <p:strVal val="0-ppt_w/2"/>
                                          </p:val>
                                        </p:tav>
                                      </p:tavLst>
                                    </p:anim>
                                    <p:anim calcmode="lin" valueType="num">
                                      <p:cBhvr additive="base">
                                        <p:cTn id="695" dur="4000"/>
                                        <p:tgtEl>
                                          <p:spTgt spid="209"/>
                                        </p:tgtEl>
                                        <p:attrNameLst>
                                          <p:attrName>ppt_y</p:attrName>
                                        </p:attrNameLst>
                                      </p:cBhvr>
                                      <p:tavLst>
                                        <p:tav tm="0">
                                          <p:val>
                                            <p:strVal val="ppt_y"/>
                                          </p:val>
                                        </p:tav>
                                        <p:tav tm="100000">
                                          <p:val>
                                            <p:strVal val="1+ppt_h/2"/>
                                          </p:val>
                                        </p:tav>
                                      </p:tavLst>
                                    </p:anim>
                                    <p:set>
                                      <p:cBhvr>
                                        <p:cTn id="696" dur="1" fill="hold">
                                          <p:stCondLst>
                                            <p:cond delay="3999"/>
                                          </p:stCondLst>
                                        </p:cTn>
                                        <p:tgtEl>
                                          <p:spTgt spid="209"/>
                                        </p:tgtEl>
                                        <p:attrNameLst>
                                          <p:attrName>style.visibility</p:attrName>
                                        </p:attrNameLst>
                                      </p:cBhvr>
                                      <p:to>
                                        <p:strVal val="hidden"/>
                                      </p:to>
                                    </p:set>
                                  </p:childTnLst>
                                </p:cTn>
                              </p:par>
                              <p:par>
                                <p:cTn id="697" presetID="19" presetClass="entr" presetSubtype="5" fill="hold" nodeType="withEffect">
                                  <p:stCondLst>
                                    <p:cond delay="0"/>
                                  </p:stCondLst>
                                  <p:childTnLst>
                                    <p:set>
                                      <p:cBhvr>
                                        <p:cTn id="698" dur="1" fill="hold">
                                          <p:stCondLst>
                                            <p:cond delay="0"/>
                                          </p:stCondLst>
                                        </p:cTn>
                                        <p:tgtEl>
                                          <p:spTgt spid="206"/>
                                        </p:tgtEl>
                                        <p:attrNameLst>
                                          <p:attrName>style.visibility</p:attrName>
                                        </p:attrNameLst>
                                      </p:cBhvr>
                                      <p:to>
                                        <p:strVal val="visible"/>
                                      </p:to>
                                    </p:set>
                                    <p:anim calcmode="lin" valueType="num">
                                      <p:cBhvr>
                                        <p:cTn id="699" dur="4000" fill="hold"/>
                                        <p:tgtEl>
                                          <p:spTgt spid="206"/>
                                        </p:tgtEl>
                                        <p:attrNameLst>
                                          <p:attrName>ppt_w</p:attrName>
                                        </p:attrNameLst>
                                      </p:cBhvr>
                                      <p:tavLst>
                                        <p:tav tm="0">
                                          <p:val>
                                            <p:strVal val="#ppt_w"/>
                                          </p:val>
                                        </p:tav>
                                        <p:tav tm="100000">
                                          <p:val>
                                            <p:strVal val="#ppt_w"/>
                                          </p:val>
                                        </p:tav>
                                      </p:tavLst>
                                    </p:anim>
                                    <p:anim calcmode="lin" valueType="num">
                                      <p:cBhvr>
                                        <p:cTn id="700" dur="4000" fill="hold"/>
                                        <p:tgtEl>
                                          <p:spTgt spid="206"/>
                                        </p:tgtEl>
                                        <p:attrNameLst>
                                          <p:attrName>ppt_h</p:attrName>
                                        </p:attrNameLst>
                                      </p:cBhvr>
                                      <p:tavLst>
                                        <p:tav tm="0" fmla="#ppt_h*sin(2.5*pi*$)">
                                          <p:val>
                                            <p:fltVal val="0"/>
                                          </p:val>
                                        </p:tav>
                                        <p:tav tm="100000">
                                          <p:val>
                                            <p:fltVal val="1"/>
                                          </p:val>
                                        </p:tav>
                                      </p:tavLst>
                                    </p:anim>
                                  </p:childTnLst>
                                </p:cTn>
                              </p:par>
                              <p:par>
                                <p:cTn id="701" presetID="8" presetClass="emph" presetSubtype="0" repeatCount="indefinite" fill="hold" nodeType="withEffect">
                                  <p:stCondLst>
                                    <p:cond delay="0"/>
                                  </p:stCondLst>
                                  <p:childTnLst>
                                    <p:animRot by="-21600000">
                                      <p:cBhvr>
                                        <p:cTn id="702" dur="4000" fill="hold"/>
                                        <p:tgtEl>
                                          <p:spTgt spid="206"/>
                                        </p:tgtEl>
                                        <p:attrNameLst>
                                          <p:attrName>r</p:attrName>
                                        </p:attrNameLst>
                                      </p:cBhvr>
                                    </p:animRot>
                                  </p:childTnLst>
                                </p:cTn>
                              </p:par>
                              <p:par>
                                <p:cTn id="703" presetID="2" presetClass="exit" presetSubtype="12" fill="hold" nodeType="withEffect">
                                  <p:stCondLst>
                                    <p:cond delay="0"/>
                                  </p:stCondLst>
                                  <p:childTnLst>
                                    <p:anim calcmode="lin" valueType="num">
                                      <p:cBhvr additive="base">
                                        <p:cTn id="704" dur="4000"/>
                                        <p:tgtEl>
                                          <p:spTgt spid="206"/>
                                        </p:tgtEl>
                                        <p:attrNameLst>
                                          <p:attrName>ppt_x</p:attrName>
                                        </p:attrNameLst>
                                      </p:cBhvr>
                                      <p:tavLst>
                                        <p:tav tm="0">
                                          <p:val>
                                            <p:strVal val="ppt_x"/>
                                          </p:val>
                                        </p:tav>
                                        <p:tav tm="100000">
                                          <p:val>
                                            <p:strVal val="0-ppt_w/2"/>
                                          </p:val>
                                        </p:tav>
                                      </p:tavLst>
                                    </p:anim>
                                    <p:anim calcmode="lin" valueType="num">
                                      <p:cBhvr additive="base">
                                        <p:cTn id="705" dur="4000"/>
                                        <p:tgtEl>
                                          <p:spTgt spid="206"/>
                                        </p:tgtEl>
                                        <p:attrNameLst>
                                          <p:attrName>ppt_y</p:attrName>
                                        </p:attrNameLst>
                                      </p:cBhvr>
                                      <p:tavLst>
                                        <p:tav tm="0">
                                          <p:val>
                                            <p:strVal val="ppt_y"/>
                                          </p:val>
                                        </p:tav>
                                        <p:tav tm="100000">
                                          <p:val>
                                            <p:strVal val="1+ppt_h/2"/>
                                          </p:val>
                                        </p:tav>
                                      </p:tavLst>
                                    </p:anim>
                                    <p:set>
                                      <p:cBhvr>
                                        <p:cTn id="706" dur="1" fill="hold">
                                          <p:stCondLst>
                                            <p:cond delay="3999"/>
                                          </p:stCondLst>
                                        </p:cTn>
                                        <p:tgtEl>
                                          <p:spTgt spid="206"/>
                                        </p:tgtEl>
                                        <p:attrNameLst>
                                          <p:attrName>style.visibility</p:attrName>
                                        </p:attrNameLst>
                                      </p:cBhvr>
                                      <p:to>
                                        <p:strVal val="hidden"/>
                                      </p:to>
                                    </p:set>
                                  </p:childTnLst>
                                </p:cTn>
                              </p:par>
                              <p:par>
                                <p:cTn id="707" presetID="19" presetClass="entr" presetSubtype="5" fill="hold" nodeType="withEffect">
                                  <p:stCondLst>
                                    <p:cond delay="0"/>
                                  </p:stCondLst>
                                  <p:childTnLst>
                                    <p:set>
                                      <p:cBhvr>
                                        <p:cTn id="708" dur="1" fill="hold">
                                          <p:stCondLst>
                                            <p:cond delay="0"/>
                                          </p:stCondLst>
                                        </p:cTn>
                                        <p:tgtEl>
                                          <p:spTgt spid="203"/>
                                        </p:tgtEl>
                                        <p:attrNameLst>
                                          <p:attrName>style.visibility</p:attrName>
                                        </p:attrNameLst>
                                      </p:cBhvr>
                                      <p:to>
                                        <p:strVal val="visible"/>
                                      </p:to>
                                    </p:set>
                                    <p:anim calcmode="lin" valueType="num">
                                      <p:cBhvr>
                                        <p:cTn id="709" dur="4000" fill="hold"/>
                                        <p:tgtEl>
                                          <p:spTgt spid="203"/>
                                        </p:tgtEl>
                                        <p:attrNameLst>
                                          <p:attrName>ppt_w</p:attrName>
                                        </p:attrNameLst>
                                      </p:cBhvr>
                                      <p:tavLst>
                                        <p:tav tm="0">
                                          <p:val>
                                            <p:strVal val="#ppt_w"/>
                                          </p:val>
                                        </p:tav>
                                        <p:tav tm="100000">
                                          <p:val>
                                            <p:strVal val="#ppt_w"/>
                                          </p:val>
                                        </p:tav>
                                      </p:tavLst>
                                    </p:anim>
                                    <p:anim calcmode="lin" valueType="num">
                                      <p:cBhvr>
                                        <p:cTn id="710" dur="4000" fill="hold"/>
                                        <p:tgtEl>
                                          <p:spTgt spid="203"/>
                                        </p:tgtEl>
                                        <p:attrNameLst>
                                          <p:attrName>ppt_h</p:attrName>
                                        </p:attrNameLst>
                                      </p:cBhvr>
                                      <p:tavLst>
                                        <p:tav tm="0" fmla="#ppt_h*sin(2.5*pi*$)">
                                          <p:val>
                                            <p:fltVal val="0"/>
                                          </p:val>
                                        </p:tav>
                                        <p:tav tm="100000">
                                          <p:val>
                                            <p:fltVal val="1"/>
                                          </p:val>
                                        </p:tav>
                                      </p:tavLst>
                                    </p:anim>
                                  </p:childTnLst>
                                </p:cTn>
                              </p:par>
                              <p:par>
                                <p:cTn id="711" presetID="8" presetClass="emph" presetSubtype="0" repeatCount="indefinite" fill="hold" nodeType="withEffect">
                                  <p:stCondLst>
                                    <p:cond delay="0"/>
                                  </p:stCondLst>
                                  <p:childTnLst>
                                    <p:animRot by="-21600000">
                                      <p:cBhvr>
                                        <p:cTn id="712" dur="4000" fill="hold"/>
                                        <p:tgtEl>
                                          <p:spTgt spid="203"/>
                                        </p:tgtEl>
                                        <p:attrNameLst>
                                          <p:attrName>r</p:attrName>
                                        </p:attrNameLst>
                                      </p:cBhvr>
                                    </p:animRot>
                                  </p:childTnLst>
                                </p:cTn>
                              </p:par>
                              <p:par>
                                <p:cTn id="713" presetID="2" presetClass="exit" presetSubtype="12" fill="hold" nodeType="withEffect">
                                  <p:stCondLst>
                                    <p:cond delay="0"/>
                                  </p:stCondLst>
                                  <p:childTnLst>
                                    <p:anim calcmode="lin" valueType="num">
                                      <p:cBhvr additive="base">
                                        <p:cTn id="714" dur="4000"/>
                                        <p:tgtEl>
                                          <p:spTgt spid="203"/>
                                        </p:tgtEl>
                                        <p:attrNameLst>
                                          <p:attrName>ppt_x</p:attrName>
                                        </p:attrNameLst>
                                      </p:cBhvr>
                                      <p:tavLst>
                                        <p:tav tm="0">
                                          <p:val>
                                            <p:strVal val="ppt_x"/>
                                          </p:val>
                                        </p:tav>
                                        <p:tav tm="100000">
                                          <p:val>
                                            <p:strVal val="0-ppt_w/2"/>
                                          </p:val>
                                        </p:tav>
                                      </p:tavLst>
                                    </p:anim>
                                    <p:anim calcmode="lin" valueType="num">
                                      <p:cBhvr additive="base">
                                        <p:cTn id="715" dur="4000"/>
                                        <p:tgtEl>
                                          <p:spTgt spid="203"/>
                                        </p:tgtEl>
                                        <p:attrNameLst>
                                          <p:attrName>ppt_y</p:attrName>
                                        </p:attrNameLst>
                                      </p:cBhvr>
                                      <p:tavLst>
                                        <p:tav tm="0">
                                          <p:val>
                                            <p:strVal val="ppt_y"/>
                                          </p:val>
                                        </p:tav>
                                        <p:tav tm="100000">
                                          <p:val>
                                            <p:strVal val="1+ppt_h/2"/>
                                          </p:val>
                                        </p:tav>
                                      </p:tavLst>
                                    </p:anim>
                                    <p:set>
                                      <p:cBhvr>
                                        <p:cTn id="716" dur="1" fill="hold">
                                          <p:stCondLst>
                                            <p:cond delay="3999"/>
                                          </p:stCondLst>
                                        </p:cTn>
                                        <p:tgtEl>
                                          <p:spTgt spid="203"/>
                                        </p:tgtEl>
                                        <p:attrNameLst>
                                          <p:attrName>style.visibility</p:attrName>
                                        </p:attrNameLst>
                                      </p:cBhvr>
                                      <p:to>
                                        <p:strVal val="hidden"/>
                                      </p:to>
                                    </p:set>
                                  </p:childTnLst>
                                </p:cTn>
                              </p:par>
                              <p:par>
                                <p:cTn id="717" presetID="19" presetClass="entr" presetSubtype="5" fill="hold" nodeType="withEffect">
                                  <p:stCondLst>
                                    <p:cond delay="0"/>
                                  </p:stCondLst>
                                  <p:childTnLst>
                                    <p:set>
                                      <p:cBhvr>
                                        <p:cTn id="718" dur="1" fill="hold">
                                          <p:stCondLst>
                                            <p:cond delay="0"/>
                                          </p:stCondLst>
                                        </p:cTn>
                                        <p:tgtEl>
                                          <p:spTgt spid="200"/>
                                        </p:tgtEl>
                                        <p:attrNameLst>
                                          <p:attrName>style.visibility</p:attrName>
                                        </p:attrNameLst>
                                      </p:cBhvr>
                                      <p:to>
                                        <p:strVal val="visible"/>
                                      </p:to>
                                    </p:set>
                                    <p:anim calcmode="lin" valueType="num">
                                      <p:cBhvr>
                                        <p:cTn id="719" dur="4000" fill="hold"/>
                                        <p:tgtEl>
                                          <p:spTgt spid="200"/>
                                        </p:tgtEl>
                                        <p:attrNameLst>
                                          <p:attrName>ppt_w</p:attrName>
                                        </p:attrNameLst>
                                      </p:cBhvr>
                                      <p:tavLst>
                                        <p:tav tm="0">
                                          <p:val>
                                            <p:strVal val="#ppt_w"/>
                                          </p:val>
                                        </p:tav>
                                        <p:tav tm="100000">
                                          <p:val>
                                            <p:strVal val="#ppt_w"/>
                                          </p:val>
                                        </p:tav>
                                      </p:tavLst>
                                    </p:anim>
                                    <p:anim calcmode="lin" valueType="num">
                                      <p:cBhvr>
                                        <p:cTn id="720" dur="4000" fill="hold"/>
                                        <p:tgtEl>
                                          <p:spTgt spid="200"/>
                                        </p:tgtEl>
                                        <p:attrNameLst>
                                          <p:attrName>ppt_h</p:attrName>
                                        </p:attrNameLst>
                                      </p:cBhvr>
                                      <p:tavLst>
                                        <p:tav tm="0" fmla="#ppt_h*sin(2.5*pi*$)">
                                          <p:val>
                                            <p:fltVal val="0"/>
                                          </p:val>
                                        </p:tav>
                                        <p:tav tm="100000">
                                          <p:val>
                                            <p:fltVal val="1"/>
                                          </p:val>
                                        </p:tav>
                                      </p:tavLst>
                                    </p:anim>
                                  </p:childTnLst>
                                </p:cTn>
                              </p:par>
                              <p:par>
                                <p:cTn id="721" presetID="8" presetClass="emph" presetSubtype="0" repeatCount="indefinite" fill="hold" nodeType="withEffect">
                                  <p:stCondLst>
                                    <p:cond delay="0"/>
                                  </p:stCondLst>
                                  <p:childTnLst>
                                    <p:animRot by="-21600000">
                                      <p:cBhvr>
                                        <p:cTn id="722" dur="4000" fill="hold"/>
                                        <p:tgtEl>
                                          <p:spTgt spid="200"/>
                                        </p:tgtEl>
                                        <p:attrNameLst>
                                          <p:attrName>r</p:attrName>
                                        </p:attrNameLst>
                                      </p:cBhvr>
                                    </p:animRot>
                                  </p:childTnLst>
                                </p:cTn>
                              </p:par>
                              <p:par>
                                <p:cTn id="723" presetID="2" presetClass="exit" presetSubtype="12" fill="hold" nodeType="withEffect">
                                  <p:stCondLst>
                                    <p:cond delay="0"/>
                                  </p:stCondLst>
                                  <p:childTnLst>
                                    <p:anim calcmode="lin" valueType="num">
                                      <p:cBhvr additive="base">
                                        <p:cTn id="724" dur="4000"/>
                                        <p:tgtEl>
                                          <p:spTgt spid="200"/>
                                        </p:tgtEl>
                                        <p:attrNameLst>
                                          <p:attrName>ppt_x</p:attrName>
                                        </p:attrNameLst>
                                      </p:cBhvr>
                                      <p:tavLst>
                                        <p:tav tm="0">
                                          <p:val>
                                            <p:strVal val="ppt_x"/>
                                          </p:val>
                                        </p:tav>
                                        <p:tav tm="100000">
                                          <p:val>
                                            <p:strVal val="0-ppt_w/2"/>
                                          </p:val>
                                        </p:tav>
                                      </p:tavLst>
                                    </p:anim>
                                    <p:anim calcmode="lin" valueType="num">
                                      <p:cBhvr additive="base">
                                        <p:cTn id="725" dur="4000"/>
                                        <p:tgtEl>
                                          <p:spTgt spid="200"/>
                                        </p:tgtEl>
                                        <p:attrNameLst>
                                          <p:attrName>ppt_y</p:attrName>
                                        </p:attrNameLst>
                                      </p:cBhvr>
                                      <p:tavLst>
                                        <p:tav tm="0">
                                          <p:val>
                                            <p:strVal val="ppt_y"/>
                                          </p:val>
                                        </p:tav>
                                        <p:tav tm="100000">
                                          <p:val>
                                            <p:strVal val="1+ppt_h/2"/>
                                          </p:val>
                                        </p:tav>
                                      </p:tavLst>
                                    </p:anim>
                                    <p:set>
                                      <p:cBhvr>
                                        <p:cTn id="726" dur="1" fill="hold">
                                          <p:stCondLst>
                                            <p:cond delay="3999"/>
                                          </p:stCondLst>
                                        </p:cTn>
                                        <p:tgtEl>
                                          <p:spTgt spid="200"/>
                                        </p:tgtEl>
                                        <p:attrNameLst>
                                          <p:attrName>style.visibility</p:attrName>
                                        </p:attrNameLst>
                                      </p:cBhvr>
                                      <p:to>
                                        <p:strVal val="hidden"/>
                                      </p:to>
                                    </p:set>
                                  </p:childTnLst>
                                </p:cTn>
                              </p:par>
                              <p:par>
                                <p:cTn id="727" presetID="19" presetClass="entr" presetSubtype="5" fill="hold" nodeType="withEffect">
                                  <p:stCondLst>
                                    <p:cond delay="0"/>
                                  </p:stCondLst>
                                  <p:childTnLst>
                                    <p:set>
                                      <p:cBhvr>
                                        <p:cTn id="728" dur="1" fill="hold">
                                          <p:stCondLst>
                                            <p:cond delay="0"/>
                                          </p:stCondLst>
                                        </p:cTn>
                                        <p:tgtEl>
                                          <p:spTgt spid="197"/>
                                        </p:tgtEl>
                                        <p:attrNameLst>
                                          <p:attrName>style.visibility</p:attrName>
                                        </p:attrNameLst>
                                      </p:cBhvr>
                                      <p:to>
                                        <p:strVal val="visible"/>
                                      </p:to>
                                    </p:set>
                                    <p:anim calcmode="lin" valueType="num">
                                      <p:cBhvr>
                                        <p:cTn id="729" dur="4000" fill="hold"/>
                                        <p:tgtEl>
                                          <p:spTgt spid="197"/>
                                        </p:tgtEl>
                                        <p:attrNameLst>
                                          <p:attrName>ppt_w</p:attrName>
                                        </p:attrNameLst>
                                      </p:cBhvr>
                                      <p:tavLst>
                                        <p:tav tm="0">
                                          <p:val>
                                            <p:strVal val="#ppt_w"/>
                                          </p:val>
                                        </p:tav>
                                        <p:tav tm="100000">
                                          <p:val>
                                            <p:strVal val="#ppt_w"/>
                                          </p:val>
                                        </p:tav>
                                      </p:tavLst>
                                    </p:anim>
                                    <p:anim calcmode="lin" valueType="num">
                                      <p:cBhvr>
                                        <p:cTn id="730" dur="4000" fill="hold"/>
                                        <p:tgtEl>
                                          <p:spTgt spid="197"/>
                                        </p:tgtEl>
                                        <p:attrNameLst>
                                          <p:attrName>ppt_h</p:attrName>
                                        </p:attrNameLst>
                                      </p:cBhvr>
                                      <p:tavLst>
                                        <p:tav tm="0" fmla="#ppt_h*sin(2.5*pi*$)">
                                          <p:val>
                                            <p:fltVal val="0"/>
                                          </p:val>
                                        </p:tav>
                                        <p:tav tm="100000">
                                          <p:val>
                                            <p:fltVal val="1"/>
                                          </p:val>
                                        </p:tav>
                                      </p:tavLst>
                                    </p:anim>
                                  </p:childTnLst>
                                </p:cTn>
                              </p:par>
                              <p:par>
                                <p:cTn id="731" presetID="8" presetClass="emph" presetSubtype="0" repeatCount="indefinite" fill="hold" nodeType="withEffect">
                                  <p:stCondLst>
                                    <p:cond delay="0"/>
                                  </p:stCondLst>
                                  <p:childTnLst>
                                    <p:animRot by="-21600000">
                                      <p:cBhvr>
                                        <p:cTn id="732" dur="4000" fill="hold"/>
                                        <p:tgtEl>
                                          <p:spTgt spid="197"/>
                                        </p:tgtEl>
                                        <p:attrNameLst>
                                          <p:attrName>r</p:attrName>
                                        </p:attrNameLst>
                                      </p:cBhvr>
                                    </p:animRot>
                                  </p:childTnLst>
                                </p:cTn>
                              </p:par>
                              <p:par>
                                <p:cTn id="733" presetID="2" presetClass="exit" presetSubtype="12" fill="hold" nodeType="withEffect">
                                  <p:stCondLst>
                                    <p:cond delay="0"/>
                                  </p:stCondLst>
                                  <p:childTnLst>
                                    <p:anim calcmode="lin" valueType="num">
                                      <p:cBhvr additive="base">
                                        <p:cTn id="734" dur="4000"/>
                                        <p:tgtEl>
                                          <p:spTgt spid="197"/>
                                        </p:tgtEl>
                                        <p:attrNameLst>
                                          <p:attrName>ppt_x</p:attrName>
                                        </p:attrNameLst>
                                      </p:cBhvr>
                                      <p:tavLst>
                                        <p:tav tm="0">
                                          <p:val>
                                            <p:strVal val="ppt_x"/>
                                          </p:val>
                                        </p:tav>
                                        <p:tav tm="100000">
                                          <p:val>
                                            <p:strVal val="0-ppt_w/2"/>
                                          </p:val>
                                        </p:tav>
                                      </p:tavLst>
                                    </p:anim>
                                    <p:anim calcmode="lin" valueType="num">
                                      <p:cBhvr additive="base">
                                        <p:cTn id="735" dur="4000"/>
                                        <p:tgtEl>
                                          <p:spTgt spid="197"/>
                                        </p:tgtEl>
                                        <p:attrNameLst>
                                          <p:attrName>ppt_y</p:attrName>
                                        </p:attrNameLst>
                                      </p:cBhvr>
                                      <p:tavLst>
                                        <p:tav tm="0">
                                          <p:val>
                                            <p:strVal val="ppt_y"/>
                                          </p:val>
                                        </p:tav>
                                        <p:tav tm="100000">
                                          <p:val>
                                            <p:strVal val="1+ppt_h/2"/>
                                          </p:val>
                                        </p:tav>
                                      </p:tavLst>
                                    </p:anim>
                                    <p:set>
                                      <p:cBhvr>
                                        <p:cTn id="736" dur="1" fill="hold">
                                          <p:stCondLst>
                                            <p:cond delay="3999"/>
                                          </p:stCondLst>
                                        </p:cTn>
                                        <p:tgtEl>
                                          <p:spTgt spid="197"/>
                                        </p:tgtEl>
                                        <p:attrNameLst>
                                          <p:attrName>style.visibility</p:attrName>
                                        </p:attrNameLst>
                                      </p:cBhvr>
                                      <p:to>
                                        <p:strVal val="hidden"/>
                                      </p:to>
                                    </p:set>
                                  </p:childTnLst>
                                </p:cTn>
                              </p:par>
                              <p:par>
                                <p:cTn id="737" presetID="19" presetClass="entr" presetSubtype="5" fill="hold" nodeType="withEffect">
                                  <p:stCondLst>
                                    <p:cond delay="0"/>
                                  </p:stCondLst>
                                  <p:childTnLst>
                                    <p:set>
                                      <p:cBhvr>
                                        <p:cTn id="738" dur="1" fill="hold">
                                          <p:stCondLst>
                                            <p:cond delay="0"/>
                                          </p:stCondLst>
                                        </p:cTn>
                                        <p:tgtEl>
                                          <p:spTgt spid="194"/>
                                        </p:tgtEl>
                                        <p:attrNameLst>
                                          <p:attrName>style.visibility</p:attrName>
                                        </p:attrNameLst>
                                      </p:cBhvr>
                                      <p:to>
                                        <p:strVal val="visible"/>
                                      </p:to>
                                    </p:set>
                                    <p:anim calcmode="lin" valueType="num">
                                      <p:cBhvr>
                                        <p:cTn id="739" dur="4000" fill="hold"/>
                                        <p:tgtEl>
                                          <p:spTgt spid="194"/>
                                        </p:tgtEl>
                                        <p:attrNameLst>
                                          <p:attrName>ppt_w</p:attrName>
                                        </p:attrNameLst>
                                      </p:cBhvr>
                                      <p:tavLst>
                                        <p:tav tm="0">
                                          <p:val>
                                            <p:strVal val="#ppt_w"/>
                                          </p:val>
                                        </p:tav>
                                        <p:tav tm="100000">
                                          <p:val>
                                            <p:strVal val="#ppt_w"/>
                                          </p:val>
                                        </p:tav>
                                      </p:tavLst>
                                    </p:anim>
                                    <p:anim calcmode="lin" valueType="num">
                                      <p:cBhvr>
                                        <p:cTn id="740" dur="4000" fill="hold"/>
                                        <p:tgtEl>
                                          <p:spTgt spid="194"/>
                                        </p:tgtEl>
                                        <p:attrNameLst>
                                          <p:attrName>ppt_h</p:attrName>
                                        </p:attrNameLst>
                                      </p:cBhvr>
                                      <p:tavLst>
                                        <p:tav tm="0" fmla="#ppt_h*sin(2.5*pi*$)">
                                          <p:val>
                                            <p:fltVal val="0"/>
                                          </p:val>
                                        </p:tav>
                                        <p:tav tm="100000">
                                          <p:val>
                                            <p:fltVal val="1"/>
                                          </p:val>
                                        </p:tav>
                                      </p:tavLst>
                                    </p:anim>
                                  </p:childTnLst>
                                </p:cTn>
                              </p:par>
                              <p:par>
                                <p:cTn id="741" presetID="8" presetClass="emph" presetSubtype="0" repeatCount="indefinite" fill="hold" nodeType="withEffect">
                                  <p:stCondLst>
                                    <p:cond delay="0"/>
                                  </p:stCondLst>
                                  <p:childTnLst>
                                    <p:animRot by="-21600000">
                                      <p:cBhvr>
                                        <p:cTn id="742" dur="4000" fill="hold"/>
                                        <p:tgtEl>
                                          <p:spTgt spid="194"/>
                                        </p:tgtEl>
                                        <p:attrNameLst>
                                          <p:attrName>r</p:attrName>
                                        </p:attrNameLst>
                                      </p:cBhvr>
                                    </p:animRot>
                                  </p:childTnLst>
                                </p:cTn>
                              </p:par>
                              <p:par>
                                <p:cTn id="743" presetID="2" presetClass="exit" presetSubtype="12" fill="hold" nodeType="withEffect">
                                  <p:stCondLst>
                                    <p:cond delay="0"/>
                                  </p:stCondLst>
                                  <p:childTnLst>
                                    <p:anim calcmode="lin" valueType="num">
                                      <p:cBhvr additive="base">
                                        <p:cTn id="744" dur="4000"/>
                                        <p:tgtEl>
                                          <p:spTgt spid="194"/>
                                        </p:tgtEl>
                                        <p:attrNameLst>
                                          <p:attrName>ppt_x</p:attrName>
                                        </p:attrNameLst>
                                      </p:cBhvr>
                                      <p:tavLst>
                                        <p:tav tm="0">
                                          <p:val>
                                            <p:strVal val="ppt_x"/>
                                          </p:val>
                                        </p:tav>
                                        <p:tav tm="100000">
                                          <p:val>
                                            <p:strVal val="0-ppt_w/2"/>
                                          </p:val>
                                        </p:tav>
                                      </p:tavLst>
                                    </p:anim>
                                    <p:anim calcmode="lin" valueType="num">
                                      <p:cBhvr additive="base">
                                        <p:cTn id="745" dur="4000"/>
                                        <p:tgtEl>
                                          <p:spTgt spid="194"/>
                                        </p:tgtEl>
                                        <p:attrNameLst>
                                          <p:attrName>ppt_y</p:attrName>
                                        </p:attrNameLst>
                                      </p:cBhvr>
                                      <p:tavLst>
                                        <p:tav tm="0">
                                          <p:val>
                                            <p:strVal val="ppt_y"/>
                                          </p:val>
                                        </p:tav>
                                        <p:tav tm="100000">
                                          <p:val>
                                            <p:strVal val="1+ppt_h/2"/>
                                          </p:val>
                                        </p:tav>
                                      </p:tavLst>
                                    </p:anim>
                                    <p:set>
                                      <p:cBhvr>
                                        <p:cTn id="746" dur="1" fill="hold">
                                          <p:stCondLst>
                                            <p:cond delay="3999"/>
                                          </p:stCondLst>
                                        </p:cTn>
                                        <p:tgtEl>
                                          <p:spTgt spid="194"/>
                                        </p:tgtEl>
                                        <p:attrNameLst>
                                          <p:attrName>style.visibility</p:attrName>
                                        </p:attrNameLst>
                                      </p:cBhvr>
                                      <p:to>
                                        <p:strVal val="hidden"/>
                                      </p:to>
                                    </p:set>
                                  </p:childTnLst>
                                </p:cTn>
                              </p:par>
                              <p:par>
                                <p:cTn id="747" presetID="19" presetClass="entr" presetSubtype="5" fill="hold" nodeType="withEffect">
                                  <p:stCondLst>
                                    <p:cond delay="0"/>
                                  </p:stCondLst>
                                  <p:childTnLst>
                                    <p:set>
                                      <p:cBhvr>
                                        <p:cTn id="748" dur="1" fill="hold">
                                          <p:stCondLst>
                                            <p:cond delay="0"/>
                                          </p:stCondLst>
                                        </p:cTn>
                                        <p:tgtEl>
                                          <p:spTgt spid="191"/>
                                        </p:tgtEl>
                                        <p:attrNameLst>
                                          <p:attrName>style.visibility</p:attrName>
                                        </p:attrNameLst>
                                      </p:cBhvr>
                                      <p:to>
                                        <p:strVal val="visible"/>
                                      </p:to>
                                    </p:set>
                                    <p:anim calcmode="lin" valueType="num">
                                      <p:cBhvr>
                                        <p:cTn id="749" dur="4000" fill="hold"/>
                                        <p:tgtEl>
                                          <p:spTgt spid="191"/>
                                        </p:tgtEl>
                                        <p:attrNameLst>
                                          <p:attrName>ppt_w</p:attrName>
                                        </p:attrNameLst>
                                      </p:cBhvr>
                                      <p:tavLst>
                                        <p:tav tm="0">
                                          <p:val>
                                            <p:strVal val="#ppt_w"/>
                                          </p:val>
                                        </p:tav>
                                        <p:tav tm="100000">
                                          <p:val>
                                            <p:strVal val="#ppt_w"/>
                                          </p:val>
                                        </p:tav>
                                      </p:tavLst>
                                    </p:anim>
                                    <p:anim calcmode="lin" valueType="num">
                                      <p:cBhvr>
                                        <p:cTn id="750" dur="4000" fill="hold"/>
                                        <p:tgtEl>
                                          <p:spTgt spid="191"/>
                                        </p:tgtEl>
                                        <p:attrNameLst>
                                          <p:attrName>ppt_h</p:attrName>
                                        </p:attrNameLst>
                                      </p:cBhvr>
                                      <p:tavLst>
                                        <p:tav tm="0" fmla="#ppt_h*sin(2.5*pi*$)">
                                          <p:val>
                                            <p:fltVal val="0"/>
                                          </p:val>
                                        </p:tav>
                                        <p:tav tm="100000">
                                          <p:val>
                                            <p:fltVal val="1"/>
                                          </p:val>
                                        </p:tav>
                                      </p:tavLst>
                                    </p:anim>
                                  </p:childTnLst>
                                </p:cTn>
                              </p:par>
                              <p:par>
                                <p:cTn id="751" presetID="8" presetClass="emph" presetSubtype="0" repeatCount="indefinite" fill="hold" nodeType="withEffect">
                                  <p:stCondLst>
                                    <p:cond delay="0"/>
                                  </p:stCondLst>
                                  <p:childTnLst>
                                    <p:animRot by="-21600000">
                                      <p:cBhvr>
                                        <p:cTn id="752" dur="4000" fill="hold"/>
                                        <p:tgtEl>
                                          <p:spTgt spid="191"/>
                                        </p:tgtEl>
                                        <p:attrNameLst>
                                          <p:attrName>r</p:attrName>
                                        </p:attrNameLst>
                                      </p:cBhvr>
                                    </p:animRot>
                                  </p:childTnLst>
                                </p:cTn>
                              </p:par>
                              <p:par>
                                <p:cTn id="753" presetID="2" presetClass="exit" presetSubtype="12" fill="hold" nodeType="withEffect">
                                  <p:stCondLst>
                                    <p:cond delay="0"/>
                                  </p:stCondLst>
                                  <p:childTnLst>
                                    <p:anim calcmode="lin" valueType="num">
                                      <p:cBhvr additive="base">
                                        <p:cTn id="754" dur="4000"/>
                                        <p:tgtEl>
                                          <p:spTgt spid="191"/>
                                        </p:tgtEl>
                                        <p:attrNameLst>
                                          <p:attrName>ppt_x</p:attrName>
                                        </p:attrNameLst>
                                      </p:cBhvr>
                                      <p:tavLst>
                                        <p:tav tm="0">
                                          <p:val>
                                            <p:strVal val="ppt_x"/>
                                          </p:val>
                                        </p:tav>
                                        <p:tav tm="100000">
                                          <p:val>
                                            <p:strVal val="0-ppt_w/2"/>
                                          </p:val>
                                        </p:tav>
                                      </p:tavLst>
                                    </p:anim>
                                    <p:anim calcmode="lin" valueType="num">
                                      <p:cBhvr additive="base">
                                        <p:cTn id="755" dur="4000"/>
                                        <p:tgtEl>
                                          <p:spTgt spid="191"/>
                                        </p:tgtEl>
                                        <p:attrNameLst>
                                          <p:attrName>ppt_y</p:attrName>
                                        </p:attrNameLst>
                                      </p:cBhvr>
                                      <p:tavLst>
                                        <p:tav tm="0">
                                          <p:val>
                                            <p:strVal val="ppt_y"/>
                                          </p:val>
                                        </p:tav>
                                        <p:tav tm="100000">
                                          <p:val>
                                            <p:strVal val="1+ppt_h/2"/>
                                          </p:val>
                                        </p:tav>
                                      </p:tavLst>
                                    </p:anim>
                                    <p:set>
                                      <p:cBhvr>
                                        <p:cTn id="756" dur="1" fill="hold">
                                          <p:stCondLst>
                                            <p:cond delay="3999"/>
                                          </p:stCondLst>
                                        </p:cTn>
                                        <p:tgtEl>
                                          <p:spTgt spid="191"/>
                                        </p:tgtEl>
                                        <p:attrNameLst>
                                          <p:attrName>style.visibility</p:attrName>
                                        </p:attrNameLst>
                                      </p:cBhvr>
                                      <p:to>
                                        <p:strVal val="hidden"/>
                                      </p:to>
                                    </p:set>
                                  </p:childTnLst>
                                </p:cTn>
                              </p:par>
                              <p:par>
                                <p:cTn id="757" presetID="19" presetClass="entr" presetSubtype="5" fill="hold" nodeType="withEffect">
                                  <p:stCondLst>
                                    <p:cond delay="0"/>
                                  </p:stCondLst>
                                  <p:childTnLst>
                                    <p:set>
                                      <p:cBhvr>
                                        <p:cTn id="758" dur="1" fill="hold">
                                          <p:stCondLst>
                                            <p:cond delay="0"/>
                                          </p:stCondLst>
                                        </p:cTn>
                                        <p:tgtEl>
                                          <p:spTgt spid="188"/>
                                        </p:tgtEl>
                                        <p:attrNameLst>
                                          <p:attrName>style.visibility</p:attrName>
                                        </p:attrNameLst>
                                      </p:cBhvr>
                                      <p:to>
                                        <p:strVal val="visible"/>
                                      </p:to>
                                    </p:set>
                                    <p:anim calcmode="lin" valueType="num">
                                      <p:cBhvr>
                                        <p:cTn id="759" dur="4000" fill="hold"/>
                                        <p:tgtEl>
                                          <p:spTgt spid="188"/>
                                        </p:tgtEl>
                                        <p:attrNameLst>
                                          <p:attrName>ppt_w</p:attrName>
                                        </p:attrNameLst>
                                      </p:cBhvr>
                                      <p:tavLst>
                                        <p:tav tm="0">
                                          <p:val>
                                            <p:strVal val="#ppt_w"/>
                                          </p:val>
                                        </p:tav>
                                        <p:tav tm="100000">
                                          <p:val>
                                            <p:strVal val="#ppt_w"/>
                                          </p:val>
                                        </p:tav>
                                      </p:tavLst>
                                    </p:anim>
                                    <p:anim calcmode="lin" valueType="num">
                                      <p:cBhvr>
                                        <p:cTn id="760" dur="4000" fill="hold"/>
                                        <p:tgtEl>
                                          <p:spTgt spid="188"/>
                                        </p:tgtEl>
                                        <p:attrNameLst>
                                          <p:attrName>ppt_h</p:attrName>
                                        </p:attrNameLst>
                                      </p:cBhvr>
                                      <p:tavLst>
                                        <p:tav tm="0" fmla="#ppt_h*sin(2.5*pi*$)">
                                          <p:val>
                                            <p:fltVal val="0"/>
                                          </p:val>
                                        </p:tav>
                                        <p:tav tm="100000">
                                          <p:val>
                                            <p:fltVal val="1"/>
                                          </p:val>
                                        </p:tav>
                                      </p:tavLst>
                                    </p:anim>
                                  </p:childTnLst>
                                </p:cTn>
                              </p:par>
                              <p:par>
                                <p:cTn id="761" presetID="8" presetClass="emph" presetSubtype="0" repeatCount="indefinite" fill="hold" nodeType="withEffect">
                                  <p:stCondLst>
                                    <p:cond delay="0"/>
                                  </p:stCondLst>
                                  <p:childTnLst>
                                    <p:animRot by="-21600000">
                                      <p:cBhvr>
                                        <p:cTn id="762" dur="4000" fill="hold"/>
                                        <p:tgtEl>
                                          <p:spTgt spid="188"/>
                                        </p:tgtEl>
                                        <p:attrNameLst>
                                          <p:attrName>r</p:attrName>
                                        </p:attrNameLst>
                                      </p:cBhvr>
                                    </p:animRot>
                                  </p:childTnLst>
                                </p:cTn>
                              </p:par>
                              <p:par>
                                <p:cTn id="763" presetID="2" presetClass="exit" presetSubtype="12" fill="hold" nodeType="withEffect">
                                  <p:stCondLst>
                                    <p:cond delay="0"/>
                                  </p:stCondLst>
                                  <p:childTnLst>
                                    <p:anim calcmode="lin" valueType="num">
                                      <p:cBhvr additive="base">
                                        <p:cTn id="764" dur="4000"/>
                                        <p:tgtEl>
                                          <p:spTgt spid="188"/>
                                        </p:tgtEl>
                                        <p:attrNameLst>
                                          <p:attrName>ppt_x</p:attrName>
                                        </p:attrNameLst>
                                      </p:cBhvr>
                                      <p:tavLst>
                                        <p:tav tm="0">
                                          <p:val>
                                            <p:strVal val="ppt_x"/>
                                          </p:val>
                                        </p:tav>
                                        <p:tav tm="100000">
                                          <p:val>
                                            <p:strVal val="0-ppt_w/2"/>
                                          </p:val>
                                        </p:tav>
                                      </p:tavLst>
                                    </p:anim>
                                    <p:anim calcmode="lin" valueType="num">
                                      <p:cBhvr additive="base">
                                        <p:cTn id="765" dur="4000"/>
                                        <p:tgtEl>
                                          <p:spTgt spid="188"/>
                                        </p:tgtEl>
                                        <p:attrNameLst>
                                          <p:attrName>ppt_y</p:attrName>
                                        </p:attrNameLst>
                                      </p:cBhvr>
                                      <p:tavLst>
                                        <p:tav tm="0">
                                          <p:val>
                                            <p:strVal val="ppt_y"/>
                                          </p:val>
                                        </p:tav>
                                        <p:tav tm="100000">
                                          <p:val>
                                            <p:strVal val="1+ppt_h/2"/>
                                          </p:val>
                                        </p:tav>
                                      </p:tavLst>
                                    </p:anim>
                                    <p:set>
                                      <p:cBhvr>
                                        <p:cTn id="766" dur="1" fill="hold">
                                          <p:stCondLst>
                                            <p:cond delay="3999"/>
                                          </p:stCondLst>
                                        </p:cTn>
                                        <p:tgtEl>
                                          <p:spTgt spid="188"/>
                                        </p:tgtEl>
                                        <p:attrNameLst>
                                          <p:attrName>style.visibility</p:attrName>
                                        </p:attrNameLst>
                                      </p:cBhvr>
                                      <p:to>
                                        <p:strVal val="hidden"/>
                                      </p:to>
                                    </p:set>
                                  </p:childTnLst>
                                </p:cTn>
                              </p:par>
                              <p:par>
                                <p:cTn id="767" presetID="19" presetClass="entr" presetSubtype="5" fill="hold" nodeType="withEffect">
                                  <p:stCondLst>
                                    <p:cond delay="0"/>
                                  </p:stCondLst>
                                  <p:childTnLst>
                                    <p:set>
                                      <p:cBhvr>
                                        <p:cTn id="768" dur="1" fill="hold">
                                          <p:stCondLst>
                                            <p:cond delay="0"/>
                                          </p:stCondLst>
                                        </p:cTn>
                                        <p:tgtEl>
                                          <p:spTgt spid="185"/>
                                        </p:tgtEl>
                                        <p:attrNameLst>
                                          <p:attrName>style.visibility</p:attrName>
                                        </p:attrNameLst>
                                      </p:cBhvr>
                                      <p:to>
                                        <p:strVal val="visible"/>
                                      </p:to>
                                    </p:set>
                                    <p:anim calcmode="lin" valueType="num">
                                      <p:cBhvr>
                                        <p:cTn id="769" dur="4000" fill="hold"/>
                                        <p:tgtEl>
                                          <p:spTgt spid="185"/>
                                        </p:tgtEl>
                                        <p:attrNameLst>
                                          <p:attrName>ppt_w</p:attrName>
                                        </p:attrNameLst>
                                      </p:cBhvr>
                                      <p:tavLst>
                                        <p:tav tm="0">
                                          <p:val>
                                            <p:strVal val="#ppt_w"/>
                                          </p:val>
                                        </p:tav>
                                        <p:tav tm="100000">
                                          <p:val>
                                            <p:strVal val="#ppt_w"/>
                                          </p:val>
                                        </p:tav>
                                      </p:tavLst>
                                    </p:anim>
                                    <p:anim calcmode="lin" valueType="num">
                                      <p:cBhvr>
                                        <p:cTn id="770" dur="4000" fill="hold"/>
                                        <p:tgtEl>
                                          <p:spTgt spid="185"/>
                                        </p:tgtEl>
                                        <p:attrNameLst>
                                          <p:attrName>ppt_h</p:attrName>
                                        </p:attrNameLst>
                                      </p:cBhvr>
                                      <p:tavLst>
                                        <p:tav tm="0" fmla="#ppt_h*sin(2.5*pi*$)">
                                          <p:val>
                                            <p:fltVal val="0"/>
                                          </p:val>
                                        </p:tav>
                                        <p:tav tm="100000">
                                          <p:val>
                                            <p:fltVal val="1"/>
                                          </p:val>
                                        </p:tav>
                                      </p:tavLst>
                                    </p:anim>
                                  </p:childTnLst>
                                </p:cTn>
                              </p:par>
                              <p:par>
                                <p:cTn id="771" presetID="8" presetClass="emph" presetSubtype="0" repeatCount="indefinite" fill="hold" nodeType="withEffect">
                                  <p:stCondLst>
                                    <p:cond delay="0"/>
                                  </p:stCondLst>
                                  <p:childTnLst>
                                    <p:animRot by="-21600000">
                                      <p:cBhvr>
                                        <p:cTn id="772" dur="4000" fill="hold"/>
                                        <p:tgtEl>
                                          <p:spTgt spid="185"/>
                                        </p:tgtEl>
                                        <p:attrNameLst>
                                          <p:attrName>r</p:attrName>
                                        </p:attrNameLst>
                                      </p:cBhvr>
                                    </p:animRot>
                                  </p:childTnLst>
                                </p:cTn>
                              </p:par>
                              <p:par>
                                <p:cTn id="773" presetID="2" presetClass="exit" presetSubtype="12" fill="hold" nodeType="withEffect">
                                  <p:stCondLst>
                                    <p:cond delay="0"/>
                                  </p:stCondLst>
                                  <p:childTnLst>
                                    <p:anim calcmode="lin" valueType="num">
                                      <p:cBhvr additive="base">
                                        <p:cTn id="774" dur="4000"/>
                                        <p:tgtEl>
                                          <p:spTgt spid="185"/>
                                        </p:tgtEl>
                                        <p:attrNameLst>
                                          <p:attrName>ppt_x</p:attrName>
                                        </p:attrNameLst>
                                      </p:cBhvr>
                                      <p:tavLst>
                                        <p:tav tm="0">
                                          <p:val>
                                            <p:strVal val="ppt_x"/>
                                          </p:val>
                                        </p:tav>
                                        <p:tav tm="100000">
                                          <p:val>
                                            <p:strVal val="0-ppt_w/2"/>
                                          </p:val>
                                        </p:tav>
                                      </p:tavLst>
                                    </p:anim>
                                    <p:anim calcmode="lin" valueType="num">
                                      <p:cBhvr additive="base">
                                        <p:cTn id="775" dur="4000"/>
                                        <p:tgtEl>
                                          <p:spTgt spid="185"/>
                                        </p:tgtEl>
                                        <p:attrNameLst>
                                          <p:attrName>ppt_y</p:attrName>
                                        </p:attrNameLst>
                                      </p:cBhvr>
                                      <p:tavLst>
                                        <p:tav tm="0">
                                          <p:val>
                                            <p:strVal val="ppt_y"/>
                                          </p:val>
                                        </p:tav>
                                        <p:tav tm="100000">
                                          <p:val>
                                            <p:strVal val="1+ppt_h/2"/>
                                          </p:val>
                                        </p:tav>
                                      </p:tavLst>
                                    </p:anim>
                                    <p:set>
                                      <p:cBhvr>
                                        <p:cTn id="776" dur="1" fill="hold">
                                          <p:stCondLst>
                                            <p:cond delay="3999"/>
                                          </p:stCondLst>
                                        </p:cTn>
                                        <p:tgtEl>
                                          <p:spTgt spid="185"/>
                                        </p:tgtEl>
                                        <p:attrNameLst>
                                          <p:attrName>style.visibility</p:attrName>
                                        </p:attrNameLst>
                                      </p:cBhvr>
                                      <p:to>
                                        <p:strVal val="hidden"/>
                                      </p:to>
                                    </p:set>
                                  </p:childTnLst>
                                </p:cTn>
                              </p:par>
                              <p:par>
                                <p:cTn id="777" presetID="19" presetClass="entr" presetSubtype="5" fill="hold" nodeType="withEffect">
                                  <p:stCondLst>
                                    <p:cond delay="0"/>
                                  </p:stCondLst>
                                  <p:childTnLst>
                                    <p:set>
                                      <p:cBhvr>
                                        <p:cTn id="778" dur="1" fill="hold">
                                          <p:stCondLst>
                                            <p:cond delay="0"/>
                                          </p:stCondLst>
                                        </p:cTn>
                                        <p:tgtEl>
                                          <p:spTgt spid="182"/>
                                        </p:tgtEl>
                                        <p:attrNameLst>
                                          <p:attrName>style.visibility</p:attrName>
                                        </p:attrNameLst>
                                      </p:cBhvr>
                                      <p:to>
                                        <p:strVal val="visible"/>
                                      </p:to>
                                    </p:set>
                                    <p:anim calcmode="lin" valueType="num">
                                      <p:cBhvr>
                                        <p:cTn id="779" dur="4000" fill="hold"/>
                                        <p:tgtEl>
                                          <p:spTgt spid="182"/>
                                        </p:tgtEl>
                                        <p:attrNameLst>
                                          <p:attrName>ppt_w</p:attrName>
                                        </p:attrNameLst>
                                      </p:cBhvr>
                                      <p:tavLst>
                                        <p:tav tm="0">
                                          <p:val>
                                            <p:strVal val="#ppt_w"/>
                                          </p:val>
                                        </p:tav>
                                        <p:tav tm="100000">
                                          <p:val>
                                            <p:strVal val="#ppt_w"/>
                                          </p:val>
                                        </p:tav>
                                      </p:tavLst>
                                    </p:anim>
                                    <p:anim calcmode="lin" valueType="num">
                                      <p:cBhvr>
                                        <p:cTn id="780" dur="4000" fill="hold"/>
                                        <p:tgtEl>
                                          <p:spTgt spid="182"/>
                                        </p:tgtEl>
                                        <p:attrNameLst>
                                          <p:attrName>ppt_h</p:attrName>
                                        </p:attrNameLst>
                                      </p:cBhvr>
                                      <p:tavLst>
                                        <p:tav tm="0" fmla="#ppt_h*sin(2.5*pi*$)">
                                          <p:val>
                                            <p:fltVal val="0"/>
                                          </p:val>
                                        </p:tav>
                                        <p:tav tm="100000">
                                          <p:val>
                                            <p:fltVal val="1"/>
                                          </p:val>
                                        </p:tav>
                                      </p:tavLst>
                                    </p:anim>
                                  </p:childTnLst>
                                </p:cTn>
                              </p:par>
                              <p:par>
                                <p:cTn id="781" presetID="8" presetClass="emph" presetSubtype="0" repeatCount="indefinite" fill="hold" nodeType="withEffect">
                                  <p:stCondLst>
                                    <p:cond delay="0"/>
                                  </p:stCondLst>
                                  <p:childTnLst>
                                    <p:animRot by="-21600000">
                                      <p:cBhvr>
                                        <p:cTn id="782" dur="4000" fill="hold"/>
                                        <p:tgtEl>
                                          <p:spTgt spid="182"/>
                                        </p:tgtEl>
                                        <p:attrNameLst>
                                          <p:attrName>r</p:attrName>
                                        </p:attrNameLst>
                                      </p:cBhvr>
                                    </p:animRot>
                                  </p:childTnLst>
                                </p:cTn>
                              </p:par>
                              <p:par>
                                <p:cTn id="783" presetID="2" presetClass="exit" presetSubtype="12" fill="hold" nodeType="withEffect">
                                  <p:stCondLst>
                                    <p:cond delay="0"/>
                                  </p:stCondLst>
                                  <p:childTnLst>
                                    <p:anim calcmode="lin" valueType="num">
                                      <p:cBhvr additive="base">
                                        <p:cTn id="784" dur="4000"/>
                                        <p:tgtEl>
                                          <p:spTgt spid="182"/>
                                        </p:tgtEl>
                                        <p:attrNameLst>
                                          <p:attrName>ppt_x</p:attrName>
                                        </p:attrNameLst>
                                      </p:cBhvr>
                                      <p:tavLst>
                                        <p:tav tm="0">
                                          <p:val>
                                            <p:strVal val="ppt_x"/>
                                          </p:val>
                                        </p:tav>
                                        <p:tav tm="100000">
                                          <p:val>
                                            <p:strVal val="0-ppt_w/2"/>
                                          </p:val>
                                        </p:tav>
                                      </p:tavLst>
                                    </p:anim>
                                    <p:anim calcmode="lin" valueType="num">
                                      <p:cBhvr additive="base">
                                        <p:cTn id="785" dur="4000"/>
                                        <p:tgtEl>
                                          <p:spTgt spid="182"/>
                                        </p:tgtEl>
                                        <p:attrNameLst>
                                          <p:attrName>ppt_y</p:attrName>
                                        </p:attrNameLst>
                                      </p:cBhvr>
                                      <p:tavLst>
                                        <p:tav tm="0">
                                          <p:val>
                                            <p:strVal val="ppt_y"/>
                                          </p:val>
                                        </p:tav>
                                        <p:tav tm="100000">
                                          <p:val>
                                            <p:strVal val="1+ppt_h/2"/>
                                          </p:val>
                                        </p:tav>
                                      </p:tavLst>
                                    </p:anim>
                                    <p:set>
                                      <p:cBhvr>
                                        <p:cTn id="786" dur="1" fill="hold">
                                          <p:stCondLst>
                                            <p:cond delay="3999"/>
                                          </p:stCondLst>
                                        </p:cTn>
                                        <p:tgtEl>
                                          <p:spTgt spid="182"/>
                                        </p:tgtEl>
                                        <p:attrNameLst>
                                          <p:attrName>style.visibility</p:attrName>
                                        </p:attrNameLst>
                                      </p:cBhvr>
                                      <p:to>
                                        <p:strVal val="hidden"/>
                                      </p:to>
                                    </p:set>
                                  </p:childTnLst>
                                </p:cTn>
                              </p:par>
                              <p:par>
                                <p:cTn id="787" presetID="19" presetClass="entr" presetSubtype="5" fill="hold" nodeType="withEffect">
                                  <p:stCondLst>
                                    <p:cond delay="0"/>
                                  </p:stCondLst>
                                  <p:childTnLst>
                                    <p:set>
                                      <p:cBhvr>
                                        <p:cTn id="788" dur="1" fill="hold">
                                          <p:stCondLst>
                                            <p:cond delay="0"/>
                                          </p:stCondLst>
                                        </p:cTn>
                                        <p:tgtEl>
                                          <p:spTgt spid="179"/>
                                        </p:tgtEl>
                                        <p:attrNameLst>
                                          <p:attrName>style.visibility</p:attrName>
                                        </p:attrNameLst>
                                      </p:cBhvr>
                                      <p:to>
                                        <p:strVal val="visible"/>
                                      </p:to>
                                    </p:set>
                                    <p:anim calcmode="lin" valueType="num">
                                      <p:cBhvr>
                                        <p:cTn id="789" dur="4000" fill="hold"/>
                                        <p:tgtEl>
                                          <p:spTgt spid="179"/>
                                        </p:tgtEl>
                                        <p:attrNameLst>
                                          <p:attrName>ppt_w</p:attrName>
                                        </p:attrNameLst>
                                      </p:cBhvr>
                                      <p:tavLst>
                                        <p:tav tm="0">
                                          <p:val>
                                            <p:strVal val="#ppt_w"/>
                                          </p:val>
                                        </p:tav>
                                        <p:tav tm="100000">
                                          <p:val>
                                            <p:strVal val="#ppt_w"/>
                                          </p:val>
                                        </p:tav>
                                      </p:tavLst>
                                    </p:anim>
                                    <p:anim calcmode="lin" valueType="num">
                                      <p:cBhvr>
                                        <p:cTn id="790" dur="4000" fill="hold"/>
                                        <p:tgtEl>
                                          <p:spTgt spid="179"/>
                                        </p:tgtEl>
                                        <p:attrNameLst>
                                          <p:attrName>ppt_h</p:attrName>
                                        </p:attrNameLst>
                                      </p:cBhvr>
                                      <p:tavLst>
                                        <p:tav tm="0" fmla="#ppt_h*sin(2.5*pi*$)">
                                          <p:val>
                                            <p:fltVal val="0"/>
                                          </p:val>
                                        </p:tav>
                                        <p:tav tm="100000">
                                          <p:val>
                                            <p:fltVal val="1"/>
                                          </p:val>
                                        </p:tav>
                                      </p:tavLst>
                                    </p:anim>
                                  </p:childTnLst>
                                </p:cTn>
                              </p:par>
                              <p:par>
                                <p:cTn id="791" presetID="8" presetClass="emph" presetSubtype="0" repeatCount="indefinite" fill="hold" nodeType="withEffect">
                                  <p:stCondLst>
                                    <p:cond delay="0"/>
                                  </p:stCondLst>
                                  <p:childTnLst>
                                    <p:animRot by="-21600000">
                                      <p:cBhvr>
                                        <p:cTn id="792" dur="4000" fill="hold"/>
                                        <p:tgtEl>
                                          <p:spTgt spid="179"/>
                                        </p:tgtEl>
                                        <p:attrNameLst>
                                          <p:attrName>r</p:attrName>
                                        </p:attrNameLst>
                                      </p:cBhvr>
                                    </p:animRot>
                                  </p:childTnLst>
                                </p:cTn>
                              </p:par>
                              <p:par>
                                <p:cTn id="793" presetID="2" presetClass="exit" presetSubtype="12" fill="hold" nodeType="withEffect">
                                  <p:stCondLst>
                                    <p:cond delay="0"/>
                                  </p:stCondLst>
                                  <p:childTnLst>
                                    <p:anim calcmode="lin" valueType="num">
                                      <p:cBhvr additive="base">
                                        <p:cTn id="794" dur="4000"/>
                                        <p:tgtEl>
                                          <p:spTgt spid="179"/>
                                        </p:tgtEl>
                                        <p:attrNameLst>
                                          <p:attrName>ppt_x</p:attrName>
                                        </p:attrNameLst>
                                      </p:cBhvr>
                                      <p:tavLst>
                                        <p:tav tm="0">
                                          <p:val>
                                            <p:strVal val="ppt_x"/>
                                          </p:val>
                                        </p:tav>
                                        <p:tav tm="100000">
                                          <p:val>
                                            <p:strVal val="0-ppt_w/2"/>
                                          </p:val>
                                        </p:tav>
                                      </p:tavLst>
                                    </p:anim>
                                    <p:anim calcmode="lin" valueType="num">
                                      <p:cBhvr additive="base">
                                        <p:cTn id="795" dur="4000"/>
                                        <p:tgtEl>
                                          <p:spTgt spid="179"/>
                                        </p:tgtEl>
                                        <p:attrNameLst>
                                          <p:attrName>ppt_y</p:attrName>
                                        </p:attrNameLst>
                                      </p:cBhvr>
                                      <p:tavLst>
                                        <p:tav tm="0">
                                          <p:val>
                                            <p:strVal val="ppt_y"/>
                                          </p:val>
                                        </p:tav>
                                        <p:tav tm="100000">
                                          <p:val>
                                            <p:strVal val="1+ppt_h/2"/>
                                          </p:val>
                                        </p:tav>
                                      </p:tavLst>
                                    </p:anim>
                                    <p:set>
                                      <p:cBhvr>
                                        <p:cTn id="796" dur="1" fill="hold">
                                          <p:stCondLst>
                                            <p:cond delay="3999"/>
                                          </p:stCondLst>
                                        </p:cTn>
                                        <p:tgtEl>
                                          <p:spTgt spid="179"/>
                                        </p:tgtEl>
                                        <p:attrNameLst>
                                          <p:attrName>style.visibility</p:attrName>
                                        </p:attrNameLst>
                                      </p:cBhvr>
                                      <p:to>
                                        <p:strVal val="hidden"/>
                                      </p:to>
                                    </p:set>
                                  </p:childTnLst>
                                </p:cTn>
                              </p:par>
                              <p:par>
                                <p:cTn id="797" presetID="19" presetClass="entr" presetSubtype="5" fill="hold" nodeType="withEffect">
                                  <p:stCondLst>
                                    <p:cond delay="0"/>
                                  </p:stCondLst>
                                  <p:childTnLst>
                                    <p:set>
                                      <p:cBhvr>
                                        <p:cTn id="798" dur="1" fill="hold">
                                          <p:stCondLst>
                                            <p:cond delay="0"/>
                                          </p:stCondLst>
                                        </p:cTn>
                                        <p:tgtEl>
                                          <p:spTgt spid="275"/>
                                        </p:tgtEl>
                                        <p:attrNameLst>
                                          <p:attrName>style.visibility</p:attrName>
                                        </p:attrNameLst>
                                      </p:cBhvr>
                                      <p:to>
                                        <p:strVal val="visible"/>
                                      </p:to>
                                    </p:set>
                                    <p:anim calcmode="lin" valueType="num">
                                      <p:cBhvr>
                                        <p:cTn id="799" dur="4000" fill="hold"/>
                                        <p:tgtEl>
                                          <p:spTgt spid="275"/>
                                        </p:tgtEl>
                                        <p:attrNameLst>
                                          <p:attrName>ppt_w</p:attrName>
                                        </p:attrNameLst>
                                      </p:cBhvr>
                                      <p:tavLst>
                                        <p:tav tm="0">
                                          <p:val>
                                            <p:strVal val="#ppt_w"/>
                                          </p:val>
                                        </p:tav>
                                        <p:tav tm="100000">
                                          <p:val>
                                            <p:strVal val="#ppt_w"/>
                                          </p:val>
                                        </p:tav>
                                      </p:tavLst>
                                    </p:anim>
                                    <p:anim calcmode="lin" valueType="num">
                                      <p:cBhvr>
                                        <p:cTn id="800" dur="4000" fill="hold"/>
                                        <p:tgtEl>
                                          <p:spTgt spid="275"/>
                                        </p:tgtEl>
                                        <p:attrNameLst>
                                          <p:attrName>ppt_h</p:attrName>
                                        </p:attrNameLst>
                                      </p:cBhvr>
                                      <p:tavLst>
                                        <p:tav tm="0" fmla="#ppt_h*sin(2.5*pi*$)">
                                          <p:val>
                                            <p:fltVal val="0"/>
                                          </p:val>
                                        </p:tav>
                                        <p:tav tm="100000">
                                          <p:val>
                                            <p:fltVal val="1"/>
                                          </p:val>
                                        </p:tav>
                                      </p:tavLst>
                                    </p:anim>
                                  </p:childTnLst>
                                </p:cTn>
                              </p:par>
                              <p:par>
                                <p:cTn id="801" presetID="8" presetClass="emph" presetSubtype="0" repeatCount="indefinite" fill="hold" nodeType="withEffect">
                                  <p:stCondLst>
                                    <p:cond delay="0"/>
                                  </p:stCondLst>
                                  <p:childTnLst>
                                    <p:animRot by="-21600000">
                                      <p:cBhvr>
                                        <p:cTn id="802" dur="4000" fill="hold"/>
                                        <p:tgtEl>
                                          <p:spTgt spid="275"/>
                                        </p:tgtEl>
                                        <p:attrNameLst>
                                          <p:attrName>r</p:attrName>
                                        </p:attrNameLst>
                                      </p:cBhvr>
                                    </p:animRot>
                                  </p:childTnLst>
                                </p:cTn>
                              </p:par>
                              <p:par>
                                <p:cTn id="803" presetID="2" presetClass="exit" presetSubtype="3" fill="hold" nodeType="withEffect">
                                  <p:stCondLst>
                                    <p:cond delay="0"/>
                                  </p:stCondLst>
                                  <p:childTnLst>
                                    <p:anim calcmode="lin" valueType="num">
                                      <p:cBhvr additive="base">
                                        <p:cTn id="804" dur="4000"/>
                                        <p:tgtEl>
                                          <p:spTgt spid="275"/>
                                        </p:tgtEl>
                                        <p:attrNameLst>
                                          <p:attrName>ppt_x</p:attrName>
                                        </p:attrNameLst>
                                      </p:cBhvr>
                                      <p:tavLst>
                                        <p:tav tm="0">
                                          <p:val>
                                            <p:strVal val="ppt_x"/>
                                          </p:val>
                                        </p:tav>
                                        <p:tav tm="100000">
                                          <p:val>
                                            <p:strVal val="1+ppt_w/2"/>
                                          </p:val>
                                        </p:tav>
                                      </p:tavLst>
                                    </p:anim>
                                    <p:anim calcmode="lin" valueType="num">
                                      <p:cBhvr additive="base">
                                        <p:cTn id="805" dur="4000"/>
                                        <p:tgtEl>
                                          <p:spTgt spid="275"/>
                                        </p:tgtEl>
                                        <p:attrNameLst>
                                          <p:attrName>ppt_y</p:attrName>
                                        </p:attrNameLst>
                                      </p:cBhvr>
                                      <p:tavLst>
                                        <p:tav tm="0">
                                          <p:val>
                                            <p:strVal val="ppt_y"/>
                                          </p:val>
                                        </p:tav>
                                        <p:tav tm="100000">
                                          <p:val>
                                            <p:strVal val="0-ppt_h/2"/>
                                          </p:val>
                                        </p:tav>
                                      </p:tavLst>
                                    </p:anim>
                                    <p:set>
                                      <p:cBhvr>
                                        <p:cTn id="806" dur="1" fill="hold">
                                          <p:stCondLst>
                                            <p:cond delay="3999"/>
                                          </p:stCondLst>
                                        </p:cTn>
                                        <p:tgtEl>
                                          <p:spTgt spid="275"/>
                                        </p:tgtEl>
                                        <p:attrNameLst>
                                          <p:attrName>style.visibility</p:attrName>
                                        </p:attrNameLst>
                                      </p:cBhvr>
                                      <p:to>
                                        <p:strVal val="hidden"/>
                                      </p:to>
                                    </p:set>
                                  </p:childTnLst>
                                </p:cTn>
                              </p:par>
                              <p:par>
                                <p:cTn id="807" presetID="19" presetClass="entr" presetSubtype="5" fill="hold" nodeType="withEffect">
                                  <p:stCondLst>
                                    <p:cond delay="0"/>
                                  </p:stCondLst>
                                  <p:childTnLst>
                                    <p:set>
                                      <p:cBhvr>
                                        <p:cTn id="808" dur="1" fill="hold">
                                          <p:stCondLst>
                                            <p:cond delay="0"/>
                                          </p:stCondLst>
                                        </p:cTn>
                                        <p:tgtEl>
                                          <p:spTgt spid="245"/>
                                        </p:tgtEl>
                                        <p:attrNameLst>
                                          <p:attrName>style.visibility</p:attrName>
                                        </p:attrNameLst>
                                      </p:cBhvr>
                                      <p:to>
                                        <p:strVal val="visible"/>
                                      </p:to>
                                    </p:set>
                                    <p:anim calcmode="lin" valueType="num">
                                      <p:cBhvr>
                                        <p:cTn id="809" dur="4000" fill="hold"/>
                                        <p:tgtEl>
                                          <p:spTgt spid="245"/>
                                        </p:tgtEl>
                                        <p:attrNameLst>
                                          <p:attrName>ppt_w</p:attrName>
                                        </p:attrNameLst>
                                      </p:cBhvr>
                                      <p:tavLst>
                                        <p:tav tm="0">
                                          <p:val>
                                            <p:strVal val="#ppt_w"/>
                                          </p:val>
                                        </p:tav>
                                        <p:tav tm="100000">
                                          <p:val>
                                            <p:strVal val="#ppt_w"/>
                                          </p:val>
                                        </p:tav>
                                      </p:tavLst>
                                    </p:anim>
                                    <p:anim calcmode="lin" valueType="num">
                                      <p:cBhvr>
                                        <p:cTn id="810" dur="4000" fill="hold"/>
                                        <p:tgtEl>
                                          <p:spTgt spid="245"/>
                                        </p:tgtEl>
                                        <p:attrNameLst>
                                          <p:attrName>ppt_h</p:attrName>
                                        </p:attrNameLst>
                                      </p:cBhvr>
                                      <p:tavLst>
                                        <p:tav tm="0" fmla="#ppt_h*sin(2.5*pi*$)">
                                          <p:val>
                                            <p:fltVal val="0"/>
                                          </p:val>
                                        </p:tav>
                                        <p:tav tm="100000">
                                          <p:val>
                                            <p:fltVal val="1"/>
                                          </p:val>
                                        </p:tav>
                                      </p:tavLst>
                                    </p:anim>
                                  </p:childTnLst>
                                </p:cTn>
                              </p:par>
                              <p:par>
                                <p:cTn id="811" presetID="8" presetClass="emph" presetSubtype="0" repeatCount="indefinite" fill="hold" nodeType="withEffect">
                                  <p:stCondLst>
                                    <p:cond delay="0"/>
                                  </p:stCondLst>
                                  <p:childTnLst>
                                    <p:animRot by="-21600000">
                                      <p:cBhvr>
                                        <p:cTn id="812" dur="4000" fill="hold"/>
                                        <p:tgtEl>
                                          <p:spTgt spid="245"/>
                                        </p:tgtEl>
                                        <p:attrNameLst>
                                          <p:attrName>r</p:attrName>
                                        </p:attrNameLst>
                                      </p:cBhvr>
                                    </p:animRot>
                                  </p:childTnLst>
                                </p:cTn>
                              </p:par>
                              <p:par>
                                <p:cTn id="813" presetID="2" presetClass="exit" presetSubtype="3" fill="hold" nodeType="withEffect">
                                  <p:stCondLst>
                                    <p:cond delay="0"/>
                                  </p:stCondLst>
                                  <p:childTnLst>
                                    <p:anim calcmode="lin" valueType="num">
                                      <p:cBhvr additive="base">
                                        <p:cTn id="814" dur="4000"/>
                                        <p:tgtEl>
                                          <p:spTgt spid="245"/>
                                        </p:tgtEl>
                                        <p:attrNameLst>
                                          <p:attrName>ppt_x</p:attrName>
                                        </p:attrNameLst>
                                      </p:cBhvr>
                                      <p:tavLst>
                                        <p:tav tm="0">
                                          <p:val>
                                            <p:strVal val="ppt_x"/>
                                          </p:val>
                                        </p:tav>
                                        <p:tav tm="100000">
                                          <p:val>
                                            <p:strVal val="1+ppt_w/2"/>
                                          </p:val>
                                        </p:tav>
                                      </p:tavLst>
                                    </p:anim>
                                    <p:anim calcmode="lin" valueType="num">
                                      <p:cBhvr additive="base">
                                        <p:cTn id="815" dur="4000"/>
                                        <p:tgtEl>
                                          <p:spTgt spid="245"/>
                                        </p:tgtEl>
                                        <p:attrNameLst>
                                          <p:attrName>ppt_y</p:attrName>
                                        </p:attrNameLst>
                                      </p:cBhvr>
                                      <p:tavLst>
                                        <p:tav tm="0">
                                          <p:val>
                                            <p:strVal val="ppt_y"/>
                                          </p:val>
                                        </p:tav>
                                        <p:tav tm="100000">
                                          <p:val>
                                            <p:strVal val="0-ppt_h/2"/>
                                          </p:val>
                                        </p:tav>
                                      </p:tavLst>
                                    </p:anim>
                                    <p:set>
                                      <p:cBhvr>
                                        <p:cTn id="816" dur="1" fill="hold">
                                          <p:stCondLst>
                                            <p:cond delay="3999"/>
                                          </p:stCondLst>
                                        </p:cTn>
                                        <p:tgtEl>
                                          <p:spTgt spid="245"/>
                                        </p:tgtEl>
                                        <p:attrNameLst>
                                          <p:attrName>style.visibility</p:attrName>
                                        </p:attrNameLst>
                                      </p:cBhvr>
                                      <p:to>
                                        <p:strVal val="hidden"/>
                                      </p:to>
                                    </p:set>
                                  </p:childTnLst>
                                </p:cTn>
                              </p:par>
                              <p:par>
                                <p:cTn id="817" presetID="19" presetClass="entr" presetSubtype="5" fill="hold" nodeType="withEffect">
                                  <p:stCondLst>
                                    <p:cond delay="0"/>
                                  </p:stCondLst>
                                  <p:childTnLst>
                                    <p:set>
                                      <p:cBhvr>
                                        <p:cTn id="818" dur="1" fill="hold">
                                          <p:stCondLst>
                                            <p:cond delay="0"/>
                                          </p:stCondLst>
                                        </p:cTn>
                                        <p:tgtEl>
                                          <p:spTgt spid="248"/>
                                        </p:tgtEl>
                                        <p:attrNameLst>
                                          <p:attrName>style.visibility</p:attrName>
                                        </p:attrNameLst>
                                      </p:cBhvr>
                                      <p:to>
                                        <p:strVal val="visible"/>
                                      </p:to>
                                    </p:set>
                                    <p:anim calcmode="lin" valueType="num">
                                      <p:cBhvr>
                                        <p:cTn id="819" dur="4000" fill="hold"/>
                                        <p:tgtEl>
                                          <p:spTgt spid="248"/>
                                        </p:tgtEl>
                                        <p:attrNameLst>
                                          <p:attrName>ppt_w</p:attrName>
                                        </p:attrNameLst>
                                      </p:cBhvr>
                                      <p:tavLst>
                                        <p:tav tm="0">
                                          <p:val>
                                            <p:strVal val="#ppt_w"/>
                                          </p:val>
                                        </p:tav>
                                        <p:tav tm="100000">
                                          <p:val>
                                            <p:strVal val="#ppt_w"/>
                                          </p:val>
                                        </p:tav>
                                      </p:tavLst>
                                    </p:anim>
                                    <p:anim calcmode="lin" valueType="num">
                                      <p:cBhvr>
                                        <p:cTn id="820" dur="4000" fill="hold"/>
                                        <p:tgtEl>
                                          <p:spTgt spid="248"/>
                                        </p:tgtEl>
                                        <p:attrNameLst>
                                          <p:attrName>ppt_h</p:attrName>
                                        </p:attrNameLst>
                                      </p:cBhvr>
                                      <p:tavLst>
                                        <p:tav tm="0" fmla="#ppt_h*sin(2.5*pi*$)">
                                          <p:val>
                                            <p:fltVal val="0"/>
                                          </p:val>
                                        </p:tav>
                                        <p:tav tm="100000">
                                          <p:val>
                                            <p:fltVal val="1"/>
                                          </p:val>
                                        </p:tav>
                                      </p:tavLst>
                                    </p:anim>
                                  </p:childTnLst>
                                </p:cTn>
                              </p:par>
                              <p:par>
                                <p:cTn id="821" presetID="8" presetClass="emph" presetSubtype="0" repeatCount="indefinite" fill="hold" nodeType="withEffect">
                                  <p:stCondLst>
                                    <p:cond delay="0"/>
                                  </p:stCondLst>
                                  <p:childTnLst>
                                    <p:animRot by="-21600000">
                                      <p:cBhvr>
                                        <p:cTn id="822" dur="4000" fill="hold"/>
                                        <p:tgtEl>
                                          <p:spTgt spid="248"/>
                                        </p:tgtEl>
                                        <p:attrNameLst>
                                          <p:attrName>r</p:attrName>
                                        </p:attrNameLst>
                                      </p:cBhvr>
                                    </p:animRot>
                                  </p:childTnLst>
                                </p:cTn>
                              </p:par>
                              <p:par>
                                <p:cTn id="823" presetID="2" presetClass="exit" presetSubtype="3" fill="hold" nodeType="withEffect">
                                  <p:stCondLst>
                                    <p:cond delay="0"/>
                                  </p:stCondLst>
                                  <p:childTnLst>
                                    <p:anim calcmode="lin" valueType="num">
                                      <p:cBhvr additive="base">
                                        <p:cTn id="824" dur="4000"/>
                                        <p:tgtEl>
                                          <p:spTgt spid="248"/>
                                        </p:tgtEl>
                                        <p:attrNameLst>
                                          <p:attrName>ppt_x</p:attrName>
                                        </p:attrNameLst>
                                      </p:cBhvr>
                                      <p:tavLst>
                                        <p:tav tm="0">
                                          <p:val>
                                            <p:strVal val="ppt_x"/>
                                          </p:val>
                                        </p:tav>
                                        <p:tav tm="100000">
                                          <p:val>
                                            <p:strVal val="1+ppt_w/2"/>
                                          </p:val>
                                        </p:tav>
                                      </p:tavLst>
                                    </p:anim>
                                    <p:anim calcmode="lin" valueType="num">
                                      <p:cBhvr additive="base">
                                        <p:cTn id="825" dur="4000"/>
                                        <p:tgtEl>
                                          <p:spTgt spid="248"/>
                                        </p:tgtEl>
                                        <p:attrNameLst>
                                          <p:attrName>ppt_y</p:attrName>
                                        </p:attrNameLst>
                                      </p:cBhvr>
                                      <p:tavLst>
                                        <p:tav tm="0">
                                          <p:val>
                                            <p:strVal val="ppt_y"/>
                                          </p:val>
                                        </p:tav>
                                        <p:tav tm="100000">
                                          <p:val>
                                            <p:strVal val="0-ppt_h/2"/>
                                          </p:val>
                                        </p:tav>
                                      </p:tavLst>
                                    </p:anim>
                                    <p:set>
                                      <p:cBhvr>
                                        <p:cTn id="826" dur="1" fill="hold">
                                          <p:stCondLst>
                                            <p:cond delay="3999"/>
                                          </p:stCondLst>
                                        </p:cTn>
                                        <p:tgtEl>
                                          <p:spTgt spid="248"/>
                                        </p:tgtEl>
                                        <p:attrNameLst>
                                          <p:attrName>style.visibility</p:attrName>
                                        </p:attrNameLst>
                                      </p:cBhvr>
                                      <p:to>
                                        <p:strVal val="hidden"/>
                                      </p:to>
                                    </p:set>
                                  </p:childTnLst>
                                </p:cTn>
                              </p:par>
                              <p:par>
                                <p:cTn id="827" presetID="19" presetClass="entr" presetSubtype="5" fill="hold" nodeType="withEffect">
                                  <p:stCondLst>
                                    <p:cond delay="0"/>
                                  </p:stCondLst>
                                  <p:childTnLst>
                                    <p:set>
                                      <p:cBhvr>
                                        <p:cTn id="828" dur="1" fill="hold">
                                          <p:stCondLst>
                                            <p:cond delay="0"/>
                                          </p:stCondLst>
                                        </p:cTn>
                                        <p:tgtEl>
                                          <p:spTgt spid="251"/>
                                        </p:tgtEl>
                                        <p:attrNameLst>
                                          <p:attrName>style.visibility</p:attrName>
                                        </p:attrNameLst>
                                      </p:cBhvr>
                                      <p:to>
                                        <p:strVal val="visible"/>
                                      </p:to>
                                    </p:set>
                                    <p:anim calcmode="lin" valueType="num">
                                      <p:cBhvr>
                                        <p:cTn id="829" dur="4000" fill="hold"/>
                                        <p:tgtEl>
                                          <p:spTgt spid="251"/>
                                        </p:tgtEl>
                                        <p:attrNameLst>
                                          <p:attrName>ppt_w</p:attrName>
                                        </p:attrNameLst>
                                      </p:cBhvr>
                                      <p:tavLst>
                                        <p:tav tm="0">
                                          <p:val>
                                            <p:strVal val="#ppt_w"/>
                                          </p:val>
                                        </p:tav>
                                        <p:tav tm="100000">
                                          <p:val>
                                            <p:strVal val="#ppt_w"/>
                                          </p:val>
                                        </p:tav>
                                      </p:tavLst>
                                    </p:anim>
                                    <p:anim calcmode="lin" valueType="num">
                                      <p:cBhvr>
                                        <p:cTn id="830" dur="4000" fill="hold"/>
                                        <p:tgtEl>
                                          <p:spTgt spid="251"/>
                                        </p:tgtEl>
                                        <p:attrNameLst>
                                          <p:attrName>ppt_h</p:attrName>
                                        </p:attrNameLst>
                                      </p:cBhvr>
                                      <p:tavLst>
                                        <p:tav tm="0" fmla="#ppt_h*sin(2.5*pi*$)">
                                          <p:val>
                                            <p:fltVal val="0"/>
                                          </p:val>
                                        </p:tav>
                                        <p:tav tm="100000">
                                          <p:val>
                                            <p:fltVal val="1"/>
                                          </p:val>
                                        </p:tav>
                                      </p:tavLst>
                                    </p:anim>
                                  </p:childTnLst>
                                </p:cTn>
                              </p:par>
                              <p:par>
                                <p:cTn id="831" presetID="8" presetClass="emph" presetSubtype="0" repeatCount="indefinite" fill="hold" nodeType="withEffect">
                                  <p:stCondLst>
                                    <p:cond delay="0"/>
                                  </p:stCondLst>
                                  <p:childTnLst>
                                    <p:animRot by="-21600000">
                                      <p:cBhvr>
                                        <p:cTn id="832" dur="4000" fill="hold"/>
                                        <p:tgtEl>
                                          <p:spTgt spid="251"/>
                                        </p:tgtEl>
                                        <p:attrNameLst>
                                          <p:attrName>r</p:attrName>
                                        </p:attrNameLst>
                                      </p:cBhvr>
                                    </p:animRot>
                                  </p:childTnLst>
                                </p:cTn>
                              </p:par>
                              <p:par>
                                <p:cTn id="833" presetID="2" presetClass="exit" presetSubtype="3" fill="hold" nodeType="withEffect">
                                  <p:stCondLst>
                                    <p:cond delay="0"/>
                                  </p:stCondLst>
                                  <p:childTnLst>
                                    <p:anim calcmode="lin" valueType="num">
                                      <p:cBhvr additive="base">
                                        <p:cTn id="834" dur="4000"/>
                                        <p:tgtEl>
                                          <p:spTgt spid="251"/>
                                        </p:tgtEl>
                                        <p:attrNameLst>
                                          <p:attrName>ppt_x</p:attrName>
                                        </p:attrNameLst>
                                      </p:cBhvr>
                                      <p:tavLst>
                                        <p:tav tm="0">
                                          <p:val>
                                            <p:strVal val="ppt_x"/>
                                          </p:val>
                                        </p:tav>
                                        <p:tav tm="100000">
                                          <p:val>
                                            <p:strVal val="1+ppt_w/2"/>
                                          </p:val>
                                        </p:tav>
                                      </p:tavLst>
                                    </p:anim>
                                    <p:anim calcmode="lin" valueType="num">
                                      <p:cBhvr additive="base">
                                        <p:cTn id="835" dur="4000"/>
                                        <p:tgtEl>
                                          <p:spTgt spid="251"/>
                                        </p:tgtEl>
                                        <p:attrNameLst>
                                          <p:attrName>ppt_y</p:attrName>
                                        </p:attrNameLst>
                                      </p:cBhvr>
                                      <p:tavLst>
                                        <p:tav tm="0">
                                          <p:val>
                                            <p:strVal val="ppt_y"/>
                                          </p:val>
                                        </p:tav>
                                        <p:tav tm="100000">
                                          <p:val>
                                            <p:strVal val="0-ppt_h/2"/>
                                          </p:val>
                                        </p:tav>
                                      </p:tavLst>
                                    </p:anim>
                                    <p:set>
                                      <p:cBhvr>
                                        <p:cTn id="836" dur="1" fill="hold">
                                          <p:stCondLst>
                                            <p:cond delay="3999"/>
                                          </p:stCondLst>
                                        </p:cTn>
                                        <p:tgtEl>
                                          <p:spTgt spid="251"/>
                                        </p:tgtEl>
                                        <p:attrNameLst>
                                          <p:attrName>style.visibility</p:attrName>
                                        </p:attrNameLst>
                                      </p:cBhvr>
                                      <p:to>
                                        <p:strVal val="hidden"/>
                                      </p:to>
                                    </p:set>
                                  </p:childTnLst>
                                </p:cTn>
                              </p:par>
                              <p:par>
                                <p:cTn id="837" presetID="19" presetClass="entr" presetSubtype="5" fill="hold" nodeType="withEffect">
                                  <p:stCondLst>
                                    <p:cond delay="0"/>
                                  </p:stCondLst>
                                  <p:childTnLst>
                                    <p:set>
                                      <p:cBhvr>
                                        <p:cTn id="838" dur="1" fill="hold">
                                          <p:stCondLst>
                                            <p:cond delay="0"/>
                                          </p:stCondLst>
                                        </p:cTn>
                                        <p:tgtEl>
                                          <p:spTgt spid="254"/>
                                        </p:tgtEl>
                                        <p:attrNameLst>
                                          <p:attrName>style.visibility</p:attrName>
                                        </p:attrNameLst>
                                      </p:cBhvr>
                                      <p:to>
                                        <p:strVal val="visible"/>
                                      </p:to>
                                    </p:set>
                                    <p:anim calcmode="lin" valueType="num">
                                      <p:cBhvr>
                                        <p:cTn id="839" dur="4000" fill="hold"/>
                                        <p:tgtEl>
                                          <p:spTgt spid="254"/>
                                        </p:tgtEl>
                                        <p:attrNameLst>
                                          <p:attrName>ppt_w</p:attrName>
                                        </p:attrNameLst>
                                      </p:cBhvr>
                                      <p:tavLst>
                                        <p:tav tm="0">
                                          <p:val>
                                            <p:strVal val="#ppt_w"/>
                                          </p:val>
                                        </p:tav>
                                        <p:tav tm="100000">
                                          <p:val>
                                            <p:strVal val="#ppt_w"/>
                                          </p:val>
                                        </p:tav>
                                      </p:tavLst>
                                    </p:anim>
                                    <p:anim calcmode="lin" valueType="num">
                                      <p:cBhvr>
                                        <p:cTn id="840" dur="4000" fill="hold"/>
                                        <p:tgtEl>
                                          <p:spTgt spid="254"/>
                                        </p:tgtEl>
                                        <p:attrNameLst>
                                          <p:attrName>ppt_h</p:attrName>
                                        </p:attrNameLst>
                                      </p:cBhvr>
                                      <p:tavLst>
                                        <p:tav tm="0" fmla="#ppt_h*sin(2.5*pi*$)">
                                          <p:val>
                                            <p:fltVal val="0"/>
                                          </p:val>
                                        </p:tav>
                                        <p:tav tm="100000">
                                          <p:val>
                                            <p:fltVal val="1"/>
                                          </p:val>
                                        </p:tav>
                                      </p:tavLst>
                                    </p:anim>
                                  </p:childTnLst>
                                </p:cTn>
                              </p:par>
                              <p:par>
                                <p:cTn id="841" presetID="8" presetClass="emph" presetSubtype="0" repeatCount="indefinite" fill="hold" nodeType="withEffect">
                                  <p:stCondLst>
                                    <p:cond delay="0"/>
                                  </p:stCondLst>
                                  <p:childTnLst>
                                    <p:animRot by="-21600000">
                                      <p:cBhvr>
                                        <p:cTn id="842" dur="4000" fill="hold"/>
                                        <p:tgtEl>
                                          <p:spTgt spid="254"/>
                                        </p:tgtEl>
                                        <p:attrNameLst>
                                          <p:attrName>r</p:attrName>
                                        </p:attrNameLst>
                                      </p:cBhvr>
                                    </p:animRot>
                                  </p:childTnLst>
                                </p:cTn>
                              </p:par>
                              <p:par>
                                <p:cTn id="843" presetID="2" presetClass="exit" presetSubtype="3" fill="hold" nodeType="withEffect">
                                  <p:stCondLst>
                                    <p:cond delay="0"/>
                                  </p:stCondLst>
                                  <p:childTnLst>
                                    <p:anim calcmode="lin" valueType="num">
                                      <p:cBhvr additive="base">
                                        <p:cTn id="844" dur="4000"/>
                                        <p:tgtEl>
                                          <p:spTgt spid="254"/>
                                        </p:tgtEl>
                                        <p:attrNameLst>
                                          <p:attrName>ppt_x</p:attrName>
                                        </p:attrNameLst>
                                      </p:cBhvr>
                                      <p:tavLst>
                                        <p:tav tm="0">
                                          <p:val>
                                            <p:strVal val="ppt_x"/>
                                          </p:val>
                                        </p:tav>
                                        <p:tav tm="100000">
                                          <p:val>
                                            <p:strVal val="1+ppt_w/2"/>
                                          </p:val>
                                        </p:tav>
                                      </p:tavLst>
                                    </p:anim>
                                    <p:anim calcmode="lin" valueType="num">
                                      <p:cBhvr additive="base">
                                        <p:cTn id="845" dur="4000"/>
                                        <p:tgtEl>
                                          <p:spTgt spid="254"/>
                                        </p:tgtEl>
                                        <p:attrNameLst>
                                          <p:attrName>ppt_y</p:attrName>
                                        </p:attrNameLst>
                                      </p:cBhvr>
                                      <p:tavLst>
                                        <p:tav tm="0">
                                          <p:val>
                                            <p:strVal val="ppt_y"/>
                                          </p:val>
                                        </p:tav>
                                        <p:tav tm="100000">
                                          <p:val>
                                            <p:strVal val="0-ppt_h/2"/>
                                          </p:val>
                                        </p:tav>
                                      </p:tavLst>
                                    </p:anim>
                                    <p:set>
                                      <p:cBhvr>
                                        <p:cTn id="846" dur="1" fill="hold">
                                          <p:stCondLst>
                                            <p:cond delay="3999"/>
                                          </p:stCondLst>
                                        </p:cTn>
                                        <p:tgtEl>
                                          <p:spTgt spid="254"/>
                                        </p:tgtEl>
                                        <p:attrNameLst>
                                          <p:attrName>style.visibility</p:attrName>
                                        </p:attrNameLst>
                                      </p:cBhvr>
                                      <p:to>
                                        <p:strVal val="hidden"/>
                                      </p:to>
                                    </p:set>
                                  </p:childTnLst>
                                </p:cTn>
                              </p:par>
                              <p:par>
                                <p:cTn id="847" presetID="19" presetClass="entr" presetSubtype="5" fill="hold" nodeType="withEffect">
                                  <p:stCondLst>
                                    <p:cond delay="0"/>
                                  </p:stCondLst>
                                  <p:childTnLst>
                                    <p:set>
                                      <p:cBhvr>
                                        <p:cTn id="848" dur="1" fill="hold">
                                          <p:stCondLst>
                                            <p:cond delay="0"/>
                                          </p:stCondLst>
                                        </p:cTn>
                                        <p:tgtEl>
                                          <p:spTgt spid="257"/>
                                        </p:tgtEl>
                                        <p:attrNameLst>
                                          <p:attrName>style.visibility</p:attrName>
                                        </p:attrNameLst>
                                      </p:cBhvr>
                                      <p:to>
                                        <p:strVal val="visible"/>
                                      </p:to>
                                    </p:set>
                                    <p:anim calcmode="lin" valueType="num">
                                      <p:cBhvr>
                                        <p:cTn id="849" dur="4000" fill="hold"/>
                                        <p:tgtEl>
                                          <p:spTgt spid="257"/>
                                        </p:tgtEl>
                                        <p:attrNameLst>
                                          <p:attrName>ppt_w</p:attrName>
                                        </p:attrNameLst>
                                      </p:cBhvr>
                                      <p:tavLst>
                                        <p:tav tm="0">
                                          <p:val>
                                            <p:strVal val="#ppt_w"/>
                                          </p:val>
                                        </p:tav>
                                        <p:tav tm="100000">
                                          <p:val>
                                            <p:strVal val="#ppt_w"/>
                                          </p:val>
                                        </p:tav>
                                      </p:tavLst>
                                    </p:anim>
                                    <p:anim calcmode="lin" valueType="num">
                                      <p:cBhvr>
                                        <p:cTn id="850" dur="4000" fill="hold"/>
                                        <p:tgtEl>
                                          <p:spTgt spid="257"/>
                                        </p:tgtEl>
                                        <p:attrNameLst>
                                          <p:attrName>ppt_h</p:attrName>
                                        </p:attrNameLst>
                                      </p:cBhvr>
                                      <p:tavLst>
                                        <p:tav tm="0" fmla="#ppt_h*sin(2.5*pi*$)">
                                          <p:val>
                                            <p:fltVal val="0"/>
                                          </p:val>
                                        </p:tav>
                                        <p:tav tm="100000">
                                          <p:val>
                                            <p:fltVal val="1"/>
                                          </p:val>
                                        </p:tav>
                                      </p:tavLst>
                                    </p:anim>
                                  </p:childTnLst>
                                </p:cTn>
                              </p:par>
                              <p:par>
                                <p:cTn id="851" presetID="8" presetClass="emph" presetSubtype="0" repeatCount="indefinite" fill="hold" nodeType="withEffect">
                                  <p:stCondLst>
                                    <p:cond delay="0"/>
                                  </p:stCondLst>
                                  <p:childTnLst>
                                    <p:animRot by="-21600000">
                                      <p:cBhvr>
                                        <p:cTn id="852" dur="4000" fill="hold"/>
                                        <p:tgtEl>
                                          <p:spTgt spid="257"/>
                                        </p:tgtEl>
                                        <p:attrNameLst>
                                          <p:attrName>r</p:attrName>
                                        </p:attrNameLst>
                                      </p:cBhvr>
                                    </p:animRot>
                                  </p:childTnLst>
                                </p:cTn>
                              </p:par>
                              <p:par>
                                <p:cTn id="853" presetID="2" presetClass="exit" presetSubtype="3" fill="hold" nodeType="withEffect">
                                  <p:stCondLst>
                                    <p:cond delay="0"/>
                                  </p:stCondLst>
                                  <p:childTnLst>
                                    <p:anim calcmode="lin" valueType="num">
                                      <p:cBhvr additive="base">
                                        <p:cTn id="854" dur="4000"/>
                                        <p:tgtEl>
                                          <p:spTgt spid="257"/>
                                        </p:tgtEl>
                                        <p:attrNameLst>
                                          <p:attrName>ppt_x</p:attrName>
                                        </p:attrNameLst>
                                      </p:cBhvr>
                                      <p:tavLst>
                                        <p:tav tm="0">
                                          <p:val>
                                            <p:strVal val="ppt_x"/>
                                          </p:val>
                                        </p:tav>
                                        <p:tav tm="100000">
                                          <p:val>
                                            <p:strVal val="1+ppt_w/2"/>
                                          </p:val>
                                        </p:tav>
                                      </p:tavLst>
                                    </p:anim>
                                    <p:anim calcmode="lin" valueType="num">
                                      <p:cBhvr additive="base">
                                        <p:cTn id="855" dur="4000"/>
                                        <p:tgtEl>
                                          <p:spTgt spid="257"/>
                                        </p:tgtEl>
                                        <p:attrNameLst>
                                          <p:attrName>ppt_y</p:attrName>
                                        </p:attrNameLst>
                                      </p:cBhvr>
                                      <p:tavLst>
                                        <p:tav tm="0">
                                          <p:val>
                                            <p:strVal val="ppt_y"/>
                                          </p:val>
                                        </p:tav>
                                        <p:tav tm="100000">
                                          <p:val>
                                            <p:strVal val="0-ppt_h/2"/>
                                          </p:val>
                                        </p:tav>
                                      </p:tavLst>
                                    </p:anim>
                                    <p:set>
                                      <p:cBhvr>
                                        <p:cTn id="856" dur="1" fill="hold">
                                          <p:stCondLst>
                                            <p:cond delay="3999"/>
                                          </p:stCondLst>
                                        </p:cTn>
                                        <p:tgtEl>
                                          <p:spTgt spid="257"/>
                                        </p:tgtEl>
                                        <p:attrNameLst>
                                          <p:attrName>style.visibility</p:attrName>
                                        </p:attrNameLst>
                                      </p:cBhvr>
                                      <p:to>
                                        <p:strVal val="hidden"/>
                                      </p:to>
                                    </p:set>
                                  </p:childTnLst>
                                </p:cTn>
                              </p:par>
                              <p:par>
                                <p:cTn id="857" presetID="19" presetClass="entr" presetSubtype="5" fill="hold" nodeType="withEffect">
                                  <p:stCondLst>
                                    <p:cond delay="0"/>
                                  </p:stCondLst>
                                  <p:childTnLst>
                                    <p:set>
                                      <p:cBhvr>
                                        <p:cTn id="858" dur="1" fill="hold">
                                          <p:stCondLst>
                                            <p:cond delay="0"/>
                                          </p:stCondLst>
                                        </p:cTn>
                                        <p:tgtEl>
                                          <p:spTgt spid="260"/>
                                        </p:tgtEl>
                                        <p:attrNameLst>
                                          <p:attrName>style.visibility</p:attrName>
                                        </p:attrNameLst>
                                      </p:cBhvr>
                                      <p:to>
                                        <p:strVal val="visible"/>
                                      </p:to>
                                    </p:set>
                                    <p:anim calcmode="lin" valueType="num">
                                      <p:cBhvr>
                                        <p:cTn id="859" dur="4000" fill="hold"/>
                                        <p:tgtEl>
                                          <p:spTgt spid="260"/>
                                        </p:tgtEl>
                                        <p:attrNameLst>
                                          <p:attrName>ppt_w</p:attrName>
                                        </p:attrNameLst>
                                      </p:cBhvr>
                                      <p:tavLst>
                                        <p:tav tm="0">
                                          <p:val>
                                            <p:strVal val="#ppt_w"/>
                                          </p:val>
                                        </p:tav>
                                        <p:tav tm="100000">
                                          <p:val>
                                            <p:strVal val="#ppt_w"/>
                                          </p:val>
                                        </p:tav>
                                      </p:tavLst>
                                    </p:anim>
                                    <p:anim calcmode="lin" valueType="num">
                                      <p:cBhvr>
                                        <p:cTn id="860" dur="4000" fill="hold"/>
                                        <p:tgtEl>
                                          <p:spTgt spid="260"/>
                                        </p:tgtEl>
                                        <p:attrNameLst>
                                          <p:attrName>ppt_h</p:attrName>
                                        </p:attrNameLst>
                                      </p:cBhvr>
                                      <p:tavLst>
                                        <p:tav tm="0" fmla="#ppt_h*sin(2.5*pi*$)">
                                          <p:val>
                                            <p:fltVal val="0"/>
                                          </p:val>
                                        </p:tav>
                                        <p:tav tm="100000">
                                          <p:val>
                                            <p:fltVal val="1"/>
                                          </p:val>
                                        </p:tav>
                                      </p:tavLst>
                                    </p:anim>
                                  </p:childTnLst>
                                </p:cTn>
                              </p:par>
                              <p:par>
                                <p:cTn id="861" presetID="8" presetClass="emph" presetSubtype="0" repeatCount="indefinite" fill="hold" nodeType="withEffect">
                                  <p:stCondLst>
                                    <p:cond delay="0"/>
                                  </p:stCondLst>
                                  <p:childTnLst>
                                    <p:animRot by="-21600000">
                                      <p:cBhvr>
                                        <p:cTn id="862" dur="4000" fill="hold"/>
                                        <p:tgtEl>
                                          <p:spTgt spid="260"/>
                                        </p:tgtEl>
                                        <p:attrNameLst>
                                          <p:attrName>r</p:attrName>
                                        </p:attrNameLst>
                                      </p:cBhvr>
                                    </p:animRot>
                                  </p:childTnLst>
                                </p:cTn>
                              </p:par>
                              <p:par>
                                <p:cTn id="863" presetID="2" presetClass="exit" presetSubtype="3" fill="hold" nodeType="withEffect">
                                  <p:stCondLst>
                                    <p:cond delay="0"/>
                                  </p:stCondLst>
                                  <p:childTnLst>
                                    <p:anim calcmode="lin" valueType="num">
                                      <p:cBhvr additive="base">
                                        <p:cTn id="864" dur="4000"/>
                                        <p:tgtEl>
                                          <p:spTgt spid="260"/>
                                        </p:tgtEl>
                                        <p:attrNameLst>
                                          <p:attrName>ppt_x</p:attrName>
                                        </p:attrNameLst>
                                      </p:cBhvr>
                                      <p:tavLst>
                                        <p:tav tm="0">
                                          <p:val>
                                            <p:strVal val="ppt_x"/>
                                          </p:val>
                                        </p:tav>
                                        <p:tav tm="100000">
                                          <p:val>
                                            <p:strVal val="1+ppt_w/2"/>
                                          </p:val>
                                        </p:tav>
                                      </p:tavLst>
                                    </p:anim>
                                    <p:anim calcmode="lin" valueType="num">
                                      <p:cBhvr additive="base">
                                        <p:cTn id="865" dur="4000"/>
                                        <p:tgtEl>
                                          <p:spTgt spid="260"/>
                                        </p:tgtEl>
                                        <p:attrNameLst>
                                          <p:attrName>ppt_y</p:attrName>
                                        </p:attrNameLst>
                                      </p:cBhvr>
                                      <p:tavLst>
                                        <p:tav tm="0">
                                          <p:val>
                                            <p:strVal val="ppt_y"/>
                                          </p:val>
                                        </p:tav>
                                        <p:tav tm="100000">
                                          <p:val>
                                            <p:strVal val="0-ppt_h/2"/>
                                          </p:val>
                                        </p:tav>
                                      </p:tavLst>
                                    </p:anim>
                                    <p:set>
                                      <p:cBhvr>
                                        <p:cTn id="866" dur="1" fill="hold">
                                          <p:stCondLst>
                                            <p:cond delay="3999"/>
                                          </p:stCondLst>
                                        </p:cTn>
                                        <p:tgtEl>
                                          <p:spTgt spid="260"/>
                                        </p:tgtEl>
                                        <p:attrNameLst>
                                          <p:attrName>style.visibility</p:attrName>
                                        </p:attrNameLst>
                                      </p:cBhvr>
                                      <p:to>
                                        <p:strVal val="hidden"/>
                                      </p:to>
                                    </p:set>
                                  </p:childTnLst>
                                </p:cTn>
                              </p:par>
                              <p:par>
                                <p:cTn id="867" presetID="19" presetClass="entr" presetSubtype="5" fill="hold" nodeType="withEffect">
                                  <p:stCondLst>
                                    <p:cond delay="0"/>
                                  </p:stCondLst>
                                  <p:childTnLst>
                                    <p:set>
                                      <p:cBhvr>
                                        <p:cTn id="868" dur="1" fill="hold">
                                          <p:stCondLst>
                                            <p:cond delay="0"/>
                                          </p:stCondLst>
                                        </p:cTn>
                                        <p:tgtEl>
                                          <p:spTgt spid="263"/>
                                        </p:tgtEl>
                                        <p:attrNameLst>
                                          <p:attrName>style.visibility</p:attrName>
                                        </p:attrNameLst>
                                      </p:cBhvr>
                                      <p:to>
                                        <p:strVal val="visible"/>
                                      </p:to>
                                    </p:set>
                                    <p:anim calcmode="lin" valueType="num">
                                      <p:cBhvr>
                                        <p:cTn id="869" dur="4000" fill="hold"/>
                                        <p:tgtEl>
                                          <p:spTgt spid="263"/>
                                        </p:tgtEl>
                                        <p:attrNameLst>
                                          <p:attrName>ppt_w</p:attrName>
                                        </p:attrNameLst>
                                      </p:cBhvr>
                                      <p:tavLst>
                                        <p:tav tm="0">
                                          <p:val>
                                            <p:strVal val="#ppt_w"/>
                                          </p:val>
                                        </p:tav>
                                        <p:tav tm="100000">
                                          <p:val>
                                            <p:strVal val="#ppt_w"/>
                                          </p:val>
                                        </p:tav>
                                      </p:tavLst>
                                    </p:anim>
                                    <p:anim calcmode="lin" valueType="num">
                                      <p:cBhvr>
                                        <p:cTn id="870" dur="4000" fill="hold"/>
                                        <p:tgtEl>
                                          <p:spTgt spid="263"/>
                                        </p:tgtEl>
                                        <p:attrNameLst>
                                          <p:attrName>ppt_h</p:attrName>
                                        </p:attrNameLst>
                                      </p:cBhvr>
                                      <p:tavLst>
                                        <p:tav tm="0" fmla="#ppt_h*sin(2.5*pi*$)">
                                          <p:val>
                                            <p:fltVal val="0"/>
                                          </p:val>
                                        </p:tav>
                                        <p:tav tm="100000">
                                          <p:val>
                                            <p:fltVal val="1"/>
                                          </p:val>
                                        </p:tav>
                                      </p:tavLst>
                                    </p:anim>
                                  </p:childTnLst>
                                </p:cTn>
                              </p:par>
                              <p:par>
                                <p:cTn id="871" presetID="8" presetClass="emph" presetSubtype="0" repeatCount="indefinite" fill="hold" nodeType="withEffect">
                                  <p:stCondLst>
                                    <p:cond delay="0"/>
                                  </p:stCondLst>
                                  <p:childTnLst>
                                    <p:animRot by="-21600000">
                                      <p:cBhvr>
                                        <p:cTn id="872" dur="4000" fill="hold"/>
                                        <p:tgtEl>
                                          <p:spTgt spid="263"/>
                                        </p:tgtEl>
                                        <p:attrNameLst>
                                          <p:attrName>r</p:attrName>
                                        </p:attrNameLst>
                                      </p:cBhvr>
                                    </p:animRot>
                                  </p:childTnLst>
                                </p:cTn>
                              </p:par>
                              <p:par>
                                <p:cTn id="873" presetID="2" presetClass="exit" presetSubtype="3" fill="hold" nodeType="withEffect">
                                  <p:stCondLst>
                                    <p:cond delay="0"/>
                                  </p:stCondLst>
                                  <p:childTnLst>
                                    <p:anim calcmode="lin" valueType="num">
                                      <p:cBhvr additive="base">
                                        <p:cTn id="874" dur="4000"/>
                                        <p:tgtEl>
                                          <p:spTgt spid="263"/>
                                        </p:tgtEl>
                                        <p:attrNameLst>
                                          <p:attrName>ppt_x</p:attrName>
                                        </p:attrNameLst>
                                      </p:cBhvr>
                                      <p:tavLst>
                                        <p:tav tm="0">
                                          <p:val>
                                            <p:strVal val="ppt_x"/>
                                          </p:val>
                                        </p:tav>
                                        <p:tav tm="100000">
                                          <p:val>
                                            <p:strVal val="1+ppt_w/2"/>
                                          </p:val>
                                        </p:tav>
                                      </p:tavLst>
                                    </p:anim>
                                    <p:anim calcmode="lin" valueType="num">
                                      <p:cBhvr additive="base">
                                        <p:cTn id="875" dur="4000"/>
                                        <p:tgtEl>
                                          <p:spTgt spid="263"/>
                                        </p:tgtEl>
                                        <p:attrNameLst>
                                          <p:attrName>ppt_y</p:attrName>
                                        </p:attrNameLst>
                                      </p:cBhvr>
                                      <p:tavLst>
                                        <p:tav tm="0">
                                          <p:val>
                                            <p:strVal val="ppt_y"/>
                                          </p:val>
                                        </p:tav>
                                        <p:tav tm="100000">
                                          <p:val>
                                            <p:strVal val="0-ppt_h/2"/>
                                          </p:val>
                                        </p:tav>
                                      </p:tavLst>
                                    </p:anim>
                                    <p:set>
                                      <p:cBhvr>
                                        <p:cTn id="876" dur="1" fill="hold">
                                          <p:stCondLst>
                                            <p:cond delay="3999"/>
                                          </p:stCondLst>
                                        </p:cTn>
                                        <p:tgtEl>
                                          <p:spTgt spid="263"/>
                                        </p:tgtEl>
                                        <p:attrNameLst>
                                          <p:attrName>style.visibility</p:attrName>
                                        </p:attrNameLst>
                                      </p:cBhvr>
                                      <p:to>
                                        <p:strVal val="hidden"/>
                                      </p:to>
                                    </p:set>
                                  </p:childTnLst>
                                </p:cTn>
                              </p:par>
                              <p:par>
                                <p:cTn id="877" presetID="19" presetClass="entr" presetSubtype="5" fill="hold" nodeType="withEffect">
                                  <p:stCondLst>
                                    <p:cond delay="0"/>
                                  </p:stCondLst>
                                  <p:childTnLst>
                                    <p:set>
                                      <p:cBhvr>
                                        <p:cTn id="878" dur="1" fill="hold">
                                          <p:stCondLst>
                                            <p:cond delay="0"/>
                                          </p:stCondLst>
                                        </p:cTn>
                                        <p:tgtEl>
                                          <p:spTgt spid="266"/>
                                        </p:tgtEl>
                                        <p:attrNameLst>
                                          <p:attrName>style.visibility</p:attrName>
                                        </p:attrNameLst>
                                      </p:cBhvr>
                                      <p:to>
                                        <p:strVal val="visible"/>
                                      </p:to>
                                    </p:set>
                                    <p:anim calcmode="lin" valueType="num">
                                      <p:cBhvr>
                                        <p:cTn id="879" dur="4000" fill="hold"/>
                                        <p:tgtEl>
                                          <p:spTgt spid="266"/>
                                        </p:tgtEl>
                                        <p:attrNameLst>
                                          <p:attrName>ppt_w</p:attrName>
                                        </p:attrNameLst>
                                      </p:cBhvr>
                                      <p:tavLst>
                                        <p:tav tm="0">
                                          <p:val>
                                            <p:strVal val="#ppt_w"/>
                                          </p:val>
                                        </p:tav>
                                        <p:tav tm="100000">
                                          <p:val>
                                            <p:strVal val="#ppt_w"/>
                                          </p:val>
                                        </p:tav>
                                      </p:tavLst>
                                    </p:anim>
                                    <p:anim calcmode="lin" valueType="num">
                                      <p:cBhvr>
                                        <p:cTn id="880" dur="4000" fill="hold"/>
                                        <p:tgtEl>
                                          <p:spTgt spid="266"/>
                                        </p:tgtEl>
                                        <p:attrNameLst>
                                          <p:attrName>ppt_h</p:attrName>
                                        </p:attrNameLst>
                                      </p:cBhvr>
                                      <p:tavLst>
                                        <p:tav tm="0" fmla="#ppt_h*sin(2.5*pi*$)">
                                          <p:val>
                                            <p:fltVal val="0"/>
                                          </p:val>
                                        </p:tav>
                                        <p:tav tm="100000">
                                          <p:val>
                                            <p:fltVal val="1"/>
                                          </p:val>
                                        </p:tav>
                                      </p:tavLst>
                                    </p:anim>
                                  </p:childTnLst>
                                </p:cTn>
                              </p:par>
                              <p:par>
                                <p:cTn id="881" presetID="8" presetClass="emph" presetSubtype="0" repeatCount="indefinite" fill="hold" nodeType="withEffect">
                                  <p:stCondLst>
                                    <p:cond delay="0"/>
                                  </p:stCondLst>
                                  <p:childTnLst>
                                    <p:animRot by="-21600000">
                                      <p:cBhvr>
                                        <p:cTn id="882" dur="4000" fill="hold"/>
                                        <p:tgtEl>
                                          <p:spTgt spid="266"/>
                                        </p:tgtEl>
                                        <p:attrNameLst>
                                          <p:attrName>r</p:attrName>
                                        </p:attrNameLst>
                                      </p:cBhvr>
                                    </p:animRot>
                                  </p:childTnLst>
                                </p:cTn>
                              </p:par>
                              <p:par>
                                <p:cTn id="883" presetID="2" presetClass="exit" presetSubtype="3" fill="hold" nodeType="withEffect">
                                  <p:stCondLst>
                                    <p:cond delay="0"/>
                                  </p:stCondLst>
                                  <p:childTnLst>
                                    <p:anim calcmode="lin" valueType="num">
                                      <p:cBhvr additive="base">
                                        <p:cTn id="884" dur="4000"/>
                                        <p:tgtEl>
                                          <p:spTgt spid="266"/>
                                        </p:tgtEl>
                                        <p:attrNameLst>
                                          <p:attrName>ppt_x</p:attrName>
                                        </p:attrNameLst>
                                      </p:cBhvr>
                                      <p:tavLst>
                                        <p:tav tm="0">
                                          <p:val>
                                            <p:strVal val="ppt_x"/>
                                          </p:val>
                                        </p:tav>
                                        <p:tav tm="100000">
                                          <p:val>
                                            <p:strVal val="1+ppt_w/2"/>
                                          </p:val>
                                        </p:tav>
                                      </p:tavLst>
                                    </p:anim>
                                    <p:anim calcmode="lin" valueType="num">
                                      <p:cBhvr additive="base">
                                        <p:cTn id="885" dur="4000"/>
                                        <p:tgtEl>
                                          <p:spTgt spid="266"/>
                                        </p:tgtEl>
                                        <p:attrNameLst>
                                          <p:attrName>ppt_y</p:attrName>
                                        </p:attrNameLst>
                                      </p:cBhvr>
                                      <p:tavLst>
                                        <p:tav tm="0">
                                          <p:val>
                                            <p:strVal val="ppt_y"/>
                                          </p:val>
                                        </p:tav>
                                        <p:tav tm="100000">
                                          <p:val>
                                            <p:strVal val="0-ppt_h/2"/>
                                          </p:val>
                                        </p:tav>
                                      </p:tavLst>
                                    </p:anim>
                                    <p:set>
                                      <p:cBhvr>
                                        <p:cTn id="886" dur="1" fill="hold">
                                          <p:stCondLst>
                                            <p:cond delay="3999"/>
                                          </p:stCondLst>
                                        </p:cTn>
                                        <p:tgtEl>
                                          <p:spTgt spid="266"/>
                                        </p:tgtEl>
                                        <p:attrNameLst>
                                          <p:attrName>style.visibility</p:attrName>
                                        </p:attrNameLst>
                                      </p:cBhvr>
                                      <p:to>
                                        <p:strVal val="hidden"/>
                                      </p:to>
                                    </p:set>
                                  </p:childTnLst>
                                </p:cTn>
                              </p:par>
                              <p:par>
                                <p:cTn id="887" presetID="19" presetClass="entr" presetSubtype="5" fill="hold" nodeType="withEffect">
                                  <p:stCondLst>
                                    <p:cond delay="0"/>
                                  </p:stCondLst>
                                  <p:childTnLst>
                                    <p:set>
                                      <p:cBhvr>
                                        <p:cTn id="888" dur="1" fill="hold">
                                          <p:stCondLst>
                                            <p:cond delay="0"/>
                                          </p:stCondLst>
                                        </p:cTn>
                                        <p:tgtEl>
                                          <p:spTgt spid="269"/>
                                        </p:tgtEl>
                                        <p:attrNameLst>
                                          <p:attrName>style.visibility</p:attrName>
                                        </p:attrNameLst>
                                      </p:cBhvr>
                                      <p:to>
                                        <p:strVal val="visible"/>
                                      </p:to>
                                    </p:set>
                                    <p:anim calcmode="lin" valueType="num">
                                      <p:cBhvr>
                                        <p:cTn id="889" dur="4000" fill="hold"/>
                                        <p:tgtEl>
                                          <p:spTgt spid="269"/>
                                        </p:tgtEl>
                                        <p:attrNameLst>
                                          <p:attrName>ppt_w</p:attrName>
                                        </p:attrNameLst>
                                      </p:cBhvr>
                                      <p:tavLst>
                                        <p:tav tm="0">
                                          <p:val>
                                            <p:strVal val="#ppt_w"/>
                                          </p:val>
                                        </p:tav>
                                        <p:tav tm="100000">
                                          <p:val>
                                            <p:strVal val="#ppt_w"/>
                                          </p:val>
                                        </p:tav>
                                      </p:tavLst>
                                    </p:anim>
                                    <p:anim calcmode="lin" valueType="num">
                                      <p:cBhvr>
                                        <p:cTn id="890" dur="4000" fill="hold"/>
                                        <p:tgtEl>
                                          <p:spTgt spid="269"/>
                                        </p:tgtEl>
                                        <p:attrNameLst>
                                          <p:attrName>ppt_h</p:attrName>
                                        </p:attrNameLst>
                                      </p:cBhvr>
                                      <p:tavLst>
                                        <p:tav tm="0" fmla="#ppt_h*sin(2.5*pi*$)">
                                          <p:val>
                                            <p:fltVal val="0"/>
                                          </p:val>
                                        </p:tav>
                                        <p:tav tm="100000">
                                          <p:val>
                                            <p:fltVal val="1"/>
                                          </p:val>
                                        </p:tav>
                                      </p:tavLst>
                                    </p:anim>
                                  </p:childTnLst>
                                </p:cTn>
                              </p:par>
                              <p:par>
                                <p:cTn id="891" presetID="8" presetClass="emph" presetSubtype="0" repeatCount="indefinite" fill="hold" nodeType="withEffect">
                                  <p:stCondLst>
                                    <p:cond delay="0"/>
                                  </p:stCondLst>
                                  <p:childTnLst>
                                    <p:animRot by="-21600000">
                                      <p:cBhvr>
                                        <p:cTn id="892" dur="4000" fill="hold"/>
                                        <p:tgtEl>
                                          <p:spTgt spid="269"/>
                                        </p:tgtEl>
                                        <p:attrNameLst>
                                          <p:attrName>r</p:attrName>
                                        </p:attrNameLst>
                                      </p:cBhvr>
                                    </p:animRot>
                                  </p:childTnLst>
                                </p:cTn>
                              </p:par>
                              <p:par>
                                <p:cTn id="893" presetID="2" presetClass="exit" presetSubtype="3" fill="hold" nodeType="withEffect">
                                  <p:stCondLst>
                                    <p:cond delay="0"/>
                                  </p:stCondLst>
                                  <p:childTnLst>
                                    <p:anim calcmode="lin" valueType="num">
                                      <p:cBhvr additive="base">
                                        <p:cTn id="894" dur="4000"/>
                                        <p:tgtEl>
                                          <p:spTgt spid="269"/>
                                        </p:tgtEl>
                                        <p:attrNameLst>
                                          <p:attrName>ppt_x</p:attrName>
                                        </p:attrNameLst>
                                      </p:cBhvr>
                                      <p:tavLst>
                                        <p:tav tm="0">
                                          <p:val>
                                            <p:strVal val="ppt_x"/>
                                          </p:val>
                                        </p:tav>
                                        <p:tav tm="100000">
                                          <p:val>
                                            <p:strVal val="1+ppt_w/2"/>
                                          </p:val>
                                        </p:tav>
                                      </p:tavLst>
                                    </p:anim>
                                    <p:anim calcmode="lin" valueType="num">
                                      <p:cBhvr additive="base">
                                        <p:cTn id="895" dur="4000"/>
                                        <p:tgtEl>
                                          <p:spTgt spid="269"/>
                                        </p:tgtEl>
                                        <p:attrNameLst>
                                          <p:attrName>ppt_y</p:attrName>
                                        </p:attrNameLst>
                                      </p:cBhvr>
                                      <p:tavLst>
                                        <p:tav tm="0">
                                          <p:val>
                                            <p:strVal val="ppt_y"/>
                                          </p:val>
                                        </p:tav>
                                        <p:tav tm="100000">
                                          <p:val>
                                            <p:strVal val="0-ppt_h/2"/>
                                          </p:val>
                                        </p:tav>
                                      </p:tavLst>
                                    </p:anim>
                                    <p:set>
                                      <p:cBhvr>
                                        <p:cTn id="896" dur="1" fill="hold">
                                          <p:stCondLst>
                                            <p:cond delay="3999"/>
                                          </p:stCondLst>
                                        </p:cTn>
                                        <p:tgtEl>
                                          <p:spTgt spid="269"/>
                                        </p:tgtEl>
                                        <p:attrNameLst>
                                          <p:attrName>style.visibility</p:attrName>
                                        </p:attrNameLst>
                                      </p:cBhvr>
                                      <p:to>
                                        <p:strVal val="hidden"/>
                                      </p:to>
                                    </p:set>
                                  </p:childTnLst>
                                </p:cTn>
                              </p:par>
                              <p:par>
                                <p:cTn id="897" presetID="19" presetClass="entr" presetSubtype="5" fill="hold" nodeType="withEffect">
                                  <p:stCondLst>
                                    <p:cond delay="0"/>
                                  </p:stCondLst>
                                  <p:childTnLst>
                                    <p:set>
                                      <p:cBhvr>
                                        <p:cTn id="898" dur="1" fill="hold">
                                          <p:stCondLst>
                                            <p:cond delay="0"/>
                                          </p:stCondLst>
                                        </p:cTn>
                                        <p:tgtEl>
                                          <p:spTgt spid="272"/>
                                        </p:tgtEl>
                                        <p:attrNameLst>
                                          <p:attrName>style.visibility</p:attrName>
                                        </p:attrNameLst>
                                      </p:cBhvr>
                                      <p:to>
                                        <p:strVal val="visible"/>
                                      </p:to>
                                    </p:set>
                                    <p:anim calcmode="lin" valueType="num">
                                      <p:cBhvr>
                                        <p:cTn id="899" dur="4000" fill="hold"/>
                                        <p:tgtEl>
                                          <p:spTgt spid="272"/>
                                        </p:tgtEl>
                                        <p:attrNameLst>
                                          <p:attrName>ppt_w</p:attrName>
                                        </p:attrNameLst>
                                      </p:cBhvr>
                                      <p:tavLst>
                                        <p:tav tm="0">
                                          <p:val>
                                            <p:strVal val="#ppt_w"/>
                                          </p:val>
                                        </p:tav>
                                        <p:tav tm="100000">
                                          <p:val>
                                            <p:strVal val="#ppt_w"/>
                                          </p:val>
                                        </p:tav>
                                      </p:tavLst>
                                    </p:anim>
                                    <p:anim calcmode="lin" valueType="num">
                                      <p:cBhvr>
                                        <p:cTn id="900" dur="4000" fill="hold"/>
                                        <p:tgtEl>
                                          <p:spTgt spid="272"/>
                                        </p:tgtEl>
                                        <p:attrNameLst>
                                          <p:attrName>ppt_h</p:attrName>
                                        </p:attrNameLst>
                                      </p:cBhvr>
                                      <p:tavLst>
                                        <p:tav tm="0" fmla="#ppt_h*sin(2.5*pi*$)">
                                          <p:val>
                                            <p:fltVal val="0"/>
                                          </p:val>
                                        </p:tav>
                                        <p:tav tm="100000">
                                          <p:val>
                                            <p:fltVal val="1"/>
                                          </p:val>
                                        </p:tav>
                                      </p:tavLst>
                                    </p:anim>
                                  </p:childTnLst>
                                </p:cTn>
                              </p:par>
                              <p:par>
                                <p:cTn id="901" presetID="8" presetClass="emph" presetSubtype="0" repeatCount="indefinite" fill="hold" nodeType="withEffect">
                                  <p:stCondLst>
                                    <p:cond delay="0"/>
                                  </p:stCondLst>
                                  <p:childTnLst>
                                    <p:animRot by="-21600000">
                                      <p:cBhvr>
                                        <p:cTn id="902" dur="4000" fill="hold"/>
                                        <p:tgtEl>
                                          <p:spTgt spid="272"/>
                                        </p:tgtEl>
                                        <p:attrNameLst>
                                          <p:attrName>r</p:attrName>
                                        </p:attrNameLst>
                                      </p:cBhvr>
                                    </p:animRot>
                                  </p:childTnLst>
                                </p:cTn>
                              </p:par>
                              <p:par>
                                <p:cTn id="903" presetID="2" presetClass="exit" presetSubtype="3" fill="hold" nodeType="withEffect">
                                  <p:stCondLst>
                                    <p:cond delay="0"/>
                                  </p:stCondLst>
                                  <p:childTnLst>
                                    <p:anim calcmode="lin" valueType="num">
                                      <p:cBhvr additive="base">
                                        <p:cTn id="904" dur="4000"/>
                                        <p:tgtEl>
                                          <p:spTgt spid="272"/>
                                        </p:tgtEl>
                                        <p:attrNameLst>
                                          <p:attrName>ppt_x</p:attrName>
                                        </p:attrNameLst>
                                      </p:cBhvr>
                                      <p:tavLst>
                                        <p:tav tm="0">
                                          <p:val>
                                            <p:strVal val="ppt_x"/>
                                          </p:val>
                                        </p:tav>
                                        <p:tav tm="100000">
                                          <p:val>
                                            <p:strVal val="1+ppt_w/2"/>
                                          </p:val>
                                        </p:tav>
                                      </p:tavLst>
                                    </p:anim>
                                    <p:anim calcmode="lin" valueType="num">
                                      <p:cBhvr additive="base">
                                        <p:cTn id="905" dur="4000"/>
                                        <p:tgtEl>
                                          <p:spTgt spid="272"/>
                                        </p:tgtEl>
                                        <p:attrNameLst>
                                          <p:attrName>ppt_y</p:attrName>
                                        </p:attrNameLst>
                                      </p:cBhvr>
                                      <p:tavLst>
                                        <p:tav tm="0">
                                          <p:val>
                                            <p:strVal val="ppt_y"/>
                                          </p:val>
                                        </p:tav>
                                        <p:tav tm="100000">
                                          <p:val>
                                            <p:strVal val="0-ppt_h/2"/>
                                          </p:val>
                                        </p:tav>
                                      </p:tavLst>
                                    </p:anim>
                                    <p:set>
                                      <p:cBhvr>
                                        <p:cTn id="906" dur="1" fill="hold">
                                          <p:stCondLst>
                                            <p:cond delay="3999"/>
                                          </p:stCondLst>
                                        </p:cTn>
                                        <p:tgtEl>
                                          <p:spTgt spid="272"/>
                                        </p:tgtEl>
                                        <p:attrNameLst>
                                          <p:attrName>style.visibility</p:attrName>
                                        </p:attrNameLst>
                                      </p:cBhvr>
                                      <p:to>
                                        <p:strVal val="hidden"/>
                                      </p:to>
                                    </p:set>
                                  </p:childTnLst>
                                </p:cTn>
                              </p:par>
                              <p:par>
                                <p:cTn id="907" presetID="19" presetClass="entr" presetSubtype="5" fill="hold" nodeType="withEffect">
                                  <p:stCondLst>
                                    <p:cond delay="0"/>
                                  </p:stCondLst>
                                  <p:childTnLst>
                                    <p:set>
                                      <p:cBhvr>
                                        <p:cTn id="908" dur="1" fill="hold">
                                          <p:stCondLst>
                                            <p:cond delay="0"/>
                                          </p:stCondLst>
                                        </p:cTn>
                                        <p:tgtEl>
                                          <p:spTgt spid="242"/>
                                        </p:tgtEl>
                                        <p:attrNameLst>
                                          <p:attrName>style.visibility</p:attrName>
                                        </p:attrNameLst>
                                      </p:cBhvr>
                                      <p:to>
                                        <p:strVal val="visible"/>
                                      </p:to>
                                    </p:set>
                                    <p:anim calcmode="lin" valueType="num">
                                      <p:cBhvr>
                                        <p:cTn id="909" dur="4000" fill="hold"/>
                                        <p:tgtEl>
                                          <p:spTgt spid="242"/>
                                        </p:tgtEl>
                                        <p:attrNameLst>
                                          <p:attrName>ppt_w</p:attrName>
                                        </p:attrNameLst>
                                      </p:cBhvr>
                                      <p:tavLst>
                                        <p:tav tm="0">
                                          <p:val>
                                            <p:strVal val="#ppt_w"/>
                                          </p:val>
                                        </p:tav>
                                        <p:tav tm="100000">
                                          <p:val>
                                            <p:strVal val="#ppt_w"/>
                                          </p:val>
                                        </p:tav>
                                      </p:tavLst>
                                    </p:anim>
                                    <p:anim calcmode="lin" valueType="num">
                                      <p:cBhvr>
                                        <p:cTn id="910" dur="4000" fill="hold"/>
                                        <p:tgtEl>
                                          <p:spTgt spid="242"/>
                                        </p:tgtEl>
                                        <p:attrNameLst>
                                          <p:attrName>ppt_h</p:attrName>
                                        </p:attrNameLst>
                                      </p:cBhvr>
                                      <p:tavLst>
                                        <p:tav tm="0" fmla="#ppt_h*sin(2.5*pi*$)">
                                          <p:val>
                                            <p:fltVal val="0"/>
                                          </p:val>
                                        </p:tav>
                                        <p:tav tm="100000">
                                          <p:val>
                                            <p:fltVal val="1"/>
                                          </p:val>
                                        </p:tav>
                                      </p:tavLst>
                                    </p:anim>
                                  </p:childTnLst>
                                </p:cTn>
                              </p:par>
                              <p:par>
                                <p:cTn id="911" presetID="8" presetClass="emph" presetSubtype="0" repeatCount="indefinite" fill="hold" nodeType="withEffect">
                                  <p:stCondLst>
                                    <p:cond delay="0"/>
                                  </p:stCondLst>
                                  <p:childTnLst>
                                    <p:animRot by="21600000">
                                      <p:cBhvr>
                                        <p:cTn id="912" dur="4000" fill="hold"/>
                                        <p:tgtEl>
                                          <p:spTgt spid="242"/>
                                        </p:tgtEl>
                                        <p:attrNameLst>
                                          <p:attrName>r</p:attrName>
                                        </p:attrNameLst>
                                      </p:cBhvr>
                                    </p:animRot>
                                  </p:childTnLst>
                                </p:cTn>
                              </p:par>
                              <p:par>
                                <p:cTn id="913" presetID="2" presetClass="exit" presetSubtype="9" fill="hold" nodeType="withEffect">
                                  <p:stCondLst>
                                    <p:cond delay="0"/>
                                  </p:stCondLst>
                                  <p:childTnLst>
                                    <p:anim calcmode="lin" valueType="num">
                                      <p:cBhvr additive="base">
                                        <p:cTn id="914" dur="4000"/>
                                        <p:tgtEl>
                                          <p:spTgt spid="242"/>
                                        </p:tgtEl>
                                        <p:attrNameLst>
                                          <p:attrName>ppt_x</p:attrName>
                                        </p:attrNameLst>
                                      </p:cBhvr>
                                      <p:tavLst>
                                        <p:tav tm="0">
                                          <p:val>
                                            <p:strVal val="ppt_x"/>
                                          </p:val>
                                        </p:tav>
                                        <p:tav tm="100000">
                                          <p:val>
                                            <p:strVal val="0-ppt_w/2"/>
                                          </p:val>
                                        </p:tav>
                                      </p:tavLst>
                                    </p:anim>
                                    <p:anim calcmode="lin" valueType="num">
                                      <p:cBhvr additive="base">
                                        <p:cTn id="915" dur="4000"/>
                                        <p:tgtEl>
                                          <p:spTgt spid="242"/>
                                        </p:tgtEl>
                                        <p:attrNameLst>
                                          <p:attrName>ppt_y</p:attrName>
                                        </p:attrNameLst>
                                      </p:cBhvr>
                                      <p:tavLst>
                                        <p:tav tm="0">
                                          <p:val>
                                            <p:strVal val="ppt_y"/>
                                          </p:val>
                                        </p:tav>
                                        <p:tav tm="100000">
                                          <p:val>
                                            <p:strVal val="0-ppt_h/2"/>
                                          </p:val>
                                        </p:tav>
                                      </p:tavLst>
                                    </p:anim>
                                    <p:set>
                                      <p:cBhvr>
                                        <p:cTn id="916" dur="1" fill="hold">
                                          <p:stCondLst>
                                            <p:cond delay="3999"/>
                                          </p:stCondLst>
                                        </p:cTn>
                                        <p:tgtEl>
                                          <p:spTgt spid="242"/>
                                        </p:tgtEl>
                                        <p:attrNameLst>
                                          <p:attrName>style.visibility</p:attrName>
                                        </p:attrNameLst>
                                      </p:cBhvr>
                                      <p:to>
                                        <p:strVal val="hidden"/>
                                      </p:to>
                                    </p:set>
                                  </p:childTnLst>
                                </p:cTn>
                              </p:par>
                              <p:par>
                                <p:cTn id="917" presetID="19" presetClass="entr" presetSubtype="5" fill="hold" nodeType="withEffect">
                                  <p:stCondLst>
                                    <p:cond delay="0"/>
                                  </p:stCondLst>
                                  <p:childTnLst>
                                    <p:set>
                                      <p:cBhvr>
                                        <p:cTn id="918" dur="1" fill="hold">
                                          <p:stCondLst>
                                            <p:cond delay="0"/>
                                          </p:stCondLst>
                                        </p:cTn>
                                        <p:tgtEl>
                                          <p:spTgt spid="212"/>
                                        </p:tgtEl>
                                        <p:attrNameLst>
                                          <p:attrName>style.visibility</p:attrName>
                                        </p:attrNameLst>
                                      </p:cBhvr>
                                      <p:to>
                                        <p:strVal val="visible"/>
                                      </p:to>
                                    </p:set>
                                    <p:anim calcmode="lin" valueType="num">
                                      <p:cBhvr>
                                        <p:cTn id="919" dur="4000" fill="hold"/>
                                        <p:tgtEl>
                                          <p:spTgt spid="212"/>
                                        </p:tgtEl>
                                        <p:attrNameLst>
                                          <p:attrName>ppt_w</p:attrName>
                                        </p:attrNameLst>
                                      </p:cBhvr>
                                      <p:tavLst>
                                        <p:tav tm="0">
                                          <p:val>
                                            <p:strVal val="#ppt_w"/>
                                          </p:val>
                                        </p:tav>
                                        <p:tav tm="100000">
                                          <p:val>
                                            <p:strVal val="#ppt_w"/>
                                          </p:val>
                                        </p:tav>
                                      </p:tavLst>
                                    </p:anim>
                                    <p:anim calcmode="lin" valueType="num">
                                      <p:cBhvr>
                                        <p:cTn id="920" dur="4000" fill="hold"/>
                                        <p:tgtEl>
                                          <p:spTgt spid="212"/>
                                        </p:tgtEl>
                                        <p:attrNameLst>
                                          <p:attrName>ppt_h</p:attrName>
                                        </p:attrNameLst>
                                      </p:cBhvr>
                                      <p:tavLst>
                                        <p:tav tm="0" fmla="#ppt_h*sin(2.5*pi*$)">
                                          <p:val>
                                            <p:fltVal val="0"/>
                                          </p:val>
                                        </p:tav>
                                        <p:tav tm="100000">
                                          <p:val>
                                            <p:fltVal val="1"/>
                                          </p:val>
                                        </p:tav>
                                      </p:tavLst>
                                    </p:anim>
                                  </p:childTnLst>
                                </p:cTn>
                              </p:par>
                              <p:par>
                                <p:cTn id="921" presetID="8" presetClass="emph" presetSubtype="0" repeatCount="indefinite" fill="hold" nodeType="withEffect">
                                  <p:stCondLst>
                                    <p:cond delay="0"/>
                                  </p:stCondLst>
                                  <p:childTnLst>
                                    <p:animRot by="21600000">
                                      <p:cBhvr>
                                        <p:cTn id="922" dur="4000" fill="hold"/>
                                        <p:tgtEl>
                                          <p:spTgt spid="212"/>
                                        </p:tgtEl>
                                        <p:attrNameLst>
                                          <p:attrName>r</p:attrName>
                                        </p:attrNameLst>
                                      </p:cBhvr>
                                    </p:animRot>
                                  </p:childTnLst>
                                </p:cTn>
                              </p:par>
                              <p:par>
                                <p:cTn id="923" presetID="2" presetClass="exit" presetSubtype="9" fill="hold" nodeType="withEffect">
                                  <p:stCondLst>
                                    <p:cond delay="0"/>
                                  </p:stCondLst>
                                  <p:childTnLst>
                                    <p:anim calcmode="lin" valueType="num">
                                      <p:cBhvr additive="base">
                                        <p:cTn id="924" dur="4000"/>
                                        <p:tgtEl>
                                          <p:spTgt spid="212"/>
                                        </p:tgtEl>
                                        <p:attrNameLst>
                                          <p:attrName>ppt_x</p:attrName>
                                        </p:attrNameLst>
                                      </p:cBhvr>
                                      <p:tavLst>
                                        <p:tav tm="0">
                                          <p:val>
                                            <p:strVal val="ppt_x"/>
                                          </p:val>
                                        </p:tav>
                                        <p:tav tm="100000">
                                          <p:val>
                                            <p:strVal val="0-ppt_w/2"/>
                                          </p:val>
                                        </p:tav>
                                      </p:tavLst>
                                    </p:anim>
                                    <p:anim calcmode="lin" valueType="num">
                                      <p:cBhvr additive="base">
                                        <p:cTn id="925" dur="4000"/>
                                        <p:tgtEl>
                                          <p:spTgt spid="212"/>
                                        </p:tgtEl>
                                        <p:attrNameLst>
                                          <p:attrName>ppt_y</p:attrName>
                                        </p:attrNameLst>
                                      </p:cBhvr>
                                      <p:tavLst>
                                        <p:tav tm="0">
                                          <p:val>
                                            <p:strVal val="ppt_y"/>
                                          </p:val>
                                        </p:tav>
                                        <p:tav tm="100000">
                                          <p:val>
                                            <p:strVal val="0-ppt_h/2"/>
                                          </p:val>
                                        </p:tav>
                                      </p:tavLst>
                                    </p:anim>
                                    <p:set>
                                      <p:cBhvr>
                                        <p:cTn id="926" dur="1" fill="hold">
                                          <p:stCondLst>
                                            <p:cond delay="3999"/>
                                          </p:stCondLst>
                                        </p:cTn>
                                        <p:tgtEl>
                                          <p:spTgt spid="212"/>
                                        </p:tgtEl>
                                        <p:attrNameLst>
                                          <p:attrName>style.visibility</p:attrName>
                                        </p:attrNameLst>
                                      </p:cBhvr>
                                      <p:to>
                                        <p:strVal val="hidden"/>
                                      </p:to>
                                    </p:set>
                                  </p:childTnLst>
                                </p:cTn>
                              </p:par>
                              <p:par>
                                <p:cTn id="927" presetID="19" presetClass="entr" presetSubtype="5" fill="hold" nodeType="withEffect">
                                  <p:stCondLst>
                                    <p:cond delay="0"/>
                                  </p:stCondLst>
                                  <p:childTnLst>
                                    <p:set>
                                      <p:cBhvr>
                                        <p:cTn id="928" dur="1" fill="hold">
                                          <p:stCondLst>
                                            <p:cond delay="0"/>
                                          </p:stCondLst>
                                        </p:cTn>
                                        <p:tgtEl>
                                          <p:spTgt spid="215"/>
                                        </p:tgtEl>
                                        <p:attrNameLst>
                                          <p:attrName>style.visibility</p:attrName>
                                        </p:attrNameLst>
                                      </p:cBhvr>
                                      <p:to>
                                        <p:strVal val="visible"/>
                                      </p:to>
                                    </p:set>
                                    <p:anim calcmode="lin" valueType="num">
                                      <p:cBhvr>
                                        <p:cTn id="929" dur="4000" fill="hold"/>
                                        <p:tgtEl>
                                          <p:spTgt spid="215"/>
                                        </p:tgtEl>
                                        <p:attrNameLst>
                                          <p:attrName>ppt_w</p:attrName>
                                        </p:attrNameLst>
                                      </p:cBhvr>
                                      <p:tavLst>
                                        <p:tav tm="0">
                                          <p:val>
                                            <p:strVal val="#ppt_w"/>
                                          </p:val>
                                        </p:tav>
                                        <p:tav tm="100000">
                                          <p:val>
                                            <p:strVal val="#ppt_w"/>
                                          </p:val>
                                        </p:tav>
                                      </p:tavLst>
                                    </p:anim>
                                    <p:anim calcmode="lin" valueType="num">
                                      <p:cBhvr>
                                        <p:cTn id="930" dur="4000" fill="hold"/>
                                        <p:tgtEl>
                                          <p:spTgt spid="215"/>
                                        </p:tgtEl>
                                        <p:attrNameLst>
                                          <p:attrName>ppt_h</p:attrName>
                                        </p:attrNameLst>
                                      </p:cBhvr>
                                      <p:tavLst>
                                        <p:tav tm="0" fmla="#ppt_h*sin(2.5*pi*$)">
                                          <p:val>
                                            <p:fltVal val="0"/>
                                          </p:val>
                                        </p:tav>
                                        <p:tav tm="100000">
                                          <p:val>
                                            <p:fltVal val="1"/>
                                          </p:val>
                                        </p:tav>
                                      </p:tavLst>
                                    </p:anim>
                                  </p:childTnLst>
                                </p:cTn>
                              </p:par>
                              <p:par>
                                <p:cTn id="931" presetID="8" presetClass="emph" presetSubtype="0" repeatCount="indefinite" fill="hold" nodeType="withEffect">
                                  <p:stCondLst>
                                    <p:cond delay="0"/>
                                  </p:stCondLst>
                                  <p:childTnLst>
                                    <p:animRot by="21600000">
                                      <p:cBhvr>
                                        <p:cTn id="932" dur="4000" fill="hold"/>
                                        <p:tgtEl>
                                          <p:spTgt spid="215"/>
                                        </p:tgtEl>
                                        <p:attrNameLst>
                                          <p:attrName>r</p:attrName>
                                        </p:attrNameLst>
                                      </p:cBhvr>
                                    </p:animRot>
                                  </p:childTnLst>
                                </p:cTn>
                              </p:par>
                              <p:par>
                                <p:cTn id="933" presetID="2" presetClass="exit" presetSubtype="9" fill="hold" nodeType="withEffect">
                                  <p:stCondLst>
                                    <p:cond delay="0"/>
                                  </p:stCondLst>
                                  <p:childTnLst>
                                    <p:anim calcmode="lin" valueType="num">
                                      <p:cBhvr additive="base">
                                        <p:cTn id="934" dur="4000"/>
                                        <p:tgtEl>
                                          <p:spTgt spid="215"/>
                                        </p:tgtEl>
                                        <p:attrNameLst>
                                          <p:attrName>ppt_x</p:attrName>
                                        </p:attrNameLst>
                                      </p:cBhvr>
                                      <p:tavLst>
                                        <p:tav tm="0">
                                          <p:val>
                                            <p:strVal val="ppt_x"/>
                                          </p:val>
                                        </p:tav>
                                        <p:tav tm="100000">
                                          <p:val>
                                            <p:strVal val="0-ppt_w/2"/>
                                          </p:val>
                                        </p:tav>
                                      </p:tavLst>
                                    </p:anim>
                                    <p:anim calcmode="lin" valueType="num">
                                      <p:cBhvr additive="base">
                                        <p:cTn id="935" dur="4000"/>
                                        <p:tgtEl>
                                          <p:spTgt spid="215"/>
                                        </p:tgtEl>
                                        <p:attrNameLst>
                                          <p:attrName>ppt_y</p:attrName>
                                        </p:attrNameLst>
                                      </p:cBhvr>
                                      <p:tavLst>
                                        <p:tav tm="0">
                                          <p:val>
                                            <p:strVal val="ppt_y"/>
                                          </p:val>
                                        </p:tav>
                                        <p:tav tm="100000">
                                          <p:val>
                                            <p:strVal val="0-ppt_h/2"/>
                                          </p:val>
                                        </p:tav>
                                      </p:tavLst>
                                    </p:anim>
                                    <p:set>
                                      <p:cBhvr>
                                        <p:cTn id="936" dur="1" fill="hold">
                                          <p:stCondLst>
                                            <p:cond delay="3999"/>
                                          </p:stCondLst>
                                        </p:cTn>
                                        <p:tgtEl>
                                          <p:spTgt spid="215"/>
                                        </p:tgtEl>
                                        <p:attrNameLst>
                                          <p:attrName>style.visibility</p:attrName>
                                        </p:attrNameLst>
                                      </p:cBhvr>
                                      <p:to>
                                        <p:strVal val="hidden"/>
                                      </p:to>
                                    </p:set>
                                  </p:childTnLst>
                                </p:cTn>
                              </p:par>
                              <p:par>
                                <p:cTn id="937" presetID="19" presetClass="entr" presetSubtype="5" fill="hold" nodeType="withEffect">
                                  <p:stCondLst>
                                    <p:cond delay="0"/>
                                  </p:stCondLst>
                                  <p:childTnLst>
                                    <p:set>
                                      <p:cBhvr>
                                        <p:cTn id="938" dur="1" fill="hold">
                                          <p:stCondLst>
                                            <p:cond delay="0"/>
                                          </p:stCondLst>
                                        </p:cTn>
                                        <p:tgtEl>
                                          <p:spTgt spid="218"/>
                                        </p:tgtEl>
                                        <p:attrNameLst>
                                          <p:attrName>style.visibility</p:attrName>
                                        </p:attrNameLst>
                                      </p:cBhvr>
                                      <p:to>
                                        <p:strVal val="visible"/>
                                      </p:to>
                                    </p:set>
                                    <p:anim calcmode="lin" valueType="num">
                                      <p:cBhvr>
                                        <p:cTn id="939" dur="4000" fill="hold"/>
                                        <p:tgtEl>
                                          <p:spTgt spid="218"/>
                                        </p:tgtEl>
                                        <p:attrNameLst>
                                          <p:attrName>ppt_w</p:attrName>
                                        </p:attrNameLst>
                                      </p:cBhvr>
                                      <p:tavLst>
                                        <p:tav tm="0">
                                          <p:val>
                                            <p:strVal val="#ppt_w"/>
                                          </p:val>
                                        </p:tav>
                                        <p:tav tm="100000">
                                          <p:val>
                                            <p:strVal val="#ppt_w"/>
                                          </p:val>
                                        </p:tav>
                                      </p:tavLst>
                                    </p:anim>
                                    <p:anim calcmode="lin" valueType="num">
                                      <p:cBhvr>
                                        <p:cTn id="940" dur="4000" fill="hold"/>
                                        <p:tgtEl>
                                          <p:spTgt spid="218"/>
                                        </p:tgtEl>
                                        <p:attrNameLst>
                                          <p:attrName>ppt_h</p:attrName>
                                        </p:attrNameLst>
                                      </p:cBhvr>
                                      <p:tavLst>
                                        <p:tav tm="0" fmla="#ppt_h*sin(2.5*pi*$)">
                                          <p:val>
                                            <p:fltVal val="0"/>
                                          </p:val>
                                        </p:tav>
                                        <p:tav tm="100000">
                                          <p:val>
                                            <p:fltVal val="1"/>
                                          </p:val>
                                        </p:tav>
                                      </p:tavLst>
                                    </p:anim>
                                  </p:childTnLst>
                                </p:cTn>
                              </p:par>
                              <p:par>
                                <p:cTn id="941" presetID="8" presetClass="emph" presetSubtype="0" repeatCount="indefinite" fill="hold" nodeType="withEffect">
                                  <p:stCondLst>
                                    <p:cond delay="0"/>
                                  </p:stCondLst>
                                  <p:childTnLst>
                                    <p:animRot by="21600000">
                                      <p:cBhvr>
                                        <p:cTn id="942" dur="4000" fill="hold"/>
                                        <p:tgtEl>
                                          <p:spTgt spid="218"/>
                                        </p:tgtEl>
                                        <p:attrNameLst>
                                          <p:attrName>r</p:attrName>
                                        </p:attrNameLst>
                                      </p:cBhvr>
                                    </p:animRot>
                                  </p:childTnLst>
                                </p:cTn>
                              </p:par>
                              <p:par>
                                <p:cTn id="943" presetID="2" presetClass="exit" presetSubtype="9" fill="hold" nodeType="withEffect">
                                  <p:stCondLst>
                                    <p:cond delay="0"/>
                                  </p:stCondLst>
                                  <p:childTnLst>
                                    <p:anim calcmode="lin" valueType="num">
                                      <p:cBhvr additive="base">
                                        <p:cTn id="944" dur="4000"/>
                                        <p:tgtEl>
                                          <p:spTgt spid="218"/>
                                        </p:tgtEl>
                                        <p:attrNameLst>
                                          <p:attrName>ppt_x</p:attrName>
                                        </p:attrNameLst>
                                      </p:cBhvr>
                                      <p:tavLst>
                                        <p:tav tm="0">
                                          <p:val>
                                            <p:strVal val="ppt_x"/>
                                          </p:val>
                                        </p:tav>
                                        <p:tav tm="100000">
                                          <p:val>
                                            <p:strVal val="0-ppt_w/2"/>
                                          </p:val>
                                        </p:tav>
                                      </p:tavLst>
                                    </p:anim>
                                    <p:anim calcmode="lin" valueType="num">
                                      <p:cBhvr additive="base">
                                        <p:cTn id="945" dur="4000"/>
                                        <p:tgtEl>
                                          <p:spTgt spid="218"/>
                                        </p:tgtEl>
                                        <p:attrNameLst>
                                          <p:attrName>ppt_y</p:attrName>
                                        </p:attrNameLst>
                                      </p:cBhvr>
                                      <p:tavLst>
                                        <p:tav tm="0">
                                          <p:val>
                                            <p:strVal val="ppt_y"/>
                                          </p:val>
                                        </p:tav>
                                        <p:tav tm="100000">
                                          <p:val>
                                            <p:strVal val="0-ppt_h/2"/>
                                          </p:val>
                                        </p:tav>
                                      </p:tavLst>
                                    </p:anim>
                                    <p:set>
                                      <p:cBhvr>
                                        <p:cTn id="946" dur="1" fill="hold">
                                          <p:stCondLst>
                                            <p:cond delay="3999"/>
                                          </p:stCondLst>
                                        </p:cTn>
                                        <p:tgtEl>
                                          <p:spTgt spid="218"/>
                                        </p:tgtEl>
                                        <p:attrNameLst>
                                          <p:attrName>style.visibility</p:attrName>
                                        </p:attrNameLst>
                                      </p:cBhvr>
                                      <p:to>
                                        <p:strVal val="hidden"/>
                                      </p:to>
                                    </p:set>
                                  </p:childTnLst>
                                </p:cTn>
                              </p:par>
                              <p:par>
                                <p:cTn id="947" presetID="19" presetClass="entr" presetSubtype="5" fill="hold" nodeType="withEffect">
                                  <p:stCondLst>
                                    <p:cond delay="0"/>
                                  </p:stCondLst>
                                  <p:childTnLst>
                                    <p:set>
                                      <p:cBhvr>
                                        <p:cTn id="948" dur="1" fill="hold">
                                          <p:stCondLst>
                                            <p:cond delay="0"/>
                                          </p:stCondLst>
                                        </p:cTn>
                                        <p:tgtEl>
                                          <p:spTgt spid="221"/>
                                        </p:tgtEl>
                                        <p:attrNameLst>
                                          <p:attrName>style.visibility</p:attrName>
                                        </p:attrNameLst>
                                      </p:cBhvr>
                                      <p:to>
                                        <p:strVal val="visible"/>
                                      </p:to>
                                    </p:set>
                                    <p:anim calcmode="lin" valueType="num">
                                      <p:cBhvr>
                                        <p:cTn id="949" dur="4000" fill="hold"/>
                                        <p:tgtEl>
                                          <p:spTgt spid="221"/>
                                        </p:tgtEl>
                                        <p:attrNameLst>
                                          <p:attrName>ppt_w</p:attrName>
                                        </p:attrNameLst>
                                      </p:cBhvr>
                                      <p:tavLst>
                                        <p:tav tm="0">
                                          <p:val>
                                            <p:strVal val="#ppt_w"/>
                                          </p:val>
                                        </p:tav>
                                        <p:tav tm="100000">
                                          <p:val>
                                            <p:strVal val="#ppt_w"/>
                                          </p:val>
                                        </p:tav>
                                      </p:tavLst>
                                    </p:anim>
                                    <p:anim calcmode="lin" valueType="num">
                                      <p:cBhvr>
                                        <p:cTn id="950" dur="4000" fill="hold"/>
                                        <p:tgtEl>
                                          <p:spTgt spid="221"/>
                                        </p:tgtEl>
                                        <p:attrNameLst>
                                          <p:attrName>ppt_h</p:attrName>
                                        </p:attrNameLst>
                                      </p:cBhvr>
                                      <p:tavLst>
                                        <p:tav tm="0" fmla="#ppt_h*sin(2.5*pi*$)">
                                          <p:val>
                                            <p:fltVal val="0"/>
                                          </p:val>
                                        </p:tav>
                                        <p:tav tm="100000">
                                          <p:val>
                                            <p:fltVal val="1"/>
                                          </p:val>
                                        </p:tav>
                                      </p:tavLst>
                                    </p:anim>
                                  </p:childTnLst>
                                </p:cTn>
                              </p:par>
                              <p:par>
                                <p:cTn id="951" presetID="8" presetClass="emph" presetSubtype="0" repeatCount="indefinite" fill="hold" nodeType="withEffect">
                                  <p:stCondLst>
                                    <p:cond delay="0"/>
                                  </p:stCondLst>
                                  <p:childTnLst>
                                    <p:animRot by="21600000">
                                      <p:cBhvr>
                                        <p:cTn id="952" dur="4000" fill="hold"/>
                                        <p:tgtEl>
                                          <p:spTgt spid="221"/>
                                        </p:tgtEl>
                                        <p:attrNameLst>
                                          <p:attrName>r</p:attrName>
                                        </p:attrNameLst>
                                      </p:cBhvr>
                                    </p:animRot>
                                  </p:childTnLst>
                                </p:cTn>
                              </p:par>
                              <p:par>
                                <p:cTn id="953" presetID="2" presetClass="exit" presetSubtype="9" fill="hold" nodeType="withEffect">
                                  <p:stCondLst>
                                    <p:cond delay="0"/>
                                  </p:stCondLst>
                                  <p:childTnLst>
                                    <p:anim calcmode="lin" valueType="num">
                                      <p:cBhvr additive="base">
                                        <p:cTn id="954" dur="4000"/>
                                        <p:tgtEl>
                                          <p:spTgt spid="221"/>
                                        </p:tgtEl>
                                        <p:attrNameLst>
                                          <p:attrName>ppt_x</p:attrName>
                                        </p:attrNameLst>
                                      </p:cBhvr>
                                      <p:tavLst>
                                        <p:tav tm="0">
                                          <p:val>
                                            <p:strVal val="ppt_x"/>
                                          </p:val>
                                        </p:tav>
                                        <p:tav tm="100000">
                                          <p:val>
                                            <p:strVal val="0-ppt_w/2"/>
                                          </p:val>
                                        </p:tav>
                                      </p:tavLst>
                                    </p:anim>
                                    <p:anim calcmode="lin" valueType="num">
                                      <p:cBhvr additive="base">
                                        <p:cTn id="955" dur="4000"/>
                                        <p:tgtEl>
                                          <p:spTgt spid="221"/>
                                        </p:tgtEl>
                                        <p:attrNameLst>
                                          <p:attrName>ppt_y</p:attrName>
                                        </p:attrNameLst>
                                      </p:cBhvr>
                                      <p:tavLst>
                                        <p:tav tm="0">
                                          <p:val>
                                            <p:strVal val="ppt_y"/>
                                          </p:val>
                                        </p:tav>
                                        <p:tav tm="100000">
                                          <p:val>
                                            <p:strVal val="0-ppt_h/2"/>
                                          </p:val>
                                        </p:tav>
                                      </p:tavLst>
                                    </p:anim>
                                    <p:set>
                                      <p:cBhvr>
                                        <p:cTn id="956" dur="1" fill="hold">
                                          <p:stCondLst>
                                            <p:cond delay="3999"/>
                                          </p:stCondLst>
                                        </p:cTn>
                                        <p:tgtEl>
                                          <p:spTgt spid="221"/>
                                        </p:tgtEl>
                                        <p:attrNameLst>
                                          <p:attrName>style.visibility</p:attrName>
                                        </p:attrNameLst>
                                      </p:cBhvr>
                                      <p:to>
                                        <p:strVal val="hidden"/>
                                      </p:to>
                                    </p:set>
                                  </p:childTnLst>
                                </p:cTn>
                              </p:par>
                              <p:par>
                                <p:cTn id="957" presetID="19" presetClass="entr" presetSubtype="5" fill="hold" nodeType="withEffect">
                                  <p:stCondLst>
                                    <p:cond delay="0"/>
                                  </p:stCondLst>
                                  <p:childTnLst>
                                    <p:set>
                                      <p:cBhvr>
                                        <p:cTn id="958" dur="1" fill="hold">
                                          <p:stCondLst>
                                            <p:cond delay="0"/>
                                          </p:stCondLst>
                                        </p:cTn>
                                        <p:tgtEl>
                                          <p:spTgt spid="224"/>
                                        </p:tgtEl>
                                        <p:attrNameLst>
                                          <p:attrName>style.visibility</p:attrName>
                                        </p:attrNameLst>
                                      </p:cBhvr>
                                      <p:to>
                                        <p:strVal val="visible"/>
                                      </p:to>
                                    </p:set>
                                    <p:anim calcmode="lin" valueType="num">
                                      <p:cBhvr>
                                        <p:cTn id="959" dur="4000" fill="hold"/>
                                        <p:tgtEl>
                                          <p:spTgt spid="224"/>
                                        </p:tgtEl>
                                        <p:attrNameLst>
                                          <p:attrName>ppt_w</p:attrName>
                                        </p:attrNameLst>
                                      </p:cBhvr>
                                      <p:tavLst>
                                        <p:tav tm="0">
                                          <p:val>
                                            <p:strVal val="#ppt_w"/>
                                          </p:val>
                                        </p:tav>
                                        <p:tav tm="100000">
                                          <p:val>
                                            <p:strVal val="#ppt_w"/>
                                          </p:val>
                                        </p:tav>
                                      </p:tavLst>
                                    </p:anim>
                                    <p:anim calcmode="lin" valueType="num">
                                      <p:cBhvr>
                                        <p:cTn id="960" dur="4000" fill="hold"/>
                                        <p:tgtEl>
                                          <p:spTgt spid="224"/>
                                        </p:tgtEl>
                                        <p:attrNameLst>
                                          <p:attrName>ppt_h</p:attrName>
                                        </p:attrNameLst>
                                      </p:cBhvr>
                                      <p:tavLst>
                                        <p:tav tm="0" fmla="#ppt_h*sin(2.5*pi*$)">
                                          <p:val>
                                            <p:fltVal val="0"/>
                                          </p:val>
                                        </p:tav>
                                        <p:tav tm="100000">
                                          <p:val>
                                            <p:fltVal val="1"/>
                                          </p:val>
                                        </p:tav>
                                      </p:tavLst>
                                    </p:anim>
                                  </p:childTnLst>
                                </p:cTn>
                              </p:par>
                              <p:par>
                                <p:cTn id="961" presetID="8" presetClass="emph" presetSubtype="0" repeatCount="indefinite" fill="hold" nodeType="withEffect">
                                  <p:stCondLst>
                                    <p:cond delay="0"/>
                                  </p:stCondLst>
                                  <p:childTnLst>
                                    <p:animRot by="21600000">
                                      <p:cBhvr>
                                        <p:cTn id="962" dur="4000" fill="hold"/>
                                        <p:tgtEl>
                                          <p:spTgt spid="224"/>
                                        </p:tgtEl>
                                        <p:attrNameLst>
                                          <p:attrName>r</p:attrName>
                                        </p:attrNameLst>
                                      </p:cBhvr>
                                    </p:animRot>
                                  </p:childTnLst>
                                </p:cTn>
                              </p:par>
                              <p:par>
                                <p:cTn id="963" presetID="2" presetClass="exit" presetSubtype="9" fill="hold" nodeType="withEffect">
                                  <p:stCondLst>
                                    <p:cond delay="0"/>
                                  </p:stCondLst>
                                  <p:childTnLst>
                                    <p:anim calcmode="lin" valueType="num">
                                      <p:cBhvr additive="base">
                                        <p:cTn id="964" dur="4000"/>
                                        <p:tgtEl>
                                          <p:spTgt spid="224"/>
                                        </p:tgtEl>
                                        <p:attrNameLst>
                                          <p:attrName>ppt_x</p:attrName>
                                        </p:attrNameLst>
                                      </p:cBhvr>
                                      <p:tavLst>
                                        <p:tav tm="0">
                                          <p:val>
                                            <p:strVal val="ppt_x"/>
                                          </p:val>
                                        </p:tav>
                                        <p:tav tm="100000">
                                          <p:val>
                                            <p:strVal val="0-ppt_w/2"/>
                                          </p:val>
                                        </p:tav>
                                      </p:tavLst>
                                    </p:anim>
                                    <p:anim calcmode="lin" valueType="num">
                                      <p:cBhvr additive="base">
                                        <p:cTn id="965" dur="4000"/>
                                        <p:tgtEl>
                                          <p:spTgt spid="224"/>
                                        </p:tgtEl>
                                        <p:attrNameLst>
                                          <p:attrName>ppt_y</p:attrName>
                                        </p:attrNameLst>
                                      </p:cBhvr>
                                      <p:tavLst>
                                        <p:tav tm="0">
                                          <p:val>
                                            <p:strVal val="ppt_y"/>
                                          </p:val>
                                        </p:tav>
                                        <p:tav tm="100000">
                                          <p:val>
                                            <p:strVal val="0-ppt_h/2"/>
                                          </p:val>
                                        </p:tav>
                                      </p:tavLst>
                                    </p:anim>
                                    <p:set>
                                      <p:cBhvr>
                                        <p:cTn id="966" dur="1" fill="hold">
                                          <p:stCondLst>
                                            <p:cond delay="3999"/>
                                          </p:stCondLst>
                                        </p:cTn>
                                        <p:tgtEl>
                                          <p:spTgt spid="224"/>
                                        </p:tgtEl>
                                        <p:attrNameLst>
                                          <p:attrName>style.visibility</p:attrName>
                                        </p:attrNameLst>
                                      </p:cBhvr>
                                      <p:to>
                                        <p:strVal val="hidden"/>
                                      </p:to>
                                    </p:set>
                                  </p:childTnLst>
                                </p:cTn>
                              </p:par>
                              <p:par>
                                <p:cTn id="967" presetID="19" presetClass="entr" presetSubtype="5" fill="hold" nodeType="withEffect">
                                  <p:stCondLst>
                                    <p:cond delay="0"/>
                                  </p:stCondLst>
                                  <p:childTnLst>
                                    <p:set>
                                      <p:cBhvr>
                                        <p:cTn id="968" dur="1" fill="hold">
                                          <p:stCondLst>
                                            <p:cond delay="0"/>
                                          </p:stCondLst>
                                        </p:cTn>
                                        <p:tgtEl>
                                          <p:spTgt spid="227"/>
                                        </p:tgtEl>
                                        <p:attrNameLst>
                                          <p:attrName>style.visibility</p:attrName>
                                        </p:attrNameLst>
                                      </p:cBhvr>
                                      <p:to>
                                        <p:strVal val="visible"/>
                                      </p:to>
                                    </p:set>
                                    <p:anim calcmode="lin" valueType="num">
                                      <p:cBhvr>
                                        <p:cTn id="969" dur="4000" fill="hold"/>
                                        <p:tgtEl>
                                          <p:spTgt spid="227"/>
                                        </p:tgtEl>
                                        <p:attrNameLst>
                                          <p:attrName>ppt_w</p:attrName>
                                        </p:attrNameLst>
                                      </p:cBhvr>
                                      <p:tavLst>
                                        <p:tav tm="0">
                                          <p:val>
                                            <p:strVal val="#ppt_w"/>
                                          </p:val>
                                        </p:tav>
                                        <p:tav tm="100000">
                                          <p:val>
                                            <p:strVal val="#ppt_w"/>
                                          </p:val>
                                        </p:tav>
                                      </p:tavLst>
                                    </p:anim>
                                    <p:anim calcmode="lin" valueType="num">
                                      <p:cBhvr>
                                        <p:cTn id="970" dur="4000" fill="hold"/>
                                        <p:tgtEl>
                                          <p:spTgt spid="227"/>
                                        </p:tgtEl>
                                        <p:attrNameLst>
                                          <p:attrName>ppt_h</p:attrName>
                                        </p:attrNameLst>
                                      </p:cBhvr>
                                      <p:tavLst>
                                        <p:tav tm="0" fmla="#ppt_h*sin(2.5*pi*$)">
                                          <p:val>
                                            <p:fltVal val="0"/>
                                          </p:val>
                                        </p:tav>
                                        <p:tav tm="100000">
                                          <p:val>
                                            <p:fltVal val="1"/>
                                          </p:val>
                                        </p:tav>
                                      </p:tavLst>
                                    </p:anim>
                                  </p:childTnLst>
                                </p:cTn>
                              </p:par>
                              <p:par>
                                <p:cTn id="971" presetID="8" presetClass="emph" presetSubtype="0" repeatCount="indefinite" fill="hold" nodeType="withEffect">
                                  <p:stCondLst>
                                    <p:cond delay="0"/>
                                  </p:stCondLst>
                                  <p:childTnLst>
                                    <p:animRot by="21600000">
                                      <p:cBhvr>
                                        <p:cTn id="972" dur="4000" fill="hold"/>
                                        <p:tgtEl>
                                          <p:spTgt spid="227"/>
                                        </p:tgtEl>
                                        <p:attrNameLst>
                                          <p:attrName>r</p:attrName>
                                        </p:attrNameLst>
                                      </p:cBhvr>
                                    </p:animRot>
                                  </p:childTnLst>
                                </p:cTn>
                              </p:par>
                              <p:par>
                                <p:cTn id="973" presetID="2" presetClass="exit" presetSubtype="9" fill="hold" nodeType="withEffect">
                                  <p:stCondLst>
                                    <p:cond delay="0"/>
                                  </p:stCondLst>
                                  <p:childTnLst>
                                    <p:anim calcmode="lin" valueType="num">
                                      <p:cBhvr additive="base">
                                        <p:cTn id="974" dur="4000"/>
                                        <p:tgtEl>
                                          <p:spTgt spid="227"/>
                                        </p:tgtEl>
                                        <p:attrNameLst>
                                          <p:attrName>ppt_x</p:attrName>
                                        </p:attrNameLst>
                                      </p:cBhvr>
                                      <p:tavLst>
                                        <p:tav tm="0">
                                          <p:val>
                                            <p:strVal val="ppt_x"/>
                                          </p:val>
                                        </p:tav>
                                        <p:tav tm="100000">
                                          <p:val>
                                            <p:strVal val="0-ppt_w/2"/>
                                          </p:val>
                                        </p:tav>
                                      </p:tavLst>
                                    </p:anim>
                                    <p:anim calcmode="lin" valueType="num">
                                      <p:cBhvr additive="base">
                                        <p:cTn id="975" dur="4000"/>
                                        <p:tgtEl>
                                          <p:spTgt spid="227"/>
                                        </p:tgtEl>
                                        <p:attrNameLst>
                                          <p:attrName>ppt_y</p:attrName>
                                        </p:attrNameLst>
                                      </p:cBhvr>
                                      <p:tavLst>
                                        <p:tav tm="0">
                                          <p:val>
                                            <p:strVal val="ppt_y"/>
                                          </p:val>
                                        </p:tav>
                                        <p:tav tm="100000">
                                          <p:val>
                                            <p:strVal val="0-ppt_h/2"/>
                                          </p:val>
                                        </p:tav>
                                      </p:tavLst>
                                    </p:anim>
                                    <p:set>
                                      <p:cBhvr>
                                        <p:cTn id="976" dur="1" fill="hold">
                                          <p:stCondLst>
                                            <p:cond delay="3999"/>
                                          </p:stCondLst>
                                        </p:cTn>
                                        <p:tgtEl>
                                          <p:spTgt spid="227"/>
                                        </p:tgtEl>
                                        <p:attrNameLst>
                                          <p:attrName>style.visibility</p:attrName>
                                        </p:attrNameLst>
                                      </p:cBhvr>
                                      <p:to>
                                        <p:strVal val="hidden"/>
                                      </p:to>
                                    </p:set>
                                  </p:childTnLst>
                                </p:cTn>
                              </p:par>
                              <p:par>
                                <p:cTn id="977" presetID="19" presetClass="entr" presetSubtype="5" fill="hold" nodeType="withEffect">
                                  <p:stCondLst>
                                    <p:cond delay="0"/>
                                  </p:stCondLst>
                                  <p:childTnLst>
                                    <p:set>
                                      <p:cBhvr>
                                        <p:cTn id="978" dur="1" fill="hold">
                                          <p:stCondLst>
                                            <p:cond delay="0"/>
                                          </p:stCondLst>
                                        </p:cTn>
                                        <p:tgtEl>
                                          <p:spTgt spid="230"/>
                                        </p:tgtEl>
                                        <p:attrNameLst>
                                          <p:attrName>style.visibility</p:attrName>
                                        </p:attrNameLst>
                                      </p:cBhvr>
                                      <p:to>
                                        <p:strVal val="visible"/>
                                      </p:to>
                                    </p:set>
                                    <p:anim calcmode="lin" valueType="num">
                                      <p:cBhvr>
                                        <p:cTn id="979" dur="4000" fill="hold"/>
                                        <p:tgtEl>
                                          <p:spTgt spid="230"/>
                                        </p:tgtEl>
                                        <p:attrNameLst>
                                          <p:attrName>ppt_w</p:attrName>
                                        </p:attrNameLst>
                                      </p:cBhvr>
                                      <p:tavLst>
                                        <p:tav tm="0">
                                          <p:val>
                                            <p:strVal val="#ppt_w"/>
                                          </p:val>
                                        </p:tav>
                                        <p:tav tm="100000">
                                          <p:val>
                                            <p:strVal val="#ppt_w"/>
                                          </p:val>
                                        </p:tav>
                                      </p:tavLst>
                                    </p:anim>
                                    <p:anim calcmode="lin" valueType="num">
                                      <p:cBhvr>
                                        <p:cTn id="980" dur="4000" fill="hold"/>
                                        <p:tgtEl>
                                          <p:spTgt spid="230"/>
                                        </p:tgtEl>
                                        <p:attrNameLst>
                                          <p:attrName>ppt_h</p:attrName>
                                        </p:attrNameLst>
                                      </p:cBhvr>
                                      <p:tavLst>
                                        <p:tav tm="0" fmla="#ppt_h*sin(2.5*pi*$)">
                                          <p:val>
                                            <p:fltVal val="0"/>
                                          </p:val>
                                        </p:tav>
                                        <p:tav tm="100000">
                                          <p:val>
                                            <p:fltVal val="1"/>
                                          </p:val>
                                        </p:tav>
                                      </p:tavLst>
                                    </p:anim>
                                  </p:childTnLst>
                                </p:cTn>
                              </p:par>
                              <p:par>
                                <p:cTn id="981" presetID="8" presetClass="emph" presetSubtype="0" repeatCount="indefinite" fill="hold" nodeType="withEffect">
                                  <p:stCondLst>
                                    <p:cond delay="0"/>
                                  </p:stCondLst>
                                  <p:childTnLst>
                                    <p:animRot by="21600000">
                                      <p:cBhvr>
                                        <p:cTn id="982" dur="4000" fill="hold"/>
                                        <p:tgtEl>
                                          <p:spTgt spid="230"/>
                                        </p:tgtEl>
                                        <p:attrNameLst>
                                          <p:attrName>r</p:attrName>
                                        </p:attrNameLst>
                                      </p:cBhvr>
                                    </p:animRot>
                                  </p:childTnLst>
                                </p:cTn>
                              </p:par>
                              <p:par>
                                <p:cTn id="983" presetID="2" presetClass="exit" presetSubtype="9" fill="hold" nodeType="withEffect">
                                  <p:stCondLst>
                                    <p:cond delay="0"/>
                                  </p:stCondLst>
                                  <p:childTnLst>
                                    <p:anim calcmode="lin" valueType="num">
                                      <p:cBhvr additive="base">
                                        <p:cTn id="984" dur="4000"/>
                                        <p:tgtEl>
                                          <p:spTgt spid="230"/>
                                        </p:tgtEl>
                                        <p:attrNameLst>
                                          <p:attrName>ppt_x</p:attrName>
                                        </p:attrNameLst>
                                      </p:cBhvr>
                                      <p:tavLst>
                                        <p:tav tm="0">
                                          <p:val>
                                            <p:strVal val="ppt_x"/>
                                          </p:val>
                                        </p:tav>
                                        <p:tav tm="100000">
                                          <p:val>
                                            <p:strVal val="0-ppt_w/2"/>
                                          </p:val>
                                        </p:tav>
                                      </p:tavLst>
                                    </p:anim>
                                    <p:anim calcmode="lin" valueType="num">
                                      <p:cBhvr additive="base">
                                        <p:cTn id="985" dur="4000"/>
                                        <p:tgtEl>
                                          <p:spTgt spid="230"/>
                                        </p:tgtEl>
                                        <p:attrNameLst>
                                          <p:attrName>ppt_y</p:attrName>
                                        </p:attrNameLst>
                                      </p:cBhvr>
                                      <p:tavLst>
                                        <p:tav tm="0">
                                          <p:val>
                                            <p:strVal val="ppt_y"/>
                                          </p:val>
                                        </p:tav>
                                        <p:tav tm="100000">
                                          <p:val>
                                            <p:strVal val="0-ppt_h/2"/>
                                          </p:val>
                                        </p:tav>
                                      </p:tavLst>
                                    </p:anim>
                                    <p:set>
                                      <p:cBhvr>
                                        <p:cTn id="986" dur="1" fill="hold">
                                          <p:stCondLst>
                                            <p:cond delay="3999"/>
                                          </p:stCondLst>
                                        </p:cTn>
                                        <p:tgtEl>
                                          <p:spTgt spid="230"/>
                                        </p:tgtEl>
                                        <p:attrNameLst>
                                          <p:attrName>style.visibility</p:attrName>
                                        </p:attrNameLst>
                                      </p:cBhvr>
                                      <p:to>
                                        <p:strVal val="hidden"/>
                                      </p:to>
                                    </p:set>
                                  </p:childTnLst>
                                </p:cTn>
                              </p:par>
                              <p:par>
                                <p:cTn id="987" presetID="19" presetClass="entr" presetSubtype="5" fill="hold" nodeType="withEffect">
                                  <p:stCondLst>
                                    <p:cond delay="0"/>
                                  </p:stCondLst>
                                  <p:childTnLst>
                                    <p:set>
                                      <p:cBhvr>
                                        <p:cTn id="988" dur="1" fill="hold">
                                          <p:stCondLst>
                                            <p:cond delay="0"/>
                                          </p:stCondLst>
                                        </p:cTn>
                                        <p:tgtEl>
                                          <p:spTgt spid="233"/>
                                        </p:tgtEl>
                                        <p:attrNameLst>
                                          <p:attrName>style.visibility</p:attrName>
                                        </p:attrNameLst>
                                      </p:cBhvr>
                                      <p:to>
                                        <p:strVal val="visible"/>
                                      </p:to>
                                    </p:set>
                                    <p:anim calcmode="lin" valueType="num">
                                      <p:cBhvr>
                                        <p:cTn id="989" dur="4000" fill="hold"/>
                                        <p:tgtEl>
                                          <p:spTgt spid="233"/>
                                        </p:tgtEl>
                                        <p:attrNameLst>
                                          <p:attrName>ppt_w</p:attrName>
                                        </p:attrNameLst>
                                      </p:cBhvr>
                                      <p:tavLst>
                                        <p:tav tm="0">
                                          <p:val>
                                            <p:strVal val="#ppt_w"/>
                                          </p:val>
                                        </p:tav>
                                        <p:tav tm="100000">
                                          <p:val>
                                            <p:strVal val="#ppt_w"/>
                                          </p:val>
                                        </p:tav>
                                      </p:tavLst>
                                    </p:anim>
                                    <p:anim calcmode="lin" valueType="num">
                                      <p:cBhvr>
                                        <p:cTn id="990" dur="4000" fill="hold"/>
                                        <p:tgtEl>
                                          <p:spTgt spid="233"/>
                                        </p:tgtEl>
                                        <p:attrNameLst>
                                          <p:attrName>ppt_h</p:attrName>
                                        </p:attrNameLst>
                                      </p:cBhvr>
                                      <p:tavLst>
                                        <p:tav tm="0" fmla="#ppt_h*sin(2.5*pi*$)">
                                          <p:val>
                                            <p:fltVal val="0"/>
                                          </p:val>
                                        </p:tav>
                                        <p:tav tm="100000">
                                          <p:val>
                                            <p:fltVal val="1"/>
                                          </p:val>
                                        </p:tav>
                                      </p:tavLst>
                                    </p:anim>
                                  </p:childTnLst>
                                </p:cTn>
                              </p:par>
                              <p:par>
                                <p:cTn id="991" presetID="8" presetClass="emph" presetSubtype="0" repeatCount="indefinite" fill="hold" nodeType="withEffect">
                                  <p:stCondLst>
                                    <p:cond delay="0"/>
                                  </p:stCondLst>
                                  <p:childTnLst>
                                    <p:animRot by="21600000">
                                      <p:cBhvr>
                                        <p:cTn id="992" dur="4000" fill="hold"/>
                                        <p:tgtEl>
                                          <p:spTgt spid="233"/>
                                        </p:tgtEl>
                                        <p:attrNameLst>
                                          <p:attrName>r</p:attrName>
                                        </p:attrNameLst>
                                      </p:cBhvr>
                                    </p:animRot>
                                  </p:childTnLst>
                                </p:cTn>
                              </p:par>
                              <p:par>
                                <p:cTn id="993" presetID="2" presetClass="exit" presetSubtype="9" fill="hold" nodeType="withEffect">
                                  <p:stCondLst>
                                    <p:cond delay="0"/>
                                  </p:stCondLst>
                                  <p:childTnLst>
                                    <p:anim calcmode="lin" valueType="num">
                                      <p:cBhvr additive="base">
                                        <p:cTn id="994" dur="4000"/>
                                        <p:tgtEl>
                                          <p:spTgt spid="233"/>
                                        </p:tgtEl>
                                        <p:attrNameLst>
                                          <p:attrName>ppt_x</p:attrName>
                                        </p:attrNameLst>
                                      </p:cBhvr>
                                      <p:tavLst>
                                        <p:tav tm="0">
                                          <p:val>
                                            <p:strVal val="ppt_x"/>
                                          </p:val>
                                        </p:tav>
                                        <p:tav tm="100000">
                                          <p:val>
                                            <p:strVal val="0-ppt_w/2"/>
                                          </p:val>
                                        </p:tav>
                                      </p:tavLst>
                                    </p:anim>
                                    <p:anim calcmode="lin" valueType="num">
                                      <p:cBhvr additive="base">
                                        <p:cTn id="995" dur="4000"/>
                                        <p:tgtEl>
                                          <p:spTgt spid="233"/>
                                        </p:tgtEl>
                                        <p:attrNameLst>
                                          <p:attrName>ppt_y</p:attrName>
                                        </p:attrNameLst>
                                      </p:cBhvr>
                                      <p:tavLst>
                                        <p:tav tm="0">
                                          <p:val>
                                            <p:strVal val="ppt_y"/>
                                          </p:val>
                                        </p:tav>
                                        <p:tav tm="100000">
                                          <p:val>
                                            <p:strVal val="0-ppt_h/2"/>
                                          </p:val>
                                        </p:tav>
                                      </p:tavLst>
                                    </p:anim>
                                    <p:set>
                                      <p:cBhvr>
                                        <p:cTn id="996" dur="1" fill="hold">
                                          <p:stCondLst>
                                            <p:cond delay="3999"/>
                                          </p:stCondLst>
                                        </p:cTn>
                                        <p:tgtEl>
                                          <p:spTgt spid="233"/>
                                        </p:tgtEl>
                                        <p:attrNameLst>
                                          <p:attrName>style.visibility</p:attrName>
                                        </p:attrNameLst>
                                      </p:cBhvr>
                                      <p:to>
                                        <p:strVal val="hidden"/>
                                      </p:to>
                                    </p:set>
                                  </p:childTnLst>
                                </p:cTn>
                              </p:par>
                              <p:par>
                                <p:cTn id="997" presetID="19" presetClass="entr" presetSubtype="5" fill="hold" nodeType="withEffect">
                                  <p:stCondLst>
                                    <p:cond delay="0"/>
                                  </p:stCondLst>
                                  <p:childTnLst>
                                    <p:set>
                                      <p:cBhvr>
                                        <p:cTn id="998" dur="1" fill="hold">
                                          <p:stCondLst>
                                            <p:cond delay="0"/>
                                          </p:stCondLst>
                                        </p:cTn>
                                        <p:tgtEl>
                                          <p:spTgt spid="236"/>
                                        </p:tgtEl>
                                        <p:attrNameLst>
                                          <p:attrName>style.visibility</p:attrName>
                                        </p:attrNameLst>
                                      </p:cBhvr>
                                      <p:to>
                                        <p:strVal val="visible"/>
                                      </p:to>
                                    </p:set>
                                    <p:anim calcmode="lin" valueType="num">
                                      <p:cBhvr>
                                        <p:cTn id="999" dur="4000" fill="hold"/>
                                        <p:tgtEl>
                                          <p:spTgt spid="236"/>
                                        </p:tgtEl>
                                        <p:attrNameLst>
                                          <p:attrName>ppt_w</p:attrName>
                                        </p:attrNameLst>
                                      </p:cBhvr>
                                      <p:tavLst>
                                        <p:tav tm="0">
                                          <p:val>
                                            <p:strVal val="#ppt_w"/>
                                          </p:val>
                                        </p:tav>
                                        <p:tav tm="100000">
                                          <p:val>
                                            <p:strVal val="#ppt_w"/>
                                          </p:val>
                                        </p:tav>
                                      </p:tavLst>
                                    </p:anim>
                                    <p:anim calcmode="lin" valueType="num">
                                      <p:cBhvr>
                                        <p:cTn id="1000" dur="4000" fill="hold"/>
                                        <p:tgtEl>
                                          <p:spTgt spid="236"/>
                                        </p:tgtEl>
                                        <p:attrNameLst>
                                          <p:attrName>ppt_h</p:attrName>
                                        </p:attrNameLst>
                                      </p:cBhvr>
                                      <p:tavLst>
                                        <p:tav tm="0" fmla="#ppt_h*sin(2.5*pi*$)">
                                          <p:val>
                                            <p:fltVal val="0"/>
                                          </p:val>
                                        </p:tav>
                                        <p:tav tm="100000">
                                          <p:val>
                                            <p:fltVal val="1"/>
                                          </p:val>
                                        </p:tav>
                                      </p:tavLst>
                                    </p:anim>
                                  </p:childTnLst>
                                </p:cTn>
                              </p:par>
                              <p:par>
                                <p:cTn id="1001" presetID="8" presetClass="emph" presetSubtype="0" repeatCount="indefinite" fill="hold" nodeType="withEffect">
                                  <p:stCondLst>
                                    <p:cond delay="0"/>
                                  </p:stCondLst>
                                  <p:childTnLst>
                                    <p:animRot by="21600000">
                                      <p:cBhvr>
                                        <p:cTn id="1002" dur="4000" fill="hold"/>
                                        <p:tgtEl>
                                          <p:spTgt spid="236"/>
                                        </p:tgtEl>
                                        <p:attrNameLst>
                                          <p:attrName>r</p:attrName>
                                        </p:attrNameLst>
                                      </p:cBhvr>
                                    </p:animRot>
                                  </p:childTnLst>
                                </p:cTn>
                              </p:par>
                              <p:par>
                                <p:cTn id="1003" presetID="2" presetClass="exit" presetSubtype="9" fill="hold" nodeType="withEffect">
                                  <p:stCondLst>
                                    <p:cond delay="0"/>
                                  </p:stCondLst>
                                  <p:childTnLst>
                                    <p:anim calcmode="lin" valueType="num">
                                      <p:cBhvr additive="base">
                                        <p:cTn id="1004" dur="4000"/>
                                        <p:tgtEl>
                                          <p:spTgt spid="236"/>
                                        </p:tgtEl>
                                        <p:attrNameLst>
                                          <p:attrName>ppt_x</p:attrName>
                                        </p:attrNameLst>
                                      </p:cBhvr>
                                      <p:tavLst>
                                        <p:tav tm="0">
                                          <p:val>
                                            <p:strVal val="ppt_x"/>
                                          </p:val>
                                        </p:tav>
                                        <p:tav tm="100000">
                                          <p:val>
                                            <p:strVal val="0-ppt_w/2"/>
                                          </p:val>
                                        </p:tav>
                                      </p:tavLst>
                                    </p:anim>
                                    <p:anim calcmode="lin" valueType="num">
                                      <p:cBhvr additive="base">
                                        <p:cTn id="1005" dur="4000"/>
                                        <p:tgtEl>
                                          <p:spTgt spid="236"/>
                                        </p:tgtEl>
                                        <p:attrNameLst>
                                          <p:attrName>ppt_y</p:attrName>
                                        </p:attrNameLst>
                                      </p:cBhvr>
                                      <p:tavLst>
                                        <p:tav tm="0">
                                          <p:val>
                                            <p:strVal val="ppt_y"/>
                                          </p:val>
                                        </p:tav>
                                        <p:tav tm="100000">
                                          <p:val>
                                            <p:strVal val="0-ppt_h/2"/>
                                          </p:val>
                                        </p:tav>
                                      </p:tavLst>
                                    </p:anim>
                                    <p:set>
                                      <p:cBhvr>
                                        <p:cTn id="1006" dur="1" fill="hold">
                                          <p:stCondLst>
                                            <p:cond delay="3999"/>
                                          </p:stCondLst>
                                        </p:cTn>
                                        <p:tgtEl>
                                          <p:spTgt spid="236"/>
                                        </p:tgtEl>
                                        <p:attrNameLst>
                                          <p:attrName>style.visibility</p:attrName>
                                        </p:attrNameLst>
                                      </p:cBhvr>
                                      <p:to>
                                        <p:strVal val="hidden"/>
                                      </p:to>
                                    </p:set>
                                  </p:childTnLst>
                                </p:cTn>
                              </p:par>
                              <p:par>
                                <p:cTn id="1007" presetID="19" presetClass="entr" presetSubtype="5" fill="hold" nodeType="withEffect">
                                  <p:stCondLst>
                                    <p:cond delay="0"/>
                                  </p:stCondLst>
                                  <p:childTnLst>
                                    <p:set>
                                      <p:cBhvr>
                                        <p:cTn id="1008" dur="1" fill="hold">
                                          <p:stCondLst>
                                            <p:cond delay="0"/>
                                          </p:stCondLst>
                                        </p:cTn>
                                        <p:tgtEl>
                                          <p:spTgt spid="239"/>
                                        </p:tgtEl>
                                        <p:attrNameLst>
                                          <p:attrName>style.visibility</p:attrName>
                                        </p:attrNameLst>
                                      </p:cBhvr>
                                      <p:to>
                                        <p:strVal val="visible"/>
                                      </p:to>
                                    </p:set>
                                    <p:anim calcmode="lin" valueType="num">
                                      <p:cBhvr>
                                        <p:cTn id="1009" dur="4000" fill="hold"/>
                                        <p:tgtEl>
                                          <p:spTgt spid="239"/>
                                        </p:tgtEl>
                                        <p:attrNameLst>
                                          <p:attrName>ppt_w</p:attrName>
                                        </p:attrNameLst>
                                      </p:cBhvr>
                                      <p:tavLst>
                                        <p:tav tm="0">
                                          <p:val>
                                            <p:strVal val="#ppt_w"/>
                                          </p:val>
                                        </p:tav>
                                        <p:tav tm="100000">
                                          <p:val>
                                            <p:strVal val="#ppt_w"/>
                                          </p:val>
                                        </p:tav>
                                      </p:tavLst>
                                    </p:anim>
                                    <p:anim calcmode="lin" valueType="num">
                                      <p:cBhvr>
                                        <p:cTn id="1010" dur="4000" fill="hold"/>
                                        <p:tgtEl>
                                          <p:spTgt spid="239"/>
                                        </p:tgtEl>
                                        <p:attrNameLst>
                                          <p:attrName>ppt_h</p:attrName>
                                        </p:attrNameLst>
                                      </p:cBhvr>
                                      <p:tavLst>
                                        <p:tav tm="0" fmla="#ppt_h*sin(2.5*pi*$)">
                                          <p:val>
                                            <p:fltVal val="0"/>
                                          </p:val>
                                        </p:tav>
                                        <p:tav tm="100000">
                                          <p:val>
                                            <p:fltVal val="1"/>
                                          </p:val>
                                        </p:tav>
                                      </p:tavLst>
                                    </p:anim>
                                  </p:childTnLst>
                                </p:cTn>
                              </p:par>
                              <p:par>
                                <p:cTn id="1011" presetID="8" presetClass="emph" presetSubtype="0" repeatCount="indefinite" fill="hold" nodeType="withEffect">
                                  <p:stCondLst>
                                    <p:cond delay="0"/>
                                  </p:stCondLst>
                                  <p:childTnLst>
                                    <p:animRot by="21600000">
                                      <p:cBhvr>
                                        <p:cTn id="1012" dur="4000" fill="hold"/>
                                        <p:tgtEl>
                                          <p:spTgt spid="239"/>
                                        </p:tgtEl>
                                        <p:attrNameLst>
                                          <p:attrName>r</p:attrName>
                                        </p:attrNameLst>
                                      </p:cBhvr>
                                    </p:animRot>
                                  </p:childTnLst>
                                </p:cTn>
                              </p:par>
                              <p:par>
                                <p:cTn id="1013" presetID="2" presetClass="exit" presetSubtype="9" fill="hold" nodeType="withEffect">
                                  <p:stCondLst>
                                    <p:cond delay="0"/>
                                  </p:stCondLst>
                                  <p:childTnLst>
                                    <p:anim calcmode="lin" valueType="num">
                                      <p:cBhvr additive="base">
                                        <p:cTn id="1014" dur="4000"/>
                                        <p:tgtEl>
                                          <p:spTgt spid="239"/>
                                        </p:tgtEl>
                                        <p:attrNameLst>
                                          <p:attrName>ppt_x</p:attrName>
                                        </p:attrNameLst>
                                      </p:cBhvr>
                                      <p:tavLst>
                                        <p:tav tm="0">
                                          <p:val>
                                            <p:strVal val="ppt_x"/>
                                          </p:val>
                                        </p:tav>
                                        <p:tav tm="100000">
                                          <p:val>
                                            <p:strVal val="0-ppt_w/2"/>
                                          </p:val>
                                        </p:tav>
                                      </p:tavLst>
                                    </p:anim>
                                    <p:anim calcmode="lin" valueType="num">
                                      <p:cBhvr additive="base">
                                        <p:cTn id="1015" dur="4000"/>
                                        <p:tgtEl>
                                          <p:spTgt spid="239"/>
                                        </p:tgtEl>
                                        <p:attrNameLst>
                                          <p:attrName>ppt_y</p:attrName>
                                        </p:attrNameLst>
                                      </p:cBhvr>
                                      <p:tavLst>
                                        <p:tav tm="0">
                                          <p:val>
                                            <p:strVal val="ppt_y"/>
                                          </p:val>
                                        </p:tav>
                                        <p:tav tm="100000">
                                          <p:val>
                                            <p:strVal val="0-ppt_h/2"/>
                                          </p:val>
                                        </p:tav>
                                      </p:tavLst>
                                    </p:anim>
                                    <p:set>
                                      <p:cBhvr>
                                        <p:cTn id="1016" dur="1" fill="hold">
                                          <p:stCondLst>
                                            <p:cond delay="3999"/>
                                          </p:stCondLst>
                                        </p:cTn>
                                        <p:tgtEl>
                                          <p:spTgt spid="239"/>
                                        </p:tgtEl>
                                        <p:attrNameLst>
                                          <p:attrName>style.visibility</p:attrName>
                                        </p:attrNameLst>
                                      </p:cBhvr>
                                      <p:to>
                                        <p:strVal val="hidden"/>
                                      </p:to>
                                    </p:set>
                                  </p:childTnLst>
                                </p:cTn>
                              </p:par>
                              <p:par>
                                <p:cTn id="1017" presetID="13" presetClass="entr" presetSubtype="16" fill="hold" nodeType="withEffect">
                                  <p:stCondLst>
                                    <p:cond delay="0"/>
                                  </p:stCondLst>
                                  <p:childTnLst>
                                    <p:set>
                                      <p:cBhvr>
                                        <p:cTn id="1018" dur="1" fill="hold">
                                          <p:stCondLst>
                                            <p:cond delay="0"/>
                                          </p:stCondLst>
                                        </p:cTn>
                                        <p:tgtEl>
                                          <p:spTgt spid="146"/>
                                        </p:tgtEl>
                                        <p:attrNameLst>
                                          <p:attrName>style.visibility</p:attrName>
                                        </p:attrNameLst>
                                      </p:cBhvr>
                                      <p:to>
                                        <p:strVal val="visible"/>
                                      </p:to>
                                    </p:set>
                                    <p:animEffect transition="in" filter="plus(in)">
                                      <p:cBhvr>
                                        <p:cTn id="1019" dur="6000"/>
                                        <p:tgtEl>
                                          <p:spTgt spid="146"/>
                                        </p:tgtEl>
                                      </p:cBhvr>
                                    </p:animEffect>
                                  </p:childTnLst>
                                </p:cTn>
                              </p:par>
                              <p:par>
                                <p:cTn id="1020" presetID="13" presetClass="entr" presetSubtype="16" fill="hold" nodeType="withEffect">
                                  <p:stCondLst>
                                    <p:cond delay="0"/>
                                  </p:stCondLst>
                                  <p:childTnLst>
                                    <p:set>
                                      <p:cBhvr>
                                        <p:cTn id="1021" dur="1" fill="hold">
                                          <p:stCondLst>
                                            <p:cond delay="0"/>
                                          </p:stCondLst>
                                        </p:cTn>
                                        <p:tgtEl>
                                          <p:spTgt spid="149"/>
                                        </p:tgtEl>
                                        <p:attrNameLst>
                                          <p:attrName>style.visibility</p:attrName>
                                        </p:attrNameLst>
                                      </p:cBhvr>
                                      <p:to>
                                        <p:strVal val="visible"/>
                                      </p:to>
                                    </p:set>
                                    <p:animEffect transition="in" filter="plus(in)">
                                      <p:cBhvr>
                                        <p:cTn id="1022" dur="6000"/>
                                        <p:tgtEl>
                                          <p:spTgt spid="149"/>
                                        </p:tgtEl>
                                      </p:cBhvr>
                                    </p:animEffect>
                                  </p:childTnLst>
                                </p:cTn>
                              </p:par>
                              <p:par>
                                <p:cTn id="1023" presetID="13" presetClass="entr" presetSubtype="16" fill="hold" nodeType="withEffect">
                                  <p:stCondLst>
                                    <p:cond delay="0"/>
                                  </p:stCondLst>
                                  <p:childTnLst>
                                    <p:set>
                                      <p:cBhvr>
                                        <p:cTn id="1024" dur="1" fill="hold">
                                          <p:stCondLst>
                                            <p:cond delay="0"/>
                                          </p:stCondLst>
                                        </p:cTn>
                                        <p:tgtEl>
                                          <p:spTgt spid="152"/>
                                        </p:tgtEl>
                                        <p:attrNameLst>
                                          <p:attrName>style.visibility</p:attrName>
                                        </p:attrNameLst>
                                      </p:cBhvr>
                                      <p:to>
                                        <p:strVal val="visible"/>
                                      </p:to>
                                    </p:set>
                                    <p:animEffect transition="in" filter="plus(in)">
                                      <p:cBhvr>
                                        <p:cTn id="1025" dur="6000"/>
                                        <p:tgtEl>
                                          <p:spTgt spid="152"/>
                                        </p:tgtEl>
                                      </p:cBhvr>
                                    </p:animEffect>
                                  </p:childTnLst>
                                </p:cTn>
                              </p:par>
                              <p:par>
                                <p:cTn id="1026" presetID="13" presetClass="entr" presetSubtype="16" fill="hold" nodeType="withEffect">
                                  <p:stCondLst>
                                    <p:cond delay="0"/>
                                  </p:stCondLst>
                                  <p:childTnLst>
                                    <p:set>
                                      <p:cBhvr>
                                        <p:cTn id="1027" dur="1" fill="hold">
                                          <p:stCondLst>
                                            <p:cond delay="0"/>
                                          </p:stCondLst>
                                        </p:cTn>
                                        <p:tgtEl>
                                          <p:spTgt spid="155"/>
                                        </p:tgtEl>
                                        <p:attrNameLst>
                                          <p:attrName>style.visibility</p:attrName>
                                        </p:attrNameLst>
                                      </p:cBhvr>
                                      <p:to>
                                        <p:strVal val="visible"/>
                                      </p:to>
                                    </p:set>
                                    <p:animEffect transition="in" filter="plus(in)">
                                      <p:cBhvr>
                                        <p:cTn id="1028" dur="6000"/>
                                        <p:tgtEl>
                                          <p:spTgt spid="155"/>
                                        </p:tgtEl>
                                      </p:cBhvr>
                                    </p:animEffect>
                                  </p:childTnLst>
                                </p:cTn>
                              </p:par>
                              <p:par>
                                <p:cTn id="1029" presetID="13" presetClass="entr" presetSubtype="16" fill="hold" nodeType="withEffect">
                                  <p:stCondLst>
                                    <p:cond delay="0"/>
                                  </p:stCondLst>
                                  <p:childTnLst>
                                    <p:set>
                                      <p:cBhvr>
                                        <p:cTn id="1030" dur="1" fill="hold">
                                          <p:stCondLst>
                                            <p:cond delay="0"/>
                                          </p:stCondLst>
                                        </p:cTn>
                                        <p:tgtEl>
                                          <p:spTgt spid="158"/>
                                        </p:tgtEl>
                                        <p:attrNameLst>
                                          <p:attrName>style.visibility</p:attrName>
                                        </p:attrNameLst>
                                      </p:cBhvr>
                                      <p:to>
                                        <p:strVal val="visible"/>
                                      </p:to>
                                    </p:set>
                                    <p:animEffect transition="in" filter="plus(in)">
                                      <p:cBhvr>
                                        <p:cTn id="1031" dur="6000"/>
                                        <p:tgtEl>
                                          <p:spTgt spid="158"/>
                                        </p:tgtEl>
                                      </p:cBhvr>
                                    </p:animEffect>
                                  </p:childTnLst>
                                </p:cTn>
                              </p:par>
                              <p:par>
                                <p:cTn id="1032" presetID="13" presetClass="entr" presetSubtype="16" fill="hold" nodeType="withEffect">
                                  <p:stCondLst>
                                    <p:cond delay="0"/>
                                  </p:stCondLst>
                                  <p:childTnLst>
                                    <p:set>
                                      <p:cBhvr>
                                        <p:cTn id="1033" dur="1" fill="hold">
                                          <p:stCondLst>
                                            <p:cond delay="0"/>
                                          </p:stCondLst>
                                        </p:cTn>
                                        <p:tgtEl>
                                          <p:spTgt spid="161"/>
                                        </p:tgtEl>
                                        <p:attrNameLst>
                                          <p:attrName>style.visibility</p:attrName>
                                        </p:attrNameLst>
                                      </p:cBhvr>
                                      <p:to>
                                        <p:strVal val="visible"/>
                                      </p:to>
                                    </p:set>
                                    <p:animEffect transition="in" filter="plus(in)">
                                      <p:cBhvr>
                                        <p:cTn id="1034" dur="6000"/>
                                        <p:tgtEl>
                                          <p:spTgt spid="161"/>
                                        </p:tgtEl>
                                      </p:cBhvr>
                                    </p:animEffect>
                                  </p:childTnLst>
                                </p:cTn>
                              </p:par>
                              <p:par>
                                <p:cTn id="1035" presetID="13" presetClass="entr" presetSubtype="16" fill="hold" nodeType="withEffect">
                                  <p:stCondLst>
                                    <p:cond delay="0"/>
                                  </p:stCondLst>
                                  <p:childTnLst>
                                    <p:set>
                                      <p:cBhvr>
                                        <p:cTn id="1036" dur="1" fill="hold">
                                          <p:stCondLst>
                                            <p:cond delay="0"/>
                                          </p:stCondLst>
                                        </p:cTn>
                                        <p:tgtEl>
                                          <p:spTgt spid="164"/>
                                        </p:tgtEl>
                                        <p:attrNameLst>
                                          <p:attrName>style.visibility</p:attrName>
                                        </p:attrNameLst>
                                      </p:cBhvr>
                                      <p:to>
                                        <p:strVal val="visible"/>
                                      </p:to>
                                    </p:set>
                                    <p:animEffect transition="in" filter="plus(in)">
                                      <p:cBhvr>
                                        <p:cTn id="1037" dur="6000"/>
                                        <p:tgtEl>
                                          <p:spTgt spid="164"/>
                                        </p:tgtEl>
                                      </p:cBhvr>
                                    </p:animEffect>
                                  </p:childTnLst>
                                </p:cTn>
                              </p:par>
                              <p:par>
                                <p:cTn id="1038" presetID="13" presetClass="entr" presetSubtype="16" fill="hold" nodeType="withEffect">
                                  <p:stCondLst>
                                    <p:cond delay="0"/>
                                  </p:stCondLst>
                                  <p:childTnLst>
                                    <p:set>
                                      <p:cBhvr>
                                        <p:cTn id="1039" dur="1" fill="hold">
                                          <p:stCondLst>
                                            <p:cond delay="0"/>
                                          </p:stCondLst>
                                        </p:cTn>
                                        <p:tgtEl>
                                          <p:spTgt spid="167"/>
                                        </p:tgtEl>
                                        <p:attrNameLst>
                                          <p:attrName>style.visibility</p:attrName>
                                        </p:attrNameLst>
                                      </p:cBhvr>
                                      <p:to>
                                        <p:strVal val="visible"/>
                                      </p:to>
                                    </p:set>
                                    <p:animEffect transition="in" filter="plus(in)">
                                      <p:cBhvr>
                                        <p:cTn id="1040" dur="6000"/>
                                        <p:tgtEl>
                                          <p:spTgt spid="167"/>
                                        </p:tgtEl>
                                      </p:cBhvr>
                                    </p:animEffect>
                                  </p:childTnLst>
                                </p:cTn>
                              </p:par>
                              <p:par>
                                <p:cTn id="1041" presetID="13" presetClass="entr" presetSubtype="16" fill="hold" nodeType="withEffect">
                                  <p:stCondLst>
                                    <p:cond delay="0"/>
                                  </p:stCondLst>
                                  <p:childTnLst>
                                    <p:set>
                                      <p:cBhvr>
                                        <p:cTn id="1042" dur="1" fill="hold">
                                          <p:stCondLst>
                                            <p:cond delay="0"/>
                                          </p:stCondLst>
                                        </p:cTn>
                                        <p:tgtEl>
                                          <p:spTgt spid="170"/>
                                        </p:tgtEl>
                                        <p:attrNameLst>
                                          <p:attrName>style.visibility</p:attrName>
                                        </p:attrNameLst>
                                      </p:cBhvr>
                                      <p:to>
                                        <p:strVal val="visible"/>
                                      </p:to>
                                    </p:set>
                                    <p:animEffect transition="in" filter="plus(in)">
                                      <p:cBhvr>
                                        <p:cTn id="1043" dur="6000"/>
                                        <p:tgtEl>
                                          <p:spTgt spid="170"/>
                                        </p:tgtEl>
                                      </p:cBhvr>
                                    </p:animEffect>
                                  </p:childTnLst>
                                </p:cTn>
                              </p:par>
                              <p:par>
                                <p:cTn id="1044" presetID="13" presetClass="entr" presetSubtype="16" fill="hold" nodeType="withEffect">
                                  <p:stCondLst>
                                    <p:cond delay="0"/>
                                  </p:stCondLst>
                                  <p:childTnLst>
                                    <p:set>
                                      <p:cBhvr>
                                        <p:cTn id="1045" dur="1" fill="hold">
                                          <p:stCondLst>
                                            <p:cond delay="0"/>
                                          </p:stCondLst>
                                        </p:cTn>
                                        <p:tgtEl>
                                          <p:spTgt spid="173"/>
                                        </p:tgtEl>
                                        <p:attrNameLst>
                                          <p:attrName>style.visibility</p:attrName>
                                        </p:attrNameLst>
                                      </p:cBhvr>
                                      <p:to>
                                        <p:strVal val="visible"/>
                                      </p:to>
                                    </p:set>
                                    <p:animEffect transition="in" filter="plus(in)">
                                      <p:cBhvr>
                                        <p:cTn id="1046" dur="6000"/>
                                        <p:tgtEl>
                                          <p:spTgt spid="173"/>
                                        </p:tgtEl>
                                      </p:cBhvr>
                                    </p:animEffect>
                                  </p:childTnLst>
                                </p:cTn>
                              </p:par>
                              <p:par>
                                <p:cTn id="1047" presetID="13" presetClass="entr" presetSubtype="16" fill="hold" nodeType="withEffect">
                                  <p:stCondLst>
                                    <p:cond delay="0"/>
                                  </p:stCondLst>
                                  <p:childTnLst>
                                    <p:set>
                                      <p:cBhvr>
                                        <p:cTn id="1048" dur="1" fill="hold">
                                          <p:stCondLst>
                                            <p:cond delay="0"/>
                                          </p:stCondLst>
                                        </p:cTn>
                                        <p:tgtEl>
                                          <p:spTgt spid="176"/>
                                        </p:tgtEl>
                                        <p:attrNameLst>
                                          <p:attrName>style.visibility</p:attrName>
                                        </p:attrNameLst>
                                      </p:cBhvr>
                                      <p:to>
                                        <p:strVal val="visible"/>
                                      </p:to>
                                    </p:set>
                                    <p:animEffect transition="in" filter="plus(in)">
                                      <p:cBhvr>
                                        <p:cTn id="1049" dur="6000"/>
                                        <p:tgtEl>
                                          <p:spTgt spid="176"/>
                                        </p:tgtEl>
                                      </p:cBhvr>
                                    </p:animEffect>
                                  </p:childTnLst>
                                </p:cTn>
                              </p:par>
                              <p:par>
                                <p:cTn id="1050" presetID="13" presetClass="entr" presetSubtype="16" fill="hold" nodeType="withEffect">
                                  <p:stCondLst>
                                    <p:cond delay="0"/>
                                  </p:stCondLst>
                                  <p:childTnLst>
                                    <p:set>
                                      <p:cBhvr>
                                        <p:cTn id="1051" dur="1" fill="hold">
                                          <p:stCondLst>
                                            <p:cond delay="0"/>
                                          </p:stCondLst>
                                        </p:cTn>
                                        <p:tgtEl>
                                          <p:spTgt spid="209"/>
                                        </p:tgtEl>
                                        <p:attrNameLst>
                                          <p:attrName>style.visibility</p:attrName>
                                        </p:attrNameLst>
                                      </p:cBhvr>
                                      <p:to>
                                        <p:strVal val="visible"/>
                                      </p:to>
                                    </p:set>
                                    <p:animEffect transition="in" filter="plus(in)">
                                      <p:cBhvr>
                                        <p:cTn id="1052" dur="6000"/>
                                        <p:tgtEl>
                                          <p:spTgt spid="209"/>
                                        </p:tgtEl>
                                      </p:cBhvr>
                                    </p:animEffect>
                                  </p:childTnLst>
                                </p:cTn>
                              </p:par>
                              <p:par>
                                <p:cTn id="1053" presetID="13" presetClass="entr" presetSubtype="16" fill="hold" nodeType="withEffect">
                                  <p:stCondLst>
                                    <p:cond delay="0"/>
                                  </p:stCondLst>
                                  <p:childTnLst>
                                    <p:set>
                                      <p:cBhvr>
                                        <p:cTn id="1054" dur="1" fill="hold">
                                          <p:stCondLst>
                                            <p:cond delay="0"/>
                                          </p:stCondLst>
                                        </p:cTn>
                                        <p:tgtEl>
                                          <p:spTgt spid="206"/>
                                        </p:tgtEl>
                                        <p:attrNameLst>
                                          <p:attrName>style.visibility</p:attrName>
                                        </p:attrNameLst>
                                      </p:cBhvr>
                                      <p:to>
                                        <p:strVal val="visible"/>
                                      </p:to>
                                    </p:set>
                                    <p:animEffect transition="in" filter="plus(in)">
                                      <p:cBhvr>
                                        <p:cTn id="1055" dur="6000"/>
                                        <p:tgtEl>
                                          <p:spTgt spid="206"/>
                                        </p:tgtEl>
                                      </p:cBhvr>
                                    </p:animEffect>
                                  </p:childTnLst>
                                </p:cTn>
                              </p:par>
                              <p:par>
                                <p:cTn id="1056" presetID="13" presetClass="entr" presetSubtype="16" fill="hold" nodeType="withEffect">
                                  <p:stCondLst>
                                    <p:cond delay="0"/>
                                  </p:stCondLst>
                                  <p:childTnLst>
                                    <p:set>
                                      <p:cBhvr>
                                        <p:cTn id="1057" dur="1" fill="hold">
                                          <p:stCondLst>
                                            <p:cond delay="0"/>
                                          </p:stCondLst>
                                        </p:cTn>
                                        <p:tgtEl>
                                          <p:spTgt spid="203"/>
                                        </p:tgtEl>
                                        <p:attrNameLst>
                                          <p:attrName>style.visibility</p:attrName>
                                        </p:attrNameLst>
                                      </p:cBhvr>
                                      <p:to>
                                        <p:strVal val="visible"/>
                                      </p:to>
                                    </p:set>
                                    <p:animEffect transition="in" filter="plus(in)">
                                      <p:cBhvr>
                                        <p:cTn id="1058" dur="6000"/>
                                        <p:tgtEl>
                                          <p:spTgt spid="203"/>
                                        </p:tgtEl>
                                      </p:cBhvr>
                                    </p:animEffect>
                                  </p:childTnLst>
                                </p:cTn>
                              </p:par>
                              <p:par>
                                <p:cTn id="1059" presetID="13" presetClass="entr" presetSubtype="16" fill="hold" nodeType="withEffect">
                                  <p:stCondLst>
                                    <p:cond delay="0"/>
                                  </p:stCondLst>
                                  <p:childTnLst>
                                    <p:set>
                                      <p:cBhvr>
                                        <p:cTn id="1060" dur="1" fill="hold">
                                          <p:stCondLst>
                                            <p:cond delay="0"/>
                                          </p:stCondLst>
                                        </p:cTn>
                                        <p:tgtEl>
                                          <p:spTgt spid="200"/>
                                        </p:tgtEl>
                                        <p:attrNameLst>
                                          <p:attrName>style.visibility</p:attrName>
                                        </p:attrNameLst>
                                      </p:cBhvr>
                                      <p:to>
                                        <p:strVal val="visible"/>
                                      </p:to>
                                    </p:set>
                                    <p:animEffect transition="in" filter="plus(in)">
                                      <p:cBhvr>
                                        <p:cTn id="1061" dur="6000"/>
                                        <p:tgtEl>
                                          <p:spTgt spid="200"/>
                                        </p:tgtEl>
                                      </p:cBhvr>
                                    </p:animEffect>
                                  </p:childTnLst>
                                </p:cTn>
                              </p:par>
                              <p:par>
                                <p:cTn id="1062" presetID="13" presetClass="entr" presetSubtype="16" fill="hold" nodeType="withEffect">
                                  <p:stCondLst>
                                    <p:cond delay="0"/>
                                  </p:stCondLst>
                                  <p:childTnLst>
                                    <p:set>
                                      <p:cBhvr>
                                        <p:cTn id="1063" dur="1" fill="hold">
                                          <p:stCondLst>
                                            <p:cond delay="0"/>
                                          </p:stCondLst>
                                        </p:cTn>
                                        <p:tgtEl>
                                          <p:spTgt spid="197"/>
                                        </p:tgtEl>
                                        <p:attrNameLst>
                                          <p:attrName>style.visibility</p:attrName>
                                        </p:attrNameLst>
                                      </p:cBhvr>
                                      <p:to>
                                        <p:strVal val="visible"/>
                                      </p:to>
                                    </p:set>
                                    <p:animEffect transition="in" filter="plus(in)">
                                      <p:cBhvr>
                                        <p:cTn id="1064" dur="6000"/>
                                        <p:tgtEl>
                                          <p:spTgt spid="197"/>
                                        </p:tgtEl>
                                      </p:cBhvr>
                                    </p:animEffect>
                                  </p:childTnLst>
                                </p:cTn>
                              </p:par>
                              <p:par>
                                <p:cTn id="1065" presetID="13" presetClass="entr" presetSubtype="16" fill="hold" nodeType="withEffect">
                                  <p:stCondLst>
                                    <p:cond delay="0"/>
                                  </p:stCondLst>
                                  <p:childTnLst>
                                    <p:set>
                                      <p:cBhvr>
                                        <p:cTn id="1066" dur="1" fill="hold">
                                          <p:stCondLst>
                                            <p:cond delay="0"/>
                                          </p:stCondLst>
                                        </p:cTn>
                                        <p:tgtEl>
                                          <p:spTgt spid="194"/>
                                        </p:tgtEl>
                                        <p:attrNameLst>
                                          <p:attrName>style.visibility</p:attrName>
                                        </p:attrNameLst>
                                      </p:cBhvr>
                                      <p:to>
                                        <p:strVal val="visible"/>
                                      </p:to>
                                    </p:set>
                                    <p:animEffect transition="in" filter="plus(in)">
                                      <p:cBhvr>
                                        <p:cTn id="1067" dur="6000"/>
                                        <p:tgtEl>
                                          <p:spTgt spid="194"/>
                                        </p:tgtEl>
                                      </p:cBhvr>
                                    </p:animEffect>
                                  </p:childTnLst>
                                </p:cTn>
                              </p:par>
                              <p:par>
                                <p:cTn id="1068" presetID="13" presetClass="entr" presetSubtype="16" fill="hold" nodeType="withEffect">
                                  <p:stCondLst>
                                    <p:cond delay="0"/>
                                  </p:stCondLst>
                                  <p:childTnLst>
                                    <p:set>
                                      <p:cBhvr>
                                        <p:cTn id="1069" dur="1" fill="hold">
                                          <p:stCondLst>
                                            <p:cond delay="0"/>
                                          </p:stCondLst>
                                        </p:cTn>
                                        <p:tgtEl>
                                          <p:spTgt spid="191"/>
                                        </p:tgtEl>
                                        <p:attrNameLst>
                                          <p:attrName>style.visibility</p:attrName>
                                        </p:attrNameLst>
                                      </p:cBhvr>
                                      <p:to>
                                        <p:strVal val="visible"/>
                                      </p:to>
                                    </p:set>
                                    <p:animEffect transition="in" filter="plus(in)">
                                      <p:cBhvr>
                                        <p:cTn id="1070" dur="6000"/>
                                        <p:tgtEl>
                                          <p:spTgt spid="191"/>
                                        </p:tgtEl>
                                      </p:cBhvr>
                                    </p:animEffect>
                                  </p:childTnLst>
                                </p:cTn>
                              </p:par>
                              <p:par>
                                <p:cTn id="1071" presetID="13" presetClass="entr" presetSubtype="16" fill="hold" nodeType="withEffect">
                                  <p:stCondLst>
                                    <p:cond delay="0"/>
                                  </p:stCondLst>
                                  <p:childTnLst>
                                    <p:set>
                                      <p:cBhvr>
                                        <p:cTn id="1072" dur="1" fill="hold">
                                          <p:stCondLst>
                                            <p:cond delay="0"/>
                                          </p:stCondLst>
                                        </p:cTn>
                                        <p:tgtEl>
                                          <p:spTgt spid="188"/>
                                        </p:tgtEl>
                                        <p:attrNameLst>
                                          <p:attrName>style.visibility</p:attrName>
                                        </p:attrNameLst>
                                      </p:cBhvr>
                                      <p:to>
                                        <p:strVal val="visible"/>
                                      </p:to>
                                    </p:set>
                                    <p:animEffect transition="in" filter="plus(in)">
                                      <p:cBhvr>
                                        <p:cTn id="1073" dur="6000"/>
                                        <p:tgtEl>
                                          <p:spTgt spid="188"/>
                                        </p:tgtEl>
                                      </p:cBhvr>
                                    </p:animEffect>
                                  </p:childTnLst>
                                </p:cTn>
                              </p:par>
                              <p:par>
                                <p:cTn id="1074" presetID="13" presetClass="entr" presetSubtype="16" fill="hold" nodeType="withEffect">
                                  <p:stCondLst>
                                    <p:cond delay="0"/>
                                  </p:stCondLst>
                                  <p:childTnLst>
                                    <p:set>
                                      <p:cBhvr>
                                        <p:cTn id="1075" dur="1" fill="hold">
                                          <p:stCondLst>
                                            <p:cond delay="0"/>
                                          </p:stCondLst>
                                        </p:cTn>
                                        <p:tgtEl>
                                          <p:spTgt spid="185"/>
                                        </p:tgtEl>
                                        <p:attrNameLst>
                                          <p:attrName>style.visibility</p:attrName>
                                        </p:attrNameLst>
                                      </p:cBhvr>
                                      <p:to>
                                        <p:strVal val="visible"/>
                                      </p:to>
                                    </p:set>
                                    <p:animEffect transition="in" filter="plus(in)">
                                      <p:cBhvr>
                                        <p:cTn id="1076" dur="6000"/>
                                        <p:tgtEl>
                                          <p:spTgt spid="185"/>
                                        </p:tgtEl>
                                      </p:cBhvr>
                                    </p:animEffect>
                                  </p:childTnLst>
                                </p:cTn>
                              </p:par>
                              <p:par>
                                <p:cTn id="1077" presetID="13" presetClass="entr" presetSubtype="16" fill="hold" nodeType="withEffect">
                                  <p:stCondLst>
                                    <p:cond delay="0"/>
                                  </p:stCondLst>
                                  <p:childTnLst>
                                    <p:set>
                                      <p:cBhvr>
                                        <p:cTn id="1078" dur="1" fill="hold">
                                          <p:stCondLst>
                                            <p:cond delay="0"/>
                                          </p:stCondLst>
                                        </p:cTn>
                                        <p:tgtEl>
                                          <p:spTgt spid="182"/>
                                        </p:tgtEl>
                                        <p:attrNameLst>
                                          <p:attrName>style.visibility</p:attrName>
                                        </p:attrNameLst>
                                      </p:cBhvr>
                                      <p:to>
                                        <p:strVal val="visible"/>
                                      </p:to>
                                    </p:set>
                                    <p:animEffect transition="in" filter="plus(in)">
                                      <p:cBhvr>
                                        <p:cTn id="1079" dur="6000"/>
                                        <p:tgtEl>
                                          <p:spTgt spid="182"/>
                                        </p:tgtEl>
                                      </p:cBhvr>
                                    </p:animEffect>
                                  </p:childTnLst>
                                </p:cTn>
                              </p:par>
                              <p:par>
                                <p:cTn id="1080" presetID="13" presetClass="entr" presetSubtype="16" fill="hold" nodeType="withEffect">
                                  <p:stCondLst>
                                    <p:cond delay="0"/>
                                  </p:stCondLst>
                                  <p:childTnLst>
                                    <p:set>
                                      <p:cBhvr>
                                        <p:cTn id="1081" dur="1" fill="hold">
                                          <p:stCondLst>
                                            <p:cond delay="0"/>
                                          </p:stCondLst>
                                        </p:cTn>
                                        <p:tgtEl>
                                          <p:spTgt spid="179"/>
                                        </p:tgtEl>
                                        <p:attrNameLst>
                                          <p:attrName>style.visibility</p:attrName>
                                        </p:attrNameLst>
                                      </p:cBhvr>
                                      <p:to>
                                        <p:strVal val="visible"/>
                                      </p:to>
                                    </p:set>
                                    <p:animEffect transition="in" filter="plus(in)">
                                      <p:cBhvr>
                                        <p:cTn id="1082" dur="6000"/>
                                        <p:tgtEl>
                                          <p:spTgt spid="179"/>
                                        </p:tgtEl>
                                      </p:cBhvr>
                                    </p:animEffect>
                                  </p:childTnLst>
                                </p:cTn>
                              </p:par>
                              <p:par>
                                <p:cTn id="1083" presetID="13" presetClass="entr" presetSubtype="16" fill="hold" nodeType="withEffect">
                                  <p:stCondLst>
                                    <p:cond delay="0"/>
                                  </p:stCondLst>
                                  <p:childTnLst>
                                    <p:set>
                                      <p:cBhvr>
                                        <p:cTn id="1084" dur="1" fill="hold">
                                          <p:stCondLst>
                                            <p:cond delay="0"/>
                                          </p:stCondLst>
                                        </p:cTn>
                                        <p:tgtEl>
                                          <p:spTgt spid="275"/>
                                        </p:tgtEl>
                                        <p:attrNameLst>
                                          <p:attrName>style.visibility</p:attrName>
                                        </p:attrNameLst>
                                      </p:cBhvr>
                                      <p:to>
                                        <p:strVal val="visible"/>
                                      </p:to>
                                    </p:set>
                                    <p:animEffect transition="in" filter="plus(in)">
                                      <p:cBhvr>
                                        <p:cTn id="1085" dur="6000"/>
                                        <p:tgtEl>
                                          <p:spTgt spid="275"/>
                                        </p:tgtEl>
                                      </p:cBhvr>
                                    </p:animEffect>
                                  </p:childTnLst>
                                </p:cTn>
                              </p:par>
                              <p:par>
                                <p:cTn id="1086" presetID="13" presetClass="entr" presetSubtype="16" fill="hold" nodeType="withEffect">
                                  <p:stCondLst>
                                    <p:cond delay="0"/>
                                  </p:stCondLst>
                                  <p:childTnLst>
                                    <p:set>
                                      <p:cBhvr>
                                        <p:cTn id="1087" dur="1" fill="hold">
                                          <p:stCondLst>
                                            <p:cond delay="0"/>
                                          </p:stCondLst>
                                        </p:cTn>
                                        <p:tgtEl>
                                          <p:spTgt spid="245"/>
                                        </p:tgtEl>
                                        <p:attrNameLst>
                                          <p:attrName>style.visibility</p:attrName>
                                        </p:attrNameLst>
                                      </p:cBhvr>
                                      <p:to>
                                        <p:strVal val="visible"/>
                                      </p:to>
                                    </p:set>
                                    <p:animEffect transition="in" filter="plus(in)">
                                      <p:cBhvr>
                                        <p:cTn id="1088" dur="6000"/>
                                        <p:tgtEl>
                                          <p:spTgt spid="245"/>
                                        </p:tgtEl>
                                      </p:cBhvr>
                                    </p:animEffect>
                                  </p:childTnLst>
                                </p:cTn>
                              </p:par>
                              <p:par>
                                <p:cTn id="1089" presetID="13" presetClass="entr" presetSubtype="16" fill="hold" nodeType="withEffect">
                                  <p:stCondLst>
                                    <p:cond delay="0"/>
                                  </p:stCondLst>
                                  <p:childTnLst>
                                    <p:set>
                                      <p:cBhvr>
                                        <p:cTn id="1090" dur="1" fill="hold">
                                          <p:stCondLst>
                                            <p:cond delay="0"/>
                                          </p:stCondLst>
                                        </p:cTn>
                                        <p:tgtEl>
                                          <p:spTgt spid="248"/>
                                        </p:tgtEl>
                                        <p:attrNameLst>
                                          <p:attrName>style.visibility</p:attrName>
                                        </p:attrNameLst>
                                      </p:cBhvr>
                                      <p:to>
                                        <p:strVal val="visible"/>
                                      </p:to>
                                    </p:set>
                                    <p:animEffect transition="in" filter="plus(in)">
                                      <p:cBhvr>
                                        <p:cTn id="1091" dur="6000"/>
                                        <p:tgtEl>
                                          <p:spTgt spid="248"/>
                                        </p:tgtEl>
                                      </p:cBhvr>
                                    </p:animEffect>
                                  </p:childTnLst>
                                </p:cTn>
                              </p:par>
                              <p:par>
                                <p:cTn id="1092" presetID="13" presetClass="entr" presetSubtype="16" fill="hold" nodeType="withEffect">
                                  <p:stCondLst>
                                    <p:cond delay="0"/>
                                  </p:stCondLst>
                                  <p:childTnLst>
                                    <p:set>
                                      <p:cBhvr>
                                        <p:cTn id="1093" dur="1" fill="hold">
                                          <p:stCondLst>
                                            <p:cond delay="0"/>
                                          </p:stCondLst>
                                        </p:cTn>
                                        <p:tgtEl>
                                          <p:spTgt spid="251"/>
                                        </p:tgtEl>
                                        <p:attrNameLst>
                                          <p:attrName>style.visibility</p:attrName>
                                        </p:attrNameLst>
                                      </p:cBhvr>
                                      <p:to>
                                        <p:strVal val="visible"/>
                                      </p:to>
                                    </p:set>
                                    <p:animEffect transition="in" filter="plus(in)">
                                      <p:cBhvr>
                                        <p:cTn id="1094" dur="6000"/>
                                        <p:tgtEl>
                                          <p:spTgt spid="251"/>
                                        </p:tgtEl>
                                      </p:cBhvr>
                                    </p:animEffect>
                                  </p:childTnLst>
                                </p:cTn>
                              </p:par>
                              <p:par>
                                <p:cTn id="1095" presetID="13" presetClass="entr" presetSubtype="16" fill="hold" nodeType="withEffect">
                                  <p:stCondLst>
                                    <p:cond delay="0"/>
                                  </p:stCondLst>
                                  <p:childTnLst>
                                    <p:set>
                                      <p:cBhvr>
                                        <p:cTn id="1096" dur="1" fill="hold">
                                          <p:stCondLst>
                                            <p:cond delay="0"/>
                                          </p:stCondLst>
                                        </p:cTn>
                                        <p:tgtEl>
                                          <p:spTgt spid="254"/>
                                        </p:tgtEl>
                                        <p:attrNameLst>
                                          <p:attrName>style.visibility</p:attrName>
                                        </p:attrNameLst>
                                      </p:cBhvr>
                                      <p:to>
                                        <p:strVal val="visible"/>
                                      </p:to>
                                    </p:set>
                                    <p:animEffect transition="in" filter="plus(in)">
                                      <p:cBhvr>
                                        <p:cTn id="1097" dur="6000"/>
                                        <p:tgtEl>
                                          <p:spTgt spid="254"/>
                                        </p:tgtEl>
                                      </p:cBhvr>
                                    </p:animEffect>
                                  </p:childTnLst>
                                </p:cTn>
                              </p:par>
                              <p:par>
                                <p:cTn id="1098" presetID="13" presetClass="entr" presetSubtype="16" fill="hold" nodeType="withEffect">
                                  <p:stCondLst>
                                    <p:cond delay="0"/>
                                  </p:stCondLst>
                                  <p:childTnLst>
                                    <p:set>
                                      <p:cBhvr>
                                        <p:cTn id="1099" dur="1" fill="hold">
                                          <p:stCondLst>
                                            <p:cond delay="0"/>
                                          </p:stCondLst>
                                        </p:cTn>
                                        <p:tgtEl>
                                          <p:spTgt spid="257"/>
                                        </p:tgtEl>
                                        <p:attrNameLst>
                                          <p:attrName>style.visibility</p:attrName>
                                        </p:attrNameLst>
                                      </p:cBhvr>
                                      <p:to>
                                        <p:strVal val="visible"/>
                                      </p:to>
                                    </p:set>
                                    <p:animEffect transition="in" filter="plus(in)">
                                      <p:cBhvr>
                                        <p:cTn id="1100" dur="6000"/>
                                        <p:tgtEl>
                                          <p:spTgt spid="257"/>
                                        </p:tgtEl>
                                      </p:cBhvr>
                                    </p:animEffect>
                                  </p:childTnLst>
                                </p:cTn>
                              </p:par>
                              <p:par>
                                <p:cTn id="1101" presetID="13" presetClass="entr" presetSubtype="16" fill="hold" nodeType="withEffect">
                                  <p:stCondLst>
                                    <p:cond delay="0"/>
                                  </p:stCondLst>
                                  <p:childTnLst>
                                    <p:set>
                                      <p:cBhvr>
                                        <p:cTn id="1102" dur="1" fill="hold">
                                          <p:stCondLst>
                                            <p:cond delay="0"/>
                                          </p:stCondLst>
                                        </p:cTn>
                                        <p:tgtEl>
                                          <p:spTgt spid="260"/>
                                        </p:tgtEl>
                                        <p:attrNameLst>
                                          <p:attrName>style.visibility</p:attrName>
                                        </p:attrNameLst>
                                      </p:cBhvr>
                                      <p:to>
                                        <p:strVal val="visible"/>
                                      </p:to>
                                    </p:set>
                                    <p:animEffect transition="in" filter="plus(in)">
                                      <p:cBhvr>
                                        <p:cTn id="1103" dur="6000"/>
                                        <p:tgtEl>
                                          <p:spTgt spid="260"/>
                                        </p:tgtEl>
                                      </p:cBhvr>
                                    </p:animEffect>
                                  </p:childTnLst>
                                </p:cTn>
                              </p:par>
                              <p:par>
                                <p:cTn id="1104" presetID="13" presetClass="entr" presetSubtype="16" fill="hold" nodeType="withEffect">
                                  <p:stCondLst>
                                    <p:cond delay="0"/>
                                  </p:stCondLst>
                                  <p:childTnLst>
                                    <p:set>
                                      <p:cBhvr>
                                        <p:cTn id="1105" dur="1" fill="hold">
                                          <p:stCondLst>
                                            <p:cond delay="0"/>
                                          </p:stCondLst>
                                        </p:cTn>
                                        <p:tgtEl>
                                          <p:spTgt spid="263"/>
                                        </p:tgtEl>
                                        <p:attrNameLst>
                                          <p:attrName>style.visibility</p:attrName>
                                        </p:attrNameLst>
                                      </p:cBhvr>
                                      <p:to>
                                        <p:strVal val="visible"/>
                                      </p:to>
                                    </p:set>
                                    <p:animEffect transition="in" filter="plus(in)">
                                      <p:cBhvr>
                                        <p:cTn id="1106" dur="6000"/>
                                        <p:tgtEl>
                                          <p:spTgt spid="263"/>
                                        </p:tgtEl>
                                      </p:cBhvr>
                                    </p:animEffect>
                                  </p:childTnLst>
                                </p:cTn>
                              </p:par>
                              <p:par>
                                <p:cTn id="1107" presetID="13" presetClass="entr" presetSubtype="16" fill="hold" nodeType="withEffect">
                                  <p:stCondLst>
                                    <p:cond delay="0"/>
                                  </p:stCondLst>
                                  <p:childTnLst>
                                    <p:set>
                                      <p:cBhvr>
                                        <p:cTn id="1108" dur="1" fill="hold">
                                          <p:stCondLst>
                                            <p:cond delay="0"/>
                                          </p:stCondLst>
                                        </p:cTn>
                                        <p:tgtEl>
                                          <p:spTgt spid="266"/>
                                        </p:tgtEl>
                                        <p:attrNameLst>
                                          <p:attrName>style.visibility</p:attrName>
                                        </p:attrNameLst>
                                      </p:cBhvr>
                                      <p:to>
                                        <p:strVal val="visible"/>
                                      </p:to>
                                    </p:set>
                                    <p:animEffect transition="in" filter="plus(in)">
                                      <p:cBhvr>
                                        <p:cTn id="1109" dur="6000"/>
                                        <p:tgtEl>
                                          <p:spTgt spid="266"/>
                                        </p:tgtEl>
                                      </p:cBhvr>
                                    </p:animEffect>
                                  </p:childTnLst>
                                </p:cTn>
                              </p:par>
                              <p:par>
                                <p:cTn id="1110" presetID="13" presetClass="entr" presetSubtype="16" fill="hold" nodeType="withEffect">
                                  <p:stCondLst>
                                    <p:cond delay="0"/>
                                  </p:stCondLst>
                                  <p:childTnLst>
                                    <p:set>
                                      <p:cBhvr>
                                        <p:cTn id="1111" dur="1" fill="hold">
                                          <p:stCondLst>
                                            <p:cond delay="0"/>
                                          </p:stCondLst>
                                        </p:cTn>
                                        <p:tgtEl>
                                          <p:spTgt spid="269"/>
                                        </p:tgtEl>
                                        <p:attrNameLst>
                                          <p:attrName>style.visibility</p:attrName>
                                        </p:attrNameLst>
                                      </p:cBhvr>
                                      <p:to>
                                        <p:strVal val="visible"/>
                                      </p:to>
                                    </p:set>
                                    <p:animEffect transition="in" filter="plus(in)">
                                      <p:cBhvr>
                                        <p:cTn id="1112" dur="6000"/>
                                        <p:tgtEl>
                                          <p:spTgt spid="269"/>
                                        </p:tgtEl>
                                      </p:cBhvr>
                                    </p:animEffect>
                                  </p:childTnLst>
                                </p:cTn>
                              </p:par>
                              <p:par>
                                <p:cTn id="1113" presetID="13" presetClass="entr" presetSubtype="16" fill="hold" nodeType="withEffect">
                                  <p:stCondLst>
                                    <p:cond delay="0"/>
                                  </p:stCondLst>
                                  <p:childTnLst>
                                    <p:set>
                                      <p:cBhvr>
                                        <p:cTn id="1114" dur="1" fill="hold">
                                          <p:stCondLst>
                                            <p:cond delay="0"/>
                                          </p:stCondLst>
                                        </p:cTn>
                                        <p:tgtEl>
                                          <p:spTgt spid="272"/>
                                        </p:tgtEl>
                                        <p:attrNameLst>
                                          <p:attrName>style.visibility</p:attrName>
                                        </p:attrNameLst>
                                      </p:cBhvr>
                                      <p:to>
                                        <p:strVal val="visible"/>
                                      </p:to>
                                    </p:set>
                                    <p:animEffect transition="in" filter="plus(in)">
                                      <p:cBhvr>
                                        <p:cTn id="1115" dur="6000"/>
                                        <p:tgtEl>
                                          <p:spTgt spid="272"/>
                                        </p:tgtEl>
                                      </p:cBhvr>
                                    </p:animEffect>
                                  </p:childTnLst>
                                </p:cTn>
                              </p:par>
                              <p:par>
                                <p:cTn id="1116" presetID="13" presetClass="entr" presetSubtype="16" fill="hold" nodeType="withEffect">
                                  <p:stCondLst>
                                    <p:cond delay="0"/>
                                  </p:stCondLst>
                                  <p:childTnLst>
                                    <p:set>
                                      <p:cBhvr>
                                        <p:cTn id="1117" dur="1" fill="hold">
                                          <p:stCondLst>
                                            <p:cond delay="0"/>
                                          </p:stCondLst>
                                        </p:cTn>
                                        <p:tgtEl>
                                          <p:spTgt spid="242"/>
                                        </p:tgtEl>
                                        <p:attrNameLst>
                                          <p:attrName>style.visibility</p:attrName>
                                        </p:attrNameLst>
                                      </p:cBhvr>
                                      <p:to>
                                        <p:strVal val="visible"/>
                                      </p:to>
                                    </p:set>
                                    <p:animEffect transition="in" filter="plus(in)">
                                      <p:cBhvr>
                                        <p:cTn id="1118" dur="6000"/>
                                        <p:tgtEl>
                                          <p:spTgt spid="242"/>
                                        </p:tgtEl>
                                      </p:cBhvr>
                                    </p:animEffect>
                                  </p:childTnLst>
                                </p:cTn>
                              </p:par>
                              <p:par>
                                <p:cTn id="1119" presetID="13" presetClass="entr" presetSubtype="16" fill="hold" nodeType="withEffect">
                                  <p:stCondLst>
                                    <p:cond delay="0"/>
                                  </p:stCondLst>
                                  <p:childTnLst>
                                    <p:set>
                                      <p:cBhvr>
                                        <p:cTn id="1120" dur="1" fill="hold">
                                          <p:stCondLst>
                                            <p:cond delay="0"/>
                                          </p:stCondLst>
                                        </p:cTn>
                                        <p:tgtEl>
                                          <p:spTgt spid="212"/>
                                        </p:tgtEl>
                                        <p:attrNameLst>
                                          <p:attrName>style.visibility</p:attrName>
                                        </p:attrNameLst>
                                      </p:cBhvr>
                                      <p:to>
                                        <p:strVal val="visible"/>
                                      </p:to>
                                    </p:set>
                                    <p:animEffect transition="in" filter="plus(in)">
                                      <p:cBhvr>
                                        <p:cTn id="1121" dur="6000"/>
                                        <p:tgtEl>
                                          <p:spTgt spid="212"/>
                                        </p:tgtEl>
                                      </p:cBhvr>
                                    </p:animEffect>
                                  </p:childTnLst>
                                </p:cTn>
                              </p:par>
                              <p:par>
                                <p:cTn id="1122" presetID="13" presetClass="entr" presetSubtype="16" fill="hold" nodeType="withEffect">
                                  <p:stCondLst>
                                    <p:cond delay="0"/>
                                  </p:stCondLst>
                                  <p:childTnLst>
                                    <p:set>
                                      <p:cBhvr>
                                        <p:cTn id="1123" dur="1" fill="hold">
                                          <p:stCondLst>
                                            <p:cond delay="0"/>
                                          </p:stCondLst>
                                        </p:cTn>
                                        <p:tgtEl>
                                          <p:spTgt spid="215"/>
                                        </p:tgtEl>
                                        <p:attrNameLst>
                                          <p:attrName>style.visibility</p:attrName>
                                        </p:attrNameLst>
                                      </p:cBhvr>
                                      <p:to>
                                        <p:strVal val="visible"/>
                                      </p:to>
                                    </p:set>
                                    <p:animEffect transition="in" filter="plus(in)">
                                      <p:cBhvr>
                                        <p:cTn id="1124" dur="6000"/>
                                        <p:tgtEl>
                                          <p:spTgt spid="215"/>
                                        </p:tgtEl>
                                      </p:cBhvr>
                                    </p:animEffect>
                                  </p:childTnLst>
                                </p:cTn>
                              </p:par>
                              <p:par>
                                <p:cTn id="1125" presetID="13" presetClass="entr" presetSubtype="16" fill="hold" nodeType="withEffect">
                                  <p:stCondLst>
                                    <p:cond delay="0"/>
                                  </p:stCondLst>
                                  <p:childTnLst>
                                    <p:set>
                                      <p:cBhvr>
                                        <p:cTn id="1126" dur="1" fill="hold">
                                          <p:stCondLst>
                                            <p:cond delay="0"/>
                                          </p:stCondLst>
                                        </p:cTn>
                                        <p:tgtEl>
                                          <p:spTgt spid="218"/>
                                        </p:tgtEl>
                                        <p:attrNameLst>
                                          <p:attrName>style.visibility</p:attrName>
                                        </p:attrNameLst>
                                      </p:cBhvr>
                                      <p:to>
                                        <p:strVal val="visible"/>
                                      </p:to>
                                    </p:set>
                                    <p:animEffect transition="in" filter="plus(in)">
                                      <p:cBhvr>
                                        <p:cTn id="1127" dur="6000"/>
                                        <p:tgtEl>
                                          <p:spTgt spid="218"/>
                                        </p:tgtEl>
                                      </p:cBhvr>
                                    </p:animEffect>
                                  </p:childTnLst>
                                </p:cTn>
                              </p:par>
                              <p:par>
                                <p:cTn id="1128" presetID="13" presetClass="entr" presetSubtype="16" fill="hold" nodeType="withEffect">
                                  <p:stCondLst>
                                    <p:cond delay="0"/>
                                  </p:stCondLst>
                                  <p:childTnLst>
                                    <p:set>
                                      <p:cBhvr>
                                        <p:cTn id="1129" dur="1" fill="hold">
                                          <p:stCondLst>
                                            <p:cond delay="0"/>
                                          </p:stCondLst>
                                        </p:cTn>
                                        <p:tgtEl>
                                          <p:spTgt spid="221"/>
                                        </p:tgtEl>
                                        <p:attrNameLst>
                                          <p:attrName>style.visibility</p:attrName>
                                        </p:attrNameLst>
                                      </p:cBhvr>
                                      <p:to>
                                        <p:strVal val="visible"/>
                                      </p:to>
                                    </p:set>
                                    <p:animEffect transition="in" filter="plus(in)">
                                      <p:cBhvr>
                                        <p:cTn id="1130" dur="6000"/>
                                        <p:tgtEl>
                                          <p:spTgt spid="221"/>
                                        </p:tgtEl>
                                      </p:cBhvr>
                                    </p:animEffect>
                                  </p:childTnLst>
                                </p:cTn>
                              </p:par>
                              <p:par>
                                <p:cTn id="1131" presetID="13" presetClass="entr" presetSubtype="16" fill="hold" nodeType="withEffect">
                                  <p:stCondLst>
                                    <p:cond delay="0"/>
                                  </p:stCondLst>
                                  <p:childTnLst>
                                    <p:set>
                                      <p:cBhvr>
                                        <p:cTn id="1132" dur="1" fill="hold">
                                          <p:stCondLst>
                                            <p:cond delay="0"/>
                                          </p:stCondLst>
                                        </p:cTn>
                                        <p:tgtEl>
                                          <p:spTgt spid="224"/>
                                        </p:tgtEl>
                                        <p:attrNameLst>
                                          <p:attrName>style.visibility</p:attrName>
                                        </p:attrNameLst>
                                      </p:cBhvr>
                                      <p:to>
                                        <p:strVal val="visible"/>
                                      </p:to>
                                    </p:set>
                                    <p:animEffect transition="in" filter="plus(in)">
                                      <p:cBhvr>
                                        <p:cTn id="1133" dur="6000"/>
                                        <p:tgtEl>
                                          <p:spTgt spid="224"/>
                                        </p:tgtEl>
                                      </p:cBhvr>
                                    </p:animEffect>
                                  </p:childTnLst>
                                </p:cTn>
                              </p:par>
                              <p:par>
                                <p:cTn id="1134" presetID="13" presetClass="entr" presetSubtype="16" fill="hold" nodeType="withEffect">
                                  <p:stCondLst>
                                    <p:cond delay="0"/>
                                  </p:stCondLst>
                                  <p:childTnLst>
                                    <p:set>
                                      <p:cBhvr>
                                        <p:cTn id="1135" dur="1" fill="hold">
                                          <p:stCondLst>
                                            <p:cond delay="0"/>
                                          </p:stCondLst>
                                        </p:cTn>
                                        <p:tgtEl>
                                          <p:spTgt spid="227"/>
                                        </p:tgtEl>
                                        <p:attrNameLst>
                                          <p:attrName>style.visibility</p:attrName>
                                        </p:attrNameLst>
                                      </p:cBhvr>
                                      <p:to>
                                        <p:strVal val="visible"/>
                                      </p:to>
                                    </p:set>
                                    <p:animEffect transition="in" filter="plus(in)">
                                      <p:cBhvr>
                                        <p:cTn id="1136" dur="6000"/>
                                        <p:tgtEl>
                                          <p:spTgt spid="227"/>
                                        </p:tgtEl>
                                      </p:cBhvr>
                                    </p:animEffect>
                                  </p:childTnLst>
                                </p:cTn>
                              </p:par>
                              <p:par>
                                <p:cTn id="1137" presetID="13" presetClass="entr" presetSubtype="16" fill="hold" nodeType="withEffect">
                                  <p:stCondLst>
                                    <p:cond delay="0"/>
                                  </p:stCondLst>
                                  <p:childTnLst>
                                    <p:set>
                                      <p:cBhvr>
                                        <p:cTn id="1138" dur="1" fill="hold">
                                          <p:stCondLst>
                                            <p:cond delay="0"/>
                                          </p:stCondLst>
                                        </p:cTn>
                                        <p:tgtEl>
                                          <p:spTgt spid="230"/>
                                        </p:tgtEl>
                                        <p:attrNameLst>
                                          <p:attrName>style.visibility</p:attrName>
                                        </p:attrNameLst>
                                      </p:cBhvr>
                                      <p:to>
                                        <p:strVal val="visible"/>
                                      </p:to>
                                    </p:set>
                                    <p:animEffect transition="in" filter="plus(in)">
                                      <p:cBhvr>
                                        <p:cTn id="1139" dur="6000"/>
                                        <p:tgtEl>
                                          <p:spTgt spid="230"/>
                                        </p:tgtEl>
                                      </p:cBhvr>
                                    </p:animEffect>
                                  </p:childTnLst>
                                </p:cTn>
                              </p:par>
                              <p:par>
                                <p:cTn id="1140" presetID="13" presetClass="entr" presetSubtype="16" fill="hold" nodeType="withEffect">
                                  <p:stCondLst>
                                    <p:cond delay="0"/>
                                  </p:stCondLst>
                                  <p:childTnLst>
                                    <p:set>
                                      <p:cBhvr>
                                        <p:cTn id="1141" dur="1" fill="hold">
                                          <p:stCondLst>
                                            <p:cond delay="0"/>
                                          </p:stCondLst>
                                        </p:cTn>
                                        <p:tgtEl>
                                          <p:spTgt spid="233"/>
                                        </p:tgtEl>
                                        <p:attrNameLst>
                                          <p:attrName>style.visibility</p:attrName>
                                        </p:attrNameLst>
                                      </p:cBhvr>
                                      <p:to>
                                        <p:strVal val="visible"/>
                                      </p:to>
                                    </p:set>
                                    <p:animEffect transition="in" filter="plus(in)">
                                      <p:cBhvr>
                                        <p:cTn id="1142" dur="6000"/>
                                        <p:tgtEl>
                                          <p:spTgt spid="233"/>
                                        </p:tgtEl>
                                      </p:cBhvr>
                                    </p:animEffect>
                                  </p:childTnLst>
                                </p:cTn>
                              </p:par>
                              <p:par>
                                <p:cTn id="1143" presetID="13" presetClass="entr" presetSubtype="16" fill="hold" nodeType="withEffect">
                                  <p:stCondLst>
                                    <p:cond delay="0"/>
                                  </p:stCondLst>
                                  <p:childTnLst>
                                    <p:set>
                                      <p:cBhvr>
                                        <p:cTn id="1144" dur="1" fill="hold">
                                          <p:stCondLst>
                                            <p:cond delay="0"/>
                                          </p:stCondLst>
                                        </p:cTn>
                                        <p:tgtEl>
                                          <p:spTgt spid="236"/>
                                        </p:tgtEl>
                                        <p:attrNameLst>
                                          <p:attrName>style.visibility</p:attrName>
                                        </p:attrNameLst>
                                      </p:cBhvr>
                                      <p:to>
                                        <p:strVal val="visible"/>
                                      </p:to>
                                    </p:set>
                                    <p:animEffect transition="in" filter="plus(in)">
                                      <p:cBhvr>
                                        <p:cTn id="1145" dur="6000"/>
                                        <p:tgtEl>
                                          <p:spTgt spid="236"/>
                                        </p:tgtEl>
                                      </p:cBhvr>
                                    </p:animEffect>
                                  </p:childTnLst>
                                </p:cTn>
                              </p:par>
                              <p:par>
                                <p:cTn id="1146" presetID="13" presetClass="entr" presetSubtype="16" fill="hold" nodeType="withEffect">
                                  <p:stCondLst>
                                    <p:cond delay="0"/>
                                  </p:stCondLst>
                                  <p:childTnLst>
                                    <p:set>
                                      <p:cBhvr>
                                        <p:cTn id="1147" dur="1" fill="hold">
                                          <p:stCondLst>
                                            <p:cond delay="0"/>
                                          </p:stCondLst>
                                        </p:cTn>
                                        <p:tgtEl>
                                          <p:spTgt spid="239"/>
                                        </p:tgtEl>
                                        <p:attrNameLst>
                                          <p:attrName>style.visibility</p:attrName>
                                        </p:attrNameLst>
                                      </p:cBhvr>
                                      <p:to>
                                        <p:strVal val="visible"/>
                                      </p:to>
                                    </p:set>
                                    <p:animEffect transition="in" filter="plus(in)">
                                      <p:cBhvr>
                                        <p:cTn id="1148" dur="6000"/>
                                        <p:tgtEl>
                                          <p:spTgt spid="239"/>
                                        </p:tgtEl>
                                      </p:cBhvr>
                                    </p:animEffect>
                                  </p:childTnLst>
                                </p:cTn>
                              </p:par>
                              <p:par>
                                <p:cTn id="1149" presetID="23" presetClass="entr" presetSubtype="272" fill="hold" nodeType="withEffect">
                                  <p:stCondLst>
                                    <p:cond delay="750"/>
                                  </p:stCondLst>
                                  <p:childTnLst>
                                    <p:set>
                                      <p:cBhvr>
                                        <p:cTn id="1150" dur="1" fill="hold">
                                          <p:stCondLst>
                                            <p:cond delay="0"/>
                                          </p:stCondLst>
                                        </p:cTn>
                                        <p:tgtEl>
                                          <p:spTgt spid="144"/>
                                        </p:tgtEl>
                                        <p:attrNameLst>
                                          <p:attrName>style.visibility</p:attrName>
                                        </p:attrNameLst>
                                      </p:cBhvr>
                                      <p:to>
                                        <p:strVal val="visible"/>
                                      </p:to>
                                    </p:set>
                                    <p:anim calcmode="lin" valueType="num">
                                      <p:cBhvr>
                                        <p:cTn id="1151" dur="3250" fill="hold"/>
                                        <p:tgtEl>
                                          <p:spTgt spid="144"/>
                                        </p:tgtEl>
                                        <p:attrNameLst>
                                          <p:attrName>ppt_w</p:attrName>
                                        </p:attrNameLst>
                                      </p:cBhvr>
                                      <p:tavLst>
                                        <p:tav tm="0">
                                          <p:val>
                                            <p:strVal val="2/3*#ppt_w"/>
                                          </p:val>
                                        </p:tav>
                                        <p:tav tm="100000">
                                          <p:val>
                                            <p:strVal val="#ppt_w"/>
                                          </p:val>
                                        </p:tav>
                                      </p:tavLst>
                                    </p:anim>
                                    <p:anim calcmode="lin" valueType="num">
                                      <p:cBhvr>
                                        <p:cTn id="1152" dur="3250" fill="hold"/>
                                        <p:tgtEl>
                                          <p:spTgt spid="144"/>
                                        </p:tgtEl>
                                        <p:attrNameLst>
                                          <p:attrName>ppt_h</p:attrName>
                                        </p:attrNameLst>
                                      </p:cBhvr>
                                      <p:tavLst>
                                        <p:tav tm="0">
                                          <p:val>
                                            <p:strVal val="2/3*#ppt_h"/>
                                          </p:val>
                                        </p:tav>
                                        <p:tav tm="100000">
                                          <p:val>
                                            <p:strVal val="#ppt_h"/>
                                          </p:val>
                                        </p:tav>
                                      </p:tavLst>
                                    </p:anim>
                                  </p:childTnLst>
                                </p:cTn>
                              </p:par>
                              <p:par>
                                <p:cTn id="1153" presetID="8" presetClass="entr" presetSubtype="32" fill="hold" nodeType="withEffect">
                                  <p:stCondLst>
                                    <p:cond delay="750"/>
                                  </p:stCondLst>
                                  <p:childTnLst>
                                    <p:set>
                                      <p:cBhvr>
                                        <p:cTn id="1154" dur="1" fill="hold">
                                          <p:stCondLst>
                                            <p:cond delay="0"/>
                                          </p:stCondLst>
                                        </p:cTn>
                                        <p:tgtEl>
                                          <p:spTgt spid="144"/>
                                        </p:tgtEl>
                                        <p:attrNameLst>
                                          <p:attrName>style.visibility</p:attrName>
                                        </p:attrNameLst>
                                      </p:cBhvr>
                                      <p:to>
                                        <p:strVal val="visible"/>
                                      </p:to>
                                    </p:set>
                                    <p:animEffect transition="in" filter="diamond(out)">
                                      <p:cBhvr>
                                        <p:cTn id="1155" dur="3250"/>
                                        <p:tgtEl>
                                          <p:spTgt spid="144"/>
                                        </p:tgtEl>
                                      </p:cBhvr>
                                    </p:animEffect>
                                  </p:childTnLst>
                                </p:cTn>
                              </p:par>
                              <p:par>
                                <p:cTn id="1156" presetID="23" presetClass="entr" presetSubtype="16" fill="hold" grpId="1" nodeType="withEffect">
                                  <p:stCondLst>
                                    <p:cond delay="1000"/>
                                  </p:stCondLst>
                                  <p:childTnLst>
                                    <p:set>
                                      <p:cBhvr>
                                        <p:cTn id="1157" dur="1" fill="hold">
                                          <p:stCondLst>
                                            <p:cond delay="0"/>
                                          </p:stCondLst>
                                        </p:cTn>
                                        <p:tgtEl>
                                          <p:spTgt spid="278"/>
                                        </p:tgtEl>
                                        <p:attrNameLst>
                                          <p:attrName>style.visibility</p:attrName>
                                        </p:attrNameLst>
                                      </p:cBhvr>
                                      <p:to>
                                        <p:strVal val="visible"/>
                                      </p:to>
                                    </p:set>
                                    <p:anim calcmode="lin" valueType="num">
                                      <p:cBhvr>
                                        <p:cTn id="1158" dur="2750" fill="hold"/>
                                        <p:tgtEl>
                                          <p:spTgt spid="278"/>
                                        </p:tgtEl>
                                        <p:attrNameLst>
                                          <p:attrName>ppt_w</p:attrName>
                                        </p:attrNameLst>
                                      </p:cBhvr>
                                      <p:tavLst>
                                        <p:tav tm="0">
                                          <p:val>
                                            <p:fltVal val="0"/>
                                          </p:val>
                                        </p:tav>
                                        <p:tav tm="100000">
                                          <p:val>
                                            <p:strVal val="#ppt_w"/>
                                          </p:val>
                                        </p:tav>
                                      </p:tavLst>
                                    </p:anim>
                                    <p:anim calcmode="lin" valueType="num">
                                      <p:cBhvr>
                                        <p:cTn id="1159" dur="2750" fill="hold"/>
                                        <p:tgtEl>
                                          <p:spTgt spid="278"/>
                                        </p:tgtEl>
                                        <p:attrNameLst>
                                          <p:attrName>ppt_h</p:attrName>
                                        </p:attrNameLst>
                                      </p:cBhvr>
                                      <p:tavLst>
                                        <p:tav tm="0">
                                          <p:val>
                                            <p:fltVal val="0"/>
                                          </p:val>
                                        </p:tav>
                                        <p:tav tm="100000">
                                          <p:val>
                                            <p:strVal val="#ppt_h"/>
                                          </p:val>
                                        </p:tav>
                                      </p:tavLst>
                                    </p:anim>
                                  </p:childTnLst>
                                </p:cTn>
                              </p:par>
                              <p:par>
                                <p:cTn id="1160" presetID="23" presetClass="exit" presetSubtype="544" fill="hold" grpId="0" nodeType="withEffect">
                                  <p:stCondLst>
                                    <p:cond delay="1500"/>
                                  </p:stCondLst>
                                  <p:childTnLst>
                                    <p:anim calcmode="lin" valueType="num">
                                      <p:cBhvr>
                                        <p:cTn id="1161" dur="2500"/>
                                        <p:tgtEl>
                                          <p:spTgt spid="278"/>
                                        </p:tgtEl>
                                        <p:attrNameLst>
                                          <p:attrName>ppt_w</p:attrName>
                                        </p:attrNameLst>
                                      </p:cBhvr>
                                      <p:tavLst>
                                        <p:tav tm="0">
                                          <p:val>
                                            <p:strVal val="ppt_w"/>
                                          </p:val>
                                        </p:tav>
                                        <p:tav tm="100000">
                                          <p:val>
                                            <p:fltVal val="0"/>
                                          </p:val>
                                        </p:tav>
                                      </p:tavLst>
                                    </p:anim>
                                    <p:anim calcmode="lin" valueType="num">
                                      <p:cBhvr>
                                        <p:cTn id="1162" dur="2500"/>
                                        <p:tgtEl>
                                          <p:spTgt spid="278"/>
                                        </p:tgtEl>
                                        <p:attrNameLst>
                                          <p:attrName>ppt_h</p:attrName>
                                        </p:attrNameLst>
                                      </p:cBhvr>
                                      <p:tavLst>
                                        <p:tav tm="0">
                                          <p:val>
                                            <p:strVal val="ppt_h"/>
                                          </p:val>
                                        </p:tav>
                                        <p:tav tm="100000">
                                          <p:val>
                                            <p:fltVal val="0"/>
                                          </p:val>
                                        </p:tav>
                                      </p:tavLst>
                                    </p:anim>
                                    <p:anim calcmode="lin" valueType="num">
                                      <p:cBhvr>
                                        <p:cTn id="1163" dur="2500"/>
                                        <p:tgtEl>
                                          <p:spTgt spid="278"/>
                                        </p:tgtEl>
                                        <p:attrNameLst>
                                          <p:attrName>ppt_x</p:attrName>
                                        </p:attrNameLst>
                                      </p:cBhvr>
                                      <p:tavLst>
                                        <p:tav tm="0">
                                          <p:val>
                                            <p:strVal val="ppt_x"/>
                                          </p:val>
                                        </p:tav>
                                        <p:tav tm="100000">
                                          <p:val>
                                            <p:fltVal val="0.5"/>
                                          </p:val>
                                        </p:tav>
                                      </p:tavLst>
                                    </p:anim>
                                    <p:anim calcmode="lin" valueType="num">
                                      <p:cBhvr>
                                        <p:cTn id="1164" dur="2500"/>
                                        <p:tgtEl>
                                          <p:spTgt spid="278"/>
                                        </p:tgtEl>
                                        <p:attrNameLst>
                                          <p:attrName>ppt_y</p:attrName>
                                        </p:attrNameLst>
                                      </p:cBhvr>
                                      <p:tavLst>
                                        <p:tav tm="0">
                                          <p:val>
                                            <p:strVal val="ppt_y"/>
                                          </p:val>
                                        </p:tav>
                                        <p:tav tm="100000">
                                          <p:val>
                                            <p:fltVal val="0.5"/>
                                          </p:val>
                                        </p:tav>
                                      </p:tavLst>
                                    </p:anim>
                                    <p:set>
                                      <p:cBhvr>
                                        <p:cTn id="1165" dur="1" fill="hold">
                                          <p:stCondLst>
                                            <p:cond delay="2499"/>
                                          </p:stCondLst>
                                        </p:cTn>
                                        <p:tgtEl>
                                          <p:spTgt spid="278"/>
                                        </p:tgtEl>
                                        <p:attrNameLst>
                                          <p:attrName>style.visibility</p:attrName>
                                        </p:attrNameLst>
                                      </p:cBhvr>
                                      <p:to>
                                        <p:strVal val="hidden"/>
                                      </p:to>
                                    </p:set>
                                  </p:childTnLst>
                                </p:cTn>
                              </p:par>
                              <p:par>
                                <p:cTn id="1166" presetID="23" presetClass="entr" presetSubtype="16" fill="hold" nodeType="withEffect">
                                  <p:stCondLst>
                                    <p:cond delay="1000"/>
                                  </p:stCondLst>
                                  <p:childTnLst>
                                    <p:set>
                                      <p:cBhvr>
                                        <p:cTn id="1167" dur="1" fill="hold">
                                          <p:stCondLst>
                                            <p:cond delay="0"/>
                                          </p:stCondLst>
                                        </p:cTn>
                                        <p:tgtEl>
                                          <p:spTgt spid="283"/>
                                        </p:tgtEl>
                                        <p:attrNameLst>
                                          <p:attrName>style.visibility</p:attrName>
                                        </p:attrNameLst>
                                      </p:cBhvr>
                                      <p:to>
                                        <p:strVal val="visible"/>
                                      </p:to>
                                    </p:set>
                                    <p:anim calcmode="lin" valueType="num">
                                      <p:cBhvr>
                                        <p:cTn id="1168" dur="2250" fill="hold"/>
                                        <p:tgtEl>
                                          <p:spTgt spid="283"/>
                                        </p:tgtEl>
                                        <p:attrNameLst>
                                          <p:attrName>ppt_w</p:attrName>
                                        </p:attrNameLst>
                                      </p:cBhvr>
                                      <p:tavLst>
                                        <p:tav tm="0">
                                          <p:val>
                                            <p:fltVal val="0"/>
                                          </p:val>
                                        </p:tav>
                                        <p:tav tm="100000">
                                          <p:val>
                                            <p:strVal val="#ppt_w"/>
                                          </p:val>
                                        </p:tav>
                                      </p:tavLst>
                                    </p:anim>
                                    <p:anim calcmode="lin" valueType="num">
                                      <p:cBhvr>
                                        <p:cTn id="1169" dur="2250" fill="hold"/>
                                        <p:tgtEl>
                                          <p:spTgt spid="283"/>
                                        </p:tgtEl>
                                        <p:attrNameLst>
                                          <p:attrName>ppt_h</p:attrName>
                                        </p:attrNameLst>
                                      </p:cBhvr>
                                      <p:tavLst>
                                        <p:tav tm="0">
                                          <p:val>
                                            <p:fltVal val="0"/>
                                          </p:val>
                                        </p:tav>
                                        <p:tav tm="100000">
                                          <p:val>
                                            <p:strVal val="#ppt_h"/>
                                          </p:val>
                                        </p:tav>
                                      </p:tavLst>
                                    </p:anim>
                                  </p:childTnLst>
                                </p:cTn>
                              </p:par>
                              <p:par>
                                <p:cTn id="1170" presetID="23" presetClass="exit" presetSubtype="16" fill="hold" nodeType="withEffect">
                                  <p:stCondLst>
                                    <p:cond delay="1500"/>
                                  </p:stCondLst>
                                  <p:childTnLst>
                                    <p:anim calcmode="lin" valueType="num">
                                      <p:cBhvr>
                                        <p:cTn id="1171" dur="2500"/>
                                        <p:tgtEl>
                                          <p:spTgt spid="283"/>
                                        </p:tgtEl>
                                        <p:attrNameLst>
                                          <p:attrName>ppt_w</p:attrName>
                                        </p:attrNameLst>
                                      </p:cBhvr>
                                      <p:tavLst>
                                        <p:tav tm="0">
                                          <p:val>
                                            <p:strVal val="ppt_w"/>
                                          </p:val>
                                        </p:tav>
                                        <p:tav tm="100000">
                                          <p:val>
                                            <p:strVal val="4*ppt_w"/>
                                          </p:val>
                                        </p:tav>
                                      </p:tavLst>
                                    </p:anim>
                                    <p:anim calcmode="lin" valueType="num">
                                      <p:cBhvr>
                                        <p:cTn id="1172" dur="2500"/>
                                        <p:tgtEl>
                                          <p:spTgt spid="283"/>
                                        </p:tgtEl>
                                        <p:attrNameLst>
                                          <p:attrName>ppt_h</p:attrName>
                                        </p:attrNameLst>
                                      </p:cBhvr>
                                      <p:tavLst>
                                        <p:tav tm="0">
                                          <p:val>
                                            <p:strVal val="ppt_h"/>
                                          </p:val>
                                        </p:tav>
                                        <p:tav tm="100000">
                                          <p:val>
                                            <p:strVal val="4*ppt_h"/>
                                          </p:val>
                                        </p:tav>
                                      </p:tavLst>
                                    </p:anim>
                                    <p:set>
                                      <p:cBhvr>
                                        <p:cTn id="1173" dur="1" fill="hold">
                                          <p:stCondLst>
                                            <p:cond delay="2499"/>
                                          </p:stCondLst>
                                        </p:cTn>
                                        <p:tgtEl>
                                          <p:spTgt spid="283"/>
                                        </p:tgtEl>
                                        <p:attrNameLst>
                                          <p:attrName>style.visibility</p:attrName>
                                        </p:attrNameLst>
                                      </p:cBhvr>
                                      <p:to>
                                        <p:strVal val="hidden"/>
                                      </p:to>
                                    </p:set>
                                  </p:childTnLst>
                                </p:cTn>
                              </p:par>
                              <p:par>
                                <p:cTn id="1174" presetID="9" presetClass="emph" presetSubtype="0" nodeType="withEffect">
                                  <p:stCondLst>
                                    <p:cond delay="0"/>
                                  </p:stCondLst>
                                  <p:childTnLst>
                                    <p:set>
                                      <p:cBhvr rctx="PPT">
                                        <p:cTn id="1175" dur="indefinite"/>
                                        <p:tgtEl>
                                          <p:spTgt spid="279"/>
                                        </p:tgtEl>
                                        <p:attrNameLst>
                                          <p:attrName>style.opacity</p:attrName>
                                        </p:attrNameLst>
                                      </p:cBhvr>
                                      <p:to>
                                        <p:strVal val="0"/>
                                      </p:to>
                                    </p:set>
                                    <p:animEffect filter="image" prLst="opacity: 0">
                                      <p:cBhvr rctx="IE">
                                        <p:cTn id="1176" dur="indefinite"/>
                                        <p:tgtEl>
                                          <p:spTgt spid="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 grpId="0" animBg="1"/>
      <p:bldP spid="278"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4522"/>
            <a:ext cx="9144000" cy="5129790"/>
          </a:xfrm>
          <a:prstGeom prst="ellipse">
            <a:avLst/>
          </a:prstGeom>
          <a:noFill/>
          <a:ln>
            <a:noFill/>
          </a:ln>
        </p:spPr>
      </p:pic>
      <p:pic>
        <p:nvPicPr>
          <p:cNvPr id="26" name="25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0325" y="-15747"/>
            <a:ext cx="9144000" cy="5129790"/>
          </a:xfrm>
          <a:prstGeom prst="ellipse">
            <a:avLst/>
          </a:prstGeom>
          <a:noFill/>
          <a:ln>
            <a:noFill/>
          </a:ln>
        </p:spPr>
      </p:pic>
      <p:pic>
        <p:nvPicPr>
          <p:cNvPr id="5" name="4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6362"/>
            <a:ext cx="9144000" cy="5129790"/>
          </a:xfrm>
          <a:prstGeom prst="rect">
            <a:avLst/>
          </a:prstGeom>
          <a:noFill/>
          <a:ln>
            <a:noFill/>
          </a:ln>
        </p:spPr>
      </p:pic>
      <p:grpSp>
        <p:nvGrpSpPr>
          <p:cNvPr id="8" name="7 Grupo"/>
          <p:cNvGrpSpPr/>
          <p:nvPr/>
        </p:nvGrpSpPr>
        <p:grpSpPr>
          <a:xfrm>
            <a:off x="36000" y="0"/>
            <a:ext cx="4578955" cy="5143500"/>
            <a:chOff x="0" y="31187"/>
            <a:chExt cx="4578955" cy="5143500"/>
          </a:xfrm>
        </p:grpSpPr>
        <p:sp>
          <p:nvSpPr>
            <p:cNvPr id="10"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chemeClr val="accent1">
                    <a:lumMod val="29000"/>
                    <a:alpha val="50000"/>
                  </a:schemeClr>
                </a:gs>
                <a:gs pos="28000">
                  <a:schemeClr val="tx1">
                    <a:alpha val="59000"/>
                  </a:schemeClr>
                </a:gs>
                <a:gs pos="71000">
                  <a:schemeClr val="accent1">
                    <a:lumMod val="49000"/>
                    <a:lumOff val="51000"/>
                  </a:scheme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1"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9000"/>
                </a:schemeClr>
              </a:outerShdw>
            </a:effectLst>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61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43000"/>
                </a:schemeClr>
              </a:outerShdw>
            </a:effectLst>
            <a:scene3d>
              <a:camera prst="orthographicFront"/>
              <a:lightRig rig="flat" dir="t">
                <a:rot lat="0" lon="0" rev="3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3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79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54000"/>
                </a:schemeClr>
              </a:outerShdw>
            </a:effectLst>
            <a:scene3d>
              <a:camera prst="orthographicFront"/>
              <a:lightRig rig="flat" dir="t">
                <a:rot lat="0" lon="0" rev="16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4568311" y="12272"/>
            <a:ext cx="4578955" cy="5143500"/>
            <a:chOff x="0" y="31187"/>
            <a:chExt cx="4578955" cy="5143500"/>
          </a:xfrm>
        </p:grpSpPr>
        <p:sp>
          <p:nvSpPr>
            <p:cNvPr id="18"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chemeClr val="accent1">
                    <a:lumMod val="29000"/>
                    <a:alpha val="50000"/>
                  </a:schemeClr>
                </a:gs>
                <a:gs pos="28000">
                  <a:schemeClr val="tx1">
                    <a:alpha val="59000"/>
                  </a:schemeClr>
                </a:gs>
                <a:gs pos="71000">
                  <a:schemeClr val="accent1">
                    <a:lumMod val="49000"/>
                    <a:lumOff val="51000"/>
                  </a:scheme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9"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rot lat="0" lon="0" rev="21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3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62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99FF33"/>
                </a:gs>
                <a:gs pos="35420">
                  <a:srgbClr val="00C400"/>
                </a:gs>
                <a:gs pos="82000">
                  <a:schemeClr val="accent3">
                    <a:lumMod val="17000"/>
                  </a:scheme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184" y="0"/>
            <a:ext cx="9144000" cy="5143500"/>
          </a:xfrm>
          <a:prstGeom prst="rect">
            <a:avLst/>
          </a:prstGeom>
        </p:spPr>
      </p:pic>
    </p:spTree>
    <p:extLst>
      <p:ext uri="{BB962C8B-B14F-4D97-AF65-F5344CB8AC3E}">
        <p14:creationId xmlns:p14="http://schemas.microsoft.com/office/powerpoint/2010/main" val="2711687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4000" fill="hold"/>
                                        <p:tgtEl>
                                          <p:spTgt spid="5"/>
                                        </p:tgtEl>
                                        <p:attrNameLst>
                                          <p:attrName>ppt_w</p:attrName>
                                        </p:attrNameLst>
                                      </p:cBhvr>
                                      <p:tavLst>
                                        <p:tav tm="0">
                                          <p:val>
                                            <p:strVal val="4/3*#ppt_w"/>
                                          </p:val>
                                        </p:tav>
                                        <p:tav tm="100000">
                                          <p:val>
                                            <p:strVal val="#ppt_w"/>
                                          </p:val>
                                        </p:tav>
                                      </p:tavLst>
                                    </p:anim>
                                    <p:anim calcmode="lin" valueType="num">
                                      <p:cBhvr>
                                        <p:cTn id="8" dur="4000" fill="hold"/>
                                        <p:tgtEl>
                                          <p:spTgt spid="5"/>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4000"/>
                                        <p:tgtEl>
                                          <p:spTgt spid="5"/>
                                        </p:tgtEl>
                                      </p:cBhvr>
                                    </p:animEffect>
                                  </p:childTnLst>
                                </p:cTn>
                              </p:par>
                              <p:par>
                                <p:cTn id="12" presetID="23" presetClass="entr" presetSubtype="272"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4000" fill="hold"/>
                                        <p:tgtEl>
                                          <p:spTgt spid="9"/>
                                        </p:tgtEl>
                                        <p:attrNameLst>
                                          <p:attrName>ppt_w</p:attrName>
                                        </p:attrNameLst>
                                      </p:cBhvr>
                                      <p:tavLst>
                                        <p:tav tm="0">
                                          <p:val>
                                            <p:strVal val="2/3*#ppt_w"/>
                                          </p:val>
                                        </p:tav>
                                        <p:tav tm="100000">
                                          <p:val>
                                            <p:strVal val="#ppt_w"/>
                                          </p:val>
                                        </p:tav>
                                      </p:tavLst>
                                    </p:anim>
                                    <p:anim calcmode="lin" valueType="num">
                                      <p:cBhvr>
                                        <p:cTn id="15" dur="4000" fill="hold"/>
                                        <p:tgtEl>
                                          <p:spTgt spid="9"/>
                                        </p:tgtEl>
                                        <p:attrNameLst>
                                          <p:attrName>ppt_h</p:attrName>
                                        </p:attrNameLst>
                                      </p:cBhvr>
                                      <p:tavLst>
                                        <p:tav tm="0">
                                          <p:val>
                                            <p:strVal val="2/3*#ppt_h"/>
                                          </p:val>
                                        </p:tav>
                                        <p:tav tm="100000">
                                          <p:val>
                                            <p:strVal val="#ppt_h"/>
                                          </p:val>
                                        </p:tav>
                                      </p:tavLst>
                                    </p:anim>
                                  </p:childTnLst>
                                </p:cTn>
                              </p:par>
                              <p:par>
                                <p:cTn id="16" presetID="23" presetClass="entr" presetSubtype="16" fill="hold" nodeType="withEffect">
                                  <p:stCondLst>
                                    <p:cond delay="0"/>
                                  </p:stCondLst>
                                  <p:childTnLst>
                                    <p:set>
                                      <p:cBhvr>
                                        <p:cTn id="17" dur="1" fill="hold">
                                          <p:stCondLst>
                                            <p:cond delay="0"/>
                                          </p:stCondLst>
                                        </p:cTn>
                                        <p:tgtEl>
                                          <p:spTgt spid="26"/>
                                        </p:tgtEl>
                                        <p:attrNameLst>
                                          <p:attrName>style.visibility</p:attrName>
                                        </p:attrNameLst>
                                      </p:cBhvr>
                                      <p:to>
                                        <p:strVal val="visible"/>
                                      </p:to>
                                    </p:set>
                                    <p:anim calcmode="lin" valueType="num">
                                      <p:cBhvr>
                                        <p:cTn id="18" dur="4000" fill="hold"/>
                                        <p:tgtEl>
                                          <p:spTgt spid="26"/>
                                        </p:tgtEl>
                                        <p:attrNameLst>
                                          <p:attrName>ppt_w</p:attrName>
                                        </p:attrNameLst>
                                      </p:cBhvr>
                                      <p:tavLst>
                                        <p:tav tm="0">
                                          <p:val>
                                            <p:fltVal val="0"/>
                                          </p:val>
                                        </p:tav>
                                        <p:tav tm="100000">
                                          <p:val>
                                            <p:strVal val="#ppt_w"/>
                                          </p:val>
                                        </p:tav>
                                      </p:tavLst>
                                    </p:anim>
                                    <p:anim calcmode="lin" valueType="num">
                                      <p:cBhvr>
                                        <p:cTn id="19" dur="4000" fill="hold"/>
                                        <p:tgtEl>
                                          <p:spTgt spid="26"/>
                                        </p:tgtEl>
                                        <p:attrNameLst>
                                          <p:attrName>ppt_h</p:attrName>
                                        </p:attrNameLst>
                                      </p:cBhvr>
                                      <p:tavLst>
                                        <p:tav tm="0">
                                          <p:val>
                                            <p:fltVal val="0"/>
                                          </p:val>
                                        </p:tav>
                                        <p:tav tm="100000">
                                          <p:val>
                                            <p:strVal val="#ppt_h"/>
                                          </p:val>
                                        </p:tav>
                                      </p:tavLst>
                                    </p:anim>
                                  </p:childTnLst>
                                </p:cTn>
                              </p:par>
                              <p:par>
                                <p:cTn id="20" presetID="17" presetClass="exit" presetSubtype="8" fill="hold" nodeType="withEffect">
                                  <p:stCondLst>
                                    <p:cond delay="0"/>
                                  </p:stCondLst>
                                  <p:childTnLst>
                                    <p:anim calcmode="lin" valueType="num">
                                      <p:cBhvr>
                                        <p:cTn id="21" dur="4000"/>
                                        <p:tgtEl>
                                          <p:spTgt spid="8"/>
                                        </p:tgtEl>
                                        <p:attrNameLst>
                                          <p:attrName>ppt_x</p:attrName>
                                        </p:attrNameLst>
                                      </p:cBhvr>
                                      <p:tavLst>
                                        <p:tav tm="0">
                                          <p:val>
                                            <p:strVal val="ppt_x"/>
                                          </p:val>
                                        </p:tav>
                                        <p:tav tm="100000">
                                          <p:val>
                                            <p:strVal val="ppt_x-ppt_w/2"/>
                                          </p:val>
                                        </p:tav>
                                      </p:tavLst>
                                    </p:anim>
                                    <p:anim calcmode="lin" valueType="num">
                                      <p:cBhvr>
                                        <p:cTn id="22" dur="4000"/>
                                        <p:tgtEl>
                                          <p:spTgt spid="8"/>
                                        </p:tgtEl>
                                        <p:attrNameLst>
                                          <p:attrName>ppt_y</p:attrName>
                                        </p:attrNameLst>
                                      </p:cBhvr>
                                      <p:tavLst>
                                        <p:tav tm="0">
                                          <p:val>
                                            <p:strVal val="ppt_y"/>
                                          </p:val>
                                        </p:tav>
                                        <p:tav tm="100000">
                                          <p:val>
                                            <p:strVal val="ppt_y"/>
                                          </p:val>
                                        </p:tav>
                                      </p:tavLst>
                                    </p:anim>
                                    <p:anim calcmode="lin" valueType="num">
                                      <p:cBhvr>
                                        <p:cTn id="23" dur="4000"/>
                                        <p:tgtEl>
                                          <p:spTgt spid="8"/>
                                        </p:tgtEl>
                                        <p:attrNameLst>
                                          <p:attrName>ppt_w</p:attrName>
                                        </p:attrNameLst>
                                      </p:cBhvr>
                                      <p:tavLst>
                                        <p:tav tm="0">
                                          <p:val>
                                            <p:strVal val="ppt_w"/>
                                          </p:val>
                                        </p:tav>
                                        <p:tav tm="100000">
                                          <p:val>
                                            <p:fltVal val="0"/>
                                          </p:val>
                                        </p:tav>
                                      </p:tavLst>
                                    </p:anim>
                                    <p:anim calcmode="lin" valueType="num">
                                      <p:cBhvr>
                                        <p:cTn id="24" dur="4000"/>
                                        <p:tgtEl>
                                          <p:spTgt spid="8"/>
                                        </p:tgtEl>
                                        <p:attrNameLst>
                                          <p:attrName>ppt_h</p:attrName>
                                        </p:attrNameLst>
                                      </p:cBhvr>
                                      <p:tavLst>
                                        <p:tav tm="0">
                                          <p:val>
                                            <p:strVal val="ppt_h"/>
                                          </p:val>
                                        </p:tav>
                                        <p:tav tm="100000">
                                          <p:val>
                                            <p:strVal val="ppt_h"/>
                                          </p:val>
                                        </p:tav>
                                      </p:tavLst>
                                    </p:anim>
                                    <p:set>
                                      <p:cBhvr>
                                        <p:cTn id="25" dur="1" fill="hold">
                                          <p:stCondLst>
                                            <p:cond delay="3999"/>
                                          </p:stCondLst>
                                        </p:cTn>
                                        <p:tgtEl>
                                          <p:spTgt spid="8"/>
                                        </p:tgtEl>
                                        <p:attrNameLst>
                                          <p:attrName>style.visibility</p:attrName>
                                        </p:attrNameLst>
                                      </p:cBhvr>
                                      <p:to>
                                        <p:strVal val="hidden"/>
                                      </p:to>
                                    </p:set>
                                  </p:childTnLst>
                                </p:cTn>
                              </p:par>
                              <p:par>
                                <p:cTn id="26" presetID="17" presetClass="exit" presetSubtype="2" fill="hold" nodeType="withEffect">
                                  <p:stCondLst>
                                    <p:cond delay="0"/>
                                  </p:stCondLst>
                                  <p:childTnLst>
                                    <p:anim calcmode="lin" valueType="num">
                                      <p:cBhvr>
                                        <p:cTn id="27" dur="4000"/>
                                        <p:tgtEl>
                                          <p:spTgt spid="17"/>
                                        </p:tgtEl>
                                        <p:attrNameLst>
                                          <p:attrName>ppt_x</p:attrName>
                                        </p:attrNameLst>
                                      </p:cBhvr>
                                      <p:tavLst>
                                        <p:tav tm="0">
                                          <p:val>
                                            <p:strVal val="ppt_x"/>
                                          </p:val>
                                        </p:tav>
                                        <p:tav tm="100000">
                                          <p:val>
                                            <p:strVal val="ppt_x+ppt_w/2"/>
                                          </p:val>
                                        </p:tav>
                                      </p:tavLst>
                                    </p:anim>
                                    <p:anim calcmode="lin" valueType="num">
                                      <p:cBhvr>
                                        <p:cTn id="28" dur="4000"/>
                                        <p:tgtEl>
                                          <p:spTgt spid="17"/>
                                        </p:tgtEl>
                                        <p:attrNameLst>
                                          <p:attrName>ppt_y</p:attrName>
                                        </p:attrNameLst>
                                      </p:cBhvr>
                                      <p:tavLst>
                                        <p:tav tm="0">
                                          <p:val>
                                            <p:strVal val="ppt_y"/>
                                          </p:val>
                                        </p:tav>
                                        <p:tav tm="100000">
                                          <p:val>
                                            <p:strVal val="ppt_y"/>
                                          </p:val>
                                        </p:tav>
                                      </p:tavLst>
                                    </p:anim>
                                    <p:anim calcmode="lin" valueType="num">
                                      <p:cBhvr>
                                        <p:cTn id="29" dur="4000"/>
                                        <p:tgtEl>
                                          <p:spTgt spid="17"/>
                                        </p:tgtEl>
                                        <p:attrNameLst>
                                          <p:attrName>ppt_w</p:attrName>
                                        </p:attrNameLst>
                                      </p:cBhvr>
                                      <p:tavLst>
                                        <p:tav tm="0">
                                          <p:val>
                                            <p:strVal val="ppt_w"/>
                                          </p:val>
                                        </p:tav>
                                        <p:tav tm="100000">
                                          <p:val>
                                            <p:fltVal val="0"/>
                                          </p:val>
                                        </p:tav>
                                      </p:tavLst>
                                    </p:anim>
                                    <p:anim calcmode="lin" valueType="num">
                                      <p:cBhvr>
                                        <p:cTn id="30" dur="4000"/>
                                        <p:tgtEl>
                                          <p:spTgt spid="17"/>
                                        </p:tgtEl>
                                        <p:attrNameLst>
                                          <p:attrName>ppt_h</p:attrName>
                                        </p:attrNameLst>
                                      </p:cBhvr>
                                      <p:tavLst>
                                        <p:tav tm="0">
                                          <p:val>
                                            <p:strVal val="ppt_h"/>
                                          </p:val>
                                        </p:tav>
                                        <p:tav tm="100000">
                                          <p:val>
                                            <p:strVal val="ppt_h"/>
                                          </p:val>
                                        </p:tav>
                                      </p:tavLst>
                                    </p:anim>
                                    <p:set>
                                      <p:cBhvr>
                                        <p:cTn id="31" dur="1" fill="hold">
                                          <p:stCondLst>
                                            <p:cond delay="3999"/>
                                          </p:stCondLst>
                                        </p:cTn>
                                        <p:tgtEl>
                                          <p:spTgt spid="17"/>
                                        </p:tgtEl>
                                        <p:attrNameLst>
                                          <p:attrName>style.visibility</p:attrName>
                                        </p:attrNameLst>
                                      </p:cBhvr>
                                      <p:to>
                                        <p:strVal val="hidden"/>
                                      </p:to>
                                    </p:set>
                                  </p:childTnLst>
                                </p:cTn>
                              </p:par>
                              <p:par>
                                <p:cTn id="32" presetID="9" presetClass="emph" presetSubtype="0" nodeType="withEffect">
                                  <p:stCondLst>
                                    <p:cond delay="0"/>
                                  </p:stCondLst>
                                  <p:childTnLst>
                                    <p:set>
                                      <p:cBhvr rctx="PPT">
                                        <p:cTn id="33" dur="indefinite"/>
                                        <p:tgtEl>
                                          <p:spTgt spid="25"/>
                                        </p:tgtEl>
                                        <p:attrNameLst>
                                          <p:attrName>style.opacity</p:attrName>
                                        </p:attrNameLst>
                                      </p:cBhvr>
                                      <p:to>
                                        <p:strVal val="0"/>
                                      </p:to>
                                    </p:set>
                                    <p:animEffect filter="image" prLst="opacity: 0">
                                      <p:cBhvr rctx="IE">
                                        <p:cTn id="34" dur="indefinite"/>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14 Grupo"/>
          <p:cNvGrpSpPr/>
          <p:nvPr/>
        </p:nvGrpSpPr>
        <p:grpSpPr>
          <a:xfrm flipH="1">
            <a:off x="-26370" y="10396"/>
            <a:ext cx="9170370" cy="5133104"/>
            <a:chOff x="0" y="0"/>
            <a:chExt cx="9170370" cy="5133104"/>
          </a:xfrm>
        </p:grpSpPr>
        <p:sp>
          <p:nvSpPr>
            <p:cNvPr id="16" name="15 Rectángulo"/>
            <p:cNvSpPr/>
            <p:nvPr/>
          </p:nvSpPr>
          <p:spPr>
            <a:xfrm flipH="1">
              <a:off x="0" y="2571750"/>
              <a:ext cx="9170370" cy="2561354"/>
            </a:xfrm>
            <a:prstGeom prst="rect">
              <a:avLst/>
            </a:prstGeom>
            <a:gradFill>
              <a:gsLst>
                <a:gs pos="100000">
                  <a:srgbClr val="FF66FF"/>
                </a:gs>
                <a:gs pos="56000">
                  <a:schemeClr val="accent5">
                    <a:lumMod val="0"/>
                  </a:schemeClr>
                </a:gs>
                <a:gs pos="12000">
                  <a:schemeClr val="accent2">
                    <a:lumMod val="16000"/>
                  </a:schemeClr>
                </a:gs>
                <a:gs pos="87000">
                  <a:schemeClr val="accent2">
                    <a:lumMod val="50000"/>
                  </a:schemeClr>
                </a:gs>
                <a:gs pos="31000">
                  <a:srgbClr val="261700"/>
                </a:gs>
                <a:gs pos="22000">
                  <a:srgbClr val="66FF33">
                    <a:lumMod val="0"/>
                    <a:lumOff val="100000"/>
                  </a:srgbClr>
                </a:gs>
                <a:gs pos="97000">
                  <a:srgbClr val="FF0000">
                    <a:lumMod val="71000"/>
                    <a:lumOff val="29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flipV="1">
              <a:off x="0" y="0"/>
              <a:ext cx="9170069" cy="2571750"/>
            </a:xfrm>
            <a:prstGeom prst="rect">
              <a:avLst/>
            </a:prstGeom>
            <a:gradFill>
              <a:gsLst>
                <a:gs pos="100000">
                  <a:srgbClr val="FF66FF"/>
                </a:gs>
                <a:gs pos="56000">
                  <a:schemeClr val="accent5">
                    <a:lumMod val="0"/>
                  </a:schemeClr>
                </a:gs>
                <a:gs pos="12000">
                  <a:schemeClr val="accent2">
                    <a:lumMod val="16000"/>
                  </a:schemeClr>
                </a:gs>
                <a:gs pos="87000">
                  <a:schemeClr val="accent2">
                    <a:lumMod val="50000"/>
                  </a:schemeClr>
                </a:gs>
                <a:gs pos="31000">
                  <a:srgbClr val="261700"/>
                </a:gs>
                <a:gs pos="22000">
                  <a:srgbClr val="66FF33">
                    <a:lumMod val="0"/>
                    <a:lumOff val="100000"/>
                  </a:srgbClr>
                </a:gs>
                <a:gs pos="97000">
                  <a:srgbClr val="FF0000">
                    <a:lumMod val="71000"/>
                    <a:lumOff val="29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 name="13 Imagen" descr="Diapositiva6"/>
          <p:cNvPicPr>
            <a:picLocks noGrp="1" noChangeAspect="1"/>
          </p:cNvPicPr>
          <p:nvPr isPhoto="1"/>
        </p:nvPicPr>
        <p:blipFill rotWithShape="1">
          <a:blip r:embed="rId3">
            <a:lum/>
            <a:extLst>
              <a:ext uri="{28A0092B-C50C-407E-A947-70E740481C1C}">
                <a14:useLocalDpi xmlns:a14="http://schemas.microsoft.com/office/drawing/2010/main" val="0"/>
              </a:ext>
            </a:extLst>
          </a:blip>
          <a:srcRect l="2" r="-99627"/>
          <a:stretch/>
        </p:blipFill>
        <p:spPr>
          <a:xfrm>
            <a:off x="0" y="0"/>
            <a:ext cx="18286646" cy="5143500"/>
          </a:xfrm>
          <a:prstGeom prst="rect">
            <a:avLst/>
          </a:prstGeom>
          <a:noFill/>
          <a:ln>
            <a:noFill/>
          </a:ln>
        </p:spPr>
      </p:pic>
      <p:sp>
        <p:nvSpPr>
          <p:cNvPr id="13" name="12 Paralelogramo"/>
          <p:cNvSpPr/>
          <p:nvPr/>
        </p:nvSpPr>
        <p:spPr>
          <a:xfrm rot="16200000" flipH="1">
            <a:off x="3024000" y="-944347"/>
            <a:ext cx="3003799"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H="1">
            <a:off x="3024000" y="-1952459"/>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3101697" y="-3084048"/>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3067620" y="-2600531"/>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061629" y="-2096475"/>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3056152" y="-1592418"/>
            <a:ext cx="3003800"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a:off x="3036275" y="-2435976"/>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H="1">
            <a:off x="3024000" y="-1448403"/>
            <a:ext cx="3003798" cy="9171897"/>
          </a:xfrm>
          <a:prstGeom prst="parallelogram">
            <a:avLst>
              <a:gd name="adj" fmla="val 93205"/>
            </a:avLst>
          </a:prstGeom>
          <a:gradFill flip="none" rotWithShape="1">
            <a:gsLst>
              <a:gs pos="100000">
                <a:srgbClr val="FF66FF">
                  <a:lumMod val="0"/>
                  <a:lumOff val="100000"/>
                </a:srgbClr>
              </a:gs>
              <a:gs pos="84000">
                <a:srgbClr val="FF66FF">
                  <a:alpha val="88000"/>
                </a:srgbClr>
              </a:gs>
              <a:gs pos="44000">
                <a:srgbClr val="74E82E"/>
              </a:gs>
              <a:gs pos="12000">
                <a:schemeClr val="accent2">
                  <a:lumMod val="16000"/>
                </a:schemeClr>
              </a:gs>
              <a:gs pos="22000">
                <a:srgbClr val="66FF33"/>
              </a:gs>
              <a:gs pos="62000">
                <a:srgbClr val="FF0000">
                  <a:lumMod val="37000"/>
                  <a:lumOff val="63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15297375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0-#ppt_w/2"/>
                                          </p:val>
                                        </p:tav>
                                        <p:tav tm="100000">
                                          <p:val>
                                            <p:strVal val="#ppt_x"/>
                                          </p:val>
                                        </p:tav>
                                      </p:tavLst>
                                    </p:anim>
                                    <p:anim calcmode="lin" valueType="num">
                                      <p:cBhvr additive="base">
                                        <p:cTn id="8" dur="3500" fill="hold"/>
                                        <p:tgtEl>
                                          <p:spTgt spid="8"/>
                                        </p:tgtEl>
                                        <p:attrNameLst>
                                          <p:attrName>ppt_y</p:attrName>
                                        </p:attrNameLst>
                                      </p:cBhvr>
                                      <p:tavLst>
                                        <p:tav tm="0">
                                          <p:val>
                                            <p:strVal val="0-#ppt_h/2"/>
                                          </p:val>
                                        </p:tav>
                                        <p:tav tm="100000">
                                          <p:val>
                                            <p:strVal val="#ppt_y"/>
                                          </p:val>
                                        </p:tav>
                                      </p:tavLst>
                                    </p:anim>
                                  </p:childTnLst>
                                </p:cTn>
                              </p:par>
                              <p:par>
                                <p:cTn id="9" presetID="2" presetClass="exit" presetSubtype="4" fill="hold" grpId="1" nodeType="withEffect">
                                  <p:stCondLst>
                                    <p:cond delay="0"/>
                                  </p:stCondLst>
                                  <p:childTnLst>
                                    <p:anim calcmode="lin" valueType="num">
                                      <p:cBhvr additive="base">
                                        <p:cTn id="10" dur="3500"/>
                                        <p:tgtEl>
                                          <p:spTgt spid="8"/>
                                        </p:tgtEl>
                                        <p:attrNameLst>
                                          <p:attrName>ppt_x</p:attrName>
                                        </p:attrNameLst>
                                      </p:cBhvr>
                                      <p:tavLst>
                                        <p:tav tm="0">
                                          <p:val>
                                            <p:strVal val="ppt_x"/>
                                          </p:val>
                                        </p:tav>
                                        <p:tav tm="100000">
                                          <p:val>
                                            <p:strVal val="ppt_x"/>
                                          </p:val>
                                        </p:tav>
                                      </p:tavLst>
                                    </p:anim>
                                    <p:anim calcmode="lin" valueType="num">
                                      <p:cBhvr additive="base">
                                        <p:cTn id="11" dur="3500"/>
                                        <p:tgtEl>
                                          <p:spTgt spid="8"/>
                                        </p:tgtEl>
                                        <p:attrNameLst>
                                          <p:attrName>ppt_y</p:attrName>
                                        </p:attrNameLst>
                                      </p:cBhvr>
                                      <p:tavLst>
                                        <p:tav tm="0">
                                          <p:val>
                                            <p:strVal val="ppt_y"/>
                                          </p:val>
                                        </p:tav>
                                        <p:tav tm="100000">
                                          <p:val>
                                            <p:strVal val="1+ppt_h/2"/>
                                          </p:val>
                                        </p:tav>
                                      </p:tavLst>
                                    </p:anim>
                                    <p:set>
                                      <p:cBhvr>
                                        <p:cTn id="12" dur="1" fill="hold">
                                          <p:stCondLst>
                                            <p:cond delay="3499"/>
                                          </p:stCondLst>
                                        </p:cTn>
                                        <p:tgtEl>
                                          <p:spTgt spid="8"/>
                                        </p:tgtEl>
                                        <p:attrNameLst>
                                          <p:attrName>style.visibility</p:attrName>
                                        </p:attrNameLst>
                                      </p:cBhvr>
                                      <p:to>
                                        <p:strVal val="hidden"/>
                                      </p:to>
                                    </p:set>
                                  </p:childTnLst>
                                </p:cTn>
                              </p:par>
                              <p:par>
                                <p:cTn id="13" presetID="2" presetClass="entr" presetSubtype="9"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3500" fill="hold"/>
                                        <p:tgtEl>
                                          <p:spTgt spid="6"/>
                                        </p:tgtEl>
                                        <p:attrNameLst>
                                          <p:attrName>ppt_x</p:attrName>
                                        </p:attrNameLst>
                                      </p:cBhvr>
                                      <p:tavLst>
                                        <p:tav tm="0">
                                          <p:val>
                                            <p:strVal val="0-#ppt_w/2"/>
                                          </p:val>
                                        </p:tav>
                                        <p:tav tm="100000">
                                          <p:val>
                                            <p:strVal val="#ppt_x"/>
                                          </p:val>
                                        </p:tav>
                                      </p:tavLst>
                                    </p:anim>
                                    <p:anim calcmode="lin" valueType="num">
                                      <p:cBhvr additive="base">
                                        <p:cTn id="16" dur="3500" fill="hold"/>
                                        <p:tgtEl>
                                          <p:spTgt spid="6"/>
                                        </p:tgtEl>
                                        <p:attrNameLst>
                                          <p:attrName>ppt_y</p:attrName>
                                        </p:attrNameLst>
                                      </p:cBhvr>
                                      <p:tavLst>
                                        <p:tav tm="0">
                                          <p:val>
                                            <p:strVal val="0-#ppt_h/2"/>
                                          </p:val>
                                        </p:tav>
                                        <p:tav tm="100000">
                                          <p:val>
                                            <p:strVal val="#ppt_y"/>
                                          </p:val>
                                        </p:tav>
                                      </p:tavLst>
                                    </p:anim>
                                  </p:childTnLst>
                                </p:cTn>
                              </p:par>
                              <p:par>
                                <p:cTn id="17" presetID="2" presetClass="exit" presetSubtype="4" fill="hold" grpId="1" nodeType="withEffect">
                                  <p:stCondLst>
                                    <p:cond delay="0"/>
                                  </p:stCondLst>
                                  <p:childTnLst>
                                    <p:anim calcmode="lin" valueType="num">
                                      <p:cBhvr additive="base">
                                        <p:cTn id="18" dur="3500"/>
                                        <p:tgtEl>
                                          <p:spTgt spid="6"/>
                                        </p:tgtEl>
                                        <p:attrNameLst>
                                          <p:attrName>ppt_x</p:attrName>
                                        </p:attrNameLst>
                                      </p:cBhvr>
                                      <p:tavLst>
                                        <p:tav tm="0">
                                          <p:val>
                                            <p:strVal val="ppt_x"/>
                                          </p:val>
                                        </p:tav>
                                        <p:tav tm="100000">
                                          <p:val>
                                            <p:strVal val="ppt_x"/>
                                          </p:val>
                                        </p:tav>
                                      </p:tavLst>
                                    </p:anim>
                                    <p:anim calcmode="lin" valueType="num">
                                      <p:cBhvr additive="base">
                                        <p:cTn id="19" dur="3500"/>
                                        <p:tgtEl>
                                          <p:spTgt spid="6"/>
                                        </p:tgtEl>
                                        <p:attrNameLst>
                                          <p:attrName>ppt_y</p:attrName>
                                        </p:attrNameLst>
                                      </p:cBhvr>
                                      <p:tavLst>
                                        <p:tav tm="0">
                                          <p:val>
                                            <p:strVal val="ppt_y"/>
                                          </p:val>
                                        </p:tav>
                                        <p:tav tm="100000">
                                          <p:val>
                                            <p:strVal val="1+ppt_h/2"/>
                                          </p:val>
                                        </p:tav>
                                      </p:tavLst>
                                    </p:anim>
                                    <p:set>
                                      <p:cBhvr>
                                        <p:cTn id="20" dur="1" fill="hold">
                                          <p:stCondLst>
                                            <p:cond delay="3499"/>
                                          </p:stCondLst>
                                        </p:cTn>
                                        <p:tgtEl>
                                          <p:spTgt spid="6"/>
                                        </p:tgtEl>
                                        <p:attrNameLst>
                                          <p:attrName>style.visibility</p:attrName>
                                        </p:attrNameLst>
                                      </p:cBhvr>
                                      <p:to>
                                        <p:strVal val="hidden"/>
                                      </p:to>
                                    </p:set>
                                  </p:childTnLst>
                                </p:cTn>
                              </p:par>
                              <p:par>
                                <p:cTn id="21" presetID="2" presetClass="entr" presetSubtype="9"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3500" fill="hold"/>
                                        <p:tgtEl>
                                          <p:spTgt spid="7"/>
                                        </p:tgtEl>
                                        <p:attrNameLst>
                                          <p:attrName>ppt_x</p:attrName>
                                        </p:attrNameLst>
                                      </p:cBhvr>
                                      <p:tavLst>
                                        <p:tav tm="0">
                                          <p:val>
                                            <p:strVal val="0-#ppt_w/2"/>
                                          </p:val>
                                        </p:tav>
                                        <p:tav tm="100000">
                                          <p:val>
                                            <p:strVal val="#ppt_x"/>
                                          </p:val>
                                        </p:tav>
                                      </p:tavLst>
                                    </p:anim>
                                    <p:anim calcmode="lin" valueType="num">
                                      <p:cBhvr additive="base">
                                        <p:cTn id="24" dur="3500" fill="hold"/>
                                        <p:tgtEl>
                                          <p:spTgt spid="7"/>
                                        </p:tgtEl>
                                        <p:attrNameLst>
                                          <p:attrName>ppt_y</p:attrName>
                                        </p:attrNameLst>
                                      </p:cBhvr>
                                      <p:tavLst>
                                        <p:tav tm="0">
                                          <p:val>
                                            <p:strVal val="0-#ppt_h/2"/>
                                          </p:val>
                                        </p:tav>
                                        <p:tav tm="100000">
                                          <p:val>
                                            <p:strVal val="#ppt_y"/>
                                          </p:val>
                                        </p:tav>
                                      </p:tavLst>
                                    </p:anim>
                                  </p:childTnLst>
                                </p:cTn>
                              </p:par>
                              <p:par>
                                <p:cTn id="25" presetID="2" presetClass="exit" presetSubtype="4" fill="hold" grpId="1" nodeType="withEffect">
                                  <p:stCondLst>
                                    <p:cond delay="0"/>
                                  </p:stCondLst>
                                  <p:childTnLst>
                                    <p:anim calcmode="lin" valueType="num">
                                      <p:cBhvr additive="base">
                                        <p:cTn id="26" dur="3500"/>
                                        <p:tgtEl>
                                          <p:spTgt spid="7"/>
                                        </p:tgtEl>
                                        <p:attrNameLst>
                                          <p:attrName>ppt_x</p:attrName>
                                        </p:attrNameLst>
                                      </p:cBhvr>
                                      <p:tavLst>
                                        <p:tav tm="0">
                                          <p:val>
                                            <p:strVal val="ppt_x"/>
                                          </p:val>
                                        </p:tav>
                                        <p:tav tm="100000">
                                          <p:val>
                                            <p:strVal val="ppt_x"/>
                                          </p:val>
                                        </p:tav>
                                      </p:tavLst>
                                    </p:anim>
                                    <p:anim calcmode="lin" valueType="num">
                                      <p:cBhvr additive="base">
                                        <p:cTn id="27" dur="3500"/>
                                        <p:tgtEl>
                                          <p:spTgt spid="7"/>
                                        </p:tgtEl>
                                        <p:attrNameLst>
                                          <p:attrName>ppt_y</p:attrName>
                                        </p:attrNameLst>
                                      </p:cBhvr>
                                      <p:tavLst>
                                        <p:tav tm="0">
                                          <p:val>
                                            <p:strVal val="ppt_y"/>
                                          </p:val>
                                        </p:tav>
                                        <p:tav tm="100000">
                                          <p:val>
                                            <p:strVal val="1+ppt_h/2"/>
                                          </p:val>
                                        </p:tav>
                                      </p:tavLst>
                                    </p:anim>
                                    <p:set>
                                      <p:cBhvr>
                                        <p:cTn id="28" dur="1" fill="hold">
                                          <p:stCondLst>
                                            <p:cond delay="3499"/>
                                          </p:stCondLst>
                                        </p:cTn>
                                        <p:tgtEl>
                                          <p:spTgt spid="7"/>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3500" fill="hold"/>
                                        <p:tgtEl>
                                          <p:spTgt spid="9"/>
                                        </p:tgtEl>
                                        <p:attrNameLst>
                                          <p:attrName>ppt_x</p:attrName>
                                        </p:attrNameLst>
                                      </p:cBhvr>
                                      <p:tavLst>
                                        <p:tav tm="0">
                                          <p:val>
                                            <p:strVal val="0-#ppt_w/2"/>
                                          </p:val>
                                        </p:tav>
                                        <p:tav tm="100000">
                                          <p:val>
                                            <p:strVal val="#ppt_x"/>
                                          </p:val>
                                        </p:tav>
                                      </p:tavLst>
                                    </p:anim>
                                    <p:anim calcmode="lin" valueType="num">
                                      <p:cBhvr additive="base">
                                        <p:cTn id="32" dur="3500" fill="hold"/>
                                        <p:tgtEl>
                                          <p:spTgt spid="9"/>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3500"/>
                                        <p:tgtEl>
                                          <p:spTgt spid="9"/>
                                        </p:tgtEl>
                                        <p:attrNameLst>
                                          <p:attrName>ppt_x</p:attrName>
                                        </p:attrNameLst>
                                      </p:cBhvr>
                                      <p:tavLst>
                                        <p:tav tm="0">
                                          <p:val>
                                            <p:strVal val="ppt_x"/>
                                          </p:val>
                                        </p:tav>
                                        <p:tav tm="100000">
                                          <p:val>
                                            <p:strVal val="ppt_x"/>
                                          </p:val>
                                        </p:tav>
                                      </p:tavLst>
                                    </p:anim>
                                    <p:anim calcmode="lin" valueType="num">
                                      <p:cBhvr additive="base">
                                        <p:cTn id="35" dur="3500"/>
                                        <p:tgtEl>
                                          <p:spTgt spid="9"/>
                                        </p:tgtEl>
                                        <p:attrNameLst>
                                          <p:attrName>ppt_y</p:attrName>
                                        </p:attrNameLst>
                                      </p:cBhvr>
                                      <p:tavLst>
                                        <p:tav tm="0">
                                          <p:val>
                                            <p:strVal val="ppt_y"/>
                                          </p:val>
                                        </p:tav>
                                        <p:tav tm="100000">
                                          <p:val>
                                            <p:strVal val="1+ppt_h/2"/>
                                          </p:val>
                                        </p:tav>
                                      </p:tavLst>
                                    </p:anim>
                                    <p:set>
                                      <p:cBhvr>
                                        <p:cTn id="36" dur="1" fill="hold">
                                          <p:stCondLst>
                                            <p:cond delay="3499"/>
                                          </p:stCondLst>
                                        </p:cTn>
                                        <p:tgtEl>
                                          <p:spTgt spid="9"/>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0-#ppt_w/2"/>
                                          </p:val>
                                        </p:tav>
                                        <p:tav tm="100000">
                                          <p:val>
                                            <p:strVal val="#ppt_x"/>
                                          </p:val>
                                        </p:tav>
                                      </p:tavLst>
                                    </p:anim>
                                    <p:anim calcmode="lin" valueType="num">
                                      <p:cBhvr additive="base">
                                        <p:cTn id="40" dur="350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1" fill="hold" grpId="1" nodeType="withEffect">
                                  <p:stCondLst>
                                    <p:cond delay="0"/>
                                  </p:stCondLst>
                                  <p:childTnLst>
                                    <p:anim calcmode="lin" valueType="num">
                                      <p:cBhvr additive="base">
                                        <p:cTn id="42" dur="3500"/>
                                        <p:tgtEl>
                                          <p:spTgt spid="10"/>
                                        </p:tgtEl>
                                        <p:attrNameLst>
                                          <p:attrName>ppt_x</p:attrName>
                                        </p:attrNameLst>
                                      </p:cBhvr>
                                      <p:tavLst>
                                        <p:tav tm="0">
                                          <p:val>
                                            <p:strVal val="ppt_x"/>
                                          </p:val>
                                        </p:tav>
                                        <p:tav tm="100000">
                                          <p:val>
                                            <p:strVal val="ppt_x"/>
                                          </p:val>
                                        </p:tav>
                                      </p:tavLst>
                                    </p:anim>
                                    <p:anim calcmode="lin" valueType="num">
                                      <p:cBhvr additive="base">
                                        <p:cTn id="43" dur="3500"/>
                                        <p:tgtEl>
                                          <p:spTgt spid="10"/>
                                        </p:tgtEl>
                                        <p:attrNameLst>
                                          <p:attrName>ppt_y</p:attrName>
                                        </p:attrNameLst>
                                      </p:cBhvr>
                                      <p:tavLst>
                                        <p:tav tm="0">
                                          <p:val>
                                            <p:strVal val="ppt_y"/>
                                          </p:val>
                                        </p:tav>
                                        <p:tav tm="100000">
                                          <p:val>
                                            <p:strVal val="0-ppt_h/2"/>
                                          </p:val>
                                        </p:tav>
                                      </p:tavLst>
                                    </p:anim>
                                    <p:set>
                                      <p:cBhvr>
                                        <p:cTn id="44" dur="1" fill="hold">
                                          <p:stCondLst>
                                            <p:cond delay="3499"/>
                                          </p:stCondLst>
                                        </p:cTn>
                                        <p:tgtEl>
                                          <p:spTgt spid="10"/>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3500" fill="hold"/>
                                        <p:tgtEl>
                                          <p:spTgt spid="11"/>
                                        </p:tgtEl>
                                        <p:attrNameLst>
                                          <p:attrName>ppt_x</p:attrName>
                                        </p:attrNameLst>
                                      </p:cBhvr>
                                      <p:tavLst>
                                        <p:tav tm="0">
                                          <p:val>
                                            <p:strVal val="0-#ppt_w/2"/>
                                          </p:val>
                                        </p:tav>
                                        <p:tav tm="100000">
                                          <p:val>
                                            <p:strVal val="#ppt_x"/>
                                          </p:val>
                                        </p:tav>
                                      </p:tavLst>
                                    </p:anim>
                                    <p:anim calcmode="lin" valueType="num">
                                      <p:cBhvr additive="base">
                                        <p:cTn id="48" dur="3500" fill="hold"/>
                                        <p:tgtEl>
                                          <p:spTgt spid="11"/>
                                        </p:tgtEl>
                                        <p:attrNameLst>
                                          <p:attrName>ppt_y</p:attrName>
                                        </p:attrNameLst>
                                      </p:cBhvr>
                                      <p:tavLst>
                                        <p:tav tm="0">
                                          <p:val>
                                            <p:strVal val="0-#ppt_h/2"/>
                                          </p:val>
                                        </p:tav>
                                        <p:tav tm="100000">
                                          <p:val>
                                            <p:strVal val="#ppt_y"/>
                                          </p:val>
                                        </p:tav>
                                      </p:tavLst>
                                    </p:anim>
                                  </p:childTnLst>
                                </p:cTn>
                              </p:par>
                              <p:par>
                                <p:cTn id="49" presetID="2" presetClass="exit" presetSubtype="1" fill="hold" grpId="1" nodeType="withEffect">
                                  <p:stCondLst>
                                    <p:cond delay="0"/>
                                  </p:stCondLst>
                                  <p:childTnLst>
                                    <p:anim calcmode="lin" valueType="num">
                                      <p:cBhvr additive="base">
                                        <p:cTn id="50" dur="3500"/>
                                        <p:tgtEl>
                                          <p:spTgt spid="11"/>
                                        </p:tgtEl>
                                        <p:attrNameLst>
                                          <p:attrName>ppt_x</p:attrName>
                                        </p:attrNameLst>
                                      </p:cBhvr>
                                      <p:tavLst>
                                        <p:tav tm="0">
                                          <p:val>
                                            <p:strVal val="ppt_x"/>
                                          </p:val>
                                        </p:tav>
                                        <p:tav tm="100000">
                                          <p:val>
                                            <p:strVal val="ppt_x"/>
                                          </p:val>
                                        </p:tav>
                                      </p:tavLst>
                                    </p:anim>
                                    <p:anim calcmode="lin" valueType="num">
                                      <p:cBhvr additive="base">
                                        <p:cTn id="51" dur="3500"/>
                                        <p:tgtEl>
                                          <p:spTgt spid="11"/>
                                        </p:tgtEl>
                                        <p:attrNameLst>
                                          <p:attrName>ppt_y</p:attrName>
                                        </p:attrNameLst>
                                      </p:cBhvr>
                                      <p:tavLst>
                                        <p:tav tm="0">
                                          <p:val>
                                            <p:strVal val="ppt_y"/>
                                          </p:val>
                                        </p:tav>
                                        <p:tav tm="100000">
                                          <p:val>
                                            <p:strVal val="0-ppt_h/2"/>
                                          </p:val>
                                        </p:tav>
                                      </p:tavLst>
                                    </p:anim>
                                    <p:set>
                                      <p:cBhvr>
                                        <p:cTn id="52" dur="1" fill="hold">
                                          <p:stCondLst>
                                            <p:cond delay="3499"/>
                                          </p:stCondLst>
                                        </p:cTn>
                                        <p:tgtEl>
                                          <p:spTgt spid="11"/>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3500" fill="hold"/>
                                        <p:tgtEl>
                                          <p:spTgt spid="12"/>
                                        </p:tgtEl>
                                        <p:attrNameLst>
                                          <p:attrName>ppt_x</p:attrName>
                                        </p:attrNameLst>
                                      </p:cBhvr>
                                      <p:tavLst>
                                        <p:tav tm="0">
                                          <p:val>
                                            <p:strVal val="0-#ppt_w/2"/>
                                          </p:val>
                                        </p:tav>
                                        <p:tav tm="100000">
                                          <p:val>
                                            <p:strVal val="#ppt_x"/>
                                          </p:val>
                                        </p:tav>
                                      </p:tavLst>
                                    </p:anim>
                                    <p:anim calcmode="lin" valueType="num">
                                      <p:cBhvr additive="base">
                                        <p:cTn id="56" dur="3500" fill="hold"/>
                                        <p:tgtEl>
                                          <p:spTgt spid="12"/>
                                        </p:tgtEl>
                                        <p:attrNameLst>
                                          <p:attrName>ppt_y</p:attrName>
                                        </p:attrNameLst>
                                      </p:cBhvr>
                                      <p:tavLst>
                                        <p:tav tm="0">
                                          <p:val>
                                            <p:strVal val="0-#ppt_h/2"/>
                                          </p:val>
                                        </p:tav>
                                        <p:tav tm="100000">
                                          <p:val>
                                            <p:strVal val="#ppt_y"/>
                                          </p:val>
                                        </p:tav>
                                      </p:tavLst>
                                    </p:anim>
                                  </p:childTnLst>
                                </p:cTn>
                              </p:par>
                              <p:par>
                                <p:cTn id="57" presetID="2" presetClass="exit" presetSubtype="1" fill="hold" grpId="1" nodeType="withEffect">
                                  <p:stCondLst>
                                    <p:cond delay="0"/>
                                  </p:stCondLst>
                                  <p:childTnLst>
                                    <p:anim calcmode="lin" valueType="num">
                                      <p:cBhvr additive="base">
                                        <p:cTn id="58" dur="3500"/>
                                        <p:tgtEl>
                                          <p:spTgt spid="12"/>
                                        </p:tgtEl>
                                        <p:attrNameLst>
                                          <p:attrName>ppt_x</p:attrName>
                                        </p:attrNameLst>
                                      </p:cBhvr>
                                      <p:tavLst>
                                        <p:tav tm="0">
                                          <p:val>
                                            <p:strVal val="ppt_x"/>
                                          </p:val>
                                        </p:tav>
                                        <p:tav tm="100000">
                                          <p:val>
                                            <p:strVal val="ppt_x"/>
                                          </p:val>
                                        </p:tav>
                                      </p:tavLst>
                                    </p:anim>
                                    <p:anim calcmode="lin" valueType="num">
                                      <p:cBhvr additive="base">
                                        <p:cTn id="59" dur="3500"/>
                                        <p:tgtEl>
                                          <p:spTgt spid="12"/>
                                        </p:tgtEl>
                                        <p:attrNameLst>
                                          <p:attrName>ppt_y</p:attrName>
                                        </p:attrNameLst>
                                      </p:cBhvr>
                                      <p:tavLst>
                                        <p:tav tm="0">
                                          <p:val>
                                            <p:strVal val="ppt_y"/>
                                          </p:val>
                                        </p:tav>
                                        <p:tav tm="100000">
                                          <p:val>
                                            <p:strVal val="0-ppt_h/2"/>
                                          </p:val>
                                        </p:tav>
                                      </p:tavLst>
                                    </p:anim>
                                    <p:set>
                                      <p:cBhvr>
                                        <p:cTn id="60" dur="1" fill="hold">
                                          <p:stCondLst>
                                            <p:cond delay="3499"/>
                                          </p:stCondLst>
                                        </p:cTn>
                                        <p:tgtEl>
                                          <p:spTgt spid="1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additive="base">
                                        <p:cTn id="63" dur="3500" fill="hold"/>
                                        <p:tgtEl>
                                          <p:spTgt spid="13"/>
                                        </p:tgtEl>
                                        <p:attrNameLst>
                                          <p:attrName>ppt_x</p:attrName>
                                        </p:attrNameLst>
                                      </p:cBhvr>
                                      <p:tavLst>
                                        <p:tav tm="0">
                                          <p:val>
                                            <p:strVal val="0-#ppt_w/2"/>
                                          </p:val>
                                        </p:tav>
                                        <p:tav tm="100000">
                                          <p:val>
                                            <p:strVal val="#ppt_x"/>
                                          </p:val>
                                        </p:tav>
                                      </p:tavLst>
                                    </p:anim>
                                    <p:anim calcmode="lin" valueType="num">
                                      <p:cBhvr additive="base">
                                        <p:cTn id="64" dur="3500" fill="hold"/>
                                        <p:tgtEl>
                                          <p:spTgt spid="13"/>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3500"/>
                                        <p:tgtEl>
                                          <p:spTgt spid="13"/>
                                        </p:tgtEl>
                                        <p:attrNameLst>
                                          <p:attrName>ppt_x</p:attrName>
                                        </p:attrNameLst>
                                      </p:cBhvr>
                                      <p:tavLst>
                                        <p:tav tm="0">
                                          <p:val>
                                            <p:strVal val="ppt_x"/>
                                          </p:val>
                                        </p:tav>
                                        <p:tav tm="100000">
                                          <p:val>
                                            <p:strVal val="ppt_x"/>
                                          </p:val>
                                        </p:tav>
                                      </p:tavLst>
                                    </p:anim>
                                    <p:anim calcmode="lin" valueType="num">
                                      <p:cBhvr additive="base">
                                        <p:cTn id="67" dur="3500"/>
                                        <p:tgtEl>
                                          <p:spTgt spid="13"/>
                                        </p:tgtEl>
                                        <p:attrNameLst>
                                          <p:attrName>ppt_y</p:attrName>
                                        </p:attrNameLst>
                                      </p:cBhvr>
                                      <p:tavLst>
                                        <p:tav tm="0">
                                          <p:val>
                                            <p:strVal val="ppt_y"/>
                                          </p:val>
                                        </p:tav>
                                        <p:tav tm="100000">
                                          <p:val>
                                            <p:strVal val="0-ppt_h/2"/>
                                          </p:val>
                                        </p:tav>
                                      </p:tavLst>
                                    </p:anim>
                                    <p:set>
                                      <p:cBhvr>
                                        <p:cTn id="68" dur="1" fill="hold">
                                          <p:stCondLst>
                                            <p:cond delay="3499"/>
                                          </p:stCondLst>
                                        </p:cTn>
                                        <p:tgtEl>
                                          <p:spTgt spid="13"/>
                                        </p:tgtEl>
                                        <p:attrNameLst>
                                          <p:attrName>style.visibility</p:attrName>
                                        </p:attrNameLst>
                                      </p:cBhvr>
                                      <p:to>
                                        <p:strVal val="hidden"/>
                                      </p:to>
                                    </p:set>
                                  </p:childTnLst>
                                </p:cTn>
                              </p:par>
                              <p:par>
                                <p:cTn id="69" presetID="23" presetClass="entr" presetSubtype="288" fill="hold" nodeType="withEffect">
                                  <p:stCondLst>
                                    <p:cond delay="250"/>
                                  </p:stCondLst>
                                  <p:childTnLst>
                                    <p:set>
                                      <p:cBhvr>
                                        <p:cTn id="70" dur="1" fill="hold">
                                          <p:stCondLst>
                                            <p:cond delay="0"/>
                                          </p:stCondLst>
                                        </p:cTn>
                                        <p:tgtEl>
                                          <p:spTgt spid="14"/>
                                        </p:tgtEl>
                                        <p:attrNameLst>
                                          <p:attrName>style.visibility</p:attrName>
                                        </p:attrNameLst>
                                      </p:cBhvr>
                                      <p:to>
                                        <p:strVal val="visible"/>
                                      </p:to>
                                    </p:set>
                                    <p:anim calcmode="lin" valueType="num">
                                      <p:cBhvr>
                                        <p:cTn id="71" dur="3250" fill="hold"/>
                                        <p:tgtEl>
                                          <p:spTgt spid="14"/>
                                        </p:tgtEl>
                                        <p:attrNameLst>
                                          <p:attrName>ppt_w</p:attrName>
                                        </p:attrNameLst>
                                      </p:cBhvr>
                                      <p:tavLst>
                                        <p:tav tm="0">
                                          <p:val>
                                            <p:strVal val="4/3*#ppt_w"/>
                                          </p:val>
                                        </p:tav>
                                        <p:tav tm="100000">
                                          <p:val>
                                            <p:strVal val="#ppt_w"/>
                                          </p:val>
                                        </p:tav>
                                      </p:tavLst>
                                    </p:anim>
                                    <p:anim calcmode="lin" valueType="num">
                                      <p:cBhvr>
                                        <p:cTn id="72" dur="3250" fill="hold"/>
                                        <p:tgtEl>
                                          <p:spTgt spid="14"/>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250"/>
                                  </p:stCondLst>
                                  <p:childTnLst>
                                    <p:set>
                                      <p:cBhvr>
                                        <p:cTn id="74" dur="1" fill="hold">
                                          <p:stCondLst>
                                            <p:cond delay="0"/>
                                          </p:stCondLst>
                                        </p:cTn>
                                        <p:tgtEl>
                                          <p:spTgt spid="14"/>
                                        </p:tgtEl>
                                        <p:attrNameLst>
                                          <p:attrName>style.visibility</p:attrName>
                                        </p:attrNameLst>
                                      </p:cBhvr>
                                      <p:to>
                                        <p:strVal val="visible"/>
                                      </p:to>
                                    </p:set>
                                    <p:animEffect transition="in" filter="diamond(out)">
                                      <p:cBhvr>
                                        <p:cTn id="75" dur="3250"/>
                                        <p:tgtEl>
                                          <p:spTgt spid="14"/>
                                        </p:tgtEl>
                                      </p:cBhvr>
                                    </p:animEffect>
                                  </p:childTnLst>
                                </p:cTn>
                              </p:par>
                              <p:par>
                                <p:cTn id="76" presetID="9" presetClass="emph" presetSubtype="0" nodeType="withEffect">
                                  <p:stCondLst>
                                    <p:cond delay="0"/>
                                  </p:stCondLst>
                                  <p:childTnLst>
                                    <p:set>
                                      <p:cBhvr rctx="PPT">
                                        <p:cTn id="77" dur="indefinite"/>
                                        <p:tgtEl>
                                          <p:spTgt spid="18"/>
                                        </p:tgtEl>
                                        <p:attrNameLst>
                                          <p:attrName>style.opacity</p:attrName>
                                        </p:attrNameLst>
                                      </p:cBhvr>
                                      <p:to>
                                        <p:strVal val="0"/>
                                      </p:to>
                                    </p:set>
                                    <p:animEffect filter="image" prLst="opacity: 0">
                                      <p:cBhvr rctx="IE">
                                        <p:cTn id="78"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1" grpId="0" animBg="1"/>
      <p:bldP spid="11" grpId="1" animBg="1"/>
      <p:bldP spid="8" grpId="0" animBg="1"/>
      <p:bldP spid="8" grpId="1" animBg="1"/>
      <p:bldP spid="6" grpId="0" animBg="1"/>
      <p:bldP spid="6" grpId="1" animBg="1"/>
      <p:bldP spid="7" grpId="0" animBg="1"/>
      <p:bldP spid="7" grpId="1" animBg="1"/>
      <p:bldP spid="9" grpId="0" animBg="1"/>
      <p:bldP spid="9" grpId="1" animBg="1"/>
      <p:bldP spid="10" grpId="0" animBg="1"/>
      <p:bldP spid="10" grpId="1" animBg="1"/>
      <p:bldP spid="12" grpId="0" animBg="1"/>
      <p:bldP spid="12"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683568" y="0"/>
            <a:ext cx="7812360" cy="335476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2000" dirty="0" smtClean="0">
                <a:solidFill>
                  <a:schemeClr val="accent2">
                    <a:lumMod val="50000"/>
                  </a:schemeClr>
                </a:solidFill>
                <a:latin typeface="Hobo Std" pitchFamily="34" charset="0"/>
              </a:rPr>
              <a:t> </a:t>
            </a:r>
            <a:r>
              <a:rPr lang="es-ES" sz="2800" b="1" dirty="0" smtClean="0">
                <a:solidFill>
                  <a:schemeClr val="accent2">
                    <a:lumMod val="50000"/>
                  </a:schemeClr>
                </a:solidFill>
              </a:rPr>
              <a:t>DESCUBRE A CONTINUACIÓN LOS ASOMBROSOS  </a:t>
            </a:r>
            <a:r>
              <a:rPr lang="es-ES" sz="2800" b="1" dirty="0">
                <a:solidFill>
                  <a:schemeClr val="accent2">
                    <a:lumMod val="50000"/>
                  </a:schemeClr>
                </a:solidFill>
              </a:rPr>
              <a:t>BENEFICIOS DE </a:t>
            </a:r>
            <a:r>
              <a:rPr lang="es-ES" sz="2800" b="1" dirty="0" smtClean="0">
                <a:solidFill>
                  <a:schemeClr val="accent2">
                    <a:lumMod val="50000"/>
                  </a:schemeClr>
                </a:solidFill>
              </a:rPr>
              <a:t>LOS </a:t>
            </a:r>
            <a:r>
              <a:rPr lang="es-ES" sz="2800" b="1" dirty="0">
                <a:solidFill>
                  <a:schemeClr val="accent2">
                    <a:lumMod val="50000"/>
                  </a:schemeClr>
                </a:solidFill>
              </a:rPr>
              <a:t>HIGOS QUE PROBABLEMENTE DESCONOZCAS</a:t>
            </a:r>
          </a:p>
          <a:p>
            <a:pPr algn="ctr"/>
            <a:r>
              <a:rPr lang="es-ES" sz="3600" b="1" dirty="0" smtClean="0">
                <a:solidFill>
                  <a:schemeClr val="accent2">
                    <a:lumMod val="50000"/>
                  </a:schemeClr>
                </a:solidFill>
              </a:rPr>
              <a:t>E</a:t>
            </a:r>
            <a:r>
              <a:rPr lang="es-ES" sz="2400" b="1" dirty="0" smtClean="0">
                <a:solidFill>
                  <a:schemeClr val="accent2">
                    <a:lumMod val="50000"/>
                  </a:schemeClr>
                </a:solidFill>
              </a:rPr>
              <a:t>l </a:t>
            </a:r>
            <a:r>
              <a:rPr lang="es-ES" sz="2400" b="1" dirty="0">
                <a:solidFill>
                  <a:schemeClr val="accent2">
                    <a:lumMod val="50000"/>
                  </a:schemeClr>
                </a:solidFill>
              </a:rPr>
              <a:t>consumo de higos reduce los niveles de azúcar en sangre. Además, reduce la necesidad de insulina, por lo que se recomienda </a:t>
            </a:r>
            <a:r>
              <a:rPr lang="es-ES" sz="2400" b="1" dirty="0" smtClean="0">
                <a:solidFill>
                  <a:schemeClr val="accent2">
                    <a:lumMod val="50000"/>
                  </a:schemeClr>
                </a:solidFill>
              </a:rPr>
              <a:t>para personas </a:t>
            </a:r>
            <a:r>
              <a:rPr lang="es-ES" sz="2400" b="1" dirty="0">
                <a:solidFill>
                  <a:schemeClr val="accent2">
                    <a:lumMod val="50000"/>
                  </a:schemeClr>
                </a:solidFill>
              </a:rPr>
              <a:t>con diabetes</a:t>
            </a:r>
            <a:r>
              <a:rPr lang="es-ES" sz="2400" b="1" dirty="0" smtClean="0">
                <a:solidFill>
                  <a:schemeClr val="accent2">
                    <a:lumMod val="50000"/>
                  </a:schemeClr>
                </a:solidFill>
              </a:rPr>
              <a:t>.</a:t>
            </a:r>
            <a:endParaRPr lang="es-ES" sz="2400" b="1" dirty="0">
              <a:solidFill>
                <a:schemeClr val="accent2">
                  <a:lumMod val="50000"/>
                </a:schemeClr>
              </a:solidFill>
            </a:endParaRPr>
          </a:p>
          <a:p>
            <a:pPr algn="ctr"/>
            <a:endParaRPr lang="es-ES" sz="2800" b="1" dirty="0">
              <a:solidFill>
                <a:schemeClr val="accent2">
                  <a:lumMod val="50000"/>
                </a:schemeClr>
              </a:solidFill>
            </a:endParaRPr>
          </a:p>
        </p:txBody>
      </p:sp>
    </p:spTree>
    <p:extLst>
      <p:ext uri="{BB962C8B-B14F-4D97-AF65-F5344CB8AC3E}">
        <p14:creationId xmlns:p14="http://schemas.microsoft.com/office/powerpoint/2010/main" val="753960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63 Grupo"/>
          <p:cNvGrpSpPr/>
          <p:nvPr/>
        </p:nvGrpSpPr>
        <p:grpSpPr>
          <a:xfrm>
            <a:off x="-180528" y="0"/>
            <a:ext cx="9324227" cy="5117354"/>
            <a:chOff x="-5827" y="0"/>
            <a:chExt cx="9175896" cy="5117354"/>
          </a:xfrm>
        </p:grpSpPr>
        <p:sp>
          <p:nvSpPr>
            <p:cNvPr id="65" name="64 Rectángulo"/>
            <p:cNvSpPr/>
            <p:nvPr/>
          </p:nvSpPr>
          <p:spPr>
            <a:xfrm flipH="1">
              <a:off x="-5827" y="2556000"/>
              <a:ext cx="9170370" cy="2561354"/>
            </a:xfrm>
            <a:prstGeom prst="rect">
              <a:avLst/>
            </a:prstGeom>
            <a:gradFill>
              <a:gsLst>
                <a:gs pos="56000">
                  <a:schemeClr val="bg2">
                    <a:lumMod val="50000"/>
                  </a:schemeClr>
                </a:gs>
                <a:gs pos="10000">
                  <a:schemeClr val="bg2">
                    <a:lumMod val="50000"/>
                  </a:schemeClr>
                </a:gs>
                <a:gs pos="80000">
                  <a:schemeClr val="bg2">
                    <a:lumMod val="34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flipV="1">
              <a:off x="0" y="0"/>
              <a:ext cx="9170069" cy="2571750"/>
            </a:xfrm>
            <a:prstGeom prst="rect">
              <a:avLst/>
            </a:prstGeom>
            <a:gradFill>
              <a:gsLst>
                <a:gs pos="56000">
                  <a:schemeClr val="bg2">
                    <a:lumMod val="50000"/>
                  </a:schemeClr>
                </a:gs>
                <a:gs pos="10000">
                  <a:schemeClr val="bg2">
                    <a:lumMod val="50000"/>
                  </a:schemeClr>
                </a:gs>
                <a:gs pos="80000">
                  <a:schemeClr val="bg2">
                    <a:lumMod val="34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3" name="62 Imagen" descr="Diapositiva24"/>
          <p:cNvPicPr>
            <a:picLocks noGrp="1" noChangeAspect="1"/>
          </p:cNvPicPr>
          <p:nvPr isPhoto="1"/>
        </p:nvPicPr>
        <p:blipFill rotWithShape="1">
          <a:blip r:embed="rId2">
            <a:lum/>
            <a:extLst>
              <a:ext uri="{28A0092B-C50C-407E-A947-70E740481C1C}">
                <a14:useLocalDpi xmlns:a14="http://schemas.microsoft.com/office/drawing/2010/main" val="0"/>
              </a:ext>
            </a:extLst>
          </a:blip>
          <a:srcRect l="-101062"/>
          <a:stretch/>
        </p:blipFill>
        <p:spPr>
          <a:xfrm>
            <a:off x="-9576000" y="0"/>
            <a:ext cx="18754096" cy="5173624"/>
          </a:xfrm>
          <a:prstGeom prst="rect">
            <a:avLst/>
          </a:prstGeom>
          <a:noFill/>
          <a:ln>
            <a:noFill/>
          </a:ln>
        </p:spPr>
      </p:pic>
      <p:sp>
        <p:nvSpPr>
          <p:cNvPr id="2" name="1 Elipse"/>
          <p:cNvSpPr/>
          <p:nvPr/>
        </p:nvSpPr>
        <p:spPr>
          <a:xfrm>
            <a:off x="-65658" y="39703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a:off x="761926"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1554014"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2346102"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3030686" y="39703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3858270"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4650358"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5442446" y="39357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6199038" y="414964"/>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7026622" y="41151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7818710" y="41151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8610798" y="41151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94803" y="111711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732781"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524869"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2316957"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001541" y="111711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3829125"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4621213"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5413301" y="111365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6169893" y="1135044"/>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6997477" y="113159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789565" y="113159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581653" y="113159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08520" y="198120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719064"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1511152"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303240"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2987824" y="198120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3815408"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4607496"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5399584" y="197775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6156176" y="199914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6983760" y="199568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775848" y="199568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567936" y="199568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103564" y="284530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724020"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1516108"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2308196"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2992780" y="284530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820364"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4612452"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5404540" y="2841848"/>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6161132" y="28632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6988716" y="285978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780804" y="285978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572892" y="2859782"/>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100900" y="363739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726684"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1518772"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2310860"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2995444" y="363739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3823028"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4615116"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5407204" y="3633936"/>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6163796" y="3655324"/>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6991380" y="365187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783468" y="365187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575556" y="3651870"/>
            <a:ext cx="1152128" cy="1028650"/>
          </a:xfrm>
          <a:prstGeom prst="ellipse">
            <a:avLst/>
          </a:prstGeom>
          <a:gradFill>
            <a:gsLst>
              <a:gs pos="33000">
                <a:srgbClr val="00B050"/>
              </a:gs>
              <a:gs pos="19000">
                <a:srgbClr val="FF66FF">
                  <a:lumMod val="72000"/>
                  <a:lumOff val="28000"/>
                </a:srgbClr>
              </a:gs>
              <a:gs pos="26000">
                <a:srgbClr val="E80828"/>
              </a:gs>
              <a:gs pos="50000">
                <a:srgbClr val="C9D4EB">
                  <a:alpha val="0"/>
                </a:srgbClr>
              </a:gs>
              <a:gs pos="44000">
                <a:srgbClr val="99FF66"/>
              </a:gs>
              <a:gs pos="43000">
                <a:schemeClr val="accent1">
                  <a:tint val="44500"/>
                  <a:satMod val="160000"/>
                  <a:alpha val="0"/>
                </a:schemeClr>
              </a:gs>
              <a:gs pos="100000">
                <a:schemeClr val="accent5">
                  <a:alpha val="73000"/>
                  <a:lumMod val="16000"/>
                  <a:lumOff val="84000"/>
                </a:schemeClr>
              </a:gs>
            </a:gsLst>
            <a:path path="circle">
              <a:fillToRect r="100000" b="100000"/>
            </a:path>
          </a:gradFill>
          <a:ln>
            <a:solidFill>
              <a:schemeClr val="tx1"/>
            </a:solidFill>
          </a:ln>
          <a:effectLst>
            <a:outerShdw blurRad="50800" dist="50800" dir="5400000" sx="84000" sy="84000" algn="ctr" rotWithShape="0">
              <a:srgbClr val="FF66FF"/>
            </a:outerShdw>
          </a:effectLst>
          <a:scene3d>
            <a:camera prst="isometricTopUp"/>
            <a:lightRig rig="flat" dir="t"/>
          </a:scene3d>
          <a:sp3d prstMaterial="powder">
            <a:bevelT prst="slop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Luna"/>
          <p:cNvSpPr/>
          <p:nvPr/>
        </p:nvSpPr>
        <p:spPr>
          <a:xfrm rot="10800000">
            <a:off x="-180000" y="1275606"/>
            <a:ext cx="9252520" cy="266429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adFill>
            <a:gsLst>
              <a:gs pos="97000">
                <a:srgbClr val="FF66FF">
                  <a:alpha val="52000"/>
                  <a:lumMod val="0"/>
                  <a:lumOff val="100000"/>
                </a:srgbClr>
              </a:gs>
              <a:gs pos="22000">
                <a:srgbClr val="FF91FF">
                  <a:alpha val="57000"/>
                  <a:lumMod val="22000"/>
                  <a:lumOff val="78000"/>
                </a:srgbClr>
              </a:gs>
              <a:gs pos="100000">
                <a:schemeClr val="accent1">
                  <a:tint val="44500"/>
                  <a:satMod val="160000"/>
                  <a:lumMod val="34000"/>
                  <a:lumOff val="66000"/>
                </a:schemeClr>
              </a:gs>
            </a:gsLst>
            <a:lin ang="0" scaled="1"/>
          </a:gradFill>
          <a:ln>
            <a:noFill/>
          </a:ln>
          <a:scene3d>
            <a:camera prst="orthographicFront"/>
            <a:lightRig rig="flat" dir="t">
              <a:rot lat="0" lon="0" rev="6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Luna"/>
          <p:cNvSpPr/>
          <p:nvPr/>
        </p:nvSpPr>
        <p:spPr>
          <a:xfrm rot="10800000">
            <a:off x="-252536" y="1491630"/>
            <a:ext cx="6832376" cy="215185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adFill>
            <a:gsLst>
              <a:gs pos="97000">
                <a:srgbClr val="FF66FF">
                  <a:alpha val="52000"/>
                  <a:lumMod val="0"/>
                  <a:lumOff val="100000"/>
                </a:srgbClr>
              </a:gs>
              <a:gs pos="22000">
                <a:srgbClr val="FF91FF">
                  <a:alpha val="57000"/>
                  <a:lumMod val="22000"/>
                  <a:lumOff val="78000"/>
                </a:srgbClr>
              </a:gs>
              <a:gs pos="100000">
                <a:schemeClr val="accent1">
                  <a:tint val="44500"/>
                  <a:satMod val="160000"/>
                  <a:lumMod val="34000"/>
                  <a:lumOff val="66000"/>
                </a:schemeClr>
              </a:gs>
            </a:gsLst>
            <a:lin ang="0" scaled="1"/>
          </a:gradFill>
          <a:ln>
            <a:noFill/>
          </a:ln>
          <a:scene3d>
            <a:camera prst="orthographicFront"/>
            <a:lightRig rig="flat" dir="t">
              <a:rot lat="0" lon="0" rev="6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1" name="7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6592" y="15770"/>
            <a:ext cx="10729192" cy="5143500"/>
          </a:xfrm>
          <a:prstGeom prst="rect">
            <a:avLst/>
          </a:prstGeom>
        </p:spPr>
      </p:pic>
    </p:spTree>
    <p:extLst>
      <p:ext uri="{BB962C8B-B14F-4D97-AF65-F5344CB8AC3E}">
        <p14:creationId xmlns:p14="http://schemas.microsoft.com/office/powerpoint/2010/main" val="2459289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390" fill="hold"/>
                                        <p:tgtEl>
                                          <p:spTgt spid="2"/>
                                        </p:tgtEl>
                                        <p:attrNameLst>
                                          <p:attrName>ppt_x</p:attrName>
                                        </p:attrNameLst>
                                      </p:cBhvr>
                                      <p:tavLst>
                                        <p:tav tm="0">
                                          <p:val>
                                            <p:strVal val="1+#ppt_w/2"/>
                                          </p:val>
                                        </p:tav>
                                        <p:tav tm="100000">
                                          <p:val>
                                            <p:strVal val="#ppt_x"/>
                                          </p:val>
                                        </p:tav>
                                      </p:tavLst>
                                    </p:anim>
                                    <p:anim calcmode="lin" valueType="num">
                                      <p:cBhvr additive="base">
                                        <p:cTn id="8" dur="239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390" fill="hold"/>
                                        <p:tgtEl>
                                          <p:spTgt spid="2"/>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blinds(horizontal)">
                                      <p:cBhvr>
                                        <p:cTn id="13" dur="2390"/>
                                        <p:tgtEl>
                                          <p:spTgt spid="2"/>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390" fill="hold"/>
                                        <p:tgtEl>
                                          <p:spTgt spid="3"/>
                                        </p:tgtEl>
                                        <p:attrNameLst>
                                          <p:attrName>ppt_x</p:attrName>
                                        </p:attrNameLst>
                                      </p:cBhvr>
                                      <p:tavLst>
                                        <p:tav tm="0">
                                          <p:val>
                                            <p:strVal val="1+#ppt_w/2"/>
                                          </p:val>
                                        </p:tav>
                                        <p:tav tm="100000">
                                          <p:val>
                                            <p:strVal val="#ppt_x"/>
                                          </p:val>
                                        </p:tav>
                                      </p:tavLst>
                                    </p:anim>
                                    <p:anim calcmode="lin" valueType="num">
                                      <p:cBhvr additive="base">
                                        <p:cTn id="17" dur="2390" fill="hold"/>
                                        <p:tgtEl>
                                          <p:spTgt spid="3"/>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390" fill="hold"/>
                                        <p:tgtEl>
                                          <p:spTgt spid="3"/>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linds(horizontal)">
                                      <p:cBhvr>
                                        <p:cTn id="22" dur="2390"/>
                                        <p:tgtEl>
                                          <p:spTgt spid="3"/>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2390" fill="hold"/>
                                        <p:tgtEl>
                                          <p:spTgt spid="4"/>
                                        </p:tgtEl>
                                        <p:attrNameLst>
                                          <p:attrName>ppt_x</p:attrName>
                                        </p:attrNameLst>
                                      </p:cBhvr>
                                      <p:tavLst>
                                        <p:tav tm="0">
                                          <p:val>
                                            <p:strVal val="1+#ppt_w/2"/>
                                          </p:val>
                                        </p:tav>
                                        <p:tav tm="100000">
                                          <p:val>
                                            <p:strVal val="#ppt_x"/>
                                          </p:val>
                                        </p:tav>
                                      </p:tavLst>
                                    </p:anim>
                                    <p:anim calcmode="lin" valueType="num">
                                      <p:cBhvr additive="base">
                                        <p:cTn id="26" dur="2390" fill="hold"/>
                                        <p:tgtEl>
                                          <p:spTgt spid="4"/>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390" fill="hold"/>
                                        <p:tgtEl>
                                          <p:spTgt spid="4"/>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blinds(horizontal)">
                                      <p:cBhvr>
                                        <p:cTn id="31" dur="2390"/>
                                        <p:tgtEl>
                                          <p:spTgt spid="4"/>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2390" fill="hold"/>
                                        <p:tgtEl>
                                          <p:spTgt spid="5"/>
                                        </p:tgtEl>
                                        <p:attrNameLst>
                                          <p:attrName>ppt_x</p:attrName>
                                        </p:attrNameLst>
                                      </p:cBhvr>
                                      <p:tavLst>
                                        <p:tav tm="0">
                                          <p:val>
                                            <p:strVal val="1+#ppt_w/2"/>
                                          </p:val>
                                        </p:tav>
                                        <p:tav tm="100000">
                                          <p:val>
                                            <p:strVal val="#ppt_x"/>
                                          </p:val>
                                        </p:tav>
                                      </p:tavLst>
                                    </p:anim>
                                    <p:anim calcmode="lin" valueType="num">
                                      <p:cBhvr additive="base">
                                        <p:cTn id="35" dur="2390" fill="hold"/>
                                        <p:tgtEl>
                                          <p:spTgt spid="5"/>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390" fill="hold"/>
                                        <p:tgtEl>
                                          <p:spTgt spid="5"/>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blinds(horizontal)">
                                      <p:cBhvr>
                                        <p:cTn id="40" dur="2390"/>
                                        <p:tgtEl>
                                          <p:spTgt spid="5"/>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2390" fill="hold"/>
                                        <p:tgtEl>
                                          <p:spTgt spid="6"/>
                                        </p:tgtEl>
                                        <p:attrNameLst>
                                          <p:attrName>ppt_x</p:attrName>
                                        </p:attrNameLst>
                                      </p:cBhvr>
                                      <p:tavLst>
                                        <p:tav tm="0">
                                          <p:val>
                                            <p:strVal val="1+#ppt_w/2"/>
                                          </p:val>
                                        </p:tav>
                                        <p:tav tm="100000">
                                          <p:val>
                                            <p:strVal val="#ppt_x"/>
                                          </p:val>
                                        </p:tav>
                                      </p:tavLst>
                                    </p:anim>
                                    <p:anim calcmode="lin" valueType="num">
                                      <p:cBhvr additive="base">
                                        <p:cTn id="44" dur="2390" fill="hold"/>
                                        <p:tgtEl>
                                          <p:spTgt spid="6"/>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390" fill="hold"/>
                                        <p:tgtEl>
                                          <p:spTgt spid="6"/>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blinds(horizontal)">
                                      <p:cBhvr>
                                        <p:cTn id="49" dur="2390"/>
                                        <p:tgtEl>
                                          <p:spTgt spid="6"/>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2390" fill="hold"/>
                                        <p:tgtEl>
                                          <p:spTgt spid="7"/>
                                        </p:tgtEl>
                                        <p:attrNameLst>
                                          <p:attrName>ppt_x</p:attrName>
                                        </p:attrNameLst>
                                      </p:cBhvr>
                                      <p:tavLst>
                                        <p:tav tm="0">
                                          <p:val>
                                            <p:strVal val="1+#ppt_w/2"/>
                                          </p:val>
                                        </p:tav>
                                        <p:tav tm="100000">
                                          <p:val>
                                            <p:strVal val="#ppt_x"/>
                                          </p:val>
                                        </p:tav>
                                      </p:tavLst>
                                    </p:anim>
                                    <p:anim calcmode="lin" valueType="num">
                                      <p:cBhvr additive="base">
                                        <p:cTn id="53" dur="2390" fill="hold"/>
                                        <p:tgtEl>
                                          <p:spTgt spid="7"/>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390" fill="hold"/>
                                        <p:tgtEl>
                                          <p:spTgt spid="7"/>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blinds(horizontal)">
                                      <p:cBhvr>
                                        <p:cTn id="58" dur="2390"/>
                                        <p:tgtEl>
                                          <p:spTgt spid="7"/>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2390" fill="hold"/>
                                        <p:tgtEl>
                                          <p:spTgt spid="8"/>
                                        </p:tgtEl>
                                        <p:attrNameLst>
                                          <p:attrName>ppt_x</p:attrName>
                                        </p:attrNameLst>
                                      </p:cBhvr>
                                      <p:tavLst>
                                        <p:tav tm="0">
                                          <p:val>
                                            <p:strVal val="1+#ppt_w/2"/>
                                          </p:val>
                                        </p:tav>
                                        <p:tav tm="100000">
                                          <p:val>
                                            <p:strVal val="#ppt_x"/>
                                          </p:val>
                                        </p:tav>
                                      </p:tavLst>
                                    </p:anim>
                                    <p:anim calcmode="lin" valueType="num">
                                      <p:cBhvr additive="base">
                                        <p:cTn id="62" dur="2390" fill="hold"/>
                                        <p:tgtEl>
                                          <p:spTgt spid="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390" fill="hold"/>
                                        <p:tgtEl>
                                          <p:spTgt spid="8"/>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horizontal)">
                                      <p:cBhvr>
                                        <p:cTn id="67" dur="2390"/>
                                        <p:tgtEl>
                                          <p:spTgt spid="8"/>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2390" fill="hold"/>
                                        <p:tgtEl>
                                          <p:spTgt spid="9"/>
                                        </p:tgtEl>
                                        <p:attrNameLst>
                                          <p:attrName>ppt_x</p:attrName>
                                        </p:attrNameLst>
                                      </p:cBhvr>
                                      <p:tavLst>
                                        <p:tav tm="0">
                                          <p:val>
                                            <p:strVal val="1+#ppt_w/2"/>
                                          </p:val>
                                        </p:tav>
                                        <p:tav tm="100000">
                                          <p:val>
                                            <p:strVal val="#ppt_x"/>
                                          </p:val>
                                        </p:tav>
                                      </p:tavLst>
                                    </p:anim>
                                    <p:anim calcmode="lin" valueType="num">
                                      <p:cBhvr additive="base">
                                        <p:cTn id="71" dur="2390" fill="hold"/>
                                        <p:tgtEl>
                                          <p:spTgt spid="9"/>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390" fill="hold"/>
                                        <p:tgtEl>
                                          <p:spTgt spid="9"/>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9"/>
                                        </p:tgtEl>
                                        <p:attrNameLst>
                                          <p:attrName>style.visibility</p:attrName>
                                        </p:attrNameLst>
                                      </p:cBhvr>
                                      <p:to>
                                        <p:strVal val="visible"/>
                                      </p:to>
                                    </p:set>
                                    <p:animEffect transition="in" filter="blinds(horizontal)">
                                      <p:cBhvr>
                                        <p:cTn id="76" dur="2390"/>
                                        <p:tgtEl>
                                          <p:spTgt spid="9"/>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10"/>
                                        </p:tgtEl>
                                        <p:attrNameLst>
                                          <p:attrName>style.visibility</p:attrName>
                                        </p:attrNameLst>
                                      </p:cBhvr>
                                      <p:to>
                                        <p:strVal val="visible"/>
                                      </p:to>
                                    </p:set>
                                    <p:anim calcmode="lin" valueType="num">
                                      <p:cBhvr additive="base">
                                        <p:cTn id="79" dur="2390" fill="hold"/>
                                        <p:tgtEl>
                                          <p:spTgt spid="10"/>
                                        </p:tgtEl>
                                        <p:attrNameLst>
                                          <p:attrName>ppt_x</p:attrName>
                                        </p:attrNameLst>
                                      </p:cBhvr>
                                      <p:tavLst>
                                        <p:tav tm="0">
                                          <p:val>
                                            <p:strVal val="1+#ppt_w/2"/>
                                          </p:val>
                                        </p:tav>
                                        <p:tav tm="100000">
                                          <p:val>
                                            <p:strVal val="#ppt_x"/>
                                          </p:val>
                                        </p:tav>
                                      </p:tavLst>
                                    </p:anim>
                                    <p:anim calcmode="lin" valueType="num">
                                      <p:cBhvr additive="base">
                                        <p:cTn id="80" dur="2390" fill="hold"/>
                                        <p:tgtEl>
                                          <p:spTgt spid="10"/>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390" fill="hold"/>
                                        <p:tgtEl>
                                          <p:spTgt spid="10"/>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10"/>
                                        </p:tgtEl>
                                        <p:attrNameLst>
                                          <p:attrName>style.visibility</p:attrName>
                                        </p:attrNameLst>
                                      </p:cBhvr>
                                      <p:to>
                                        <p:strVal val="visible"/>
                                      </p:to>
                                    </p:set>
                                    <p:animEffect transition="in" filter="blinds(horizontal)">
                                      <p:cBhvr>
                                        <p:cTn id="85" dur="2390"/>
                                        <p:tgtEl>
                                          <p:spTgt spid="10"/>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11"/>
                                        </p:tgtEl>
                                        <p:attrNameLst>
                                          <p:attrName>style.visibility</p:attrName>
                                        </p:attrNameLst>
                                      </p:cBhvr>
                                      <p:to>
                                        <p:strVal val="visible"/>
                                      </p:to>
                                    </p:set>
                                    <p:anim calcmode="lin" valueType="num">
                                      <p:cBhvr additive="base">
                                        <p:cTn id="88" dur="2390" fill="hold"/>
                                        <p:tgtEl>
                                          <p:spTgt spid="11"/>
                                        </p:tgtEl>
                                        <p:attrNameLst>
                                          <p:attrName>ppt_x</p:attrName>
                                        </p:attrNameLst>
                                      </p:cBhvr>
                                      <p:tavLst>
                                        <p:tav tm="0">
                                          <p:val>
                                            <p:strVal val="1+#ppt_w/2"/>
                                          </p:val>
                                        </p:tav>
                                        <p:tav tm="100000">
                                          <p:val>
                                            <p:strVal val="#ppt_x"/>
                                          </p:val>
                                        </p:tav>
                                      </p:tavLst>
                                    </p:anim>
                                    <p:anim calcmode="lin" valueType="num">
                                      <p:cBhvr additive="base">
                                        <p:cTn id="89" dur="2390" fill="hold"/>
                                        <p:tgtEl>
                                          <p:spTgt spid="11"/>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390" fill="hold"/>
                                        <p:tgtEl>
                                          <p:spTgt spid="11"/>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blinds(horizontal)">
                                      <p:cBhvr>
                                        <p:cTn id="94" dur="2390"/>
                                        <p:tgtEl>
                                          <p:spTgt spid="11"/>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additive="base">
                                        <p:cTn id="97" dur="2390" fill="hold"/>
                                        <p:tgtEl>
                                          <p:spTgt spid="12"/>
                                        </p:tgtEl>
                                        <p:attrNameLst>
                                          <p:attrName>ppt_x</p:attrName>
                                        </p:attrNameLst>
                                      </p:cBhvr>
                                      <p:tavLst>
                                        <p:tav tm="0">
                                          <p:val>
                                            <p:strVal val="1+#ppt_w/2"/>
                                          </p:val>
                                        </p:tav>
                                        <p:tav tm="100000">
                                          <p:val>
                                            <p:strVal val="#ppt_x"/>
                                          </p:val>
                                        </p:tav>
                                      </p:tavLst>
                                    </p:anim>
                                    <p:anim calcmode="lin" valueType="num">
                                      <p:cBhvr additive="base">
                                        <p:cTn id="98" dur="2390" fill="hold"/>
                                        <p:tgtEl>
                                          <p:spTgt spid="12"/>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390" fill="hold"/>
                                        <p:tgtEl>
                                          <p:spTgt spid="12"/>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12"/>
                                        </p:tgtEl>
                                        <p:attrNameLst>
                                          <p:attrName>style.visibility</p:attrName>
                                        </p:attrNameLst>
                                      </p:cBhvr>
                                      <p:to>
                                        <p:strVal val="visible"/>
                                      </p:to>
                                    </p:set>
                                    <p:animEffect transition="in" filter="blinds(horizontal)">
                                      <p:cBhvr>
                                        <p:cTn id="103" dur="2390"/>
                                        <p:tgtEl>
                                          <p:spTgt spid="12"/>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2390" fill="hold"/>
                                        <p:tgtEl>
                                          <p:spTgt spid="13"/>
                                        </p:tgtEl>
                                        <p:attrNameLst>
                                          <p:attrName>ppt_x</p:attrName>
                                        </p:attrNameLst>
                                      </p:cBhvr>
                                      <p:tavLst>
                                        <p:tav tm="0">
                                          <p:val>
                                            <p:strVal val="1+#ppt_w/2"/>
                                          </p:val>
                                        </p:tav>
                                        <p:tav tm="100000">
                                          <p:val>
                                            <p:strVal val="#ppt_x"/>
                                          </p:val>
                                        </p:tav>
                                      </p:tavLst>
                                    </p:anim>
                                    <p:anim calcmode="lin" valueType="num">
                                      <p:cBhvr additive="base">
                                        <p:cTn id="107" dur="2390" fill="hold"/>
                                        <p:tgtEl>
                                          <p:spTgt spid="13"/>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390" fill="hold"/>
                                        <p:tgtEl>
                                          <p:spTgt spid="13"/>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13"/>
                                        </p:tgtEl>
                                        <p:attrNameLst>
                                          <p:attrName>style.visibility</p:attrName>
                                        </p:attrNameLst>
                                      </p:cBhvr>
                                      <p:to>
                                        <p:strVal val="visible"/>
                                      </p:to>
                                    </p:set>
                                    <p:animEffect transition="in" filter="blinds(horizontal)">
                                      <p:cBhvr>
                                        <p:cTn id="112" dur="2390"/>
                                        <p:tgtEl>
                                          <p:spTgt spid="13"/>
                                        </p:tgtEl>
                                      </p:cBhvr>
                                    </p:animEffect>
                                  </p:childTnLst>
                                </p:cTn>
                              </p:par>
                              <p:par>
                                <p:cTn id="113" presetID="2" presetClass="entr" presetSubtype="8" fill="hold" grpId="0" nodeType="withEffect">
                                  <p:stCondLst>
                                    <p:cond delay="0"/>
                                  </p:stCondLst>
                                  <p:childTnLst>
                                    <p:set>
                                      <p:cBhvr>
                                        <p:cTn id="114" dur="1" fill="hold">
                                          <p:stCondLst>
                                            <p:cond delay="0"/>
                                          </p:stCondLst>
                                        </p:cTn>
                                        <p:tgtEl>
                                          <p:spTgt spid="14"/>
                                        </p:tgtEl>
                                        <p:attrNameLst>
                                          <p:attrName>style.visibility</p:attrName>
                                        </p:attrNameLst>
                                      </p:cBhvr>
                                      <p:to>
                                        <p:strVal val="visible"/>
                                      </p:to>
                                    </p:set>
                                    <p:anim calcmode="lin" valueType="num">
                                      <p:cBhvr additive="base">
                                        <p:cTn id="115" dur="2390" fill="hold"/>
                                        <p:tgtEl>
                                          <p:spTgt spid="14"/>
                                        </p:tgtEl>
                                        <p:attrNameLst>
                                          <p:attrName>ppt_x</p:attrName>
                                        </p:attrNameLst>
                                      </p:cBhvr>
                                      <p:tavLst>
                                        <p:tav tm="0">
                                          <p:val>
                                            <p:strVal val="0-#ppt_w/2"/>
                                          </p:val>
                                        </p:tav>
                                        <p:tav tm="100000">
                                          <p:val>
                                            <p:strVal val="#ppt_x"/>
                                          </p:val>
                                        </p:tav>
                                      </p:tavLst>
                                    </p:anim>
                                    <p:anim calcmode="lin" valueType="num">
                                      <p:cBhvr additive="base">
                                        <p:cTn id="116" dur="2390" fill="hold"/>
                                        <p:tgtEl>
                                          <p:spTgt spid="14"/>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390" fill="hold"/>
                                        <p:tgtEl>
                                          <p:spTgt spid="14"/>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14"/>
                                        </p:tgtEl>
                                        <p:attrNameLst>
                                          <p:attrName>style.visibility</p:attrName>
                                        </p:attrNameLst>
                                      </p:cBhvr>
                                      <p:to>
                                        <p:strVal val="visible"/>
                                      </p:to>
                                    </p:set>
                                    <p:animEffect transition="in" filter="blinds(horizontal)">
                                      <p:cBhvr>
                                        <p:cTn id="121" dur="2390"/>
                                        <p:tgtEl>
                                          <p:spTgt spid="14"/>
                                        </p:tgtEl>
                                      </p:cBhvr>
                                    </p:animEffect>
                                  </p:childTnLst>
                                </p:cTn>
                              </p:par>
                              <p:par>
                                <p:cTn id="122" presetID="2" presetClass="entr" presetSubtype="8" fill="hold" grpId="0" nodeType="withEffect">
                                  <p:stCondLst>
                                    <p:cond delay="0"/>
                                  </p:stCondLst>
                                  <p:childTnLst>
                                    <p:set>
                                      <p:cBhvr>
                                        <p:cTn id="123" dur="1" fill="hold">
                                          <p:stCondLst>
                                            <p:cond delay="0"/>
                                          </p:stCondLst>
                                        </p:cTn>
                                        <p:tgtEl>
                                          <p:spTgt spid="15"/>
                                        </p:tgtEl>
                                        <p:attrNameLst>
                                          <p:attrName>style.visibility</p:attrName>
                                        </p:attrNameLst>
                                      </p:cBhvr>
                                      <p:to>
                                        <p:strVal val="visible"/>
                                      </p:to>
                                    </p:set>
                                    <p:anim calcmode="lin" valueType="num">
                                      <p:cBhvr additive="base">
                                        <p:cTn id="124" dur="2390" fill="hold"/>
                                        <p:tgtEl>
                                          <p:spTgt spid="15"/>
                                        </p:tgtEl>
                                        <p:attrNameLst>
                                          <p:attrName>ppt_x</p:attrName>
                                        </p:attrNameLst>
                                      </p:cBhvr>
                                      <p:tavLst>
                                        <p:tav tm="0">
                                          <p:val>
                                            <p:strVal val="0-#ppt_w/2"/>
                                          </p:val>
                                        </p:tav>
                                        <p:tav tm="100000">
                                          <p:val>
                                            <p:strVal val="#ppt_x"/>
                                          </p:val>
                                        </p:tav>
                                      </p:tavLst>
                                    </p:anim>
                                    <p:anim calcmode="lin" valueType="num">
                                      <p:cBhvr additive="base">
                                        <p:cTn id="125" dur="2390" fill="hold"/>
                                        <p:tgtEl>
                                          <p:spTgt spid="15"/>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390" fill="hold"/>
                                        <p:tgtEl>
                                          <p:spTgt spid="15"/>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15"/>
                                        </p:tgtEl>
                                        <p:attrNameLst>
                                          <p:attrName>style.visibility</p:attrName>
                                        </p:attrNameLst>
                                      </p:cBhvr>
                                      <p:to>
                                        <p:strVal val="visible"/>
                                      </p:to>
                                    </p:set>
                                    <p:animEffect transition="in" filter="blinds(horizontal)">
                                      <p:cBhvr>
                                        <p:cTn id="130" dur="2390"/>
                                        <p:tgtEl>
                                          <p:spTgt spid="15"/>
                                        </p:tgtEl>
                                      </p:cBhvr>
                                    </p:animEffect>
                                  </p:childTnLst>
                                </p:cTn>
                              </p:par>
                              <p:par>
                                <p:cTn id="131" presetID="2" presetClass="entr" presetSubtype="8" fill="hold" grpId="0" nodeType="withEffect">
                                  <p:stCondLst>
                                    <p:cond delay="0"/>
                                  </p:stCondLst>
                                  <p:childTnLst>
                                    <p:set>
                                      <p:cBhvr>
                                        <p:cTn id="132" dur="1" fill="hold">
                                          <p:stCondLst>
                                            <p:cond delay="0"/>
                                          </p:stCondLst>
                                        </p:cTn>
                                        <p:tgtEl>
                                          <p:spTgt spid="16"/>
                                        </p:tgtEl>
                                        <p:attrNameLst>
                                          <p:attrName>style.visibility</p:attrName>
                                        </p:attrNameLst>
                                      </p:cBhvr>
                                      <p:to>
                                        <p:strVal val="visible"/>
                                      </p:to>
                                    </p:set>
                                    <p:anim calcmode="lin" valueType="num">
                                      <p:cBhvr additive="base">
                                        <p:cTn id="133" dur="2390" fill="hold"/>
                                        <p:tgtEl>
                                          <p:spTgt spid="16"/>
                                        </p:tgtEl>
                                        <p:attrNameLst>
                                          <p:attrName>ppt_x</p:attrName>
                                        </p:attrNameLst>
                                      </p:cBhvr>
                                      <p:tavLst>
                                        <p:tav tm="0">
                                          <p:val>
                                            <p:strVal val="0-#ppt_w/2"/>
                                          </p:val>
                                        </p:tav>
                                        <p:tav tm="100000">
                                          <p:val>
                                            <p:strVal val="#ppt_x"/>
                                          </p:val>
                                        </p:tav>
                                      </p:tavLst>
                                    </p:anim>
                                    <p:anim calcmode="lin" valueType="num">
                                      <p:cBhvr additive="base">
                                        <p:cTn id="134" dur="2390" fill="hold"/>
                                        <p:tgtEl>
                                          <p:spTgt spid="16"/>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390" fill="hold"/>
                                        <p:tgtEl>
                                          <p:spTgt spid="16"/>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16"/>
                                        </p:tgtEl>
                                        <p:attrNameLst>
                                          <p:attrName>style.visibility</p:attrName>
                                        </p:attrNameLst>
                                      </p:cBhvr>
                                      <p:to>
                                        <p:strVal val="visible"/>
                                      </p:to>
                                    </p:set>
                                    <p:animEffect transition="in" filter="blinds(horizontal)">
                                      <p:cBhvr>
                                        <p:cTn id="139" dur="2390"/>
                                        <p:tgtEl>
                                          <p:spTgt spid="16"/>
                                        </p:tgtEl>
                                      </p:cBhvr>
                                    </p:animEffect>
                                  </p:childTnLst>
                                </p:cTn>
                              </p:par>
                              <p:par>
                                <p:cTn id="140" presetID="2" presetClass="entr" presetSubtype="8"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2390" fill="hold"/>
                                        <p:tgtEl>
                                          <p:spTgt spid="17"/>
                                        </p:tgtEl>
                                        <p:attrNameLst>
                                          <p:attrName>ppt_x</p:attrName>
                                        </p:attrNameLst>
                                      </p:cBhvr>
                                      <p:tavLst>
                                        <p:tav tm="0">
                                          <p:val>
                                            <p:strVal val="0-#ppt_w/2"/>
                                          </p:val>
                                        </p:tav>
                                        <p:tav tm="100000">
                                          <p:val>
                                            <p:strVal val="#ppt_x"/>
                                          </p:val>
                                        </p:tav>
                                      </p:tavLst>
                                    </p:anim>
                                    <p:anim calcmode="lin" valueType="num">
                                      <p:cBhvr additive="base">
                                        <p:cTn id="143" dur="2390" fill="hold"/>
                                        <p:tgtEl>
                                          <p:spTgt spid="1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390" fill="hold"/>
                                        <p:tgtEl>
                                          <p:spTgt spid="1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17"/>
                                        </p:tgtEl>
                                        <p:attrNameLst>
                                          <p:attrName>style.visibility</p:attrName>
                                        </p:attrNameLst>
                                      </p:cBhvr>
                                      <p:to>
                                        <p:strVal val="visible"/>
                                      </p:to>
                                    </p:set>
                                    <p:animEffect transition="in" filter="blinds(horizontal)">
                                      <p:cBhvr>
                                        <p:cTn id="148" dur="2390"/>
                                        <p:tgtEl>
                                          <p:spTgt spid="17"/>
                                        </p:tgtEl>
                                      </p:cBhvr>
                                    </p:animEffect>
                                  </p:childTnLst>
                                </p:cTn>
                              </p:par>
                              <p:par>
                                <p:cTn id="149" presetID="2" presetClass="entr" presetSubtype="8" fill="hold" grpId="0" nodeType="withEffect">
                                  <p:stCondLst>
                                    <p:cond delay="0"/>
                                  </p:stCondLst>
                                  <p:childTnLst>
                                    <p:set>
                                      <p:cBhvr>
                                        <p:cTn id="150" dur="1" fill="hold">
                                          <p:stCondLst>
                                            <p:cond delay="0"/>
                                          </p:stCondLst>
                                        </p:cTn>
                                        <p:tgtEl>
                                          <p:spTgt spid="18"/>
                                        </p:tgtEl>
                                        <p:attrNameLst>
                                          <p:attrName>style.visibility</p:attrName>
                                        </p:attrNameLst>
                                      </p:cBhvr>
                                      <p:to>
                                        <p:strVal val="visible"/>
                                      </p:to>
                                    </p:set>
                                    <p:anim calcmode="lin" valueType="num">
                                      <p:cBhvr additive="base">
                                        <p:cTn id="151" dur="2390" fill="hold"/>
                                        <p:tgtEl>
                                          <p:spTgt spid="18"/>
                                        </p:tgtEl>
                                        <p:attrNameLst>
                                          <p:attrName>ppt_x</p:attrName>
                                        </p:attrNameLst>
                                      </p:cBhvr>
                                      <p:tavLst>
                                        <p:tav tm="0">
                                          <p:val>
                                            <p:strVal val="0-#ppt_w/2"/>
                                          </p:val>
                                        </p:tav>
                                        <p:tav tm="100000">
                                          <p:val>
                                            <p:strVal val="#ppt_x"/>
                                          </p:val>
                                        </p:tav>
                                      </p:tavLst>
                                    </p:anim>
                                    <p:anim calcmode="lin" valueType="num">
                                      <p:cBhvr additive="base">
                                        <p:cTn id="152" dur="2390" fill="hold"/>
                                        <p:tgtEl>
                                          <p:spTgt spid="18"/>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390" fill="hold"/>
                                        <p:tgtEl>
                                          <p:spTgt spid="18"/>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18"/>
                                        </p:tgtEl>
                                        <p:attrNameLst>
                                          <p:attrName>style.visibility</p:attrName>
                                        </p:attrNameLst>
                                      </p:cBhvr>
                                      <p:to>
                                        <p:strVal val="visible"/>
                                      </p:to>
                                    </p:set>
                                    <p:animEffect transition="in" filter="blinds(horizontal)">
                                      <p:cBhvr>
                                        <p:cTn id="157" dur="2390"/>
                                        <p:tgtEl>
                                          <p:spTgt spid="18"/>
                                        </p:tgtEl>
                                      </p:cBhvr>
                                    </p:animEffect>
                                  </p:childTnLst>
                                </p:cTn>
                              </p:par>
                              <p:par>
                                <p:cTn id="158" presetID="2" presetClass="entr" presetSubtype="8" fill="hold" grpId="0" nodeType="withEffect">
                                  <p:stCondLst>
                                    <p:cond delay="0"/>
                                  </p:stCondLst>
                                  <p:childTnLst>
                                    <p:set>
                                      <p:cBhvr>
                                        <p:cTn id="159" dur="1" fill="hold">
                                          <p:stCondLst>
                                            <p:cond delay="0"/>
                                          </p:stCondLst>
                                        </p:cTn>
                                        <p:tgtEl>
                                          <p:spTgt spid="19"/>
                                        </p:tgtEl>
                                        <p:attrNameLst>
                                          <p:attrName>style.visibility</p:attrName>
                                        </p:attrNameLst>
                                      </p:cBhvr>
                                      <p:to>
                                        <p:strVal val="visible"/>
                                      </p:to>
                                    </p:set>
                                    <p:anim calcmode="lin" valueType="num">
                                      <p:cBhvr additive="base">
                                        <p:cTn id="160" dur="2390" fill="hold"/>
                                        <p:tgtEl>
                                          <p:spTgt spid="19"/>
                                        </p:tgtEl>
                                        <p:attrNameLst>
                                          <p:attrName>ppt_x</p:attrName>
                                        </p:attrNameLst>
                                      </p:cBhvr>
                                      <p:tavLst>
                                        <p:tav tm="0">
                                          <p:val>
                                            <p:strVal val="0-#ppt_w/2"/>
                                          </p:val>
                                        </p:tav>
                                        <p:tav tm="100000">
                                          <p:val>
                                            <p:strVal val="#ppt_x"/>
                                          </p:val>
                                        </p:tav>
                                      </p:tavLst>
                                    </p:anim>
                                    <p:anim calcmode="lin" valueType="num">
                                      <p:cBhvr additive="base">
                                        <p:cTn id="161" dur="2390" fill="hold"/>
                                        <p:tgtEl>
                                          <p:spTgt spid="19"/>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390" fill="hold"/>
                                        <p:tgtEl>
                                          <p:spTgt spid="19"/>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19"/>
                                        </p:tgtEl>
                                        <p:attrNameLst>
                                          <p:attrName>style.visibility</p:attrName>
                                        </p:attrNameLst>
                                      </p:cBhvr>
                                      <p:to>
                                        <p:strVal val="visible"/>
                                      </p:to>
                                    </p:set>
                                    <p:animEffect transition="in" filter="blinds(horizontal)">
                                      <p:cBhvr>
                                        <p:cTn id="166" dur="2390"/>
                                        <p:tgtEl>
                                          <p:spTgt spid="19"/>
                                        </p:tgtEl>
                                      </p:cBhvr>
                                    </p:animEffect>
                                  </p:childTnLst>
                                </p:cTn>
                              </p:par>
                              <p:par>
                                <p:cTn id="167" presetID="2" presetClass="entr" presetSubtype="8" fill="hold" grpId="0" nodeType="withEffect">
                                  <p:stCondLst>
                                    <p:cond delay="0"/>
                                  </p:stCondLst>
                                  <p:childTnLst>
                                    <p:set>
                                      <p:cBhvr>
                                        <p:cTn id="168" dur="1" fill="hold">
                                          <p:stCondLst>
                                            <p:cond delay="0"/>
                                          </p:stCondLst>
                                        </p:cTn>
                                        <p:tgtEl>
                                          <p:spTgt spid="20"/>
                                        </p:tgtEl>
                                        <p:attrNameLst>
                                          <p:attrName>style.visibility</p:attrName>
                                        </p:attrNameLst>
                                      </p:cBhvr>
                                      <p:to>
                                        <p:strVal val="visible"/>
                                      </p:to>
                                    </p:set>
                                    <p:anim calcmode="lin" valueType="num">
                                      <p:cBhvr additive="base">
                                        <p:cTn id="169" dur="2390" fill="hold"/>
                                        <p:tgtEl>
                                          <p:spTgt spid="20"/>
                                        </p:tgtEl>
                                        <p:attrNameLst>
                                          <p:attrName>ppt_x</p:attrName>
                                        </p:attrNameLst>
                                      </p:cBhvr>
                                      <p:tavLst>
                                        <p:tav tm="0">
                                          <p:val>
                                            <p:strVal val="0-#ppt_w/2"/>
                                          </p:val>
                                        </p:tav>
                                        <p:tav tm="100000">
                                          <p:val>
                                            <p:strVal val="#ppt_x"/>
                                          </p:val>
                                        </p:tav>
                                      </p:tavLst>
                                    </p:anim>
                                    <p:anim calcmode="lin" valueType="num">
                                      <p:cBhvr additive="base">
                                        <p:cTn id="170" dur="2390" fill="hold"/>
                                        <p:tgtEl>
                                          <p:spTgt spid="20"/>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390" fill="hold"/>
                                        <p:tgtEl>
                                          <p:spTgt spid="20"/>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0"/>
                                        </p:tgtEl>
                                        <p:attrNameLst>
                                          <p:attrName>style.visibility</p:attrName>
                                        </p:attrNameLst>
                                      </p:cBhvr>
                                      <p:to>
                                        <p:strVal val="visible"/>
                                      </p:to>
                                    </p:set>
                                    <p:animEffect transition="in" filter="blinds(horizontal)">
                                      <p:cBhvr>
                                        <p:cTn id="175" dur="2390"/>
                                        <p:tgtEl>
                                          <p:spTgt spid="20"/>
                                        </p:tgtEl>
                                      </p:cBhvr>
                                    </p:animEffect>
                                  </p:childTnLst>
                                </p:cTn>
                              </p:par>
                              <p:par>
                                <p:cTn id="176" presetID="2" presetClass="entr" presetSubtype="8"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2390" fill="hold"/>
                                        <p:tgtEl>
                                          <p:spTgt spid="21"/>
                                        </p:tgtEl>
                                        <p:attrNameLst>
                                          <p:attrName>ppt_x</p:attrName>
                                        </p:attrNameLst>
                                      </p:cBhvr>
                                      <p:tavLst>
                                        <p:tav tm="0">
                                          <p:val>
                                            <p:strVal val="0-#ppt_w/2"/>
                                          </p:val>
                                        </p:tav>
                                        <p:tav tm="100000">
                                          <p:val>
                                            <p:strVal val="#ppt_x"/>
                                          </p:val>
                                        </p:tav>
                                      </p:tavLst>
                                    </p:anim>
                                    <p:anim calcmode="lin" valueType="num">
                                      <p:cBhvr additive="base">
                                        <p:cTn id="179" dur="2390" fill="hold"/>
                                        <p:tgtEl>
                                          <p:spTgt spid="21"/>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390" fill="hold"/>
                                        <p:tgtEl>
                                          <p:spTgt spid="21"/>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1"/>
                                        </p:tgtEl>
                                        <p:attrNameLst>
                                          <p:attrName>style.visibility</p:attrName>
                                        </p:attrNameLst>
                                      </p:cBhvr>
                                      <p:to>
                                        <p:strVal val="visible"/>
                                      </p:to>
                                    </p:set>
                                    <p:animEffect transition="in" filter="blinds(horizontal)">
                                      <p:cBhvr>
                                        <p:cTn id="184" dur="2390"/>
                                        <p:tgtEl>
                                          <p:spTgt spid="21"/>
                                        </p:tgtEl>
                                      </p:cBhvr>
                                    </p:animEffect>
                                  </p:childTnLst>
                                </p:cTn>
                              </p:par>
                              <p:par>
                                <p:cTn id="185" presetID="2" presetClass="entr" presetSubtype="8"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390" fill="hold"/>
                                        <p:tgtEl>
                                          <p:spTgt spid="22"/>
                                        </p:tgtEl>
                                        <p:attrNameLst>
                                          <p:attrName>ppt_x</p:attrName>
                                        </p:attrNameLst>
                                      </p:cBhvr>
                                      <p:tavLst>
                                        <p:tav tm="0">
                                          <p:val>
                                            <p:strVal val="0-#ppt_w/2"/>
                                          </p:val>
                                        </p:tav>
                                        <p:tav tm="100000">
                                          <p:val>
                                            <p:strVal val="#ppt_x"/>
                                          </p:val>
                                        </p:tav>
                                      </p:tavLst>
                                    </p:anim>
                                    <p:anim calcmode="lin" valueType="num">
                                      <p:cBhvr additive="base">
                                        <p:cTn id="188" dur="239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39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390"/>
                                        <p:tgtEl>
                                          <p:spTgt spid="22"/>
                                        </p:tgtEl>
                                      </p:cBhvr>
                                    </p:animEffect>
                                  </p:childTnLst>
                                </p:cTn>
                              </p:par>
                              <p:par>
                                <p:cTn id="194" presetID="2" presetClass="entr" presetSubtype="8" fill="hold" grpId="0" nodeType="withEffect">
                                  <p:stCondLst>
                                    <p:cond delay="0"/>
                                  </p:stCondLst>
                                  <p:childTnLst>
                                    <p:set>
                                      <p:cBhvr>
                                        <p:cTn id="195" dur="1" fill="hold">
                                          <p:stCondLst>
                                            <p:cond delay="0"/>
                                          </p:stCondLst>
                                        </p:cTn>
                                        <p:tgtEl>
                                          <p:spTgt spid="23"/>
                                        </p:tgtEl>
                                        <p:attrNameLst>
                                          <p:attrName>style.visibility</p:attrName>
                                        </p:attrNameLst>
                                      </p:cBhvr>
                                      <p:to>
                                        <p:strVal val="visible"/>
                                      </p:to>
                                    </p:set>
                                    <p:anim calcmode="lin" valueType="num">
                                      <p:cBhvr additive="base">
                                        <p:cTn id="196" dur="2390" fill="hold"/>
                                        <p:tgtEl>
                                          <p:spTgt spid="23"/>
                                        </p:tgtEl>
                                        <p:attrNameLst>
                                          <p:attrName>ppt_x</p:attrName>
                                        </p:attrNameLst>
                                      </p:cBhvr>
                                      <p:tavLst>
                                        <p:tav tm="0">
                                          <p:val>
                                            <p:strVal val="0-#ppt_w/2"/>
                                          </p:val>
                                        </p:tav>
                                        <p:tav tm="100000">
                                          <p:val>
                                            <p:strVal val="#ppt_x"/>
                                          </p:val>
                                        </p:tav>
                                      </p:tavLst>
                                    </p:anim>
                                    <p:anim calcmode="lin" valueType="num">
                                      <p:cBhvr additive="base">
                                        <p:cTn id="197" dur="2390" fill="hold"/>
                                        <p:tgtEl>
                                          <p:spTgt spid="23"/>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390" fill="hold"/>
                                        <p:tgtEl>
                                          <p:spTgt spid="23"/>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23"/>
                                        </p:tgtEl>
                                        <p:attrNameLst>
                                          <p:attrName>style.visibility</p:attrName>
                                        </p:attrNameLst>
                                      </p:cBhvr>
                                      <p:to>
                                        <p:strVal val="visible"/>
                                      </p:to>
                                    </p:set>
                                    <p:animEffect transition="in" filter="blinds(horizontal)">
                                      <p:cBhvr>
                                        <p:cTn id="202" dur="2390"/>
                                        <p:tgtEl>
                                          <p:spTgt spid="23"/>
                                        </p:tgtEl>
                                      </p:cBhvr>
                                    </p:animEffect>
                                  </p:childTnLst>
                                </p:cTn>
                              </p:par>
                              <p:par>
                                <p:cTn id="203" presetID="2" presetClass="entr" presetSubtype="8" fill="hold" grpId="0" nodeType="withEffect">
                                  <p:stCondLst>
                                    <p:cond delay="0"/>
                                  </p:stCondLst>
                                  <p:childTnLst>
                                    <p:set>
                                      <p:cBhvr>
                                        <p:cTn id="204" dur="1" fill="hold">
                                          <p:stCondLst>
                                            <p:cond delay="0"/>
                                          </p:stCondLst>
                                        </p:cTn>
                                        <p:tgtEl>
                                          <p:spTgt spid="24"/>
                                        </p:tgtEl>
                                        <p:attrNameLst>
                                          <p:attrName>style.visibility</p:attrName>
                                        </p:attrNameLst>
                                      </p:cBhvr>
                                      <p:to>
                                        <p:strVal val="visible"/>
                                      </p:to>
                                    </p:set>
                                    <p:anim calcmode="lin" valueType="num">
                                      <p:cBhvr additive="base">
                                        <p:cTn id="205" dur="2390" fill="hold"/>
                                        <p:tgtEl>
                                          <p:spTgt spid="24"/>
                                        </p:tgtEl>
                                        <p:attrNameLst>
                                          <p:attrName>ppt_x</p:attrName>
                                        </p:attrNameLst>
                                      </p:cBhvr>
                                      <p:tavLst>
                                        <p:tav tm="0">
                                          <p:val>
                                            <p:strVal val="0-#ppt_w/2"/>
                                          </p:val>
                                        </p:tav>
                                        <p:tav tm="100000">
                                          <p:val>
                                            <p:strVal val="#ppt_x"/>
                                          </p:val>
                                        </p:tav>
                                      </p:tavLst>
                                    </p:anim>
                                    <p:anim calcmode="lin" valueType="num">
                                      <p:cBhvr additive="base">
                                        <p:cTn id="206" dur="2390" fill="hold"/>
                                        <p:tgtEl>
                                          <p:spTgt spid="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390" fill="hold"/>
                                        <p:tgtEl>
                                          <p:spTgt spid="24"/>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Effect transition="in" filter="blinds(horizontal)">
                                      <p:cBhvr>
                                        <p:cTn id="211" dur="2390"/>
                                        <p:tgtEl>
                                          <p:spTgt spid="24"/>
                                        </p:tgtEl>
                                      </p:cBhvr>
                                    </p:animEffect>
                                  </p:childTnLst>
                                </p:cTn>
                              </p:par>
                              <p:par>
                                <p:cTn id="212" presetID="2" presetClass="entr" presetSubtype="8" fill="hold" grpId="0" nodeType="withEffect">
                                  <p:stCondLst>
                                    <p:cond delay="0"/>
                                  </p:stCondLst>
                                  <p:childTnLst>
                                    <p:set>
                                      <p:cBhvr>
                                        <p:cTn id="213" dur="1" fill="hold">
                                          <p:stCondLst>
                                            <p:cond delay="0"/>
                                          </p:stCondLst>
                                        </p:cTn>
                                        <p:tgtEl>
                                          <p:spTgt spid="25"/>
                                        </p:tgtEl>
                                        <p:attrNameLst>
                                          <p:attrName>style.visibility</p:attrName>
                                        </p:attrNameLst>
                                      </p:cBhvr>
                                      <p:to>
                                        <p:strVal val="visible"/>
                                      </p:to>
                                    </p:set>
                                    <p:anim calcmode="lin" valueType="num">
                                      <p:cBhvr additive="base">
                                        <p:cTn id="214" dur="2390" fill="hold"/>
                                        <p:tgtEl>
                                          <p:spTgt spid="25"/>
                                        </p:tgtEl>
                                        <p:attrNameLst>
                                          <p:attrName>ppt_x</p:attrName>
                                        </p:attrNameLst>
                                      </p:cBhvr>
                                      <p:tavLst>
                                        <p:tav tm="0">
                                          <p:val>
                                            <p:strVal val="0-#ppt_w/2"/>
                                          </p:val>
                                        </p:tav>
                                        <p:tav tm="100000">
                                          <p:val>
                                            <p:strVal val="#ppt_x"/>
                                          </p:val>
                                        </p:tav>
                                      </p:tavLst>
                                    </p:anim>
                                    <p:anim calcmode="lin" valueType="num">
                                      <p:cBhvr additive="base">
                                        <p:cTn id="215" dur="2390" fill="hold"/>
                                        <p:tgtEl>
                                          <p:spTgt spid="25"/>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390" fill="hold"/>
                                        <p:tgtEl>
                                          <p:spTgt spid="25"/>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25"/>
                                        </p:tgtEl>
                                        <p:attrNameLst>
                                          <p:attrName>style.visibility</p:attrName>
                                        </p:attrNameLst>
                                      </p:cBhvr>
                                      <p:to>
                                        <p:strVal val="visible"/>
                                      </p:to>
                                    </p:set>
                                    <p:animEffect transition="in" filter="blinds(horizontal)">
                                      <p:cBhvr>
                                        <p:cTn id="220" dur="2390"/>
                                        <p:tgtEl>
                                          <p:spTgt spid="25"/>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26"/>
                                        </p:tgtEl>
                                        <p:attrNameLst>
                                          <p:attrName>style.visibility</p:attrName>
                                        </p:attrNameLst>
                                      </p:cBhvr>
                                      <p:to>
                                        <p:strVal val="visible"/>
                                      </p:to>
                                    </p:set>
                                    <p:anim calcmode="lin" valueType="num">
                                      <p:cBhvr additive="base">
                                        <p:cTn id="223" dur="2390" fill="hold"/>
                                        <p:tgtEl>
                                          <p:spTgt spid="26"/>
                                        </p:tgtEl>
                                        <p:attrNameLst>
                                          <p:attrName>ppt_x</p:attrName>
                                        </p:attrNameLst>
                                      </p:cBhvr>
                                      <p:tavLst>
                                        <p:tav tm="0">
                                          <p:val>
                                            <p:strVal val="1+#ppt_w/2"/>
                                          </p:val>
                                        </p:tav>
                                        <p:tav tm="100000">
                                          <p:val>
                                            <p:strVal val="#ppt_x"/>
                                          </p:val>
                                        </p:tav>
                                      </p:tavLst>
                                    </p:anim>
                                    <p:anim calcmode="lin" valueType="num">
                                      <p:cBhvr additive="base">
                                        <p:cTn id="224" dur="2390" fill="hold"/>
                                        <p:tgtEl>
                                          <p:spTgt spid="26"/>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390" fill="hold"/>
                                        <p:tgtEl>
                                          <p:spTgt spid="26"/>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26"/>
                                        </p:tgtEl>
                                        <p:attrNameLst>
                                          <p:attrName>style.visibility</p:attrName>
                                        </p:attrNameLst>
                                      </p:cBhvr>
                                      <p:to>
                                        <p:strVal val="visible"/>
                                      </p:to>
                                    </p:set>
                                    <p:animEffect transition="in" filter="blinds(horizontal)">
                                      <p:cBhvr>
                                        <p:cTn id="229" dur="2390"/>
                                        <p:tgtEl>
                                          <p:spTgt spid="26"/>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27"/>
                                        </p:tgtEl>
                                        <p:attrNameLst>
                                          <p:attrName>style.visibility</p:attrName>
                                        </p:attrNameLst>
                                      </p:cBhvr>
                                      <p:to>
                                        <p:strVal val="visible"/>
                                      </p:to>
                                    </p:set>
                                    <p:anim calcmode="lin" valueType="num">
                                      <p:cBhvr additive="base">
                                        <p:cTn id="232" dur="2390" fill="hold"/>
                                        <p:tgtEl>
                                          <p:spTgt spid="27"/>
                                        </p:tgtEl>
                                        <p:attrNameLst>
                                          <p:attrName>ppt_x</p:attrName>
                                        </p:attrNameLst>
                                      </p:cBhvr>
                                      <p:tavLst>
                                        <p:tav tm="0">
                                          <p:val>
                                            <p:strVal val="1+#ppt_w/2"/>
                                          </p:val>
                                        </p:tav>
                                        <p:tav tm="100000">
                                          <p:val>
                                            <p:strVal val="#ppt_x"/>
                                          </p:val>
                                        </p:tav>
                                      </p:tavLst>
                                    </p:anim>
                                    <p:anim calcmode="lin" valueType="num">
                                      <p:cBhvr additive="base">
                                        <p:cTn id="233" dur="2390" fill="hold"/>
                                        <p:tgtEl>
                                          <p:spTgt spid="27"/>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390" fill="hold"/>
                                        <p:tgtEl>
                                          <p:spTgt spid="27"/>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27"/>
                                        </p:tgtEl>
                                        <p:attrNameLst>
                                          <p:attrName>style.visibility</p:attrName>
                                        </p:attrNameLst>
                                      </p:cBhvr>
                                      <p:to>
                                        <p:strVal val="visible"/>
                                      </p:to>
                                    </p:set>
                                    <p:animEffect transition="in" filter="blinds(horizontal)">
                                      <p:cBhvr>
                                        <p:cTn id="238" dur="2390"/>
                                        <p:tgtEl>
                                          <p:spTgt spid="27"/>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28"/>
                                        </p:tgtEl>
                                        <p:attrNameLst>
                                          <p:attrName>style.visibility</p:attrName>
                                        </p:attrNameLst>
                                      </p:cBhvr>
                                      <p:to>
                                        <p:strVal val="visible"/>
                                      </p:to>
                                    </p:set>
                                    <p:anim calcmode="lin" valueType="num">
                                      <p:cBhvr additive="base">
                                        <p:cTn id="241" dur="2390" fill="hold"/>
                                        <p:tgtEl>
                                          <p:spTgt spid="28"/>
                                        </p:tgtEl>
                                        <p:attrNameLst>
                                          <p:attrName>ppt_x</p:attrName>
                                        </p:attrNameLst>
                                      </p:cBhvr>
                                      <p:tavLst>
                                        <p:tav tm="0">
                                          <p:val>
                                            <p:strVal val="1+#ppt_w/2"/>
                                          </p:val>
                                        </p:tav>
                                        <p:tav tm="100000">
                                          <p:val>
                                            <p:strVal val="#ppt_x"/>
                                          </p:val>
                                        </p:tav>
                                      </p:tavLst>
                                    </p:anim>
                                    <p:anim calcmode="lin" valueType="num">
                                      <p:cBhvr additive="base">
                                        <p:cTn id="242" dur="2390" fill="hold"/>
                                        <p:tgtEl>
                                          <p:spTgt spid="28"/>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390" fill="hold"/>
                                        <p:tgtEl>
                                          <p:spTgt spid="28"/>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28"/>
                                        </p:tgtEl>
                                        <p:attrNameLst>
                                          <p:attrName>style.visibility</p:attrName>
                                        </p:attrNameLst>
                                      </p:cBhvr>
                                      <p:to>
                                        <p:strVal val="visible"/>
                                      </p:to>
                                    </p:set>
                                    <p:animEffect transition="in" filter="blinds(horizontal)">
                                      <p:cBhvr>
                                        <p:cTn id="247" dur="2390"/>
                                        <p:tgtEl>
                                          <p:spTgt spid="28"/>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29"/>
                                        </p:tgtEl>
                                        <p:attrNameLst>
                                          <p:attrName>style.visibility</p:attrName>
                                        </p:attrNameLst>
                                      </p:cBhvr>
                                      <p:to>
                                        <p:strVal val="visible"/>
                                      </p:to>
                                    </p:set>
                                    <p:anim calcmode="lin" valueType="num">
                                      <p:cBhvr additive="base">
                                        <p:cTn id="250" dur="2390" fill="hold"/>
                                        <p:tgtEl>
                                          <p:spTgt spid="29"/>
                                        </p:tgtEl>
                                        <p:attrNameLst>
                                          <p:attrName>ppt_x</p:attrName>
                                        </p:attrNameLst>
                                      </p:cBhvr>
                                      <p:tavLst>
                                        <p:tav tm="0">
                                          <p:val>
                                            <p:strVal val="1+#ppt_w/2"/>
                                          </p:val>
                                        </p:tav>
                                        <p:tav tm="100000">
                                          <p:val>
                                            <p:strVal val="#ppt_x"/>
                                          </p:val>
                                        </p:tav>
                                      </p:tavLst>
                                    </p:anim>
                                    <p:anim calcmode="lin" valueType="num">
                                      <p:cBhvr additive="base">
                                        <p:cTn id="251" dur="2390" fill="hold"/>
                                        <p:tgtEl>
                                          <p:spTgt spid="29"/>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390" fill="hold"/>
                                        <p:tgtEl>
                                          <p:spTgt spid="29"/>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29"/>
                                        </p:tgtEl>
                                        <p:attrNameLst>
                                          <p:attrName>style.visibility</p:attrName>
                                        </p:attrNameLst>
                                      </p:cBhvr>
                                      <p:to>
                                        <p:strVal val="visible"/>
                                      </p:to>
                                    </p:set>
                                    <p:animEffect transition="in" filter="blinds(horizontal)">
                                      <p:cBhvr>
                                        <p:cTn id="256" dur="2390"/>
                                        <p:tgtEl>
                                          <p:spTgt spid="29"/>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30"/>
                                        </p:tgtEl>
                                        <p:attrNameLst>
                                          <p:attrName>style.visibility</p:attrName>
                                        </p:attrNameLst>
                                      </p:cBhvr>
                                      <p:to>
                                        <p:strVal val="visible"/>
                                      </p:to>
                                    </p:set>
                                    <p:anim calcmode="lin" valueType="num">
                                      <p:cBhvr additive="base">
                                        <p:cTn id="259" dur="2390" fill="hold"/>
                                        <p:tgtEl>
                                          <p:spTgt spid="30"/>
                                        </p:tgtEl>
                                        <p:attrNameLst>
                                          <p:attrName>ppt_x</p:attrName>
                                        </p:attrNameLst>
                                      </p:cBhvr>
                                      <p:tavLst>
                                        <p:tav tm="0">
                                          <p:val>
                                            <p:strVal val="1+#ppt_w/2"/>
                                          </p:val>
                                        </p:tav>
                                        <p:tav tm="100000">
                                          <p:val>
                                            <p:strVal val="#ppt_x"/>
                                          </p:val>
                                        </p:tav>
                                      </p:tavLst>
                                    </p:anim>
                                    <p:anim calcmode="lin" valueType="num">
                                      <p:cBhvr additive="base">
                                        <p:cTn id="260" dur="2390" fill="hold"/>
                                        <p:tgtEl>
                                          <p:spTgt spid="30"/>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390" fill="hold"/>
                                        <p:tgtEl>
                                          <p:spTgt spid="30"/>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30"/>
                                        </p:tgtEl>
                                        <p:attrNameLst>
                                          <p:attrName>style.visibility</p:attrName>
                                        </p:attrNameLst>
                                      </p:cBhvr>
                                      <p:to>
                                        <p:strVal val="visible"/>
                                      </p:to>
                                    </p:set>
                                    <p:animEffect transition="in" filter="blinds(horizontal)">
                                      <p:cBhvr>
                                        <p:cTn id="265" dur="2390"/>
                                        <p:tgtEl>
                                          <p:spTgt spid="30"/>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31"/>
                                        </p:tgtEl>
                                        <p:attrNameLst>
                                          <p:attrName>style.visibility</p:attrName>
                                        </p:attrNameLst>
                                      </p:cBhvr>
                                      <p:to>
                                        <p:strVal val="visible"/>
                                      </p:to>
                                    </p:set>
                                    <p:anim calcmode="lin" valueType="num">
                                      <p:cBhvr additive="base">
                                        <p:cTn id="268" dur="2390" fill="hold"/>
                                        <p:tgtEl>
                                          <p:spTgt spid="31"/>
                                        </p:tgtEl>
                                        <p:attrNameLst>
                                          <p:attrName>ppt_x</p:attrName>
                                        </p:attrNameLst>
                                      </p:cBhvr>
                                      <p:tavLst>
                                        <p:tav tm="0">
                                          <p:val>
                                            <p:strVal val="1+#ppt_w/2"/>
                                          </p:val>
                                        </p:tav>
                                        <p:tav tm="100000">
                                          <p:val>
                                            <p:strVal val="#ppt_x"/>
                                          </p:val>
                                        </p:tav>
                                      </p:tavLst>
                                    </p:anim>
                                    <p:anim calcmode="lin" valueType="num">
                                      <p:cBhvr additive="base">
                                        <p:cTn id="269" dur="2390" fill="hold"/>
                                        <p:tgtEl>
                                          <p:spTgt spid="31"/>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390" fill="hold"/>
                                        <p:tgtEl>
                                          <p:spTgt spid="31"/>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31"/>
                                        </p:tgtEl>
                                        <p:attrNameLst>
                                          <p:attrName>style.visibility</p:attrName>
                                        </p:attrNameLst>
                                      </p:cBhvr>
                                      <p:to>
                                        <p:strVal val="visible"/>
                                      </p:to>
                                    </p:set>
                                    <p:animEffect transition="in" filter="blinds(horizontal)">
                                      <p:cBhvr>
                                        <p:cTn id="274" dur="2390"/>
                                        <p:tgtEl>
                                          <p:spTgt spid="31"/>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32"/>
                                        </p:tgtEl>
                                        <p:attrNameLst>
                                          <p:attrName>style.visibility</p:attrName>
                                        </p:attrNameLst>
                                      </p:cBhvr>
                                      <p:to>
                                        <p:strVal val="visible"/>
                                      </p:to>
                                    </p:set>
                                    <p:anim calcmode="lin" valueType="num">
                                      <p:cBhvr additive="base">
                                        <p:cTn id="277" dur="2390" fill="hold"/>
                                        <p:tgtEl>
                                          <p:spTgt spid="32"/>
                                        </p:tgtEl>
                                        <p:attrNameLst>
                                          <p:attrName>ppt_x</p:attrName>
                                        </p:attrNameLst>
                                      </p:cBhvr>
                                      <p:tavLst>
                                        <p:tav tm="0">
                                          <p:val>
                                            <p:strVal val="1+#ppt_w/2"/>
                                          </p:val>
                                        </p:tav>
                                        <p:tav tm="100000">
                                          <p:val>
                                            <p:strVal val="#ppt_x"/>
                                          </p:val>
                                        </p:tav>
                                      </p:tavLst>
                                    </p:anim>
                                    <p:anim calcmode="lin" valueType="num">
                                      <p:cBhvr additive="base">
                                        <p:cTn id="278" dur="2390" fill="hold"/>
                                        <p:tgtEl>
                                          <p:spTgt spid="3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390" fill="hold"/>
                                        <p:tgtEl>
                                          <p:spTgt spid="32"/>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32"/>
                                        </p:tgtEl>
                                        <p:attrNameLst>
                                          <p:attrName>style.visibility</p:attrName>
                                        </p:attrNameLst>
                                      </p:cBhvr>
                                      <p:to>
                                        <p:strVal val="visible"/>
                                      </p:to>
                                    </p:set>
                                    <p:animEffect transition="in" filter="blinds(horizontal)">
                                      <p:cBhvr>
                                        <p:cTn id="283" dur="2390"/>
                                        <p:tgtEl>
                                          <p:spTgt spid="32"/>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33"/>
                                        </p:tgtEl>
                                        <p:attrNameLst>
                                          <p:attrName>style.visibility</p:attrName>
                                        </p:attrNameLst>
                                      </p:cBhvr>
                                      <p:to>
                                        <p:strVal val="visible"/>
                                      </p:to>
                                    </p:set>
                                    <p:anim calcmode="lin" valueType="num">
                                      <p:cBhvr additive="base">
                                        <p:cTn id="286" dur="2390" fill="hold"/>
                                        <p:tgtEl>
                                          <p:spTgt spid="33"/>
                                        </p:tgtEl>
                                        <p:attrNameLst>
                                          <p:attrName>ppt_x</p:attrName>
                                        </p:attrNameLst>
                                      </p:cBhvr>
                                      <p:tavLst>
                                        <p:tav tm="0">
                                          <p:val>
                                            <p:strVal val="1+#ppt_w/2"/>
                                          </p:val>
                                        </p:tav>
                                        <p:tav tm="100000">
                                          <p:val>
                                            <p:strVal val="#ppt_x"/>
                                          </p:val>
                                        </p:tav>
                                      </p:tavLst>
                                    </p:anim>
                                    <p:anim calcmode="lin" valueType="num">
                                      <p:cBhvr additive="base">
                                        <p:cTn id="287" dur="2390" fill="hold"/>
                                        <p:tgtEl>
                                          <p:spTgt spid="33"/>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390" fill="hold"/>
                                        <p:tgtEl>
                                          <p:spTgt spid="33"/>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33"/>
                                        </p:tgtEl>
                                        <p:attrNameLst>
                                          <p:attrName>style.visibility</p:attrName>
                                        </p:attrNameLst>
                                      </p:cBhvr>
                                      <p:to>
                                        <p:strVal val="visible"/>
                                      </p:to>
                                    </p:set>
                                    <p:animEffect transition="in" filter="blinds(horizontal)">
                                      <p:cBhvr>
                                        <p:cTn id="292" dur="2390"/>
                                        <p:tgtEl>
                                          <p:spTgt spid="33"/>
                                        </p:tgtEl>
                                      </p:cBhvr>
                                    </p:animEffect>
                                  </p:childTnLst>
                                </p:cTn>
                              </p:par>
                              <p:par>
                                <p:cTn id="293" presetID="2" presetClass="entr" presetSubtype="2" fill="hold" grpId="0" nodeType="withEffect">
                                  <p:stCondLst>
                                    <p:cond delay="0"/>
                                  </p:stCondLst>
                                  <p:childTnLst>
                                    <p:set>
                                      <p:cBhvr>
                                        <p:cTn id="294" dur="1" fill="hold">
                                          <p:stCondLst>
                                            <p:cond delay="0"/>
                                          </p:stCondLst>
                                        </p:cTn>
                                        <p:tgtEl>
                                          <p:spTgt spid="34"/>
                                        </p:tgtEl>
                                        <p:attrNameLst>
                                          <p:attrName>style.visibility</p:attrName>
                                        </p:attrNameLst>
                                      </p:cBhvr>
                                      <p:to>
                                        <p:strVal val="visible"/>
                                      </p:to>
                                    </p:set>
                                    <p:anim calcmode="lin" valueType="num">
                                      <p:cBhvr additive="base">
                                        <p:cTn id="295" dur="2390" fill="hold"/>
                                        <p:tgtEl>
                                          <p:spTgt spid="34"/>
                                        </p:tgtEl>
                                        <p:attrNameLst>
                                          <p:attrName>ppt_x</p:attrName>
                                        </p:attrNameLst>
                                      </p:cBhvr>
                                      <p:tavLst>
                                        <p:tav tm="0">
                                          <p:val>
                                            <p:strVal val="1+#ppt_w/2"/>
                                          </p:val>
                                        </p:tav>
                                        <p:tav tm="100000">
                                          <p:val>
                                            <p:strVal val="#ppt_x"/>
                                          </p:val>
                                        </p:tav>
                                      </p:tavLst>
                                    </p:anim>
                                    <p:anim calcmode="lin" valueType="num">
                                      <p:cBhvr additive="base">
                                        <p:cTn id="296" dur="2390" fill="hold"/>
                                        <p:tgtEl>
                                          <p:spTgt spid="3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390" fill="hold"/>
                                        <p:tgtEl>
                                          <p:spTgt spid="3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34"/>
                                        </p:tgtEl>
                                        <p:attrNameLst>
                                          <p:attrName>style.visibility</p:attrName>
                                        </p:attrNameLst>
                                      </p:cBhvr>
                                      <p:to>
                                        <p:strVal val="visible"/>
                                      </p:to>
                                    </p:set>
                                    <p:animEffect transition="in" filter="blinds(horizontal)">
                                      <p:cBhvr>
                                        <p:cTn id="301" dur="2390"/>
                                        <p:tgtEl>
                                          <p:spTgt spid="34"/>
                                        </p:tgtEl>
                                      </p:cBhvr>
                                    </p:animEffect>
                                  </p:childTnLst>
                                </p:cTn>
                              </p:par>
                              <p:par>
                                <p:cTn id="302" presetID="2" presetClass="entr" presetSubtype="2" fill="hold" grpId="0" nodeType="withEffect">
                                  <p:stCondLst>
                                    <p:cond delay="0"/>
                                  </p:stCondLst>
                                  <p:childTnLst>
                                    <p:set>
                                      <p:cBhvr>
                                        <p:cTn id="303" dur="1" fill="hold">
                                          <p:stCondLst>
                                            <p:cond delay="0"/>
                                          </p:stCondLst>
                                        </p:cTn>
                                        <p:tgtEl>
                                          <p:spTgt spid="35"/>
                                        </p:tgtEl>
                                        <p:attrNameLst>
                                          <p:attrName>style.visibility</p:attrName>
                                        </p:attrNameLst>
                                      </p:cBhvr>
                                      <p:to>
                                        <p:strVal val="visible"/>
                                      </p:to>
                                    </p:set>
                                    <p:anim calcmode="lin" valueType="num">
                                      <p:cBhvr additive="base">
                                        <p:cTn id="304" dur="2390" fill="hold"/>
                                        <p:tgtEl>
                                          <p:spTgt spid="35"/>
                                        </p:tgtEl>
                                        <p:attrNameLst>
                                          <p:attrName>ppt_x</p:attrName>
                                        </p:attrNameLst>
                                      </p:cBhvr>
                                      <p:tavLst>
                                        <p:tav tm="0">
                                          <p:val>
                                            <p:strVal val="1+#ppt_w/2"/>
                                          </p:val>
                                        </p:tav>
                                        <p:tav tm="100000">
                                          <p:val>
                                            <p:strVal val="#ppt_x"/>
                                          </p:val>
                                        </p:tav>
                                      </p:tavLst>
                                    </p:anim>
                                    <p:anim calcmode="lin" valueType="num">
                                      <p:cBhvr additive="base">
                                        <p:cTn id="305" dur="2390" fill="hold"/>
                                        <p:tgtEl>
                                          <p:spTgt spid="35"/>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390" fill="hold"/>
                                        <p:tgtEl>
                                          <p:spTgt spid="35"/>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35"/>
                                        </p:tgtEl>
                                        <p:attrNameLst>
                                          <p:attrName>style.visibility</p:attrName>
                                        </p:attrNameLst>
                                      </p:cBhvr>
                                      <p:to>
                                        <p:strVal val="visible"/>
                                      </p:to>
                                    </p:set>
                                    <p:animEffect transition="in" filter="blinds(horizontal)">
                                      <p:cBhvr>
                                        <p:cTn id="310" dur="2390"/>
                                        <p:tgtEl>
                                          <p:spTgt spid="35"/>
                                        </p:tgtEl>
                                      </p:cBhvr>
                                    </p:animEffect>
                                  </p:childTnLst>
                                </p:cTn>
                              </p:par>
                              <p:par>
                                <p:cTn id="311" presetID="2" presetClass="entr" presetSubtype="2" fill="hold" grpId="0" nodeType="withEffect">
                                  <p:stCondLst>
                                    <p:cond delay="0"/>
                                  </p:stCondLst>
                                  <p:childTnLst>
                                    <p:set>
                                      <p:cBhvr>
                                        <p:cTn id="312" dur="1" fill="hold">
                                          <p:stCondLst>
                                            <p:cond delay="0"/>
                                          </p:stCondLst>
                                        </p:cTn>
                                        <p:tgtEl>
                                          <p:spTgt spid="36"/>
                                        </p:tgtEl>
                                        <p:attrNameLst>
                                          <p:attrName>style.visibility</p:attrName>
                                        </p:attrNameLst>
                                      </p:cBhvr>
                                      <p:to>
                                        <p:strVal val="visible"/>
                                      </p:to>
                                    </p:set>
                                    <p:anim calcmode="lin" valueType="num">
                                      <p:cBhvr additive="base">
                                        <p:cTn id="313" dur="2390" fill="hold"/>
                                        <p:tgtEl>
                                          <p:spTgt spid="36"/>
                                        </p:tgtEl>
                                        <p:attrNameLst>
                                          <p:attrName>ppt_x</p:attrName>
                                        </p:attrNameLst>
                                      </p:cBhvr>
                                      <p:tavLst>
                                        <p:tav tm="0">
                                          <p:val>
                                            <p:strVal val="1+#ppt_w/2"/>
                                          </p:val>
                                        </p:tav>
                                        <p:tav tm="100000">
                                          <p:val>
                                            <p:strVal val="#ppt_x"/>
                                          </p:val>
                                        </p:tav>
                                      </p:tavLst>
                                    </p:anim>
                                    <p:anim calcmode="lin" valueType="num">
                                      <p:cBhvr additive="base">
                                        <p:cTn id="314" dur="2390" fill="hold"/>
                                        <p:tgtEl>
                                          <p:spTgt spid="36"/>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390" fill="hold"/>
                                        <p:tgtEl>
                                          <p:spTgt spid="36"/>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36"/>
                                        </p:tgtEl>
                                        <p:attrNameLst>
                                          <p:attrName>style.visibility</p:attrName>
                                        </p:attrNameLst>
                                      </p:cBhvr>
                                      <p:to>
                                        <p:strVal val="visible"/>
                                      </p:to>
                                    </p:set>
                                    <p:animEffect transition="in" filter="blinds(horizontal)">
                                      <p:cBhvr>
                                        <p:cTn id="319" dur="2390"/>
                                        <p:tgtEl>
                                          <p:spTgt spid="36"/>
                                        </p:tgtEl>
                                      </p:cBhvr>
                                    </p:animEffect>
                                  </p:childTnLst>
                                </p:cTn>
                              </p:par>
                              <p:par>
                                <p:cTn id="320" presetID="2" presetClass="entr" presetSubtype="2" fill="hold" grpId="0" nodeType="withEffect">
                                  <p:stCondLst>
                                    <p:cond delay="0"/>
                                  </p:stCondLst>
                                  <p:childTnLst>
                                    <p:set>
                                      <p:cBhvr>
                                        <p:cTn id="321" dur="1" fill="hold">
                                          <p:stCondLst>
                                            <p:cond delay="0"/>
                                          </p:stCondLst>
                                        </p:cTn>
                                        <p:tgtEl>
                                          <p:spTgt spid="37"/>
                                        </p:tgtEl>
                                        <p:attrNameLst>
                                          <p:attrName>style.visibility</p:attrName>
                                        </p:attrNameLst>
                                      </p:cBhvr>
                                      <p:to>
                                        <p:strVal val="visible"/>
                                      </p:to>
                                    </p:set>
                                    <p:anim calcmode="lin" valueType="num">
                                      <p:cBhvr additive="base">
                                        <p:cTn id="322" dur="2390" fill="hold"/>
                                        <p:tgtEl>
                                          <p:spTgt spid="37"/>
                                        </p:tgtEl>
                                        <p:attrNameLst>
                                          <p:attrName>ppt_x</p:attrName>
                                        </p:attrNameLst>
                                      </p:cBhvr>
                                      <p:tavLst>
                                        <p:tav tm="0">
                                          <p:val>
                                            <p:strVal val="1+#ppt_w/2"/>
                                          </p:val>
                                        </p:tav>
                                        <p:tav tm="100000">
                                          <p:val>
                                            <p:strVal val="#ppt_x"/>
                                          </p:val>
                                        </p:tav>
                                      </p:tavLst>
                                    </p:anim>
                                    <p:anim calcmode="lin" valueType="num">
                                      <p:cBhvr additive="base">
                                        <p:cTn id="323" dur="2390" fill="hold"/>
                                        <p:tgtEl>
                                          <p:spTgt spid="37"/>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390" fill="hold"/>
                                        <p:tgtEl>
                                          <p:spTgt spid="37"/>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37"/>
                                        </p:tgtEl>
                                        <p:attrNameLst>
                                          <p:attrName>style.visibility</p:attrName>
                                        </p:attrNameLst>
                                      </p:cBhvr>
                                      <p:to>
                                        <p:strVal val="visible"/>
                                      </p:to>
                                    </p:set>
                                    <p:animEffect transition="in" filter="blinds(horizontal)">
                                      <p:cBhvr>
                                        <p:cTn id="328" dur="2390"/>
                                        <p:tgtEl>
                                          <p:spTgt spid="37"/>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38"/>
                                        </p:tgtEl>
                                        <p:attrNameLst>
                                          <p:attrName>style.visibility</p:attrName>
                                        </p:attrNameLst>
                                      </p:cBhvr>
                                      <p:to>
                                        <p:strVal val="visible"/>
                                      </p:to>
                                    </p:set>
                                    <p:anim calcmode="lin" valueType="num">
                                      <p:cBhvr additive="base">
                                        <p:cTn id="331" dur="2390" fill="hold"/>
                                        <p:tgtEl>
                                          <p:spTgt spid="38"/>
                                        </p:tgtEl>
                                        <p:attrNameLst>
                                          <p:attrName>ppt_x</p:attrName>
                                        </p:attrNameLst>
                                      </p:cBhvr>
                                      <p:tavLst>
                                        <p:tav tm="0">
                                          <p:val>
                                            <p:strVal val="0-#ppt_w/2"/>
                                          </p:val>
                                        </p:tav>
                                        <p:tav tm="100000">
                                          <p:val>
                                            <p:strVal val="#ppt_x"/>
                                          </p:val>
                                        </p:tav>
                                      </p:tavLst>
                                    </p:anim>
                                    <p:anim calcmode="lin" valueType="num">
                                      <p:cBhvr additive="base">
                                        <p:cTn id="332" dur="2390" fill="hold"/>
                                        <p:tgtEl>
                                          <p:spTgt spid="3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390" fill="hold"/>
                                        <p:tgtEl>
                                          <p:spTgt spid="3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38"/>
                                        </p:tgtEl>
                                        <p:attrNameLst>
                                          <p:attrName>style.visibility</p:attrName>
                                        </p:attrNameLst>
                                      </p:cBhvr>
                                      <p:to>
                                        <p:strVal val="visible"/>
                                      </p:to>
                                    </p:set>
                                    <p:animEffect transition="in" filter="blinds(horizontal)">
                                      <p:cBhvr>
                                        <p:cTn id="337" dur="2390"/>
                                        <p:tgtEl>
                                          <p:spTgt spid="3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39"/>
                                        </p:tgtEl>
                                        <p:attrNameLst>
                                          <p:attrName>style.visibility</p:attrName>
                                        </p:attrNameLst>
                                      </p:cBhvr>
                                      <p:to>
                                        <p:strVal val="visible"/>
                                      </p:to>
                                    </p:set>
                                    <p:anim calcmode="lin" valueType="num">
                                      <p:cBhvr additive="base">
                                        <p:cTn id="340" dur="2390" fill="hold"/>
                                        <p:tgtEl>
                                          <p:spTgt spid="39"/>
                                        </p:tgtEl>
                                        <p:attrNameLst>
                                          <p:attrName>ppt_x</p:attrName>
                                        </p:attrNameLst>
                                      </p:cBhvr>
                                      <p:tavLst>
                                        <p:tav tm="0">
                                          <p:val>
                                            <p:strVal val="0-#ppt_w/2"/>
                                          </p:val>
                                        </p:tav>
                                        <p:tav tm="100000">
                                          <p:val>
                                            <p:strVal val="#ppt_x"/>
                                          </p:val>
                                        </p:tav>
                                      </p:tavLst>
                                    </p:anim>
                                    <p:anim calcmode="lin" valueType="num">
                                      <p:cBhvr additive="base">
                                        <p:cTn id="341" dur="2390" fill="hold"/>
                                        <p:tgtEl>
                                          <p:spTgt spid="39"/>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390" fill="hold"/>
                                        <p:tgtEl>
                                          <p:spTgt spid="39"/>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39"/>
                                        </p:tgtEl>
                                        <p:attrNameLst>
                                          <p:attrName>style.visibility</p:attrName>
                                        </p:attrNameLst>
                                      </p:cBhvr>
                                      <p:to>
                                        <p:strVal val="visible"/>
                                      </p:to>
                                    </p:set>
                                    <p:animEffect transition="in" filter="blinds(horizontal)">
                                      <p:cBhvr>
                                        <p:cTn id="346" dur="2390"/>
                                        <p:tgtEl>
                                          <p:spTgt spid="39"/>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40"/>
                                        </p:tgtEl>
                                        <p:attrNameLst>
                                          <p:attrName>style.visibility</p:attrName>
                                        </p:attrNameLst>
                                      </p:cBhvr>
                                      <p:to>
                                        <p:strVal val="visible"/>
                                      </p:to>
                                    </p:set>
                                    <p:anim calcmode="lin" valueType="num">
                                      <p:cBhvr additive="base">
                                        <p:cTn id="349" dur="2390" fill="hold"/>
                                        <p:tgtEl>
                                          <p:spTgt spid="40"/>
                                        </p:tgtEl>
                                        <p:attrNameLst>
                                          <p:attrName>ppt_x</p:attrName>
                                        </p:attrNameLst>
                                      </p:cBhvr>
                                      <p:tavLst>
                                        <p:tav tm="0">
                                          <p:val>
                                            <p:strVal val="0-#ppt_w/2"/>
                                          </p:val>
                                        </p:tav>
                                        <p:tav tm="100000">
                                          <p:val>
                                            <p:strVal val="#ppt_x"/>
                                          </p:val>
                                        </p:tav>
                                      </p:tavLst>
                                    </p:anim>
                                    <p:anim calcmode="lin" valueType="num">
                                      <p:cBhvr additive="base">
                                        <p:cTn id="350" dur="2390" fill="hold"/>
                                        <p:tgtEl>
                                          <p:spTgt spid="40"/>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390" fill="hold"/>
                                        <p:tgtEl>
                                          <p:spTgt spid="40"/>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40"/>
                                        </p:tgtEl>
                                        <p:attrNameLst>
                                          <p:attrName>style.visibility</p:attrName>
                                        </p:attrNameLst>
                                      </p:cBhvr>
                                      <p:to>
                                        <p:strVal val="visible"/>
                                      </p:to>
                                    </p:set>
                                    <p:animEffect transition="in" filter="blinds(horizontal)">
                                      <p:cBhvr>
                                        <p:cTn id="355" dur="2390"/>
                                        <p:tgtEl>
                                          <p:spTgt spid="40"/>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41"/>
                                        </p:tgtEl>
                                        <p:attrNameLst>
                                          <p:attrName>style.visibility</p:attrName>
                                        </p:attrNameLst>
                                      </p:cBhvr>
                                      <p:to>
                                        <p:strVal val="visible"/>
                                      </p:to>
                                    </p:set>
                                    <p:anim calcmode="lin" valueType="num">
                                      <p:cBhvr additive="base">
                                        <p:cTn id="358" dur="2390" fill="hold"/>
                                        <p:tgtEl>
                                          <p:spTgt spid="41"/>
                                        </p:tgtEl>
                                        <p:attrNameLst>
                                          <p:attrName>ppt_x</p:attrName>
                                        </p:attrNameLst>
                                      </p:cBhvr>
                                      <p:tavLst>
                                        <p:tav tm="0">
                                          <p:val>
                                            <p:strVal val="0-#ppt_w/2"/>
                                          </p:val>
                                        </p:tav>
                                        <p:tav tm="100000">
                                          <p:val>
                                            <p:strVal val="#ppt_x"/>
                                          </p:val>
                                        </p:tav>
                                      </p:tavLst>
                                    </p:anim>
                                    <p:anim calcmode="lin" valueType="num">
                                      <p:cBhvr additive="base">
                                        <p:cTn id="359" dur="2390" fill="hold"/>
                                        <p:tgtEl>
                                          <p:spTgt spid="41"/>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390" fill="hold"/>
                                        <p:tgtEl>
                                          <p:spTgt spid="41"/>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41"/>
                                        </p:tgtEl>
                                        <p:attrNameLst>
                                          <p:attrName>style.visibility</p:attrName>
                                        </p:attrNameLst>
                                      </p:cBhvr>
                                      <p:to>
                                        <p:strVal val="visible"/>
                                      </p:to>
                                    </p:set>
                                    <p:animEffect transition="in" filter="blinds(horizontal)">
                                      <p:cBhvr>
                                        <p:cTn id="364" dur="2390"/>
                                        <p:tgtEl>
                                          <p:spTgt spid="41"/>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42"/>
                                        </p:tgtEl>
                                        <p:attrNameLst>
                                          <p:attrName>style.visibility</p:attrName>
                                        </p:attrNameLst>
                                      </p:cBhvr>
                                      <p:to>
                                        <p:strVal val="visible"/>
                                      </p:to>
                                    </p:set>
                                    <p:anim calcmode="lin" valueType="num">
                                      <p:cBhvr additive="base">
                                        <p:cTn id="367" dur="2390" fill="hold"/>
                                        <p:tgtEl>
                                          <p:spTgt spid="42"/>
                                        </p:tgtEl>
                                        <p:attrNameLst>
                                          <p:attrName>ppt_x</p:attrName>
                                        </p:attrNameLst>
                                      </p:cBhvr>
                                      <p:tavLst>
                                        <p:tav tm="0">
                                          <p:val>
                                            <p:strVal val="0-#ppt_w/2"/>
                                          </p:val>
                                        </p:tav>
                                        <p:tav tm="100000">
                                          <p:val>
                                            <p:strVal val="#ppt_x"/>
                                          </p:val>
                                        </p:tav>
                                      </p:tavLst>
                                    </p:anim>
                                    <p:anim calcmode="lin" valueType="num">
                                      <p:cBhvr additive="base">
                                        <p:cTn id="368" dur="2390" fill="hold"/>
                                        <p:tgtEl>
                                          <p:spTgt spid="4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390" fill="hold"/>
                                        <p:tgtEl>
                                          <p:spTgt spid="42"/>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42"/>
                                        </p:tgtEl>
                                        <p:attrNameLst>
                                          <p:attrName>style.visibility</p:attrName>
                                        </p:attrNameLst>
                                      </p:cBhvr>
                                      <p:to>
                                        <p:strVal val="visible"/>
                                      </p:to>
                                    </p:set>
                                    <p:animEffect transition="in" filter="blinds(horizontal)">
                                      <p:cBhvr>
                                        <p:cTn id="373" dur="2390"/>
                                        <p:tgtEl>
                                          <p:spTgt spid="42"/>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43"/>
                                        </p:tgtEl>
                                        <p:attrNameLst>
                                          <p:attrName>style.visibility</p:attrName>
                                        </p:attrNameLst>
                                      </p:cBhvr>
                                      <p:to>
                                        <p:strVal val="visible"/>
                                      </p:to>
                                    </p:set>
                                    <p:anim calcmode="lin" valueType="num">
                                      <p:cBhvr additive="base">
                                        <p:cTn id="376" dur="2390" fill="hold"/>
                                        <p:tgtEl>
                                          <p:spTgt spid="43"/>
                                        </p:tgtEl>
                                        <p:attrNameLst>
                                          <p:attrName>ppt_x</p:attrName>
                                        </p:attrNameLst>
                                      </p:cBhvr>
                                      <p:tavLst>
                                        <p:tav tm="0">
                                          <p:val>
                                            <p:strVal val="0-#ppt_w/2"/>
                                          </p:val>
                                        </p:tav>
                                        <p:tav tm="100000">
                                          <p:val>
                                            <p:strVal val="#ppt_x"/>
                                          </p:val>
                                        </p:tav>
                                      </p:tavLst>
                                    </p:anim>
                                    <p:anim calcmode="lin" valueType="num">
                                      <p:cBhvr additive="base">
                                        <p:cTn id="377" dur="2390" fill="hold"/>
                                        <p:tgtEl>
                                          <p:spTgt spid="4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390" fill="hold"/>
                                        <p:tgtEl>
                                          <p:spTgt spid="4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43"/>
                                        </p:tgtEl>
                                        <p:attrNameLst>
                                          <p:attrName>style.visibility</p:attrName>
                                        </p:attrNameLst>
                                      </p:cBhvr>
                                      <p:to>
                                        <p:strVal val="visible"/>
                                      </p:to>
                                    </p:set>
                                    <p:animEffect transition="in" filter="blinds(horizontal)">
                                      <p:cBhvr>
                                        <p:cTn id="382" dur="2390"/>
                                        <p:tgtEl>
                                          <p:spTgt spid="4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44"/>
                                        </p:tgtEl>
                                        <p:attrNameLst>
                                          <p:attrName>style.visibility</p:attrName>
                                        </p:attrNameLst>
                                      </p:cBhvr>
                                      <p:to>
                                        <p:strVal val="visible"/>
                                      </p:to>
                                    </p:set>
                                    <p:anim calcmode="lin" valueType="num">
                                      <p:cBhvr additive="base">
                                        <p:cTn id="385" dur="2390" fill="hold"/>
                                        <p:tgtEl>
                                          <p:spTgt spid="44"/>
                                        </p:tgtEl>
                                        <p:attrNameLst>
                                          <p:attrName>ppt_x</p:attrName>
                                        </p:attrNameLst>
                                      </p:cBhvr>
                                      <p:tavLst>
                                        <p:tav tm="0">
                                          <p:val>
                                            <p:strVal val="0-#ppt_w/2"/>
                                          </p:val>
                                        </p:tav>
                                        <p:tav tm="100000">
                                          <p:val>
                                            <p:strVal val="#ppt_x"/>
                                          </p:val>
                                        </p:tav>
                                      </p:tavLst>
                                    </p:anim>
                                    <p:anim calcmode="lin" valueType="num">
                                      <p:cBhvr additive="base">
                                        <p:cTn id="386" dur="2390" fill="hold"/>
                                        <p:tgtEl>
                                          <p:spTgt spid="44"/>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390" fill="hold"/>
                                        <p:tgtEl>
                                          <p:spTgt spid="44"/>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44"/>
                                        </p:tgtEl>
                                        <p:attrNameLst>
                                          <p:attrName>style.visibility</p:attrName>
                                        </p:attrNameLst>
                                      </p:cBhvr>
                                      <p:to>
                                        <p:strVal val="visible"/>
                                      </p:to>
                                    </p:set>
                                    <p:animEffect transition="in" filter="blinds(horizontal)">
                                      <p:cBhvr>
                                        <p:cTn id="391" dur="2390"/>
                                        <p:tgtEl>
                                          <p:spTgt spid="44"/>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45"/>
                                        </p:tgtEl>
                                        <p:attrNameLst>
                                          <p:attrName>style.visibility</p:attrName>
                                        </p:attrNameLst>
                                      </p:cBhvr>
                                      <p:to>
                                        <p:strVal val="visible"/>
                                      </p:to>
                                    </p:set>
                                    <p:anim calcmode="lin" valueType="num">
                                      <p:cBhvr additive="base">
                                        <p:cTn id="394" dur="2390" fill="hold"/>
                                        <p:tgtEl>
                                          <p:spTgt spid="45"/>
                                        </p:tgtEl>
                                        <p:attrNameLst>
                                          <p:attrName>ppt_x</p:attrName>
                                        </p:attrNameLst>
                                      </p:cBhvr>
                                      <p:tavLst>
                                        <p:tav tm="0">
                                          <p:val>
                                            <p:strVal val="0-#ppt_w/2"/>
                                          </p:val>
                                        </p:tav>
                                        <p:tav tm="100000">
                                          <p:val>
                                            <p:strVal val="#ppt_x"/>
                                          </p:val>
                                        </p:tav>
                                      </p:tavLst>
                                    </p:anim>
                                    <p:anim calcmode="lin" valueType="num">
                                      <p:cBhvr additive="base">
                                        <p:cTn id="395" dur="2390" fill="hold"/>
                                        <p:tgtEl>
                                          <p:spTgt spid="45"/>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390" fill="hold"/>
                                        <p:tgtEl>
                                          <p:spTgt spid="45"/>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45"/>
                                        </p:tgtEl>
                                        <p:attrNameLst>
                                          <p:attrName>style.visibility</p:attrName>
                                        </p:attrNameLst>
                                      </p:cBhvr>
                                      <p:to>
                                        <p:strVal val="visible"/>
                                      </p:to>
                                    </p:set>
                                    <p:animEffect transition="in" filter="blinds(horizontal)">
                                      <p:cBhvr>
                                        <p:cTn id="400" dur="2390"/>
                                        <p:tgtEl>
                                          <p:spTgt spid="45"/>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6"/>
                                        </p:tgtEl>
                                        <p:attrNameLst>
                                          <p:attrName>style.visibility</p:attrName>
                                        </p:attrNameLst>
                                      </p:cBhvr>
                                      <p:to>
                                        <p:strVal val="visible"/>
                                      </p:to>
                                    </p:set>
                                    <p:anim calcmode="lin" valueType="num">
                                      <p:cBhvr additive="base">
                                        <p:cTn id="403" dur="2390" fill="hold"/>
                                        <p:tgtEl>
                                          <p:spTgt spid="46"/>
                                        </p:tgtEl>
                                        <p:attrNameLst>
                                          <p:attrName>ppt_x</p:attrName>
                                        </p:attrNameLst>
                                      </p:cBhvr>
                                      <p:tavLst>
                                        <p:tav tm="0">
                                          <p:val>
                                            <p:strVal val="0-#ppt_w/2"/>
                                          </p:val>
                                        </p:tav>
                                        <p:tav tm="100000">
                                          <p:val>
                                            <p:strVal val="#ppt_x"/>
                                          </p:val>
                                        </p:tav>
                                      </p:tavLst>
                                    </p:anim>
                                    <p:anim calcmode="lin" valueType="num">
                                      <p:cBhvr additive="base">
                                        <p:cTn id="404" dur="2390" fill="hold"/>
                                        <p:tgtEl>
                                          <p:spTgt spid="4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390" fill="hold"/>
                                        <p:tgtEl>
                                          <p:spTgt spid="46"/>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horizontal)">
                                      <p:cBhvr>
                                        <p:cTn id="409" dur="2390"/>
                                        <p:tgtEl>
                                          <p:spTgt spid="46"/>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7"/>
                                        </p:tgtEl>
                                        <p:attrNameLst>
                                          <p:attrName>style.visibility</p:attrName>
                                        </p:attrNameLst>
                                      </p:cBhvr>
                                      <p:to>
                                        <p:strVal val="visible"/>
                                      </p:to>
                                    </p:set>
                                    <p:anim calcmode="lin" valueType="num">
                                      <p:cBhvr additive="base">
                                        <p:cTn id="412" dur="2390" fill="hold"/>
                                        <p:tgtEl>
                                          <p:spTgt spid="47"/>
                                        </p:tgtEl>
                                        <p:attrNameLst>
                                          <p:attrName>ppt_x</p:attrName>
                                        </p:attrNameLst>
                                      </p:cBhvr>
                                      <p:tavLst>
                                        <p:tav tm="0">
                                          <p:val>
                                            <p:strVal val="0-#ppt_w/2"/>
                                          </p:val>
                                        </p:tav>
                                        <p:tav tm="100000">
                                          <p:val>
                                            <p:strVal val="#ppt_x"/>
                                          </p:val>
                                        </p:tav>
                                      </p:tavLst>
                                    </p:anim>
                                    <p:anim calcmode="lin" valueType="num">
                                      <p:cBhvr additive="base">
                                        <p:cTn id="413" dur="2390" fill="hold"/>
                                        <p:tgtEl>
                                          <p:spTgt spid="47"/>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390" fill="hold"/>
                                        <p:tgtEl>
                                          <p:spTgt spid="47"/>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7"/>
                                        </p:tgtEl>
                                        <p:attrNameLst>
                                          <p:attrName>style.visibility</p:attrName>
                                        </p:attrNameLst>
                                      </p:cBhvr>
                                      <p:to>
                                        <p:strVal val="visible"/>
                                      </p:to>
                                    </p:set>
                                    <p:animEffect transition="in" filter="blinds(horizontal)">
                                      <p:cBhvr>
                                        <p:cTn id="418" dur="2390"/>
                                        <p:tgtEl>
                                          <p:spTgt spid="47"/>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48"/>
                                        </p:tgtEl>
                                        <p:attrNameLst>
                                          <p:attrName>style.visibility</p:attrName>
                                        </p:attrNameLst>
                                      </p:cBhvr>
                                      <p:to>
                                        <p:strVal val="visible"/>
                                      </p:to>
                                    </p:set>
                                    <p:anim calcmode="lin" valueType="num">
                                      <p:cBhvr additive="base">
                                        <p:cTn id="421" dur="2390" fill="hold"/>
                                        <p:tgtEl>
                                          <p:spTgt spid="48"/>
                                        </p:tgtEl>
                                        <p:attrNameLst>
                                          <p:attrName>ppt_x</p:attrName>
                                        </p:attrNameLst>
                                      </p:cBhvr>
                                      <p:tavLst>
                                        <p:tav tm="0">
                                          <p:val>
                                            <p:strVal val="0-#ppt_w/2"/>
                                          </p:val>
                                        </p:tav>
                                        <p:tav tm="100000">
                                          <p:val>
                                            <p:strVal val="#ppt_x"/>
                                          </p:val>
                                        </p:tav>
                                      </p:tavLst>
                                    </p:anim>
                                    <p:anim calcmode="lin" valueType="num">
                                      <p:cBhvr additive="base">
                                        <p:cTn id="422" dur="2390" fill="hold"/>
                                        <p:tgtEl>
                                          <p:spTgt spid="48"/>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390" fill="hold"/>
                                        <p:tgtEl>
                                          <p:spTgt spid="48"/>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48"/>
                                        </p:tgtEl>
                                        <p:attrNameLst>
                                          <p:attrName>style.visibility</p:attrName>
                                        </p:attrNameLst>
                                      </p:cBhvr>
                                      <p:to>
                                        <p:strVal val="visible"/>
                                      </p:to>
                                    </p:set>
                                    <p:animEffect transition="in" filter="blinds(horizontal)">
                                      <p:cBhvr>
                                        <p:cTn id="427" dur="2390"/>
                                        <p:tgtEl>
                                          <p:spTgt spid="48"/>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49"/>
                                        </p:tgtEl>
                                        <p:attrNameLst>
                                          <p:attrName>style.visibility</p:attrName>
                                        </p:attrNameLst>
                                      </p:cBhvr>
                                      <p:to>
                                        <p:strVal val="visible"/>
                                      </p:to>
                                    </p:set>
                                    <p:anim calcmode="lin" valueType="num">
                                      <p:cBhvr additive="base">
                                        <p:cTn id="430" dur="2390" fill="hold"/>
                                        <p:tgtEl>
                                          <p:spTgt spid="49"/>
                                        </p:tgtEl>
                                        <p:attrNameLst>
                                          <p:attrName>ppt_x</p:attrName>
                                        </p:attrNameLst>
                                      </p:cBhvr>
                                      <p:tavLst>
                                        <p:tav tm="0">
                                          <p:val>
                                            <p:strVal val="0-#ppt_w/2"/>
                                          </p:val>
                                        </p:tav>
                                        <p:tav tm="100000">
                                          <p:val>
                                            <p:strVal val="#ppt_x"/>
                                          </p:val>
                                        </p:tav>
                                      </p:tavLst>
                                    </p:anim>
                                    <p:anim calcmode="lin" valueType="num">
                                      <p:cBhvr additive="base">
                                        <p:cTn id="431" dur="2390" fill="hold"/>
                                        <p:tgtEl>
                                          <p:spTgt spid="49"/>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390" fill="hold"/>
                                        <p:tgtEl>
                                          <p:spTgt spid="49"/>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49"/>
                                        </p:tgtEl>
                                        <p:attrNameLst>
                                          <p:attrName>style.visibility</p:attrName>
                                        </p:attrNameLst>
                                      </p:cBhvr>
                                      <p:to>
                                        <p:strVal val="visible"/>
                                      </p:to>
                                    </p:set>
                                    <p:animEffect transition="in" filter="blinds(horizontal)">
                                      <p:cBhvr>
                                        <p:cTn id="436" dur="2390"/>
                                        <p:tgtEl>
                                          <p:spTgt spid="49"/>
                                        </p:tgtEl>
                                      </p:cBhvr>
                                    </p:animEffect>
                                  </p:childTnLst>
                                </p:cTn>
                              </p:par>
                              <p:par>
                                <p:cTn id="437" presetID="2" presetClass="entr" presetSubtype="2" fill="hold" grpId="0" nodeType="withEffect">
                                  <p:stCondLst>
                                    <p:cond delay="0"/>
                                  </p:stCondLst>
                                  <p:childTnLst>
                                    <p:set>
                                      <p:cBhvr>
                                        <p:cTn id="438" dur="1" fill="hold">
                                          <p:stCondLst>
                                            <p:cond delay="0"/>
                                          </p:stCondLst>
                                        </p:cTn>
                                        <p:tgtEl>
                                          <p:spTgt spid="50"/>
                                        </p:tgtEl>
                                        <p:attrNameLst>
                                          <p:attrName>style.visibility</p:attrName>
                                        </p:attrNameLst>
                                      </p:cBhvr>
                                      <p:to>
                                        <p:strVal val="visible"/>
                                      </p:to>
                                    </p:set>
                                    <p:anim calcmode="lin" valueType="num">
                                      <p:cBhvr additive="base">
                                        <p:cTn id="439" dur="2390" fill="hold"/>
                                        <p:tgtEl>
                                          <p:spTgt spid="50"/>
                                        </p:tgtEl>
                                        <p:attrNameLst>
                                          <p:attrName>ppt_x</p:attrName>
                                        </p:attrNameLst>
                                      </p:cBhvr>
                                      <p:tavLst>
                                        <p:tav tm="0">
                                          <p:val>
                                            <p:strVal val="1+#ppt_w/2"/>
                                          </p:val>
                                        </p:tav>
                                        <p:tav tm="100000">
                                          <p:val>
                                            <p:strVal val="#ppt_x"/>
                                          </p:val>
                                        </p:tav>
                                      </p:tavLst>
                                    </p:anim>
                                    <p:anim calcmode="lin" valueType="num">
                                      <p:cBhvr additive="base">
                                        <p:cTn id="440" dur="2390" fill="hold"/>
                                        <p:tgtEl>
                                          <p:spTgt spid="50"/>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390" fill="hold"/>
                                        <p:tgtEl>
                                          <p:spTgt spid="50"/>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50"/>
                                        </p:tgtEl>
                                        <p:attrNameLst>
                                          <p:attrName>style.visibility</p:attrName>
                                        </p:attrNameLst>
                                      </p:cBhvr>
                                      <p:to>
                                        <p:strVal val="visible"/>
                                      </p:to>
                                    </p:set>
                                    <p:animEffect transition="in" filter="blinds(horizontal)">
                                      <p:cBhvr>
                                        <p:cTn id="445" dur="2390"/>
                                        <p:tgtEl>
                                          <p:spTgt spid="50"/>
                                        </p:tgtEl>
                                      </p:cBhvr>
                                    </p:animEffect>
                                  </p:childTnLst>
                                </p:cTn>
                              </p:par>
                              <p:par>
                                <p:cTn id="446" presetID="2" presetClass="entr" presetSubtype="2" fill="hold" grpId="0" nodeType="withEffect">
                                  <p:stCondLst>
                                    <p:cond delay="0"/>
                                  </p:stCondLst>
                                  <p:childTnLst>
                                    <p:set>
                                      <p:cBhvr>
                                        <p:cTn id="447" dur="1" fill="hold">
                                          <p:stCondLst>
                                            <p:cond delay="0"/>
                                          </p:stCondLst>
                                        </p:cTn>
                                        <p:tgtEl>
                                          <p:spTgt spid="51"/>
                                        </p:tgtEl>
                                        <p:attrNameLst>
                                          <p:attrName>style.visibility</p:attrName>
                                        </p:attrNameLst>
                                      </p:cBhvr>
                                      <p:to>
                                        <p:strVal val="visible"/>
                                      </p:to>
                                    </p:set>
                                    <p:anim calcmode="lin" valueType="num">
                                      <p:cBhvr additive="base">
                                        <p:cTn id="448" dur="2390" fill="hold"/>
                                        <p:tgtEl>
                                          <p:spTgt spid="51"/>
                                        </p:tgtEl>
                                        <p:attrNameLst>
                                          <p:attrName>ppt_x</p:attrName>
                                        </p:attrNameLst>
                                      </p:cBhvr>
                                      <p:tavLst>
                                        <p:tav tm="0">
                                          <p:val>
                                            <p:strVal val="1+#ppt_w/2"/>
                                          </p:val>
                                        </p:tav>
                                        <p:tav tm="100000">
                                          <p:val>
                                            <p:strVal val="#ppt_x"/>
                                          </p:val>
                                        </p:tav>
                                      </p:tavLst>
                                    </p:anim>
                                    <p:anim calcmode="lin" valueType="num">
                                      <p:cBhvr additive="base">
                                        <p:cTn id="449" dur="2390" fill="hold"/>
                                        <p:tgtEl>
                                          <p:spTgt spid="51"/>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390" fill="hold"/>
                                        <p:tgtEl>
                                          <p:spTgt spid="51"/>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51"/>
                                        </p:tgtEl>
                                        <p:attrNameLst>
                                          <p:attrName>style.visibility</p:attrName>
                                        </p:attrNameLst>
                                      </p:cBhvr>
                                      <p:to>
                                        <p:strVal val="visible"/>
                                      </p:to>
                                    </p:set>
                                    <p:animEffect transition="in" filter="blinds(horizontal)">
                                      <p:cBhvr>
                                        <p:cTn id="454" dur="2390"/>
                                        <p:tgtEl>
                                          <p:spTgt spid="51"/>
                                        </p:tgtEl>
                                      </p:cBhvr>
                                    </p:animEffect>
                                  </p:childTnLst>
                                </p:cTn>
                              </p:par>
                              <p:par>
                                <p:cTn id="455" presetID="2" presetClass="entr" presetSubtype="2" fill="hold" grpId="0" nodeType="withEffect">
                                  <p:stCondLst>
                                    <p:cond delay="0"/>
                                  </p:stCondLst>
                                  <p:childTnLst>
                                    <p:set>
                                      <p:cBhvr>
                                        <p:cTn id="456" dur="1" fill="hold">
                                          <p:stCondLst>
                                            <p:cond delay="0"/>
                                          </p:stCondLst>
                                        </p:cTn>
                                        <p:tgtEl>
                                          <p:spTgt spid="52"/>
                                        </p:tgtEl>
                                        <p:attrNameLst>
                                          <p:attrName>style.visibility</p:attrName>
                                        </p:attrNameLst>
                                      </p:cBhvr>
                                      <p:to>
                                        <p:strVal val="visible"/>
                                      </p:to>
                                    </p:set>
                                    <p:anim calcmode="lin" valueType="num">
                                      <p:cBhvr additive="base">
                                        <p:cTn id="457" dur="2390" fill="hold"/>
                                        <p:tgtEl>
                                          <p:spTgt spid="52"/>
                                        </p:tgtEl>
                                        <p:attrNameLst>
                                          <p:attrName>ppt_x</p:attrName>
                                        </p:attrNameLst>
                                      </p:cBhvr>
                                      <p:tavLst>
                                        <p:tav tm="0">
                                          <p:val>
                                            <p:strVal val="1+#ppt_w/2"/>
                                          </p:val>
                                        </p:tav>
                                        <p:tav tm="100000">
                                          <p:val>
                                            <p:strVal val="#ppt_x"/>
                                          </p:val>
                                        </p:tav>
                                      </p:tavLst>
                                    </p:anim>
                                    <p:anim calcmode="lin" valueType="num">
                                      <p:cBhvr additive="base">
                                        <p:cTn id="458" dur="2390" fill="hold"/>
                                        <p:tgtEl>
                                          <p:spTgt spid="52"/>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390" fill="hold"/>
                                        <p:tgtEl>
                                          <p:spTgt spid="52"/>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52"/>
                                        </p:tgtEl>
                                        <p:attrNameLst>
                                          <p:attrName>style.visibility</p:attrName>
                                        </p:attrNameLst>
                                      </p:cBhvr>
                                      <p:to>
                                        <p:strVal val="visible"/>
                                      </p:to>
                                    </p:set>
                                    <p:animEffect transition="in" filter="blinds(horizontal)">
                                      <p:cBhvr>
                                        <p:cTn id="463" dur="2390"/>
                                        <p:tgtEl>
                                          <p:spTgt spid="52"/>
                                        </p:tgtEl>
                                      </p:cBhvr>
                                    </p:animEffect>
                                  </p:childTnLst>
                                </p:cTn>
                              </p:par>
                              <p:par>
                                <p:cTn id="464" presetID="2" presetClass="entr" presetSubtype="2" fill="hold" grpId="0" nodeType="withEffect">
                                  <p:stCondLst>
                                    <p:cond delay="0"/>
                                  </p:stCondLst>
                                  <p:childTnLst>
                                    <p:set>
                                      <p:cBhvr>
                                        <p:cTn id="465" dur="1" fill="hold">
                                          <p:stCondLst>
                                            <p:cond delay="0"/>
                                          </p:stCondLst>
                                        </p:cTn>
                                        <p:tgtEl>
                                          <p:spTgt spid="53"/>
                                        </p:tgtEl>
                                        <p:attrNameLst>
                                          <p:attrName>style.visibility</p:attrName>
                                        </p:attrNameLst>
                                      </p:cBhvr>
                                      <p:to>
                                        <p:strVal val="visible"/>
                                      </p:to>
                                    </p:set>
                                    <p:anim calcmode="lin" valueType="num">
                                      <p:cBhvr additive="base">
                                        <p:cTn id="466" dur="2390" fill="hold"/>
                                        <p:tgtEl>
                                          <p:spTgt spid="53"/>
                                        </p:tgtEl>
                                        <p:attrNameLst>
                                          <p:attrName>ppt_x</p:attrName>
                                        </p:attrNameLst>
                                      </p:cBhvr>
                                      <p:tavLst>
                                        <p:tav tm="0">
                                          <p:val>
                                            <p:strVal val="1+#ppt_w/2"/>
                                          </p:val>
                                        </p:tav>
                                        <p:tav tm="100000">
                                          <p:val>
                                            <p:strVal val="#ppt_x"/>
                                          </p:val>
                                        </p:tav>
                                      </p:tavLst>
                                    </p:anim>
                                    <p:anim calcmode="lin" valueType="num">
                                      <p:cBhvr additive="base">
                                        <p:cTn id="467" dur="2390" fill="hold"/>
                                        <p:tgtEl>
                                          <p:spTgt spid="53"/>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390" fill="hold"/>
                                        <p:tgtEl>
                                          <p:spTgt spid="53"/>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53"/>
                                        </p:tgtEl>
                                        <p:attrNameLst>
                                          <p:attrName>style.visibility</p:attrName>
                                        </p:attrNameLst>
                                      </p:cBhvr>
                                      <p:to>
                                        <p:strVal val="visible"/>
                                      </p:to>
                                    </p:set>
                                    <p:animEffect transition="in" filter="blinds(horizontal)">
                                      <p:cBhvr>
                                        <p:cTn id="472" dur="2390"/>
                                        <p:tgtEl>
                                          <p:spTgt spid="53"/>
                                        </p:tgtEl>
                                      </p:cBhvr>
                                    </p:animEffect>
                                  </p:childTnLst>
                                </p:cTn>
                              </p:par>
                              <p:par>
                                <p:cTn id="473" presetID="2" presetClass="entr" presetSubtype="2" fill="hold" grpId="0" nodeType="withEffect">
                                  <p:stCondLst>
                                    <p:cond delay="0"/>
                                  </p:stCondLst>
                                  <p:childTnLst>
                                    <p:set>
                                      <p:cBhvr>
                                        <p:cTn id="474" dur="1" fill="hold">
                                          <p:stCondLst>
                                            <p:cond delay="0"/>
                                          </p:stCondLst>
                                        </p:cTn>
                                        <p:tgtEl>
                                          <p:spTgt spid="54"/>
                                        </p:tgtEl>
                                        <p:attrNameLst>
                                          <p:attrName>style.visibility</p:attrName>
                                        </p:attrNameLst>
                                      </p:cBhvr>
                                      <p:to>
                                        <p:strVal val="visible"/>
                                      </p:to>
                                    </p:set>
                                    <p:anim calcmode="lin" valueType="num">
                                      <p:cBhvr additive="base">
                                        <p:cTn id="475" dur="2390" fill="hold"/>
                                        <p:tgtEl>
                                          <p:spTgt spid="54"/>
                                        </p:tgtEl>
                                        <p:attrNameLst>
                                          <p:attrName>ppt_x</p:attrName>
                                        </p:attrNameLst>
                                      </p:cBhvr>
                                      <p:tavLst>
                                        <p:tav tm="0">
                                          <p:val>
                                            <p:strVal val="1+#ppt_w/2"/>
                                          </p:val>
                                        </p:tav>
                                        <p:tav tm="100000">
                                          <p:val>
                                            <p:strVal val="#ppt_x"/>
                                          </p:val>
                                        </p:tav>
                                      </p:tavLst>
                                    </p:anim>
                                    <p:anim calcmode="lin" valueType="num">
                                      <p:cBhvr additive="base">
                                        <p:cTn id="476" dur="2390" fill="hold"/>
                                        <p:tgtEl>
                                          <p:spTgt spid="54"/>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390" fill="hold"/>
                                        <p:tgtEl>
                                          <p:spTgt spid="54"/>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54"/>
                                        </p:tgtEl>
                                        <p:attrNameLst>
                                          <p:attrName>style.visibility</p:attrName>
                                        </p:attrNameLst>
                                      </p:cBhvr>
                                      <p:to>
                                        <p:strVal val="visible"/>
                                      </p:to>
                                    </p:set>
                                    <p:animEffect transition="in" filter="blinds(horizontal)">
                                      <p:cBhvr>
                                        <p:cTn id="481" dur="2390"/>
                                        <p:tgtEl>
                                          <p:spTgt spid="54"/>
                                        </p:tgtEl>
                                      </p:cBhvr>
                                    </p:animEffect>
                                  </p:childTnLst>
                                </p:cTn>
                              </p:par>
                              <p:par>
                                <p:cTn id="482" presetID="2" presetClass="entr" presetSubtype="2" fill="hold" grpId="0" nodeType="withEffect">
                                  <p:stCondLst>
                                    <p:cond delay="0"/>
                                  </p:stCondLst>
                                  <p:childTnLst>
                                    <p:set>
                                      <p:cBhvr>
                                        <p:cTn id="483" dur="1" fill="hold">
                                          <p:stCondLst>
                                            <p:cond delay="0"/>
                                          </p:stCondLst>
                                        </p:cTn>
                                        <p:tgtEl>
                                          <p:spTgt spid="55"/>
                                        </p:tgtEl>
                                        <p:attrNameLst>
                                          <p:attrName>style.visibility</p:attrName>
                                        </p:attrNameLst>
                                      </p:cBhvr>
                                      <p:to>
                                        <p:strVal val="visible"/>
                                      </p:to>
                                    </p:set>
                                    <p:anim calcmode="lin" valueType="num">
                                      <p:cBhvr additive="base">
                                        <p:cTn id="484" dur="2390" fill="hold"/>
                                        <p:tgtEl>
                                          <p:spTgt spid="55"/>
                                        </p:tgtEl>
                                        <p:attrNameLst>
                                          <p:attrName>ppt_x</p:attrName>
                                        </p:attrNameLst>
                                      </p:cBhvr>
                                      <p:tavLst>
                                        <p:tav tm="0">
                                          <p:val>
                                            <p:strVal val="1+#ppt_w/2"/>
                                          </p:val>
                                        </p:tav>
                                        <p:tav tm="100000">
                                          <p:val>
                                            <p:strVal val="#ppt_x"/>
                                          </p:val>
                                        </p:tav>
                                      </p:tavLst>
                                    </p:anim>
                                    <p:anim calcmode="lin" valueType="num">
                                      <p:cBhvr additive="base">
                                        <p:cTn id="485" dur="2390" fill="hold"/>
                                        <p:tgtEl>
                                          <p:spTgt spid="55"/>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390" fill="hold"/>
                                        <p:tgtEl>
                                          <p:spTgt spid="55"/>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55"/>
                                        </p:tgtEl>
                                        <p:attrNameLst>
                                          <p:attrName>style.visibility</p:attrName>
                                        </p:attrNameLst>
                                      </p:cBhvr>
                                      <p:to>
                                        <p:strVal val="visible"/>
                                      </p:to>
                                    </p:set>
                                    <p:animEffect transition="in" filter="blinds(horizontal)">
                                      <p:cBhvr>
                                        <p:cTn id="490" dur="2390"/>
                                        <p:tgtEl>
                                          <p:spTgt spid="55"/>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6"/>
                                        </p:tgtEl>
                                        <p:attrNameLst>
                                          <p:attrName>style.visibility</p:attrName>
                                        </p:attrNameLst>
                                      </p:cBhvr>
                                      <p:to>
                                        <p:strVal val="visible"/>
                                      </p:to>
                                    </p:set>
                                    <p:anim calcmode="lin" valueType="num">
                                      <p:cBhvr additive="base">
                                        <p:cTn id="493" dur="2390" fill="hold"/>
                                        <p:tgtEl>
                                          <p:spTgt spid="56"/>
                                        </p:tgtEl>
                                        <p:attrNameLst>
                                          <p:attrName>ppt_x</p:attrName>
                                        </p:attrNameLst>
                                      </p:cBhvr>
                                      <p:tavLst>
                                        <p:tav tm="0">
                                          <p:val>
                                            <p:strVal val="1+#ppt_w/2"/>
                                          </p:val>
                                        </p:tav>
                                        <p:tav tm="100000">
                                          <p:val>
                                            <p:strVal val="#ppt_x"/>
                                          </p:val>
                                        </p:tav>
                                      </p:tavLst>
                                    </p:anim>
                                    <p:anim calcmode="lin" valueType="num">
                                      <p:cBhvr additive="base">
                                        <p:cTn id="494" dur="2390" fill="hold"/>
                                        <p:tgtEl>
                                          <p:spTgt spid="56"/>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390" fill="hold"/>
                                        <p:tgtEl>
                                          <p:spTgt spid="56"/>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6"/>
                                        </p:tgtEl>
                                        <p:attrNameLst>
                                          <p:attrName>style.visibility</p:attrName>
                                        </p:attrNameLst>
                                      </p:cBhvr>
                                      <p:to>
                                        <p:strVal val="visible"/>
                                      </p:to>
                                    </p:set>
                                    <p:animEffect transition="in" filter="blinds(horizontal)">
                                      <p:cBhvr>
                                        <p:cTn id="499" dur="2390"/>
                                        <p:tgtEl>
                                          <p:spTgt spid="56"/>
                                        </p:tgtEl>
                                      </p:cBhvr>
                                    </p:animEffect>
                                  </p:childTnLst>
                                </p:cTn>
                              </p:par>
                              <p:par>
                                <p:cTn id="500" presetID="2" presetClass="entr" presetSubtype="2" fill="hold" grpId="0" nodeType="withEffect">
                                  <p:stCondLst>
                                    <p:cond delay="0"/>
                                  </p:stCondLst>
                                  <p:childTnLst>
                                    <p:set>
                                      <p:cBhvr>
                                        <p:cTn id="501" dur="1" fill="hold">
                                          <p:stCondLst>
                                            <p:cond delay="0"/>
                                          </p:stCondLst>
                                        </p:cTn>
                                        <p:tgtEl>
                                          <p:spTgt spid="57"/>
                                        </p:tgtEl>
                                        <p:attrNameLst>
                                          <p:attrName>style.visibility</p:attrName>
                                        </p:attrNameLst>
                                      </p:cBhvr>
                                      <p:to>
                                        <p:strVal val="visible"/>
                                      </p:to>
                                    </p:set>
                                    <p:anim calcmode="lin" valueType="num">
                                      <p:cBhvr additive="base">
                                        <p:cTn id="502" dur="2390" fill="hold"/>
                                        <p:tgtEl>
                                          <p:spTgt spid="57"/>
                                        </p:tgtEl>
                                        <p:attrNameLst>
                                          <p:attrName>ppt_x</p:attrName>
                                        </p:attrNameLst>
                                      </p:cBhvr>
                                      <p:tavLst>
                                        <p:tav tm="0">
                                          <p:val>
                                            <p:strVal val="1+#ppt_w/2"/>
                                          </p:val>
                                        </p:tav>
                                        <p:tav tm="100000">
                                          <p:val>
                                            <p:strVal val="#ppt_x"/>
                                          </p:val>
                                        </p:tav>
                                      </p:tavLst>
                                    </p:anim>
                                    <p:anim calcmode="lin" valueType="num">
                                      <p:cBhvr additive="base">
                                        <p:cTn id="503" dur="2390" fill="hold"/>
                                        <p:tgtEl>
                                          <p:spTgt spid="57"/>
                                        </p:tgtEl>
                                        <p:attrNameLst>
                                          <p:attrName>ppt_y</p:attrName>
                                        </p:attrNameLst>
                                      </p:cBhvr>
                                      <p:tavLst>
                                        <p:tav tm="0">
                                          <p:val>
                                            <p:strVal val="#ppt_y"/>
                                          </p:val>
                                        </p:tav>
                                        <p:tav tm="100000">
                                          <p:val>
                                            <p:strVal val="#ppt_y"/>
                                          </p:val>
                                        </p:tav>
                                      </p:tavLst>
                                    </p:anim>
                                  </p:childTnLst>
                                </p:cTn>
                              </p:par>
                              <p:par>
                                <p:cTn id="504" presetID="8" presetClass="emph" presetSubtype="0" fill="hold" grpId="1" nodeType="withEffect">
                                  <p:stCondLst>
                                    <p:cond delay="0"/>
                                  </p:stCondLst>
                                  <p:childTnLst>
                                    <p:animRot by="-21600000">
                                      <p:cBhvr>
                                        <p:cTn id="505" dur="2390" fill="hold"/>
                                        <p:tgtEl>
                                          <p:spTgt spid="57"/>
                                        </p:tgtEl>
                                        <p:attrNameLst>
                                          <p:attrName>r</p:attrName>
                                        </p:attrNameLst>
                                      </p:cBhvr>
                                    </p:animRot>
                                  </p:childTnLst>
                                </p:cTn>
                              </p:par>
                              <p:par>
                                <p:cTn id="506" presetID="3" presetClass="entr" presetSubtype="10" fill="hold" grpId="2" nodeType="withEffect">
                                  <p:stCondLst>
                                    <p:cond delay="0"/>
                                  </p:stCondLst>
                                  <p:childTnLst>
                                    <p:set>
                                      <p:cBhvr>
                                        <p:cTn id="507" dur="1" fill="hold">
                                          <p:stCondLst>
                                            <p:cond delay="0"/>
                                          </p:stCondLst>
                                        </p:cTn>
                                        <p:tgtEl>
                                          <p:spTgt spid="57"/>
                                        </p:tgtEl>
                                        <p:attrNameLst>
                                          <p:attrName>style.visibility</p:attrName>
                                        </p:attrNameLst>
                                      </p:cBhvr>
                                      <p:to>
                                        <p:strVal val="visible"/>
                                      </p:to>
                                    </p:set>
                                    <p:animEffect transition="in" filter="blinds(horizontal)">
                                      <p:cBhvr>
                                        <p:cTn id="508" dur="2390"/>
                                        <p:tgtEl>
                                          <p:spTgt spid="57"/>
                                        </p:tgtEl>
                                      </p:cBhvr>
                                    </p:animEffect>
                                  </p:childTnLst>
                                </p:cTn>
                              </p:par>
                              <p:par>
                                <p:cTn id="509" presetID="2" presetClass="entr" presetSubtype="2" fill="hold" grpId="0" nodeType="withEffect">
                                  <p:stCondLst>
                                    <p:cond delay="0"/>
                                  </p:stCondLst>
                                  <p:childTnLst>
                                    <p:set>
                                      <p:cBhvr>
                                        <p:cTn id="510" dur="1" fill="hold">
                                          <p:stCondLst>
                                            <p:cond delay="0"/>
                                          </p:stCondLst>
                                        </p:cTn>
                                        <p:tgtEl>
                                          <p:spTgt spid="58"/>
                                        </p:tgtEl>
                                        <p:attrNameLst>
                                          <p:attrName>style.visibility</p:attrName>
                                        </p:attrNameLst>
                                      </p:cBhvr>
                                      <p:to>
                                        <p:strVal val="visible"/>
                                      </p:to>
                                    </p:set>
                                    <p:anim calcmode="lin" valueType="num">
                                      <p:cBhvr additive="base">
                                        <p:cTn id="511" dur="2390" fill="hold"/>
                                        <p:tgtEl>
                                          <p:spTgt spid="58"/>
                                        </p:tgtEl>
                                        <p:attrNameLst>
                                          <p:attrName>ppt_x</p:attrName>
                                        </p:attrNameLst>
                                      </p:cBhvr>
                                      <p:tavLst>
                                        <p:tav tm="0">
                                          <p:val>
                                            <p:strVal val="1+#ppt_w/2"/>
                                          </p:val>
                                        </p:tav>
                                        <p:tav tm="100000">
                                          <p:val>
                                            <p:strVal val="#ppt_x"/>
                                          </p:val>
                                        </p:tav>
                                      </p:tavLst>
                                    </p:anim>
                                    <p:anim calcmode="lin" valueType="num">
                                      <p:cBhvr additive="base">
                                        <p:cTn id="512" dur="2390" fill="hold"/>
                                        <p:tgtEl>
                                          <p:spTgt spid="58"/>
                                        </p:tgtEl>
                                        <p:attrNameLst>
                                          <p:attrName>ppt_y</p:attrName>
                                        </p:attrNameLst>
                                      </p:cBhvr>
                                      <p:tavLst>
                                        <p:tav tm="0">
                                          <p:val>
                                            <p:strVal val="#ppt_y"/>
                                          </p:val>
                                        </p:tav>
                                        <p:tav tm="100000">
                                          <p:val>
                                            <p:strVal val="#ppt_y"/>
                                          </p:val>
                                        </p:tav>
                                      </p:tavLst>
                                    </p:anim>
                                  </p:childTnLst>
                                </p:cTn>
                              </p:par>
                              <p:par>
                                <p:cTn id="513" presetID="8" presetClass="emph" presetSubtype="0" fill="hold" grpId="1" nodeType="withEffect">
                                  <p:stCondLst>
                                    <p:cond delay="0"/>
                                  </p:stCondLst>
                                  <p:childTnLst>
                                    <p:animRot by="-21600000">
                                      <p:cBhvr>
                                        <p:cTn id="514" dur="2390" fill="hold"/>
                                        <p:tgtEl>
                                          <p:spTgt spid="58"/>
                                        </p:tgtEl>
                                        <p:attrNameLst>
                                          <p:attrName>r</p:attrName>
                                        </p:attrNameLst>
                                      </p:cBhvr>
                                    </p:animRot>
                                  </p:childTnLst>
                                </p:cTn>
                              </p:par>
                              <p:par>
                                <p:cTn id="515" presetID="3" presetClass="entr" presetSubtype="10" fill="hold" grpId="2" nodeType="withEffect">
                                  <p:stCondLst>
                                    <p:cond delay="0"/>
                                  </p:stCondLst>
                                  <p:childTnLst>
                                    <p:set>
                                      <p:cBhvr>
                                        <p:cTn id="516" dur="1" fill="hold">
                                          <p:stCondLst>
                                            <p:cond delay="0"/>
                                          </p:stCondLst>
                                        </p:cTn>
                                        <p:tgtEl>
                                          <p:spTgt spid="58"/>
                                        </p:tgtEl>
                                        <p:attrNameLst>
                                          <p:attrName>style.visibility</p:attrName>
                                        </p:attrNameLst>
                                      </p:cBhvr>
                                      <p:to>
                                        <p:strVal val="visible"/>
                                      </p:to>
                                    </p:set>
                                    <p:animEffect transition="in" filter="blinds(horizontal)">
                                      <p:cBhvr>
                                        <p:cTn id="517" dur="2390"/>
                                        <p:tgtEl>
                                          <p:spTgt spid="58"/>
                                        </p:tgtEl>
                                      </p:cBhvr>
                                    </p:animEffect>
                                  </p:childTnLst>
                                </p:cTn>
                              </p:par>
                              <p:par>
                                <p:cTn id="518" presetID="2" presetClass="entr" presetSubtype="2" fill="hold" grpId="0" nodeType="withEffect">
                                  <p:stCondLst>
                                    <p:cond delay="0"/>
                                  </p:stCondLst>
                                  <p:childTnLst>
                                    <p:set>
                                      <p:cBhvr>
                                        <p:cTn id="519" dur="1" fill="hold">
                                          <p:stCondLst>
                                            <p:cond delay="0"/>
                                          </p:stCondLst>
                                        </p:cTn>
                                        <p:tgtEl>
                                          <p:spTgt spid="59"/>
                                        </p:tgtEl>
                                        <p:attrNameLst>
                                          <p:attrName>style.visibility</p:attrName>
                                        </p:attrNameLst>
                                      </p:cBhvr>
                                      <p:to>
                                        <p:strVal val="visible"/>
                                      </p:to>
                                    </p:set>
                                    <p:anim calcmode="lin" valueType="num">
                                      <p:cBhvr additive="base">
                                        <p:cTn id="520" dur="2390" fill="hold"/>
                                        <p:tgtEl>
                                          <p:spTgt spid="59"/>
                                        </p:tgtEl>
                                        <p:attrNameLst>
                                          <p:attrName>ppt_x</p:attrName>
                                        </p:attrNameLst>
                                      </p:cBhvr>
                                      <p:tavLst>
                                        <p:tav tm="0">
                                          <p:val>
                                            <p:strVal val="1+#ppt_w/2"/>
                                          </p:val>
                                        </p:tav>
                                        <p:tav tm="100000">
                                          <p:val>
                                            <p:strVal val="#ppt_x"/>
                                          </p:val>
                                        </p:tav>
                                      </p:tavLst>
                                    </p:anim>
                                    <p:anim calcmode="lin" valueType="num">
                                      <p:cBhvr additive="base">
                                        <p:cTn id="521" dur="2390" fill="hold"/>
                                        <p:tgtEl>
                                          <p:spTgt spid="59"/>
                                        </p:tgtEl>
                                        <p:attrNameLst>
                                          <p:attrName>ppt_y</p:attrName>
                                        </p:attrNameLst>
                                      </p:cBhvr>
                                      <p:tavLst>
                                        <p:tav tm="0">
                                          <p:val>
                                            <p:strVal val="#ppt_y"/>
                                          </p:val>
                                        </p:tav>
                                        <p:tav tm="100000">
                                          <p:val>
                                            <p:strVal val="#ppt_y"/>
                                          </p:val>
                                        </p:tav>
                                      </p:tavLst>
                                    </p:anim>
                                  </p:childTnLst>
                                </p:cTn>
                              </p:par>
                              <p:par>
                                <p:cTn id="522" presetID="8" presetClass="emph" presetSubtype="0" fill="hold" grpId="1" nodeType="withEffect">
                                  <p:stCondLst>
                                    <p:cond delay="0"/>
                                  </p:stCondLst>
                                  <p:childTnLst>
                                    <p:animRot by="-21600000">
                                      <p:cBhvr>
                                        <p:cTn id="523" dur="2390" fill="hold"/>
                                        <p:tgtEl>
                                          <p:spTgt spid="59"/>
                                        </p:tgtEl>
                                        <p:attrNameLst>
                                          <p:attrName>r</p:attrName>
                                        </p:attrNameLst>
                                      </p:cBhvr>
                                    </p:animRot>
                                  </p:childTnLst>
                                </p:cTn>
                              </p:par>
                              <p:par>
                                <p:cTn id="524" presetID="3" presetClass="entr" presetSubtype="10" fill="hold" grpId="2" nodeType="withEffect">
                                  <p:stCondLst>
                                    <p:cond delay="0"/>
                                  </p:stCondLst>
                                  <p:childTnLst>
                                    <p:set>
                                      <p:cBhvr>
                                        <p:cTn id="525" dur="1" fill="hold">
                                          <p:stCondLst>
                                            <p:cond delay="0"/>
                                          </p:stCondLst>
                                        </p:cTn>
                                        <p:tgtEl>
                                          <p:spTgt spid="59"/>
                                        </p:tgtEl>
                                        <p:attrNameLst>
                                          <p:attrName>style.visibility</p:attrName>
                                        </p:attrNameLst>
                                      </p:cBhvr>
                                      <p:to>
                                        <p:strVal val="visible"/>
                                      </p:to>
                                    </p:set>
                                    <p:animEffect transition="in" filter="blinds(horizontal)">
                                      <p:cBhvr>
                                        <p:cTn id="526" dur="2390"/>
                                        <p:tgtEl>
                                          <p:spTgt spid="59"/>
                                        </p:tgtEl>
                                      </p:cBhvr>
                                    </p:animEffect>
                                  </p:childTnLst>
                                </p:cTn>
                              </p:par>
                              <p:par>
                                <p:cTn id="527" presetID="2" presetClass="entr" presetSubtype="2" fill="hold" grpId="0" nodeType="withEffect">
                                  <p:stCondLst>
                                    <p:cond delay="0"/>
                                  </p:stCondLst>
                                  <p:childTnLst>
                                    <p:set>
                                      <p:cBhvr>
                                        <p:cTn id="528" dur="1" fill="hold">
                                          <p:stCondLst>
                                            <p:cond delay="0"/>
                                          </p:stCondLst>
                                        </p:cTn>
                                        <p:tgtEl>
                                          <p:spTgt spid="60"/>
                                        </p:tgtEl>
                                        <p:attrNameLst>
                                          <p:attrName>style.visibility</p:attrName>
                                        </p:attrNameLst>
                                      </p:cBhvr>
                                      <p:to>
                                        <p:strVal val="visible"/>
                                      </p:to>
                                    </p:set>
                                    <p:anim calcmode="lin" valueType="num">
                                      <p:cBhvr additive="base">
                                        <p:cTn id="529" dur="2390" fill="hold"/>
                                        <p:tgtEl>
                                          <p:spTgt spid="60"/>
                                        </p:tgtEl>
                                        <p:attrNameLst>
                                          <p:attrName>ppt_x</p:attrName>
                                        </p:attrNameLst>
                                      </p:cBhvr>
                                      <p:tavLst>
                                        <p:tav tm="0">
                                          <p:val>
                                            <p:strVal val="1+#ppt_w/2"/>
                                          </p:val>
                                        </p:tav>
                                        <p:tav tm="100000">
                                          <p:val>
                                            <p:strVal val="#ppt_x"/>
                                          </p:val>
                                        </p:tav>
                                      </p:tavLst>
                                    </p:anim>
                                    <p:anim calcmode="lin" valueType="num">
                                      <p:cBhvr additive="base">
                                        <p:cTn id="530" dur="2390" fill="hold"/>
                                        <p:tgtEl>
                                          <p:spTgt spid="60"/>
                                        </p:tgtEl>
                                        <p:attrNameLst>
                                          <p:attrName>ppt_y</p:attrName>
                                        </p:attrNameLst>
                                      </p:cBhvr>
                                      <p:tavLst>
                                        <p:tav tm="0">
                                          <p:val>
                                            <p:strVal val="#ppt_y"/>
                                          </p:val>
                                        </p:tav>
                                        <p:tav tm="100000">
                                          <p:val>
                                            <p:strVal val="#ppt_y"/>
                                          </p:val>
                                        </p:tav>
                                      </p:tavLst>
                                    </p:anim>
                                  </p:childTnLst>
                                </p:cTn>
                              </p:par>
                              <p:par>
                                <p:cTn id="531" presetID="8" presetClass="emph" presetSubtype="0" fill="hold" grpId="1" nodeType="withEffect">
                                  <p:stCondLst>
                                    <p:cond delay="0"/>
                                  </p:stCondLst>
                                  <p:childTnLst>
                                    <p:animRot by="-21600000">
                                      <p:cBhvr>
                                        <p:cTn id="532" dur="2390" fill="hold"/>
                                        <p:tgtEl>
                                          <p:spTgt spid="60"/>
                                        </p:tgtEl>
                                        <p:attrNameLst>
                                          <p:attrName>r</p:attrName>
                                        </p:attrNameLst>
                                      </p:cBhvr>
                                    </p:animRot>
                                  </p:childTnLst>
                                </p:cTn>
                              </p:par>
                              <p:par>
                                <p:cTn id="533" presetID="3" presetClass="entr" presetSubtype="10" fill="hold" grpId="2" nodeType="withEffect">
                                  <p:stCondLst>
                                    <p:cond delay="0"/>
                                  </p:stCondLst>
                                  <p:childTnLst>
                                    <p:set>
                                      <p:cBhvr>
                                        <p:cTn id="534" dur="1" fill="hold">
                                          <p:stCondLst>
                                            <p:cond delay="0"/>
                                          </p:stCondLst>
                                        </p:cTn>
                                        <p:tgtEl>
                                          <p:spTgt spid="60"/>
                                        </p:tgtEl>
                                        <p:attrNameLst>
                                          <p:attrName>style.visibility</p:attrName>
                                        </p:attrNameLst>
                                      </p:cBhvr>
                                      <p:to>
                                        <p:strVal val="visible"/>
                                      </p:to>
                                    </p:set>
                                    <p:animEffect transition="in" filter="blinds(horizontal)">
                                      <p:cBhvr>
                                        <p:cTn id="535" dur="2390"/>
                                        <p:tgtEl>
                                          <p:spTgt spid="60"/>
                                        </p:tgtEl>
                                      </p:cBhvr>
                                    </p:animEffect>
                                  </p:childTnLst>
                                </p:cTn>
                              </p:par>
                              <p:par>
                                <p:cTn id="536" presetID="2" presetClass="entr" presetSubtype="2" fill="hold" grpId="0" nodeType="withEffect">
                                  <p:stCondLst>
                                    <p:cond delay="0"/>
                                  </p:stCondLst>
                                  <p:childTnLst>
                                    <p:set>
                                      <p:cBhvr>
                                        <p:cTn id="537" dur="1" fill="hold">
                                          <p:stCondLst>
                                            <p:cond delay="0"/>
                                          </p:stCondLst>
                                        </p:cTn>
                                        <p:tgtEl>
                                          <p:spTgt spid="61"/>
                                        </p:tgtEl>
                                        <p:attrNameLst>
                                          <p:attrName>style.visibility</p:attrName>
                                        </p:attrNameLst>
                                      </p:cBhvr>
                                      <p:to>
                                        <p:strVal val="visible"/>
                                      </p:to>
                                    </p:set>
                                    <p:anim calcmode="lin" valueType="num">
                                      <p:cBhvr additive="base">
                                        <p:cTn id="538" dur="2390" fill="hold"/>
                                        <p:tgtEl>
                                          <p:spTgt spid="61"/>
                                        </p:tgtEl>
                                        <p:attrNameLst>
                                          <p:attrName>ppt_x</p:attrName>
                                        </p:attrNameLst>
                                      </p:cBhvr>
                                      <p:tavLst>
                                        <p:tav tm="0">
                                          <p:val>
                                            <p:strVal val="1+#ppt_w/2"/>
                                          </p:val>
                                        </p:tav>
                                        <p:tav tm="100000">
                                          <p:val>
                                            <p:strVal val="#ppt_x"/>
                                          </p:val>
                                        </p:tav>
                                      </p:tavLst>
                                    </p:anim>
                                    <p:anim calcmode="lin" valueType="num">
                                      <p:cBhvr additive="base">
                                        <p:cTn id="539" dur="2390" fill="hold"/>
                                        <p:tgtEl>
                                          <p:spTgt spid="61"/>
                                        </p:tgtEl>
                                        <p:attrNameLst>
                                          <p:attrName>ppt_y</p:attrName>
                                        </p:attrNameLst>
                                      </p:cBhvr>
                                      <p:tavLst>
                                        <p:tav tm="0">
                                          <p:val>
                                            <p:strVal val="#ppt_y"/>
                                          </p:val>
                                        </p:tav>
                                        <p:tav tm="100000">
                                          <p:val>
                                            <p:strVal val="#ppt_y"/>
                                          </p:val>
                                        </p:tav>
                                      </p:tavLst>
                                    </p:anim>
                                  </p:childTnLst>
                                </p:cTn>
                              </p:par>
                              <p:par>
                                <p:cTn id="540" presetID="8" presetClass="emph" presetSubtype="0" fill="hold" grpId="1" nodeType="withEffect">
                                  <p:stCondLst>
                                    <p:cond delay="0"/>
                                  </p:stCondLst>
                                  <p:childTnLst>
                                    <p:animRot by="-21600000">
                                      <p:cBhvr>
                                        <p:cTn id="541" dur="2390" fill="hold"/>
                                        <p:tgtEl>
                                          <p:spTgt spid="61"/>
                                        </p:tgtEl>
                                        <p:attrNameLst>
                                          <p:attrName>r</p:attrName>
                                        </p:attrNameLst>
                                      </p:cBhvr>
                                    </p:animRot>
                                  </p:childTnLst>
                                </p:cTn>
                              </p:par>
                              <p:par>
                                <p:cTn id="542" presetID="3" presetClass="entr" presetSubtype="10" fill="hold" grpId="2" nodeType="withEffect">
                                  <p:stCondLst>
                                    <p:cond delay="0"/>
                                  </p:stCondLst>
                                  <p:childTnLst>
                                    <p:set>
                                      <p:cBhvr>
                                        <p:cTn id="543" dur="1" fill="hold">
                                          <p:stCondLst>
                                            <p:cond delay="0"/>
                                          </p:stCondLst>
                                        </p:cTn>
                                        <p:tgtEl>
                                          <p:spTgt spid="61"/>
                                        </p:tgtEl>
                                        <p:attrNameLst>
                                          <p:attrName>style.visibility</p:attrName>
                                        </p:attrNameLst>
                                      </p:cBhvr>
                                      <p:to>
                                        <p:strVal val="visible"/>
                                      </p:to>
                                    </p:set>
                                    <p:animEffect transition="in" filter="blinds(horizontal)">
                                      <p:cBhvr>
                                        <p:cTn id="544" dur="2390"/>
                                        <p:tgtEl>
                                          <p:spTgt spid="61"/>
                                        </p:tgtEl>
                                      </p:cBhvr>
                                    </p:animEffect>
                                  </p:childTnLst>
                                </p:cTn>
                              </p:par>
                              <p:par>
                                <p:cTn id="545" presetID="9" presetClass="emph" presetSubtype="0" nodeType="withEffect">
                                  <p:stCondLst>
                                    <p:cond delay="0"/>
                                  </p:stCondLst>
                                  <p:childTnLst>
                                    <p:set>
                                      <p:cBhvr rctx="PPT">
                                        <p:cTn id="546" dur="indefinite"/>
                                        <p:tgtEl>
                                          <p:spTgt spid="71"/>
                                        </p:tgtEl>
                                        <p:attrNameLst>
                                          <p:attrName>style.opacity</p:attrName>
                                        </p:attrNameLst>
                                      </p:cBhvr>
                                      <p:to>
                                        <p:strVal val="0"/>
                                      </p:to>
                                    </p:set>
                                    <p:animEffect filter="image" prLst="opacity: 0">
                                      <p:cBhvr rctx="IE">
                                        <p:cTn id="547" dur="indefinite"/>
                                        <p:tgtEl>
                                          <p:spTgt spid="71"/>
                                        </p:tgtEl>
                                      </p:cBhvr>
                                    </p:animEffect>
                                  </p:childTnLst>
                                </p:cTn>
                              </p:par>
                            </p:childTnLst>
                          </p:cTn>
                        </p:par>
                        <p:par>
                          <p:cTn id="548" fill="hold">
                            <p:stCondLst>
                              <p:cond delay="2390"/>
                            </p:stCondLst>
                            <p:childTnLst>
                              <p:par>
                                <p:cTn id="549" presetID="2" presetClass="exit" presetSubtype="2" fill="hold" grpId="3" nodeType="afterEffect">
                                  <p:stCondLst>
                                    <p:cond delay="0"/>
                                  </p:stCondLst>
                                  <p:childTnLst>
                                    <p:anim calcmode="lin" valueType="num">
                                      <p:cBhvr additive="base">
                                        <p:cTn id="550" dur="2390"/>
                                        <p:tgtEl>
                                          <p:spTgt spid="50"/>
                                        </p:tgtEl>
                                        <p:attrNameLst>
                                          <p:attrName>ppt_x</p:attrName>
                                        </p:attrNameLst>
                                      </p:cBhvr>
                                      <p:tavLst>
                                        <p:tav tm="0">
                                          <p:val>
                                            <p:strVal val="ppt_x"/>
                                          </p:val>
                                        </p:tav>
                                        <p:tav tm="100000">
                                          <p:val>
                                            <p:strVal val="1+ppt_w/2"/>
                                          </p:val>
                                        </p:tav>
                                      </p:tavLst>
                                    </p:anim>
                                    <p:anim calcmode="lin" valueType="num">
                                      <p:cBhvr additive="base">
                                        <p:cTn id="551" dur="2390"/>
                                        <p:tgtEl>
                                          <p:spTgt spid="50"/>
                                        </p:tgtEl>
                                        <p:attrNameLst>
                                          <p:attrName>ppt_y</p:attrName>
                                        </p:attrNameLst>
                                      </p:cBhvr>
                                      <p:tavLst>
                                        <p:tav tm="0">
                                          <p:val>
                                            <p:strVal val="ppt_y"/>
                                          </p:val>
                                        </p:tav>
                                        <p:tav tm="100000">
                                          <p:val>
                                            <p:strVal val="ppt_y"/>
                                          </p:val>
                                        </p:tav>
                                      </p:tavLst>
                                    </p:anim>
                                    <p:set>
                                      <p:cBhvr>
                                        <p:cTn id="552" dur="1" fill="hold">
                                          <p:stCondLst>
                                            <p:cond delay="2389"/>
                                          </p:stCondLst>
                                        </p:cTn>
                                        <p:tgtEl>
                                          <p:spTgt spid="50"/>
                                        </p:tgtEl>
                                        <p:attrNameLst>
                                          <p:attrName>style.visibility</p:attrName>
                                        </p:attrNameLst>
                                      </p:cBhvr>
                                      <p:to>
                                        <p:strVal val="hidden"/>
                                      </p:to>
                                    </p:set>
                                  </p:childTnLst>
                                </p:cTn>
                              </p:par>
                              <p:par>
                                <p:cTn id="553" presetID="3" presetClass="exit" presetSubtype="10" fill="hold" grpId="4" nodeType="withEffect">
                                  <p:stCondLst>
                                    <p:cond delay="0"/>
                                  </p:stCondLst>
                                  <p:childTnLst>
                                    <p:animEffect transition="out" filter="blinds(horizontal)">
                                      <p:cBhvr>
                                        <p:cTn id="554" dur="2390"/>
                                        <p:tgtEl>
                                          <p:spTgt spid="50"/>
                                        </p:tgtEl>
                                      </p:cBhvr>
                                    </p:animEffect>
                                    <p:set>
                                      <p:cBhvr>
                                        <p:cTn id="555" dur="1" fill="hold">
                                          <p:stCondLst>
                                            <p:cond delay="2389"/>
                                          </p:stCondLst>
                                        </p:cTn>
                                        <p:tgtEl>
                                          <p:spTgt spid="50"/>
                                        </p:tgtEl>
                                        <p:attrNameLst>
                                          <p:attrName>style.visibility</p:attrName>
                                        </p:attrNameLst>
                                      </p:cBhvr>
                                      <p:to>
                                        <p:strVal val="hidden"/>
                                      </p:to>
                                    </p:set>
                                  </p:childTnLst>
                                </p:cTn>
                              </p:par>
                              <p:par>
                                <p:cTn id="556" presetID="19" presetClass="exit" presetSubtype="10" fill="hold" grpId="5" nodeType="withEffect">
                                  <p:stCondLst>
                                    <p:cond delay="0"/>
                                  </p:stCondLst>
                                  <p:childTnLst>
                                    <p:anim calcmode="lin" valueType="num">
                                      <p:cBhvr>
                                        <p:cTn id="557" dur="2390"/>
                                        <p:tgtEl>
                                          <p:spTgt spid="50"/>
                                        </p:tgtEl>
                                        <p:attrNameLst>
                                          <p:attrName>ppt_h</p:attrName>
                                        </p:attrNameLst>
                                      </p:cBhvr>
                                      <p:tavLst>
                                        <p:tav tm="0">
                                          <p:val>
                                            <p:strVal val="ppt_h"/>
                                          </p:val>
                                        </p:tav>
                                        <p:tav tm="100000">
                                          <p:val>
                                            <p:strVal val="ppt_h"/>
                                          </p:val>
                                        </p:tav>
                                      </p:tavLst>
                                    </p:anim>
                                    <p:anim calcmode="lin" valueType="num">
                                      <p:cBhvr>
                                        <p:cTn id="558" dur="239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9" dur="1" fill="hold">
                                          <p:stCondLst>
                                            <p:cond delay="2389"/>
                                          </p:stCondLst>
                                        </p:cTn>
                                        <p:tgtEl>
                                          <p:spTgt spid="50"/>
                                        </p:tgtEl>
                                        <p:attrNameLst>
                                          <p:attrName>style.visibility</p:attrName>
                                        </p:attrNameLst>
                                      </p:cBhvr>
                                      <p:to>
                                        <p:strVal val="hidden"/>
                                      </p:to>
                                    </p:set>
                                  </p:childTnLst>
                                </p:cTn>
                              </p:par>
                              <p:par>
                                <p:cTn id="560" presetID="2" presetClass="exit" presetSubtype="2" fill="hold" grpId="3" nodeType="withEffect">
                                  <p:stCondLst>
                                    <p:cond delay="0"/>
                                  </p:stCondLst>
                                  <p:childTnLst>
                                    <p:anim calcmode="lin" valueType="num">
                                      <p:cBhvr additive="base">
                                        <p:cTn id="561" dur="2390"/>
                                        <p:tgtEl>
                                          <p:spTgt spid="51"/>
                                        </p:tgtEl>
                                        <p:attrNameLst>
                                          <p:attrName>ppt_x</p:attrName>
                                        </p:attrNameLst>
                                      </p:cBhvr>
                                      <p:tavLst>
                                        <p:tav tm="0">
                                          <p:val>
                                            <p:strVal val="ppt_x"/>
                                          </p:val>
                                        </p:tav>
                                        <p:tav tm="100000">
                                          <p:val>
                                            <p:strVal val="1+ppt_w/2"/>
                                          </p:val>
                                        </p:tav>
                                      </p:tavLst>
                                    </p:anim>
                                    <p:anim calcmode="lin" valueType="num">
                                      <p:cBhvr additive="base">
                                        <p:cTn id="562" dur="2390"/>
                                        <p:tgtEl>
                                          <p:spTgt spid="51"/>
                                        </p:tgtEl>
                                        <p:attrNameLst>
                                          <p:attrName>ppt_y</p:attrName>
                                        </p:attrNameLst>
                                      </p:cBhvr>
                                      <p:tavLst>
                                        <p:tav tm="0">
                                          <p:val>
                                            <p:strVal val="ppt_y"/>
                                          </p:val>
                                        </p:tav>
                                        <p:tav tm="100000">
                                          <p:val>
                                            <p:strVal val="ppt_y"/>
                                          </p:val>
                                        </p:tav>
                                      </p:tavLst>
                                    </p:anim>
                                    <p:set>
                                      <p:cBhvr>
                                        <p:cTn id="563" dur="1" fill="hold">
                                          <p:stCondLst>
                                            <p:cond delay="2389"/>
                                          </p:stCondLst>
                                        </p:cTn>
                                        <p:tgtEl>
                                          <p:spTgt spid="51"/>
                                        </p:tgtEl>
                                        <p:attrNameLst>
                                          <p:attrName>style.visibility</p:attrName>
                                        </p:attrNameLst>
                                      </p:cBhvr>
                                      <p:to>
                                        <p:strVal val="hidden"/>
                                      </p:to>
                                    </p:set>
                                  </p:childTnLst>
                                </p:cTn>
                              </p:par>
                              <p:par>
                                <p:cTn id="564" presetID="3" presetClass="exit" presetSubtype="10" fill="hold" grpId="4" nodeType="withEffect">
                                  <p:stCondLst>
                                    <p:cond delay="0"/>
                                  </p:stCondLst>
                                  <p:childTnLst>
                                    <p:animEffect transition="out" filter="blinds(horizontal)">
                                      <p:cBhvr>
                                        <p:cTn id="565" dur="2390"/>
                                        <p:tgtEl>
                                          <p:spTgt spid="51"/>
                                        </p:tgtEl>
                                      </p:cBhvr>
                                    </p:animEffect>
                                    <p:set>
                                      <p:cBhvr>
                                        <p:cTn id="566" dur="1" fill="hold">
                                          <p:stCondLst>
                                            <p:cond delay="2389"/>
                                          </p:stCondLst>
                                        </p:cTn>
                                        <p:tgtEl>
                                          <p:spTgt spid="51"/>
                                        </p:tgtEl>
                                        <p:attrNameLst>
                                          <p:attrName>style.visibility</p:attrName>
                                        </p:attrNameLst>
                                      </p:cBhvr>
                                      <p:to>
                                        <p:strVal val="hidden"/>
                                      </p:to>
                                    </p:set>
                                  </p:childTnLst>
                                </p:cTn>
                              </p:par>
                              <p:par>
                                <p:cTn id="567" presetID="19" presetClass="exit" presetSubtype="10" fill="hold" grpId="5" nodeType="withEffect">
                                  <p:stCondLst>
                                    <p:cond delay="0"/>
                                  </p:stCondLst>
                                  <p:childTnLst>
                                    <p:anim calcmode="lin" valueType="num">
                                      <p:cBhvr>
                                        <p:cTn id="568" dur="2390"/>
                                        <p:tgtEl>
                                          <p:spTgt spid="51"/>
                                        </p:tgtEl>
                                        <p:attrNameLst>
                                          <p:attrName>ppt_h</p:attrName>
                                        </p:attrNameLst>
                                      </p:cBhvr>
                                      <p:tavLst>
                                        <p:tav tm="0">
                                          <p:val>
                                            <p:strVal val="ppt_h"/>
                                          </p:val>
                                        </p:tav>
                                        <p:tav tm="100000">
                                          <p:val>
                                            <p:strVal val="ppt_h"/>
                                          </p:val>
                                        </p:tav>
                                      </p:tavLst>
                                    </p:anim>
                                    <p:anim calcmode="lin" valueType="num">
                                      <p:cBhvr>
                                        <p:cTn id="569" dur="239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0" dur="1" fill="hold">
                                          <p:stCondLst>
                                            <p:cond delay="2389"/>
                                          </p:stCondLst>
                                        </p:cTn>
                                        <p:tgtEl>
                                          <p:spTgt spid="51"/>
                                        </p:tgtEl>
                                        <p:attrNameLst>
                                          <p:attrName>style.visibility</p:attrName>
                                        </p:attrNameLst>
                                      </p:cBhvr>
                                      <p:to>
                                        <p:strVal val="hidden"/>
                                      </p:to>
                                    </p:set>
                                  </p:childTnLst>
                                </p:cTn>
                              </p:par>
                              <p:par>
                                <p:cTn id="571" presetID="2" presetClass="exit" presetSubtype="2" fill="hold" grpId="3" nodeType="withEffect">
                                  <p:stCondLst>
                                    <p:cond delay="0"/>
                                  </p:stCondLst>
                                  <p:childTnLst>
                                    <p:anim calcmode="lin" valueType="num">
                                      <p:cBhvr additive="base">
                                        <p:cTn id="572" dur="2390"/>
                                        <p:tgtEl>
                                          <p:spTgt spid="52"/>
                                        </p:tgtEl>
                                        <p:attrNameLst>
                                          <p:attrName>ppt_x</p:attrName>
                                        </p:attrNameLst>
                                      </p:cBhvr>
                                      <p:tavLst>
                                        <p:tav tm="0">
                                          <p:val>
                                            <p:strVal val="ppt_x"/>
                                          </p:val>
                                        </p:tav>
                                        <p:tav tm="100000">
                                          <p:val>
                                            <p:strVal val="1+ppt_w/2"/>
                                          </p:val>
                                        </p:tav>
                                      </p:tavLst>
                                    </p:anim>
                                    <p:anim calcmode="lin" valueType="num">
                                      <p:cBhvr additive="base">
                                        <p:cTn id="573" dur="2390"/>
                                        <p:tgtEl>
                                          <p:spTgt spid="52"/>
                                        </p:tgtEl>
                                        <p:attrNameLst>
                                          <p:attrName>ppt_y</p:attrName>
                                        </p:attrNameLst>
                                      </p:cBhvr>
                                      <p:tavLst>
                                        <p:tav tm="0">
                                          <p:val>
                                            <p:strVal val="ppt_y"/>
                                          </p:val>
                                        </p:tav>
                                        <p:tav tm="100000">
                                          <p:val>
                                            <p:strVal val="ppt_y"/>
                                          </p:val>
                                        </p:tav>
                                      </p:tavLst>
                                    </p:anim>
                                    <p:set>
                                      <p:cBhvr>
                                        <p:cTn id="574" dur="1" fill="hold">
                                          <p:stCondLst>
                                            <p:cond delay="2389"/>
                                          </p:stCondLst>
                                        </p:cTn>
                                        <p:tgtEl>
                                          <p:spTgt spid="52"/>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2390"/>
                                        <p:tgtEl>
                                          <p:spTgt spid="52"/>
                                        </p:tgtEl>
                                      </p:cBhvr>
                                    </p:animEffect>
                                    <p:set>
                                      <p:cBhvr>
                                        <p:cTn id="577" dur="1" fill="hold">
                                          <p:stCondLst>
                                            <p:cond delay="2389"/>
                                          </p:stCondLst>
                                        </p:cTn>
                                        <p:tgtEl>
                                          <p:spTgt spid="52"/>
                                        </p:tgtEl>
                                        <p:attrNameLst>
                                          <p:attrName>style.visibility</p:attrName>
                                        </p:attrNameLst>
                                      </p:cBhvr>
                                      <p:to>
                                        <p:strVal val="hidden"/>
                                      </p:to>
                                    </p:set>
                                  </p:childTnLst>
                                </p:cTn>
                              </p:par>
                              <p:par>
                                <p:cTn id="578" presetID="19" presetClass="exit" presetSubtype="10" fill="hold" grpId="5" nodeType="withEffect">
                                  <p:stCondLst>
                                    <p:cond delay="0"/>
                                  </p:stCondLst>
                                  <p:childTnLst>
                                    <p:anim calcmode="lin" valueType="num">
                                      <p:cBhvr>
                                        <p:cTn id="579" dur="2390"/>
                                        <p:tgtEl>
                                          <p:spTgt spid="52"/>
                                        </p:tgtEl>
                                        <p:attrNameLst>
                                          <p:attrName>ppt_h</p:attrName>
                                        </p:attrNameLst>
                                      </p:cBhvr>
                                      <p:tavLst>
                                        <p:tav tm="0">
                                          <p:val>
                                            <p:strVal val="ppt_h"/>
                                          </p:val>
                                        </p:tav>
                                        <p:tav tm="100000">
                                          <p:val>
                                            <p:strVal val="ppt_h"/>
                                          </p:val>
                                        </p:tav>
                                      </p:tavLst>
                                    </p:anim>
                                    <p:anim calcmode="lin" valueType="num">
                                      <p:cBhvr>
                                        <p:cTn id="580" dur="239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1" dur="1" fill="hold">
                                          <p:stCondLst>
                                            <p:cond delay="2389"/>
                                          </p:stCondLst>
                                        </p:cTn>
                                        <p:tgtEl>
                                          <p:spTgt spid="52"/>
                                        </p:tgtEl>
                                        <p:attrNameLst>
                                          <p:attrName>style.visibility</p:attrName>
                                        </p:attrNameLst>
                                      </p:cBhvr>
                                      <p:to>
                                        <p:strVal val="hidden"/>
                                      </p:to>
                                    </p:set>
                                  </p:childTnLst>
                                </p:cTn>
                              </p:par>
                              <p:par>
                                <p:cTn id="582" presetID="2" presetClass="exit" presetSubtype="2" fill="hold" grpId="3" nodeType="withEffect">
                                  <p:stCondLst>
                                    <p:cond delay="0"/>
                                  </p:stCondLst>
                                  <p:childTnLst>
                                    <p:anim calcmode="lin" valueType="num">
                                      <p:cBhvr additive="base">
                                        <p:cTn id="583" dur="2390"/>
                                        <p:tgtEl>
                                          <p:spTgt spid="53"/>
                                        </p:tgtEl>
                                        <p:attrNameLst>
                                          <p:attrName>ppt_x</p:attrName>
                                        </p:attrNameLst>
                                      </p:cBhvr>
                                      <p:tavLst>
                                        <p:tav tm="0">
                                          <p:val>
                                            <p:strVal val="ppt_x"/>
                                          </p:val>
                                        </p:tav>
                                        <p:tav tm="100000">
                                          <p:val>
                                            <p:strVal val="1+ppt_w/2"/>
                                          </p:val>
                                        </p:tav>
                                      </p:tavLst>
                                    </p:anim>
                                    <p:anim calcmode="lin" valueType="num">
                                      <p:cBhvr additive="base">
                                        <p:cTn id="584" dur="2390"/>
                                        <p:tgtEl>
                                          <p:spTgt spid="53"/>
                                        </p:tgtEl>
                                        <p:attrNameLst>
                                          <p:attrName>ppt_y</p:attrName>
                                        </p:attrNameLst>
                                      </p:cBhvr>
                                      <p:tavLst>
                                        <p:tav tm="0">
                                          <p:val>
                                            <p:strVal val="ppt_y"/>
                                          </p:val>
                                        </p:tav>
                                        <p:tav tm="100000">
                                          <p:val>
                                            <p:strVal val="ppt_y"/>
                                          </p:val>
                                        </p:tav>
                                      </p:tavLst>
                                    </p:anim>
                                    <p:set>
                                      <p:cBhvr>
                                        <p:cTn id="585" dur="1" fill="hold">
                                          <p:stCondLst>
                                            <p:cond delay="2389"/>
                                          </p:stCondLst>
                                        </p:cTn>
                                        <p:tgtEl>
                                          <p:spTgt spid="53"/>
                                        </p:tgtEl>
                                        <p:attrNameLst>
                                          <p:attrName>style.visibility</p:attrName>
                                        </p:attrNameLst>
                                      </p:cBhvr>
                                      <p:to>
                                        <p:strVal val="hidden"/>
                                      </p:to>
                                    </p:set>
                                  </p:childTnLst>
                                </p:cTn>
                              </p:par>
                              <p:par>
                                <p:cTn id="586" presetID="3" presetClass="exit" presetSubtype="10" fill="hold" grpId="4" nodeType="withEffect">
                                  <p:stCondLst>
                                    <p:cond delay="0"/>
                                  </p:stCondLst>
                                  <p:childTnLst>
                                    <p:animEffect transition="out" filter="blinds(horizontal)">
                                      <p:cBhvr>
                                        <p:cTn id="587" dur="2390"/>
                                        <p:tgtEl>
                                          <p:spTgt spid="53"/>
                                        </p:tgtEl>
                                      </p:cBhvr>
                                    </p:animEffect>
                                    <p:set>
                                      <p:cBhvr>
                                        <p:cTn id="588" dur="1" fill="hold">
                                          <p:stCondLst>
                                            <p:cond delay="2389"/>
                                          </p:stCondLst>
                                        </p:cTn>
                                        <p:tgtEl>
                                          <p:spTgt spid="53"/>
                                        </p:tgtEl>
                                        <p:attrNameLst>
                                          <p:attrName>style.visibility</p:attrName>
                                        </p:attrNameLst>
                                      </p:cBhvr>
                                      <p:to>
                                        <p:strVal val="hidden"/>
                                      </p:to>
                                    </p:set>
                                  </p:childTnLst>
                                </p:cTn>
                              </p:par>
                              <p:par>
                                <p:cTn id="589" presetID="19" presetClass="exit" presetSubtype="10" fill="hold" grpId="5" nodeType="withEffect">
                                  <p:stCondLst>
                                    <p:cond delay="0"/>
                                  </p:stCondLst>
                                  <p:childTnLst>
                                    <p:anim calcmode="lin" valueType="num">
                                      <p:cBhvr>
                                        <p:cTn id="590" dur="2390"/>
                                        <p:tgtEl>
                                          <p:spTgt spid="53"/>
                                        </p:tgtEl>
                                        <p:attrNameLst>
                                          <p:attrName>ppt_h</p:attrName>
                                        </p:attrNameLst>
                                      </p:cBhvr>
                                      <p:tavLst>
                                        <p:tav tm="0">
                                          <p:val>
                                            <p:strVal val="ppt_h"/>
                                          </p:val>
                                        </p:tav>
                                        <p:tav tm="100000">
                                          <p:val>
                                            <p:strVal val="ppt_h"/>
                                          </p:val>
                                        </p:tav>
                                      </p:tavLst>
                                    </p:anim>
                                    <p:anim calcmode="lin" valueType="num">
                                      <p:cBhvr>
                                        <p:cTn id="591" dur="239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389"/>
                                          </p:stCondLst>
                                        </p:cTn>
                                        <p:tgtEl>
                                          <p:spTgt spid="53"/>
                                        </p:tgtEl>
                                        <p:attrNameLst>
                                          <p:attrName>style.visibility</p:attrName>
                                        </p:attrNameLst>
                                      </p:cBhvr>
                                      <p:to>
                                        <p:strVal val="hidden"/>
                                      </p:to>
                                    </p:set>
                                  </p:childTnLst>
                                </p:cTn>
                              </p:par>
                              <p:par>
                                <p:cTn id="593" presetID="2" presetClass="exit" presetSubtype="2" fill="hold" grpId="3" nodeType="withEffect">
                                  <p:stCondLst>
                                    <p:cond delay="0"/>
                                  </p:stCondLst>
                                  <p:childTnLst>
                                    <p:anim calcmode="lin" valueType="num">
                                      <p:cBhvr additive="base">
                                        <p:cTn id="594" dur="2390"/>
                                        <p:tgtEl>
                                          <p:spTgt spid="54"/>
                                        </p:tgtEl>
                                        <p:attrNameLst>
                                          <p:attrName>ppt_x</p:attrName>
                                        </p:attrNameLst>
                                      </p:cBhvr>
                                      <p:tavLst>
                                        <p:tav tm="0">
                                          <p:val>
                                            <p:strVal val="ppt_x"/>
                                          </p:val>
                                        </p:tav>
                                        <p:tav tm="100000">
                                          <p:val>
                                            <p:strVal val="1+ppt_w/2"/>
                                          </p:val>
                                        </p:tav>
                                      </p:tavLst>
                                    </p:anim>
                                    <p:anim calcmode="lin" valueType="num">
                                      <p:cBhvr additive="base">
                                        <p:cTn id="595" dur="2390"/>
                                        <p:tgtEl>
                                          <p:spTgt spid="54"/>
                                        </p:tgtEl>
                                        <p:attrNameLst>
                                          <p:attrName>ppt_y</p:attrName>
                                        </p:attrNameLst>
                                      </p:cBhvr>
                                      <p:tavLst>
                                        <p:tav tm="0">
                                          <p:val>
                                            <p:strVal val="ppt_y"/>
                                          </p:val>
                                        </p:tav>
                                        <p:tav tm="100000">
                                          <p:val>
                                            <p:strVal val="ppt_y"/>
                                          </p:val>
                                        </p:tav>
                                      </p:tavLst>
                                    </p:anim>
                                    <p:set>
                                      <p:cBhvr>
                                        <p:cTn id="596" dur="1" fill="hold">
                                          <p:stCondLst>
                                            <p:cond delay="2389"/>
                                          </p:stCondLst>
                                        </p:cTn>
                                        <p:tgtEl>
                                          <p:spTgt spid="54"/>
                                        </p:tgtEl>
                                        <p:attrNameLst>
                                          <p:attrName>style.visibility</p:attrName>
                                        </p:attrNameLst>
                                      </p:cBhvr>
                                      <p:to>
                                        <p:strVal val="hidden"/>
                                      </p:to>
                                    </p:set>
                                  </p:childTnLst>
                                </p:cTn>
                              </p:par>
                              <p:par>
                                <p:cTn id="597" presetID="3" presetClass="exit" presetSubtype="10" fill="hold" grpId="4" nodeType="withEffect">
                                  <p:stCondLst>
                                    <p:cond delay="0"/>
                                  </p:stCondLst>
                                  <p:childTnLst>
                                    <p:animEffect transition="out" filter="blinds(horizontal)">
                                      <p:cBhvr>
                                        <p:cTn id="598" dur="2390"/>
                                        <p:tgtEl>
                                          <p:spTgt spid="54"/>
                                        </p:tgtEl>
                                      </p:cBhvr>
                                    </p:animEffect>
                                    <p:set>
                                      <p:cBhvr>
                                        <p:cTn id="599" dur="1" fill="hold">
                                          <p:stCondLst>
                                            <p:cond delay="2389"/>
                                          </p:stCondLst>
                                        </p:cTn>
                                        <p:tgtEl>
                                          <p:spTgt spid="54"/>
                                        </p:tgtEl>
                                        <p:attrNameLst>
                                          <p:attrName>style.visibility</p:attrName>
                                        </p:attrNameLst>
                                      </p:cBhvr>
                                      <p:to>
                                        <p:strVal val="hidden"/>
                                      </p:to>
                                    </p:set>
                                  </p:childTnLst>
                                </p:cTn>
                              </p:par>
                              <p:par>
                                <p:cTn id="600" presetID="19" presetClass="exit" presetSubtype="10" fill="hold" grpId="5" nodeType="withEffect">
                                  <p:stCondLst>
                                    <p:cond delay="0"/>
                                  </p:stCondLst>
                                  <p:childTnLst>
                                    <p:anim calcmode="lin" valueType="num">
                                      <p:cBhvr>
                                        <p:cTn id="601" dur="2390"/>
                                        <p:tgtEl>
                                          <p:spTgt spid="54"/>
                                        </p:tgtEl>
                                        <p:attrNameLst>
                                          <p:attrName>ppt_h</p:attrName>
                                        </p:attrNameLst>
                                      </p:cBhvr>
                                      <p:tavLst>
                                        <p:tav tm="0">
                                          <p:val>
                                            <p:strVal val="ppt_h"/>
                                          </p:val>
                                        </p:tav>
                                        <p:tav tm="100000">
                                          <p:val>
                                            <p:strVal val="ppt_h"/>
                                          </p:val>
                                        </p:tav>
                                      </p:tavLst>
                                    </p:anim>
                                    <p:anim calcmode="lin" valueType="num">
                                      <p:cBhvr>
                                        <p:cTn id="602" dur="239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3" dur="1" fill="hold">
                                          <p:stCondLst>
                                            <p:cond delay="2389"/>
                                          </p:stCondLst>
                                        </p:cTn>
                                        <p:tgtEl>
                                          <p:spTgt spid="54"/>
                                        </p:tgtEl>
                                        <p:attrNameLst>
                                          <p:attrName>style.visibility</p:attrName>
                                        </p:attrNameLst>
                                      </p:cBhvr>
                                      <p:to>
                                        <p:strVal val="hidden"/>
                                      </p:to>
                                    </p:set>
                                  </p:childTnLst>
                                </p:cTn>
                              </p:par>
                              <p:par>
                                <p:cTn id="604" presetID="2" presetClass="exit" presetSubtype="2" fill="hold" grpId="3" nodeType="withEffect">
                                  <p:stCondLst>
                                    <p:cond delay="0"/>
                                  </p:stCondLst>
                                  <p:childTnLst>
                                    <p:anim calcmode="lin" valueType="num">
                                      <p:cBhvr additive="base">
                                        <p:cTn id="605" dur="2390"/>
                                        <p:tgtEl>
                                          <p:spTgt spid="55"/>
                                        </p:tgtEl>
                                        <p:attrNameLst>
                                          <p:attrName>ppt_x</p:attrName>
                                        </p:attrNameLst>
                                      </p:cBhvr>
                                      <p:tavLst>
                                        <p:tav tm="0">
                                          <p:val>
                                            <p:strVal val="ppt_x"/>
                                          </p:val>
                                        </p:tav>
                                        <p:tav tm="100000">
                                          <p:val>
                                            <p:strVal val="1+ppt_w/2"/>
                                          </p:val>
                                        </p:tav>
                                      </p:tavLst>
                                    </p:anim>
                                    <p:anim calcmode="lin" valueType="num">
                                      <p:cBhvr additive="base">
                                        <p:cTn id="606" dur="2390"/>
                                        <p:tgtEl>
                                          <p:spTgt spid="55"/>
                                        </p:tgtEl>
                                        <p:attrNameLst>
                                          <p:attrName>ppt_y</p:attrName>
                                        </p:attrNameLst>
                                      </p:cBhvr>
                                      <p:tavLst>
                                        <p:tav tm="0">
                                          <p:val>
                                            <p:strVal val="ppt_y"/>
                                          </p:val>
                                        </p:tav>
                                        <p:tav tm="100000">
                                          <p:val>
                                            <p:strVal val="ppt_y"/>
                                          </p:val>
                                        </p:tav>
                                      </p:tavLst>
                                    </p:anim>
                                    <p:set>
                                      <p:cBhvr>
                                        <p:cTn id="607" dur="1" fill="hold">
                                          <p:stCondLst>
                                            <p:cond delay="2389"/>
                                          </p:stCondLst>
                                        </p:cTn>
                                        <p:tgtEl>
                                          <p:spTgt spid="55"/>
                                        </p:tgtEl>
                                        <p:attrNameLst>
                                          <p:attrName>style.visibility</p:attrName>
                                        </p:attrNameLst>
                                      </p:cBhvr>
                                      <p:to>
                                        <p:strVal val="hidden"/>
                                      </p:to>
                                    </p:set>
                                  </p:childTnLst>
                                </p:cTn>
                              </p:par>
                              <p:par>
                                <p:cTn id="608" presetID="3" presetClass="exit" presetSubtype="10" fill="hold" grpId="4" nodeType="withEffect">
                                  <p:stCondLst>
                                    <p:cond delay="0"/>
                                  </p:stCondLst>
                                  <p:childTnLst>
                                    <p:animEffect transition="out" filter="blinds(horizontal)">
                                      <p:cBhvr>
                                        <p:cTn id="609" dur="2390"/>
                                        <p:tgtEl>
                                          <p:spTgt spid="55"/>
                                        </p:tgtEl>
                                      </p:cBhvr>
                                    </p:animEffect>
                                    <p:set>
                                      <p:cBhvr>
                                        <p:cTn id="610" dur="1" fill="hold">
                                          <p:stCondLst>
                                            <p:cond delay="2389"/>
                                          </p:stCondLst>
                                        </p:cTn>
                                        <p:tgtEl>
                                          <p:spTgt spid="55"/>
                                        </p:tgtEl>
                                        <p:attrNameLst>
                                          <p:attrName>style.visibility</p:attrName>
                                        </p:attrNameLst>
                                      </p:cBhvr>
                                      <p:to>
                                        <p:strVal val="hidden"/>
                                      </p:to>
                                    </p:set>
                                  </p:childTnLst>
                                </p:cTn>
                              </p:par>
                              <p:par>
                                <p:cTn id="611" presetID="19" presetClass="exit" presetSubtype="10" fill="hold" grpId="5" nodeType="withEffect">
                                  <p:stCondLst>
                                    <p:cond delay="0"/>
                                  </p:stCondLst>
                                  <p:childTnLst>
                                    <p:anim calcmode="lin" valueType="num">
                                      <p:cBhvr>
                                        <p:cTn id="612" dur="2390"/>
                                        <p:tgtEl>
                                          <p:spTgt spid="55"/>
                                        </p:tgtEl>
                                        <p:attrNameLst>
                                          <p:attrName>ppt_h</p:attrName>
                                        </p:attrNameLst>
                                      </p:cBhvr>
                                      <p:tavLst>
                                        <p:tav tm="0">
                                          <p:val>
                                            <p:strVal val="ppt_h"/>
                                          </p:val>
                                        </p:tav>
                                        <p:tav tm="100000">
                                          <p:val>
                                            <p:strVal val="ppt_h"/>
                                          </p:val>
                                        </p:tav>
                                      </p:tavLst>
                                    </p:anim>
                                    <p:anim calcmode="lin" valueType="num">
                                      <p:cBhvr>
                                        <p:cTn id="613" dur="239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4" dur="1" fill="hold">
                                          <p:stCondLst>
                                            <p:cond delay="2389"/>
                                          </p:stCondLst>
                                        </p:cTn>
                                        <p:tgtEl>
                                          <p:spTgt spid="55"/>
                                        </p:tgtEl>
                                        <p:attrNameLst>
                                          <p:attrName>style.visibility</p:attrName>
                                        </p:attrNameLst>
                                      </p:cBhvr>
                                      <p:to>
                                        <p:strVal val="hidden"/>
                                      </p:to>
                                    </p:set>
                                  </p:childTnLst>
                                </p:cTn>
                              </p:par>
                              <p:par>
                                <p:cTn id="615" presetID="2" presetClass="exit" presetSubtype="2" fill="hold" grpId="3" nodeType="withEffect">
                                  <p:stCondLst>
                                    <p:cond delay="0"/>
                                  </p:stCondLst>
                                  <p:childTnLst>
                                    <p:anim calcmode="lin" valueType="num">
                                      <p:cBhvr additive="base">
                                        <p:cTn id="616" dur="2390"/>
                                        <p:tgtEl>
                                          <p:spTgt spid="56"/>
                                        </p:tgtEl>
                                        <p:attrNameLst>
                                          <p:attrName>ppt_x</p:attrName>
                                        </p:attrNameLst>
                                      </p:cBhvr>
                                      <p:tavLst>
                                        <p:tav tm="0">
                                          <p:val>
                                            <p:strVal val="ppt_x"/>
                                          </p:val>
                                        </p:tav>
                                        <p:tav tm="100000">
                                          <p:val>
                                            <p:strVal val="1+ppt_w/2"/>
                                          </p:val>
                                        </p:tav>
                                      </p:tavLst>
                                    </p:anim>
                                    <p:anim calcmode="lin" valueType="num">
                                      <p:cBhvr additive="base">
                                        <p:cTn id="617" dur="2390"/>
                                        <p:tgtEl>
                                          <p:spTgt spid="56"/>
                                        </p:tgtEl>
                                        <p:attrNameLst>
                                          <p:attrName>ppt_y</p:attrName>
                                        </p:attrNameLst>
                                      </p:cBhvr>
                                      <p:tavLst>
                                        <p:tav tm="0">
                                          <p:val>
                                            <p:strVal val="ppt_y"/>
                                          </p:val>
                                        </p:tav>
                                        <p:tav tm="100000">
                                          <p:val>
                                            <p:strVal val="ppt_y"/>
                                          </p:val>
                                        </p:tav>
                                      </p:tavLst>
                                    </p:anim>
                                    <p:set>
                                      <p:cBhvr>
                                        <p:cTn id="618" dur="1" fill="hold">
                                          <p:stCondLst>
                                            <p:cond delay="2389"/>
                                          </p:stCondLst>
                                        </p:cTn>
                                        <p:tgtEl>
                                          <p:spTgt spid="56"/>
                                        </p:tgtEl>
                                        <p:attrNameLst>
                                          <p:attrName>style.visibility</p:attrName>
                                        </p:attrNameLst>
                                      </p:cBhvr>
                                      <p:to>
                                        <p:strVal val="hidden"/>
                                      </p:to>
                                    </p:set>
                                  </p:childTnLst>
                                </p:cTn>
                              </p:par>
                              <p:par>
                                <p:cTn id="619" presetID="3" presetClass="exit" presetSubtype="10" fill="hold" grpId="4" nodeType="withEffect">
                                  <p:stCondLst>
                                    <p:cond delay="0"/>
                                  </p:stCondLst>
                                  <p:childTnLst>
                                    <p:animEffect transition="out" filter="blinds(horizontal)">
                                      <p:cBhvr>
                                        <p:cTn id="620" dur="2390"/>
                                        <p:tgtEl>
                                          <p:spTgt spid="56"/>
                                        </p:tgtEl>
                                      </p:cBhvr>
                                    </p:animEffect>
                                    <p:set>
                                      <p:cBhvr>
                                        <p:cTn id="621" dur="1" fill="hold">
                                          <p:stCondLst>
                                            <p:cond delay="2389"/>
                                          </p:stCondLst>
                                        </p:cTn>
                                        <p:tgtEl>
                                          <p:spTgt spid="56"/>
                                        </p:tgtEl>
                                        <p:attrNameLst>
                                          <p:attrName>style.visibility</p:attrName>
                                        </p:attrNameLst>
                                      </p:cBhvr>
                                      <p:to>
                                        <p:strVal val="hidden"/>
                                      </p:to>
                                    </p:set>
                                  </p:childTnLst>
                                </p:cTn>
                              </p:par>
                              <p:par>
                                <p:cTn id="622" presetID="19" presetClass="exit" presetSubtype="10" fill="hold" grpId="5" nodeType="withEffect">
                                  <p:stCondLst>
                                    <p:cond delay="0"/>
                                  </p:stCondLst>
                                  <p:childTnLst>
                                    <p:anim calcmode="lin" valueType="num">
                                      <p:cBhvr>
                                        <p:cTn id="623" dur="2390"/>
                                        <p:tgtEl>
                                          <p:spTgt spid="56"/>
                                        </p:tgtEl>
                                        <p:attrNameLst>
                                          <p:attrName>ppt_h</p:attrName>
                                        </p:attrNameLst>
                                      </p:cBhvr>
                                      <p:tavLst>
                                        <p:tav tm="0">
                                          <p:val>
                                            <p:strVal val="ppt_h"/>
                                          </p:val>
                                        </p:tav>
                                        <p:tav tm="100000">
                                          <p:val>
                                            <p:strVal val="ppt_h"/>
                                          </p:val>
                                        </p:tav>
                                      </p:tavLst>
                                    </p:anim>
                                    <p:anim calcmode="lin" valueType="num">
                                      <p:cBhvr>
                                        <p:cTn id="624" dur="239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5" dur="1" fill="hold">
                                          <p:stCondLst>
                                            <p:cond delay="2389"/>
                                          </p:stCondLst>
                                        </p:cTn>
                                        <p:tgtEl>
                                          <p:spTgt spid="56"/>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2390"/>
                                        <p:tgtEl>
                                          <p:spTgt spid="57"/>
                                        </p:tgtEl>
                                        <p:attrNameLst>
                                          <p:attrName>ppt_x</p:attrName>
                                        </p:attrNameLst>
                                      </p:cBhvr>
                                      <p:tavLst>
                                        <p:tav tm="0">
                                          <p:val>
                                            <p:strVal val="ppt_x"/>
                                          </p:val>
                                        </p:tav>
                                        <p:tav tm="100000">
                                          <p:val>
                                            <p:strVal val="1+ppt_w/2"/>
                                          </p:val>
                                        </p:tav>
                                      </p:tavLst>
                                    </p:anim>
                                    <p:anim calcmode="lin" valueType="num">
                                      <p:cBhvr additive="base">
                                        <p:cTn id="628" dur="2390"/>
                                        <p:tgtEl>
                                          <p:spTgt spid="57"/>
                                        </p:tgtEl>
                                        <p:attrNameLst>
                                          <p:attrName>ppt_y</p:attrName>
                                        </p:attrNameLst>
                                      </p:cBhvr>
                                      <p:tavLst>
                                        <p:tav tm="0">
                                          <p:val>
                                            <p:strVal val="ppt_y"/>
                                          </p:val>
                                        </p:tav>
                                        <p:tav tm="100000">
                                          <p:val>
                                            <p:strVal val="ppt_y"/>
                                          </p:val>
                                        </p:tav>
                                      </p:tavLst>
                                    </p:anim>
                                    <p:set>
                                      <p:cBhvr>
                                        <p:cTn id="629" dur="1" fill="hold">
                                          <p:stCondLst>
                                            <p:cond delay="2389"/>
                                          </p:stCondLst>
                                        </p:cTn>
                                        <p:tgtEl>
                                          <p:spTgt spid="57"/>
                                        </p:tgtEl>
                                        <p:attrNameLst>
                                          <p:attrName>style.visibility</p:attrName>
                                        </p:attrNameLst>
                                      </p:cBhvr>
                                      <p:to>
                                        <p:strVal val="hidden"/>
                                      </p:to>
                                    </p:set>
                                  </p:childTnLst>
                                </p:cTn>
                              </p:par>
                              <p:par>
                                <p:cTn id="630" presetID="3" presetClass="exit" presetSubtype="10" fill="hold" grpId="4" nodeType="withEffect">
                                  <p:stCondLst>
                                    <p:cond delay="0"/>
                                  </p:stCondLst>
                                  <p:childTnLst>
                                    <p:animEffect transition="out" filter="blinds(horizontal)">
                                      <p:cBhvr>
                                        <p:cTn id="631" dur="2390"/>
                                        <p:tgtEl>
                                          <p:spTgt spid="57"/>
                                        </p:tgtEl>
                                      </p:cBhvr>
                                    </p:animEffect>
                                    <p:set>
                                      <p:cBhvr>
                                        <p:cTn id="632" dur="1" fill="hold">
                                          <p:stCondLst>
                                            <p:cond delay="2389"/>
                                          </p:stCondLst>
                                        </p:cTn>
                                        <p:tgtEl>
                                          <p:spTgt spid="57"/>
                                        </p:tgtEl>
                                        <p:attrNameLst>
                                          <p:attrName>style.visibility</p:attrName>
                                        </p:attrNameLst>
                                      </p:cBhvr>
                                      <p:to>
                                        <p:strVal val="hidden"/>
                                      </p:to>
                                    </p:set>
                                  </p:childTnLst>
                                </p:cTn>
                              </p:par>
                              <p:par>
                                <p:cTn id="633" presetID="19" presetClass="exit" presetSubtype="10" fill="hold" grpId="5" nodeType="withEffect">
                                  <p:stCondLst>
                                    <p:cond delay="0"/>
                                  </p:stCondLst>
                                  <p:childTnLst>
                                    <p:anim calcmode="lin" valueType="num">
                                      <p:cBhvr>
                                        <p:cTn id="634" dur="2390"/>
                                        <p:tgtEl>
                                          <p:spTgt spid="57"/>
                                        </p:tgtEl>
                                        <p:attrNameLst>
                                          <p:attrName>ppt_h</p:attrName>
                                        </p:attrNameLst>
                                      </p:cBhvr>
                                      <p:tavLst>
                                        <p:tav tm="0">
                                          <p:val>
                                            <p:strVal val="ppt_h"/>
                                          </p:val>
                                        </p:tav>
                                        <p:tav tm="100000">
                                          <p:val>
                                            <p:strVal val="ppt_h"/>
                                          </p:val>
                                        </p:tav>
                                      </p:tavLst>
                                    </p:anim>
                                    <p:anim calcmode="lin" valueType="num">
                                      <p:cBhvr>
                                        <p:cTn id="635" dur="239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389"/>
                                          </p:stCondLst>
                                        </p:cTn>
                                        <p:tgtEl>
                                          <p:spTgt spid="57"/>
                                        </p:tgtEl>
                                        <p:attrNameLst>
                                          <p:attrName>style.visibility</p:attrName>
                                        </p:attrNameLst>
                                      </p:cBhvr>
                                      <p:to>
                                        <p:strVal val="hidden"/>
                                      </p:to>
                                    </p:set>
                                  </p:childTnLst>
                                </p:cTn>
                              </p:par>
                              <p:par>
                                <p:cTn id="637" presetID="2" presetClass="exit" presetSubtype="2" fill="hold" grpId="3" nodeType="withEffect">
                                  <p:stCondLst>
                                    <p:cond delay="0"/>
                                  </p:stCondLst>
                                  <p:childTnLst>
                                    <p:anim calcmode="lin" valueType="num">
                                      <p:cBhvr additive="base">
                                        <p:cTn id="638" dur="2390"/>
                                        <p:tgtEl>
                                          <p:spTgt spid="58"/>
                                        </p:tgtEl>
                                        <p:attrNameLst>
                                          <p:attrName>ppt_x</p:attrName>
                                        </p:attrNameLst>
                                      </p:cBhvr>
                                      <p:tavLst>
                                        <p:tav tm="0">
                                          <p:val>
                                            <p:strVal val="ppt_x"/>
                                          </p:val>
                                        </p:tav>
                                        <p:tav tm="100000">
                                          <p:val>
                                            <p:strVal val="1+ppt_w/2"/>
                                          </p:val>
                                        </p:tav>
                                      </p:tavLst>
                                    </p:anim>
                                    <p:anim calcmode="lin" valueType="num">
                                      <p:cBhvr additive="base">
                                        <p:cTn id="639" dur="2390"/>
                                        <p:tgtEl>
                                          <p:spTgt spid="58"/>
                                        </p:tgtEl>
                                        <p:attrNameLst>
                                          <p:attrName>ppt_y</p:attrName>
                                        </p:attrNameLst>
                                      </p:cBhvr>
                                      <p:tavLst>
                                        <p:tav tm="0">
                                          <p:val>
                                            <p:strVal val="ppt_y"/>
                                          </p:val>
                                        </p:tav>
                                        <p:tav tm="100000">
                                          <p:val>
                                            <p:strVal val="ppt_y"/>
                                          </p:val>
                                        </p:tav>
                                      </p:tavLst>
                                    </p:anim>
                                    <p:set>
                                      <p:cBhvr>
                                        <p:cTn id="640" dur="1" fill="hold">
                                          <p:stCondLst>
                                            <p:cond delay="2389"/>
                                          </p:stCondLst>
                                        </p:cTn>
                                        <p:tgtEl>
                                          <p:spTgt spid="58"/>
                                        </p:tgtEl>
                                        <p:attrNameLst>
                                          <p:attrName>style.visibility</p:attrName>
                                        </p:attrNameLst>
                                      </p:cBhvr>
                                      <p:to>
                                        <p:strVal val="hidden"/>
                                      </p:to>
                                    </p:set>
                                  </p:childTnLst>
                                </p:cTn>
                              </p:par>
                              <p:par>
                                <p:cTn id="641" presetID="3" presetClass="exit" presetSubtype="10" fill="hold" grpId="4" nodeType="withEffect">
                                  <p:stCondLst>
                                    <p:cond delay="0"/>
                                  </p:stCondLst>
                                  <p:childTnLst>
                                    <p:animEffect transition="out" filter="blinds(horizontal)">
                                      <p:cBhvr>
                                        <p:cTn id="642" dur="2390"/>
                                        <p:tgtEl>
                                          <p:spTgt spid="58"/>
                                        </p:tgtEl>
                                      </p:cBhvr>
                                    </p:animEffect>
                                    <p:set>
                                      <p:cBhvr>
                                        <p:cTn id="643" dur="1" fill="hold">
                                          <p:stCondLst>
                                            <p:cond delay="2389"/>
                                          </p:stCondLst>
                                        </p:cTn>
                                        <p:tgtEl>
                                          <p:spTgt spid="58"/>
                                        </p:tgtEl>
                                        <p:attrNameLst>
                                          <p:attrName>style.visibility</p:attrName>
                                        </p:attrNameLst>
                                      </p:cBhvr>
                                      <p:to>
                                        <p:strVal val="hidden"/>
                                      </p:to>
                                    </p:set>
                                  </p:childTnLst>
                                </p:cTn>
                              </p:par>
                              <p:par>
                                <p:cTn id="644" presetID="19" presetClass="exit" presetSubtype="10" fill="hold" grpId="5" nodeType="withEffect">
                                  <p:stCondLst>
                                    <p:cond delay="0"/>
                                  </p:stCondLst>
                                  <p:childTnLst>
                                    <p:anim calcmode="lin" valueType="num">
                                      <p:cBhvr>
                                        <p:cTn id="645" dur="2390"/>
                                        <p:tgtEl>
                                          <p:spTgt spid="58"/>
                                        </p:tgtEl>
                                        <p:attrNameLst>
                                          <p:attrName>ppt_h</p:attrName>
                                        </p:attrNameLst>
                                      </p:cBhvr>
                                      <p:tavLst>
                                        <p:tav tm="0">
                                          <p:val>
                                            <p:strVal val="ppt_h"/>
                                          </p:val>
                                        </p:tav>
                                        <p:tav tm="100000">
                                          <p:val>
                                            <p:strVal val="ppt_h"/>
                                          </p:val>
                                        </p:tav>
                                      </p:tavLst>
                                    </p:anim>
                                    <p:anim calcmode="lin" valueType="num">
                                      <p:cBhvr>
                                        <p:cTn id="646" dur="239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7" dur="1" fill="hold">
                                          <p:stCondLst>
                                            <p:cond delay="2389"/>
                                          </p:stCondLst>
                                        </p:cTn>
                                        <p:tgtEl>
                                          <p:spTgt spid="58"/>
                                        </p:tgtEl>
                                        <p:attrNameLst>
                                          <p:attrName>style.visibility</p:attrName>
                                        </p:attrNameLst>
                                      </p:cBhvr>
                                      <p:to>
                                        <p:strVal val="hidden"/>
                                      </p:to>
                                    </p:set>
                                  </p:childTnLst>
                                </p:cTn>
                              </p:par>
                              <p:par>
                                <p:cTn id="648" presetID="2" presetClass="exit" presetSubtype="2" fill="hold" grpId="3" nodeType="withEffect">
                                  <p:stCondLst>
                                    <p:cond delay="0"/>
                                  </p:stCondLst>
                                  <p:childTnLst>
                                    <p:anim calcmode="lin" valueType="num">
                                      <p:cBhvr additive="base">
                                        <p:cTn id="649" dur="2390"/>
                                        <p:tgtEl>
                                          <p:spTgt spid="59"/>
                                        </p:tgtEl>
                                        <p:attrNameLst>
                                          <p:attrName>ppt_x</p:attrName>
                                        </p:attrNameLst>
                                      </p:cBhvr>
                                      <p:tavLst>
                                        <p:tav tm="0">
                                          <p:val>
                                            <p:strVal val="ppt_x"/>
                                          </p:val>
                                        </p:tav>
                                        <p:tav tm="100000">
                                          <p:val>
                                            <p:strVal val="1+ppt_w/2"/>
                                          </p:val>
                                        </p:tav>
                                      </p:tavLst>
                                    </p:anim>
                                    <p:anim calcmode="lin" valueType="num">
                                      <p:cBhvr additive="base">
                                        <p:cTn id="650" dur="2390"/>
                                        <p:tgtEl>
                                          <p:spTgt spid="59"/>
                                        </p:tgtEl>
                                        <p:attrNameLst>
                                          <p:attrName>ppt_y</p:attrName>
                                        </p:attrNameLst>
                                      </p:cBhvr>
                                      <p:tavLst>
                                        <p:tav tm="0">
                                          <p:val>
                                            <p:strVal val="ppt_y"/>
                                          </p:val>
                                        </p:tav>
                                        <p:tav tm="100000">
                                          <p:val>
                                            <p:strVal val="ppt_y"/>
                                          </p:val>
                                        </p:tav>
                                      </p:tavLst>
                                    </p:anim>
                                    <p:set>
                                      <p:cBhvr>
                                        <p:cTn id="651" dur="1" fill="hold">
                                          <p:stCondLst>
                                            <p:cond delay="2389"/>
                                          </p:stCondLst>
                                        </p:cTn>
                                        <p:tgtEl>
                                          <p:spTgt spid="59"/>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2390"/>
                                        <p:tgtEl>
                                          <p:spTgt spid="59"/>
                                        </p:tgtEl>
                                      </p:cBhvr>
                                    </p:animEffect>
                                    <p:set>
                                      <p:cBhvr>
                                        <p:cTn id="654" dur="1" fill="hold">
                                          <p:stCondLst>
                                            <p:cond delay="2389"/>
                                          </p:stCondLst>
                                        </p:cTn>
                                        <p:tgtEl>
                                          <p:spTgt spid="59"/>
                                        </p:tgtEl>
                                        <p:attrNameLst>
                                          <p:attrName>style.visibility</p:attrName>
                                        </p:attrNameLst>
                                      </p:cBhvr>
                                      <p:to>
                                        <p:strVal val="hidden"/>
                                      </p:to>
                                    </p:set>
                                  </p:childTnLst>
                                </p:cTn>
                              </p:par>
                              <p:par>
                                <p:cTn id="655" presetID="19" presetClass="exit" presetSubtype="10" fill="hold" grpId="5" nodeType="withEffect">
                                  <p:stCondLst>
                                    <p:cond delay="0"/>
                                  </p:stCondLst>
                                  <p:childTnLst>
                                    <p:anim calcmode="lin" valueType="num">
                                      <p:cBhvr>
                                        <p:cTn id="656" dur="2390"/>
                                        <p:tgtEl>
                                          <p:spTgt spid="59"/>
                                        </p:tgtEl>
                                        <p:attrNameLst>
                                          <p:attrName>ppt_h</p:attrName>
                                        </p:attrNameLst>
                                      </p:cBhvr>
                                      <p:tavLst>
                                        <p:tav tm="0">
                                          <p:val>
                                            <p:strVal val="ppt_h"/>
                                          </p:val>
                                        </p:tav>
                                        <p:tav tm="100000">
                                          <p:val>
                                            <p:strVal val="ppt_h"/>
                                          </p:val>
                                        </p:tav>
                                      </p:tavLst>
                                    </p:anim>
                                    <p:anim calcmode="lin" valueType="num">
                                      <p:cBhvr>
                                        <p:cTn id="657" dur="239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8" dur="1" fill="hold">
                                          <p:stCondLst>
                                            <p:cond delay="2389"/>
                                          </p:stCondLst>
                                        </p:cTn>
                                        <p:tgtEl>
                                          <p:spTgt spid="59"/>
                                        </p:tgtEl>
                                        <p:attrNameLst>
                                          <p:attrName>style.visibility</p:attrName>
                                        </p:attrNameLst>
                                      </p:cBhvr>
                                      <p:to>
                                        <p:strVal val="hidden"/>
                                      </p:to>
                                    </p:set>
                                  </p:childTnLst>
                                </p:cTn>
                              </p:par>
                              <p:par>
                                <p:cTn id="659" presetID="2" presetClass="exit" presetSubtype="2" fill="hold" grpId="3" nodeType="withEffect">
                                  <p:stCondLst>
                                    <p:cond delay="0"/>
                                  </p:stCondLst>
                                  <p:childTnLst>
                                    <p:anim calcmode="lin" valueType="num">
                                      <p:cBhvr additive="base">
                                        <p:cTn id="660" dur="2390"/>
                                        <p:tgtEl>
                                          <p:spTgt spid="60"/>
                                        </p:tgtEl>
                                        <p:attrNameLst>
                                          <p:attrName>ppt_x</p:attrName>
                                        </p:attrNameLst>
                                      </p:cBhvr>
                                      <p:tavLst>
                                        <p:tav tm="0">
                                          <p:val>
                                            <p:strVal val="ppt_x"/>
                                          </p:val>
                                        </p:tav>
                                        <p:tav tm="100000">
                                          <p:val>
                                            <p:strVal val="1+ppt_w/2"/>
                                          </p:val>
                                        </p:tav>
                                      </p:tavLst>
                                    </p:anim>
                                    <p:anim calcmode="lin" valueType="num">
                                      <p:cBhvr additive="base">
                                        <p:cTn id="661" dur="2390"/>
                                        <p:tgtEl>
                                          <p:spTgt spid="60"/>
                                        </p:tgtEl>
                                        <p:attrNameLst>
                                          <p:attrName>ppt_y</p:attrName>
                                        </p:attrNameLst>
                                      </p:cBhvr>
                                      <p:tavLst>
                                        <p:tav tm="0">
                                          <p:val>
                                            <p:strVal val="ppt_y"/>
                                          </p:val>
                                        </p:tav>
                                        <p:tav tm="100000">
                                          <p:val>
                                            <p:strVal val="ppt_y"/>
                                          </p:val>
                                        </p:tav>
                                      </p:tavLst>
                                    </p:anim>
                                    <p:set>
                                      <p:cBhvr>
                                        <p:cTn id="662" dur="1" fill="hold">
                                          <p:stCondLst>
                                            <p:cond delay="2389"/>
                                          </p:stCondLst>
                                        </p:cTn>
                                        <p:tgtEl>
                                          <p:spTgt spid="60"/>
                                        </p:tgtEl>
                                        <p:attrNameLst>
                                          <p:attrName>style.visibility</p:attrName>
                                        </p:attrNameLst>
                                      </p:cBhvr>
                                      <p:to>
                                        <p:strVal val="hidden"/>
                                      </p:to>
                                    </p:set>
                                  </p:childTnLst>
                                </p:cTn>
                              </p:par>
                              <p:par>
                                <p:cTn id="663" presetID="3" presetClass="exit" presetSubtype="10" fill="hold" grpId="4" nodeType="withEffect">
                                  <p:stCondLst>
                                    <p:cond delay="0"/>
                                  </p:stCondLst>
                                  <p:childTnLst>
                                    <p:animEffect transition="out" filter="blinds(horizontal)">
                                      <p:cBhvr>
                                        <p:cTn id="664" dur="2390"/>
                                        <p:tgtEl>
                                          <p:spTgt spid="60"/>
                                        </p:tgtEl>
                                      </p:cBhvr>
                                    </p:animEffect>
                                    <p:set>
                                      <p:cBhvr>
                                        <p:cTn id="665" dur="1" fill="hold">
                                          <p:stCondLst>
                                            <p:cond delay="2389"/>
                                          </p:stCondLst>
                                        </p:cTn>
                                        <p:tgtEl>
                                          <p:spTgt spid="60"/>
                                        </p:tgtEl>
                                        <p:attrNameLst>
                                          <p:attrName>style.visibility</p:attrName>
                                        </p:attrNameLst>
                                      </p:cBhvr>
                                      <p:to>
                                        <p:strVal val="hidden"/>
                                      </p:to>
                                    </p:set>
                                  </p:childTnLst>
                                </p:cTn>
                              </p:par>
                              <p:par>
                                <p:cTn id="666" presetID="19" presetClass="exit" presetSubtype="10" fill="hold" grpId="5" nodeType="withEffect">
                                  <p:stCondLst>
                                    <p:cond delay="0"/>
                                  </p:stCondLst>
                                  <p:childTnLst>
                                    <p:anim calcmode="lin" valueType="num">
                                      <p:cBhvr>
                                        <p:cTn id="667" dur="2390"/>
                                        <p:tgtEl>
                                          <p:spTgt spid="60"/>
                                        </p:tgtEl>
                                        <p:attrNameLst>
                                          <p:attrName>ppt_h</p:attrName>
                                        </p:attrNameLst>
                                      </p:cBhvr>
                                      <p:tavLst>
                                        <p:tav tm="0">
                                          <p:val>
                                            <p:strVal val="ppt_h"/>
                                          </p:val>
                                        </p:tav>
                                        <p:tav tm="100000">
                                          <p:val>
                                            <p:strVal val="ppt_h"/>
                                          </p:val>
                                        </p:tav>
                                      </p:tavLst>
                                    </p:anim>
                                    <p:anim calcmode="lin" valueType="num">
                                      <p:cBhvr>
                                        <p:cTn id="668" dur="239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9" dur="1" fill="hold">
                                          <p:stCondLst>
                                            <p:cond delay="2389"/>
                                          </p:stCondLst>
                                        </p:cTn>
                                        <p:tgtEl>
                                          <p:spTgt spid="6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2390"/>
                                        <p:tgtEl>
                                          <p:spTgt spid="61"/>
                                        </p:tgtEl>
                                        <p:attrNameLst>
                                          <p:attrName>ppt_x</p:attrName>
                                        </p:attrNameLst>
                                      </p:cBhvr>
                                      <p:tavLst>
                                        <p:tav tm="0">
                                          <p:val>
                                            <p:strVal val="ppt_x"/>
                                          </p:val>
                                        </p:tav>
                                        <p:tav tm="100000">
                                          <p:val>
                                            <p:strVal val="1+ppt_w/2"/>
                                          </p:val>
                                        </p:tav>
                                      </p:tavLst>
                                    </p:anim>
                                    <p:anim calcmode="lin" valueType="num">
                                      <p:cBhvr additive="base">
                                        <p:cTn id="672" dur="2390"/>
                                        <p:tgtEl>
                                          <p:spTgt spid="61"/>
                                        </p:tgtEl>
                                        <p:attrNameLst>
                                          <p:attrName>ppt_y</p:attrName>
                                        </p:attrNameLst>
                                      </p:cBhvr>
                                      <p:tavLst>
                                        <p:tav tm="0">
                                          <p:val>
                                            <p:strVal val="ppt_y"/>
                                          </p:val>
                                        </p:tav>
                                        <p:tav tm="100000">
                                          <p:val>
                                            <p:strVal val="ppt_y"/>
                                          </p:val>
                                        </p:tav>
                                      </p:tavLst>
                                    </p:anim>
                                    <p:set>
                                      <p:cBhvr>
                                        <p:cTn id="673" dur="1" fill="hold">
                                          <p:stCondLst>
                                            <p:cond delay="2389"/>
                                          </p:stCondLst>
                                        </p:cTn>
                                        <p:tgtEl>
                                          <p:spTgt spid="61"/>
                                        </p:tgtEl>
                                        <p:attrNameLst>
                                          <p:attrName>style.visibility</p:attrName>
                                        </p:attrNameLst>
                                      </p:cBhvr>
                                      <p:to>
                                        <p:strVal val="hidden"/>
                                      </p:to>
                                    </p:set>
                                  </p:childTnLst>
                                </p:cTn>
                              </p:par>
                              <p:par>
                                <p:cTn id="674" presetID="3" presetClass="exit" presetSubtype="10" fill="hold" grpId="4" nodeType="withEffect">
                                  <p:stCondLst>
                                    <p:cond delay="0"/>
                                  </p:stCondLst>
                                  <p:childTnLst>
                                    <p:animEffect transition="out" filter="blinds(horizontal)">
                                      <p:cBhvr>
                                        <p:cTn id="675" dur="2390"/>
                                        <p:tgtEl>
                                          <p:spTgt spid="61"/>
                                        </p:tgtEl>
                                      </p:cBhvr>
                                    </p:animEffect>
                                    <p:set>
                                      <p:cBhvr>
                                        <p:cTn id="676" dur="1" fill="hold">
                                          <p:stCondLst>
                                            <p:cond delay="2389"/>
                                          </p:stCondLst>
                                        </p:cTn>
                                        <p:tgtEl>
                                          <p:spTgt spid="61"/>
                                        </p:tgtEl>
                                        <p:attrNameLst>
                                          <p:attrName>style.visibility</p:attrName>
                                        </p:attrNameLst>
                                      </p:cBhvr>
                                      <p:to>
                                        <p:strVal val="hidden"/>
                                      </p:to>
                                    </p:set>
                                  </p:childTnLst>
                                </p:cTn>
                              </p:par>
                              <p:par>
                                <p:cTn id="677" presetID="19" presetClass="exit" presetSubtype="10" fill="hold" grpId="5" nodeType="withEffect">
                                  <p:stCondLst>
                                    <p:cond delay="0"/>
                                  </p:stCondLst>
                                  <p:childTnLst>
                                    <p:anim calcmode="lin" valueType="num">
                                      <p:cBhvr>
                                        <p:cTn id="678" dur="2390"/>
                                        <p:tgtEl>
                                          <p:spTgt spid="61"/>
                                        </p:tgtEl>
                                        <p:attrNameLst>
                                          <p:attrName>ppt_h</p:attrName>
                                        </p:attrNameLst>
                                      </p:cBhvr>
                                      <p:tavLst>
                                        <p:tav tm="0">
                                          <p:val>
                                            <p:strVal val="ppt_h"/>
                                          </p:val>
                                        </p:tav>
                                        <p:tav tm="100000">
                                          <p:val>
                                            <p:strVal val="ppt_h"/>
                                          </p:val>
                                        </p:tav>
                                      </p:tavLst>
                                    </p:anim>
                                    <p:anim calcmode="lin" valueType="num">
                                      <p:cBhvr>
                                        <p:cTn id="679" dur="239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389"/>
                                          </p:stCondLst>
                                        </p:cTn>
                                        <p:tgtEl>
                                          <p:spTgt spid="61"/>
                                        </p:tgtEl>
                                        <p:attrNameLst>
                                          <p:attrName>style.visibility</p:attrName>
                                        </p:attrNameLst>
                                      </p:cBhvr>
                                      <p:to>
                                        <p:strVal val="hidden"/>
                                      </p:to>
                                    </p:set>
                                  </p:childTnLst>
                                </p:cTn>
                              </p:par>
                              <p:par>
                                <p:cTn id="681" presetID="2" presetClass="exit" presetSubtype="8" fill="hold" grpId="3" nodeType="withEffect">
                                  <p:stCondLst>
                                    <p:cond delay="0"/>
                                  </p:stCondLst>
                                  <p:childTnLst>
                                    <p:anim calcmode="lin" valueType="num">
                                      <p:cBhvr additive="base">
                                        <p:cTn id="682" dur="2390"/>
                                        <p:tgtEl>
                                          <p:spTgt spid="38"/>
                                        </p:tgtEl>
                                        <p:attrNameLst>
                                          <p:attrName>ppt_x</p:attrName>
                                        </p:attrNameLst>
                                      </p:cBhvr>
                                      <p:tavLst>
                                        <p:tav tm="0">
                                          <p:val>
                                            <p:strVal val="ppt_x"/>
                                          </p:val>
                                        </p:tav>
                                        <p:tav tm="100000">
                                          <p:val>
                                            <p:strVal val="0-ppt_w/2"/>
                                          </p:val>
                                        </p:tav>
                                      </p:tavLst>
                                    </p:anim>
                                    <p:anim calcmode="lin" valueType="num">
                                      <p:cBhvr additive="base">
                                        <p:cTn id="683" dur="2390"/>
                                        <p:tgtEl>
                                          <p:spTgt spid="38"/>
                                        </p:tgtEl>
                                        <p:attrNameLst>
                                          <p:attrName>ppt_y</p:attrName>
                                        </p:attrNameLst>
                                      </p:cBhvr>
                                      <p:tavLst>
                                        <p:tav tm="0">
                                          <p:val>
                                            <p:strVal val="ppt_y"/>
                                          </p:val>
                                        </p:tav>
                                        <p:tav tm="100000">
                                          <p:val>
                                            <p:strVal val="ppt_y"/>
                                          </p:val>
                                        </p:tav>
                                      </p:tavLst>
                                    </p:anim>
                                    <p:set>
                                      <p:cBhvr>
                                        <p:cTn id="684" dur="1" fill="hold">
                                          <p:stCondLst>
                                            <p:cond delay="2389"/>
                                          </p:stCondLst>
                                        </p:cTn>
                                        <p:tgtEl>
                                          <p:spTgt spid="38"/>
                                        </p:tgtEl>
                                        <p:attrNameLst>
                                          <p:attrName>style.visibility</p:attrName>
                                        </p:attrNameLst>
                                      </p:cBhvr>
                                      <p:to>
                                        <p:strVal val="hidden"/>
                                      </p:to>
                                    </p:set>
                                  </p:childTnLst>
                                </p:cTn>
                              </p:par>
                              <p:par>
                                <p:cTn id="685" presetID="3" presetClass="exit" presetSubtype="10" fill="hold" grpId="4" nodeType="withEffect">
                                  <p:stCondLst>
                                    <p:cond delay="0"/>
                                  </p:stCondLst>
                                  <p:childTnLst>
                                    <p:animEffect transition="out" filter="blinds(horizontal)">
                                      <p:cBhvr>
                                        <p:cTn id="686" dur="2390"/>
                                        <p:tgtEl>
                                          <p:spTgt spid="38"/>
                                        </p:tgtEl>
                                      </p:cBhvr>
                                    </p:animEffect>
                                    <p:set>
                                      <p:cBhvr>
                                        <p:cTn id="687" dur="1" fill="hold">
                                          <p:stCondLst>
                                            <p:cond delay="2389"/>
                                          </p:stCondLst>
                                        </p:cTn>
                                        <p:tgtEl>
                                          <p:spTgt spid="38"/>
                                        </p:tgtEl>
                                        <p:attrNameLst>
                                          <p:attrName>style.visibility</p:attrName>
                                        </p:attrNameLst>
                                      </p:cBhvr>
                                      <p:to>
                                        <p:strVal val="hidden"/>
                                      </p:to>
                                    </p:set>
                                  </p:childTnLst>
                                </p:cTn>
                              </p:par>
                              <p:par>
                                <p:cTn id="688" presetID="19" presetClass="exit" presetSubtype="10" fill="hold" grpId="5" nodeType="withEffect">
                                  <p:stCondLst>
                                    <p:cond delay="0"/>
                                  </p:stCondLst>
                                  <p:childTnLst>
                                    <p:anim calcmode="lin" valueType="num">
                                      <p:cBhvr>
                                        <p:cTn id="689" dur="2390"/>
                                        <p:tgtEl>
                                          <p:spTgt spid="38"/>
                                        </p:tgtEl>
                                        <p:attrNameLst>
                                          <p:attrName>ppt_h</p:attrName>
                                        </p:attrNameLst>
                                      </p:cBhvr>
                                      <p:tavLst>
                                        <p:tav tm="0">
                                          <p:val>
                                            <p:strVal val="ppt_h"/>
                                          </p:val>
                                        </p:tav>
                                        <p:tav tm="100000">
                                          <p:val>
                                            <p:strVal val="ppt_h"/>
                                          </p:val>
                                        </p:tav>
                                      </p:tavLst>
                                    </p:anim>
                                    <p:anim calcmode="lin" valueType="num">
                                      <p:cBhvr>
                                        <p:cTn id="690" dur="239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1" dur="1" fill="hold">
                                          <p:stCondLst>
                                            <p:cond delay="2389"/>
                                          </p:stCondLst>
                                        </p:cTn>
                                        <p:tgtEl>
                                          <p:spTgt spid="38"/>
                                        </p:tgtEl>
                                        <p:attrNameLst>
                                          <p:attrName>style.visibility</p:attrName>
                                        </p:attrNameLst>
                                      </p:cBhvr>
                                      <p:to>
                                        <p:strVal val="hidden"/>
                                      </p:to>
                                    </p:set>
                                  </p:childTnLst>
                                </p:cTn>
                              </p:par>
                              <p:par>
                                <p:cTn id="692" presetID="2" presetClass="exit" presetSubtype="8" fill="hold" grpId="3" nodeType="withEffect">
                                  <p:stCondLst>
                                    <p:cond delay="0"/>
                                  </p:stCondLst>
                                  <p:childTnLst>
                                    <p:anim calcmode="lin" valueType="num">
                                      <p:cBhvr additive="base">
                                        <p:cTn id="693" dur="2390"/>
                                        <p:tgtEl>
                                          <p:spTgt spid="39"/>
                                        </p:tgtEl>
                                        <p:attrNameLst>
                                          <p:attrName>ppt_x</p:attrName>
                                        </p:attrNameLst>
                                      </p:cBhvr>
                                      <p:tavLst>
                                        <p:tav tm="0">
                                          <p:val>
                                            <p:strVal val="ppt_x"/>
                                          </p:val>
                                        </p:tav>
                                        <p:tav tm="100000">
                                          <p:val>
                                            <p:strVal val="0-ppt_w/2"/>
                                          </p:val>
                                        </p:tav>
                                      </p:tavLst>
                                    </p:anim>
                                    <p:anim calcmode="lin" valueType="num">
                                      <p:cBhvr additive="base">
                                        <p:cTn id="694" dur="2390"/>
                                        <p:tgtEl>
                                          <p:spTgt spid="39"/>
                                        </p:tgtEl>
                                        <p:attrNameLst>
                                          <p:attrName>ppt_y</p:attrName>
                                        </p:attrNameLst>
                                      </p:cBhvr>
                                      <p:tavLst>
                                        <p:tav tm="0">
                                          <p:val>
                                            <p:strVal val="ppt_y"/>
                                          </p:val>
                                        </p:tav>
                                        <p:tav tm="100000">
                                          <p:val>
                                            <p:strVal val="ppt_y"/>
                                          </p:val>
                                        </p:tav>
                                      </p:tavLst>
                                    </p:anim>
                                    <p:set>
                                      <p:cBhvr>
                                        <p:cTn id="695" dur="1" fill="hold">
                                          <p:stCondLst>
                                            <p:cond delay="2389"/>
                                          </p:stCondLst>
                                        </p:cTn>
                                        <p:tgtEl>
                                          <p:spTgt spid="39"/>
                                        </p:tgtEl>
                                        <p:attrNameLst>
                                          <p:attrName>style.visibility</p:attrName>
                                        </p:attrNameLst>
                                      </p:cBhvr>
                                      <p:to>
                                        <p:strVal val="hidden"/>
                                      </p:to>
                                    </p:set>
                                  </p:childTnLst>
                                </p:cTn>
                              </p:par>
                              <p:par>
                                <p:cTn id="696" presetID="3" presetClass="exit" presetSubtype="10" fill="hold" grpId="4" nodeType="withEffect">
                                  <p:stCondLst>
                                    <p:cond delay="0"/>
                                  </p:stCondLst>
                                  <p:childTnLst>
                                    <p:animEffect transition="out" filter="blinds(horizontal)">
                                      <p:cBhvr>
                                        <p:cTn id="697" dur="2390"/>
                                        <p:tgtEl>
                                          <p:spTgt spid="39"/>
                                        </p:tgtEl>
                                      </p:cBhvr>
                                    </p:animEffect>
                                    <p:set>
                                      <p:cBhvr>
                                        <p:cTn id="698" dur="1" fill="hold">
                                          <p:stCondLst>
                                            <p:cond delay="2389"/>
                                          </p:stCondLst>
                                        </p:cTn>
                                        <p:tgtEl>
                                          <p:spTgt spid="39"/>
                                        </p:tgtEl>
                                        <p:attrNameLst>
                                          <p:attrName>style.visibility</p:attrName>
                                        </p:attrNameLst>
                                      </p:cBhvr>
                                      <p:to>
                                        <p:strVal val="hidden"/>
                                      </p:to>
                                    </p:set>
                                  </p:childTnLst>
                                </p:cTn>
                              </p:par>
                              <p:par>
                                <p:cTn id="699" presetID="19" presetClass="exit" presetSubtype="10" fill="hold" grpId="5" nodeType="withEffect">
                                  <p:stCondLst>
                                    <p:cond delay="0"/>
                                  </p:stCondLst>
                                  <p:childTnLst>
                                    <p:anim calcmode="lin" valueType="num">
                                      <p:cBhvr>
                                        <p:cTn id="700" dur="2390"/>
                                        <p:tgtEl>
                                          <p:spTgt spid="39"/>
                                        </p:tgtEl>
                                        <p:attrNameLst>
                                          <p:attrName>ppt_h</p:attrName>
                                        </p:attrNameLst>
                                      </p:cBhvr>
                                      <p:tavLst>
                                        <p:tav tm="0">
                                          <p:val>
                                            <p:strVal val="ppt_h"/>
                                          </p:val>
                                        </p:tav>
                                        <p:tav tm="100000">
                                          <p:val>
                                            <p:strVal val="ppt_h"/>
                                          </p:val>
                                        </p:tav>
                                      </p:tavLst>
                                    </p:anim>
                                    <p:anim calcmode="lin" valueType="num">
                                      <p:cBhvr>
                                        <p:cTn id="701" dur="239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2" dur="1" fill="hold">
                                          <p:stCondLst>
                                            <p:cond delay="2389"/>
                                          </p:stCondLst>
                                        </p:cTn>
                                        <p:tgtEl>
                                          <p:spTgt spid="39"/>
                                        </p:tgtEl>
                                        <p:attrNameLst>
                                          <p:attrName>style.visibility</p:attrName>
                                        </p:attrNameLst>
                                      </p:cBhvr>
                                      <p:to>
                                        <p:strVal val="hidden"/>
                                      </p:to>
                                    </p:set>
                                  </p:childTnLst>
                                </p:cTn>
                              </p:par>
                              <p:par>
                                <p:cTn id="703" presetID="2" presetClass="exit" presetSubtype="8" fill="hold" grpId="3" nodeType="withEffect">
                                  <p:stCondLst>
                                    <p:cond delay="0"/>
                                  </p:stCondLst>
                                  <p:childTnLst>
                                    <p:anim calcmode="lin" valueType="num">
                                      <p:cBhvr additive="base">
                                        <p:cTn id="704" dur="2390"/>
                                        <p:tgtEl>
                                          <p:spTgt spid="40"/>
                                        </p:tgtEl>
                                        <p:attrNameLst>
                                          <p:attrName>ppt_x</p:attrName>
                                        </p:attrNameLst>
                                      </p:cBhvr>
                                      <p:tavLst>
                                        <p:tav tm="0">
                                          <p:val>
                                            <p:strVal val="ppt_x"/>
                                          </p:val>
                                        </p:tav>
                                        <p:tav tm="100000">
                                          <p:val>
                                            <p:strVal val="0-ppt_w/2"/>
                                          </p:val>
                                        </p:tav>
                                      </p:tavLst>
                                    </p:anim>
                                    <p:anim calcmode="lin" valueType="num">
                                      <p:cBhvr additive="base">
                                        <p:cTn id="705" dur="2390"/>
                                        <p:tgtEl>
                                          <p:spTgt spid="40"/>
                                        </p:tgtEl>
                                        <p:attrNameLst>
                                          <p:attrName>ppt_y</p:attrName>
                                        </p:attrNameLst>
                                      </p:cBhvr>
                                      <p:tavLst>
                                        <p:tav tm="0">
                                          <p:val>
                                            <p:strVal val="ppt_y"/>
                                          </p:val>
                                        </p:tav>
                                        <p:tav tm="100000">
                                          <p:val>
                                            <p:strVal val="ppt_y"/>
                                          </p:val>
                                        </p:tav>
                                      </p:tavLst>
                                    </p:anim>
                                    <p:set>
                                      <p:cBhvr>
                                        <p:cTn id="706" dur="1" fill="hold">
                                          <p:stCondLst>
                                            <p:cond delay="2389"/>
                                          </p:stCondLst>
                                        </p:cTn>
                                        <p:tgtEl>
                                          <p:spTgt spid="40"/>
                                        </p:tgtEl>
                                        <p:attrNameLst>
                                          <p:attrName>style.visibility</p:attrName>
                                        </p:attrNameLst>
                                      </p:cBhvr>
                                      <p:to>
                                        <p:strVal val="hidden"/>
                                      </p:to>
                                    </p:set>
                                  </p:childTnLst>
                                </p:cTn>
                              </p:par>
                              <p:par>
                                <p:cTn id="707" presetID="3" presetClass="exit" presetSubtype="10" fill="hold" grpId="4" nodeType="withEffect">
                                  <p:stCondLst>
                                    <p:cond delay="0"/>
                                  </p:stCondLst>
                                  <p:childTnLst>
                                    <p:animEffect transition="out" filter="blinds(horizontal)">
                                      <p:cBhvr>
                                        <p:cTn id="708" dur="2390"/>
                                        <p:tgtEl>
                                          <p:spTgt spid="40"/>
                                        </p:tgtEl>
                                      </p:cBhvr>
                                    </p:animEffect>
                                    <p:set>
                                      <p:cBhvr>
                                        <p:cTn id="709" dur="1" fill="hold">
                                          <p:stCondLst>
                                            <p:cond delay="2389"/>
                                          </p:stCondLst>
                                        </p:cTn>
                                        <p:tgtEl>
                                          <p:spTgt spid="40"/>
                                        </p:tgtEl>
                                        <p:attrNameLst>
                                          <p:attrName>style.visibility</p:attrName>
                                        </p:attrNameLst>
                                      </p:cBhvr>
                                      <p:to>
                                        <p:strVal val="hidden"/>
                                      </p:to>
                                    </p:set>
                                  </p:childTnLst>
                                </p:cTn>
                              </p:par>
                              <p:par>
                                <p:cTn id="710" presetID="19" presetClass="exit" presetSubtype="10" fill="hold" grpId="5" nodeType="withEffect">
                                  <p:stCondLst>
                                    <p:cond delay="0"/>
                                  </p:stCondLst>
                                  <p:childTnLst>
                                    <p:anim calcmode="lin" valueType="num">
                                      <p:cBhvr>
                                        <p:cTn id="711" dur="2390"/>
                                        <p:tgtEl>
                                          <p:spTgt spid="40"/>
                                        </p:tgtEl>
                                        <p:attrNameLst>
                                          <p:attrName>ppt_h</p:attrName>
                                        </p:attrNameLst>
                                      </p:cBhvr>
                                      <p:tavLst>
                                        <p:tav tm="0">
                                          <p:val>
                                            <p:strVal val="ppt_h"/>
                                          </p:val>
                                        </p:tav>
                                        <p:tav tm="100000">
                                          <p:val>
                                            <p:strVal val="ppt_h"/>
                                          </p:val>
                                        </p:tav>
                                      </p:tavLst>
                                    </p:anim>
                                    <p:anim calcmode="lin" valueType="num">
                                      <p:cBhvr>
                                        <p:cTn id="712" dur="239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3" dur="1" fill="hold">
                                          <p:stCondLst>
                                            <p:cond delay="2389"/>
                                          </p:stCondLst>
                                        </p:cTn>
                                        <p:tgtEl>
                                          <p:spTgt spid="40"/>
                                        </p:tgtEl>
                                        <p:attrNameLst>
                                          <p:attrName>style.visibility</p:attrName>
                                        </p:attrNameLst>
                                      </p:cBhvr>
                                      <p:to>
                                        <p:strVal val="hidden"/>
                                      </p:to>
                                    </p:set>
                                  </p:childTnLst>
                                </p:cTn>
                              </p:par>
                              <p:par>
                                <p:cTn id="714" presetID="2" presetClass="exit" presetSubtype="8" fill="hold" grpId="3" nodeType="withEffect">
                                  <p:stCondLst>
                                    <p:cond delay="0"/>
                                  </p:stCondLst>
                                  <p:childTnLst>
                                    <p:anim calcmode="lin" valueType="num">
                                      <p:cBhvr additive="base">
                                        <p:cTn id="715" dur="2390"/>
                                        <p:tgtEl>
                                          <p:spTgt spid="41"/>
                                        </p:tgtEl>
                                        <p:attrNameLst>
                                          <p:attrName>ppt_x</p:attrName>
                                        </p:attrNameLst>
                                      </p:cBhvr>
                                      <p:tavLst>
                                        <p:tav tm="0">
                                          <p:val>
                                            <p:strVal val="ppt_x"/>
                                          </p:val>
                                        </p:tav>
                                        <p:tav tm="100000">
                                          <p:val>
                                            <p:strVal val="0-ppt_w/2"/>
                                          </p:val>
                                        </p:tav>
                                      </p:tavLst>
                                    </p:anim>
                                    <p:anim calcmode="lin" valueType="num">
                                      <p:cBhvr additive="base">
                                        <p:cTn id="716" dur="2390"/>
                                        <p:tgtEl>
                                          <p:spTgt spid="41"/>
                                        </p:tgtEl>
                                        <p:attrNameLst>
                                          <p:attrName>ppt_y</p:attrName>
                                        </p:attrNameLst>
                                      </p:cBhvr>
                                      <p:tavLst>
                                        <p:tav tm="0">
                                          <p:val>
                                            <p:strVal val="ppt_y"/>
                                          </p:val>
                                        </p:tav>
                                        <p:tav tm="100000">
                                          <p:val>
                                            <p:strVal val="ppt_y"/>
                                          </p:val>
                                        </p:tav>
                                      </p:tavLst>
                                    </p:anim>
                                    <p:set>
                                      <p:cBhvr>
                                        <p:cTn id="717" dur="1" fill="hold">
                                          <p:stCondLst>
                                            <p:cond delay="2389"/>
                                          </p:stCondLst>
                                        </p:cTn>
                                        <p:tgtEl>
                                          <p:spTgt spid="41"/>
                                        </p:tgtEl>
                                        <p:attrNameLst>
                                          <p:attrName>style.visibility</p:attrName>
                                        </p:attrNameLst>
                                      </p:cBhvr>
                                      <p:to>
                                        <p:strVal val="hidden"/>
                                      </p:to>
                                    </p:set>
                                  </p:childTnLst>
                                </p:cTn>
                              </p:par>
                              <p:par>
                                <p:cTn id="718" presetID="3" presetClass="exit" presetSubtype="10" fill="hold" grpId="4" nodeType="withEffect">
                                  <p:stCondLst>
                                    <p:cond delay="0"/>
                                  </p:stCondLst>
                                  <p:childTnLst>
                                    <p:animEffect transition="out" filter="blinds(horizontal)">
                                      <p:cBhvr>
                                        <p:cTn id="719" dur="2390"/>
                                        <p:tgtEl>
                                          <p:spTgt spid="41"/>
                                        </p:tgtEl>
                                      </p:cBhvr>
                                    </p:animEffect>
                                    <p:set>
                                      <p:cBhvr>
                                        <p:cTn id="720" dur="1" fill="hold">
                                          <p:stCondLst>
                                            <p:cond delay="2389"/>
                                          </p:stCondLst>
                                        </p:cTn>
                                        <p:tgtEl>
                                          <p:spTgt spid="41"/>
                                        </p:tgtEl>
                                        <p:attrNameLst>
                                          <p:attrName>style.visibility</p:attrName>
                                        </p:attrNameLst>
                                      </p:cBhvr>
                                      <p:to>
                                        <p:strVal val="hidden"/>
                                      </p:to>
                                    </p:set>
                                  </p:childTnLst>
                                </p:cTn>
                              </p:par>
                              <p:par>
                                <p:cTn id="721" presetID="19" presetClass="exit" presetSubtype="10" fill="hold" grpId="5" nodeType="withEffect">
                                  <p:stCondLst>
                                    <p:cond delay="0"/>
                                  </p:stCondLst>
                                  <p:childTnLst>
                                    <p:anim calcmode="lin" valueType="num">
                                      <p:cBhvr>
                                        <p:cTn id="722" dur="2390"/>
                                        <p:tgtEl>
                                          <p:spTgt spid="41"/>
                                        </p:tgtEl>
                                        <p:attrNameLst>
                                          <p:attrName>ppt_h</p:attrName>
                                        </p:attrNameLst>
                                      </p:cBhvr>
                                      <p:tavLst>
                                        <p:tav tm="0">
                                          <p:val>
                                            <p:strVal val="ppt_h"/>
                                          </p:val>
                                        </p:tav>
                                        <p:tav tm="100000">
                                          <p:val>
                                            <p:strVal val="ppt_h"/>
                                          </p:val>
                                        </p:tav>
                                      </p:tavLst>
                                    </p:anim>
                                    <p:anim calcmode="lin" valueType="num">
                                      <p:cBhvr>
                                        <p:cTn id="723" dur="239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2389"/>
                                          </p:stCondLst>
                                        </p:cTn>
                                        <p:tgtEl>
                                          <p:spTgt spid="41"/>
                                        </p:tgtEl>
                                        <p:attrNameLst>
                                          <p:attrName>style.visibility</p:attrName>
                                        </p:attrNameLst>
                                      </p:cBhvr>
                                      <p:to>
                                        <p:strVal val="hidden"/>
                                      </p:to>
                                    </p:set>
                                  </p:childTnLst>
                                </p:cTn>
                              </p:par>
                              <p:par>
                                <p:cTn id="725" presetID="2" presetClass="exit" presetSubtype="8" fill="hold" grpId="3" nodeType="withEffect">
                                  <p:stCondLst>
                                    <p:cond delay="0"/>
                                  </p:stCondLst>
                                  <p:childTnLst>
                                    <p:anim calcmode="lin" valueType="num">
                                      <p:cBhvr additive="base">
                                        <p:cTn id="726" dur="2390"/>
                                        <p:tgtEl>
                                          <p:spTgt spid="42"/>
                                        </p:tgtEl>
                                        <p:attrNameLst>
                                          <p:attrName>ppt_x</p:attrName>
                                        </p:attrNameLst>
                                      </p:cBhvr>
                                      <p:tavLst>
                                        <p:tav tm="0">
                                          <p:val>
                                            <p:strVal val="ppt_x"/>
                                          </p:val>
                                        </p:tav>
                                        <p:tav tm="100000">
                                          <p:val>
                                            <p:strVal val="0-ppt_w/2"/>
                                          </p:val>
                                        </p:tav>
                                      </p:tavLst>
                                    </p:anim>
                                    <p:anim calcmode="lin" valueType="num">
                                      <p:cBhvr additive="base">
                                        <p:cTn id="727" dur="2390"/>
                                        <p:tgtEl>
                                          <p:spTgt spid="42"/>
                                        </p:tgtEl>
                                        <p:attrNameLst>
                                          <p:attrName>ppt_y</p:attrName>
                                        </p:attrNameLst>
                                      </p:cBhvr>
                                      <p:tavLst>
                                        <p:tav tm="0">
                                          <p:val>
                                            <p:strVal val="ppt_y"/>
                                          </p:val>
                                        </p:tav>
                                        <p:tav tm="100000">
                                          <p:val>
                                            <p:strVal val="ppt_y"/>
                                          </p:val>
                                        </p:tav>
                                      </p:tavLst>
                                    </p:anim>
                                    <p:set>
                                      <p:cBhvr>
                                        <p:cTn id="728" dur="1" fill="hold">
                                          <p:stCondLst>
                                            <p:cond delay="2389"/>
                                          </p:stCondLst>
                                        </p:cTn>
                                        <p:tgtEl>
                                          <p:spTgt spid="42"/>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2390"/>
                                        <p:tgtEl>
                                          <p:spTgt spid="42"/>
                                        </p:tgtEl>
                                      </p:cBhvr>
                                    </p:animEffect>
                                    <p:set>
                                      <p:cBhvr>
                                        <p:cTn id="731" dur="1" fill="hold">
                                          <p:stCondLst>
                                            <p:cond delay="2389"/>
                                          </p:stCondLst>
                                        </p:cTn>
                                        <p:tgtEl>
                                          <p:spTgt spid="42"/>
                                        </p:tgtEl>
                                        <p:attrNameLst>
                                          <p:attrName>style.visibility</p:attrName>
                                        </p:attrNameLst>
                                      </p:cBhvr>
                                      <p:to>
                                        <p:strVal val="hidden"/>
                                      </p:to>
                                    </p:set>
                                  </p:childTnLst>
                                </p:cTn>
                              </p:par>
                              <p:par>
                                <p:cTn id="732" presetID="19" presetClass="exit" presetSubtype="10" fill="hold" grpId="5" nodeType="withEffect">
                                  <p:stCondLst>
                                    <p:cond delay="0"/>
                                  </p:stCondLst>
                                  <p:childTnLst>
                                    <p:anim calcmode="lin" valueType="num">
                                      <p:cBhvr>
                                        <p:cTn id="733" dur="2390"/>
                                        <p:tgtEl>
                                          <p:spTgt spid="42"/>
                                        </p:tgtEl>
                                        <p:attrNameLst>
                                          <p:attrName>ppt_h</p:attrName>
                                        </p:attrNameLst>
                                      </p:cBhvr>
                                      <p:tavLst>
                                        <p:tav tm="0">
                                          <p:val>
                                            <p:strVal val="ppt_h"/>
                                          </p:val>
                                        </p:tav>
                                        <p:tav tm="100000">
                                          <p:val>
                                            <p:strVal val="ppt_h"/>
                                          </p:val>
                                        </p:tav>
                                      </p:tavLst>
                                    </p:anim>
                                    <p:anim calcmode="lin" valueType="num">
                                      <p:cBhvr>
                                        <p:cTn id="734" dur="239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5" dur="1" fill="hold">
                                          <p:stCondLst>
                                            <p:cond delay="2389"/>
                                          </p:stCondLst>
                                        </p:cTn>
                                        <p:tgtEl>
                                          <p:spTgt spid="42"/>
                                        </p:tgtEl>
                                        <p:attrNameLst>
                                          <p:attrName>style.visibility</p:attrName>
                                        </p:attrNameLst>
                                      </p:cBhvr>
                                      <p:to>
                                        <p:strVal val="hidden"/>
                                      </p:to>
                                    </p:set>
                                  </p:childTnLst>
                                </p:cTn>
                              </p:par>
                              <p:par>
                                <p:cTn id="736" presetID="2" presetClass="exit" presetSubtype="8" fill="hold" grpId="3" nodeType="withEffect">
                                  <p:stCondLst>
                                    <p:cond delay="0"/>
                                  </p:stCondLst>
                                  <p:childTnLst>
                                    <p:anim calcmode="lin" valueType="num">
                                      <p:cBhvr additive="base">
                                        <p:cTn id="737" dur="2390"/>
                                        <p:tgtEl>
                                          <p:spTgt spid="43"/>
                                        </p:tgtEl>
                                        <p:attrNameLst>
                                          <p:attrName>ppt_x</p:attrName>
                                        </p:attrNameLst>
                                      </p:cBhvr>
                                      <p:tavLst>
                                        <p:tav tm="0">
                                          <p:val>
                                            <p:strVal val="ppt_x"/>
                                          </p:val>
                                        </p:tav>
                                        <p:tav tm="100000">
                                          <p:val>
                                            <p:strVal val="0-ppt_w/2"/>
                                          </p:val>
                                        </p:tav>
                                      </p:tavLst>
                                    </p:anim>
                                    <p:anim calcmode="lin" valueType="num">
                                      <p:cBhvr additive="base">
                                        <p:cTn id="738" dur="2390"/>
                                        <p:tgtEl>
                                          <p:spTgt spid="43"/>
                                        </p:tgtEl>
                                        <p:attrNameLst>
                                          <p:attrName>ppt_y</p:attrName>
                                        </p:attrNameLst>
                                      </p:cBhvr>
                                      <p:tavLst>
                                        <p:tav tm="0">
                                          <p:val>
                                            <p:strVal val="ppt_y"/>
                                          </p:val>
                                        </p:tav>
                                        <p:tav tm="100000">
                                          <p:val>
                                            <p:strVal val="ppt_y"/>
                                          </p:val>
                                        </p:tav>
                                      </p:tavLst>
                                    </p:anim>
                                    <p:set>
                                      <p:cBhvr>
                                        <p:cTn id="739" dur="1" fill="hold">
                                          <p:stCondLst>
                                            <p:cond delay="2389"/>
                                          </p:stCondLst>
                                        </p:cTn>
                                        <p:tgtEl>
                                          <p:spTgt spid="43"/>
                                        </p:tgtEl>
                                        <p:attrNameLst>
                                          <p:attrName>style.visibility</p:attrName>
                                        </p:attrNameLst>
                                      </p:cBhvr>
                                      <p:to>
                                        <p:strVal val="hidden"/>
                                      </p:to>
                                    </p:set>
                                  </p:childTnLst>
                                </p:cTn>
                              </p:par>
                              <p:par>
                                <p:cTn id="740" presetID="3" presetClass="exit" presetSubtype="10" fill="hold" grpId="4" nodeType="withEffect">
                                  <p:stCondLst>
                                    <p:cond delay="0"/>
                                  </p:stCondLst>
                                  <p:childTnLst>
                                    <p:animEffect transition="out" filter="blinds(horizontal)">
                                      <p:cBhvr>
                                        <p:cTn id="741" dur="2390"/>
                                        <p:tgtEl>
                                          <p:spTgt spid="43"/>
                                        </p:tgtEl>
                                      </p:cBhvr>
                                    </p:animEffect>
                                    <p:set>
                                      <p:cBhvr>
                                        <p:cTn id="742" dur="1" fill="hold">
                                          <p:stCondLst>
                                            <p:cond delay="2389"/>
                                          </p:stCondLst>
                                        </p:cTn>
                                        <p:tgtEl>
                                          <p:spTgt spid="43"/>
                                        </p:tgtEl>
                                        <p:attrNameLst>
                                          <p:attrName>style.visibility</p:attrName>
                                        </p:attrNameLst>
                                      </p:cBhvr>
                                      <p:to>
                                        <p:strVal val="hidden"/>
                                      </p:to>
                                    </p:set>
                                  </p:childTnLst>
                                </p:cTn>
                              </p:par>
                              <p:par>
                                <p:cTn id="743" presetID="19" presetClass="exit" presetSubtype="10" fill="hold" grpId="5" nodeType="withEffect">
                                  <p:stCondLst>
                                    <p:cond delay="0"/>
                                  </p:stCondLst>
                                  <p:childTnLst>
                                    <p:anim calcmode="lin" valueType="num">
                                      <p:cBhvr>
                                        <p:cTn id="744" dur="2390"/>
                                        <p:tgtEl>
                                          <p:spTgt spid="43"/>
                                        </p:tgtEl>
                                        <p:attrNameLst>
                                          <p:attrName>ppt_h</p:attrName>
                                        </p:attrNameLst>
                                      </p:cBhvr>
                                      <p:tavLst>
                                        <p:tav tm="0">
                                          <p:val>
                                            <p:strVal val="ppt_h"/>
                                          </p:val>
                                        </p:tav>
                                        <p:tav tm="100000">
                                          <p:val>
                                            <p:strVal val="ppt_h"/>
                                          </p:val>
                                        </p:tav>
                                      </p:tavLst>
                                    </p:anim>
                                    <p:anim calcmode="lin" valueType="num">
                                      <p:cBhvr>
                                        <p:cTn id="745" dur="239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6" dur="1" fill="hold">
                                          <p:stCondLst>
                                            <p:cond delay="2389"/>
                                          </p:stCondLst>
                                        </p:cTn>
                                        <p:tgtEl>
                                          <p:spTgt spid="43"/>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2390"/>
                                        <p:tgtEl>
                                          <p:spTgt spid="44"/>
                                        </p:tgtEl>
                                        <p:attrNameLst>
                                          <p:attrName>ppt_x</p:attrName>
                                        </p:attrNameLst>
                                      </p:cBhvr>
                                      <p:tavLst>
                                        <p:tav tm="0">
                                          <p:val>
                                            <p:strVal val="ppt_x"/>
                                          </p:val>
                                        </p:tav>
                                        <p:tav tm="100000">
                                          <p:val>
                                            <p:strVal val="0-ppt_w/2"/>
                                          </p:val>
                                        </p:tav>
                                      </p:tavLst>
                                    </p:anim>
                                    <p:anim calcmode="lin" valueType="num">
                                      <p:cBhvr additive="base">
                                        <p:cTn id="749" dur="2390"/>
                                        <p:tgtEl>
                                          <p:spTgt spid="44"/>
                                        </p:tgtEl>
                                        <p:attrNameLst>
                                          <p:attrName>ppt_y</p:attrName>
                                        </p:attrNameLst>
                                      </p:cBhvr>
                                      <p:tavLst>
                                        <p:tav tm="0">
                                          <p:val>
                                            <p:strVal val="ppt_y"/>
                                          </p:val>
                                        </p:tav>
                                        <p:tav tm="100000">
                                          <p:val>
                                            <p:strVal val="ppt_y"/>
                                          </p:val>
                                        </p:tav>
                                      </p:tavLst>
                                    </p:anim>
                                    <p:set>
                                      <p:cBhvr>
                                        <p:cTn id="750" dur="1" fill="hold">
                                          <p:stCondLst>
                                            <p:cond delay="2389"/>
                                          </p:stCondLst>
                                        </p:cTn>
                                        <p:tgtEl>
                                          <p:spTgt spid="44"/>
                                        </p:tgtEl>
                                        <p:attrNameLst>
                                          <p:attrName>style.visibility</p:attrName>
                                        </p:attrNameLst>
                                      </p:cBhvr>
                                      <p:to>
                                        <p:strVal val="hidden"/>
                                      </p:to>
                                    </p:set>
                                  </p:childTnLst>
                                </p:cTn>
                              </p:par>
                              <p:par>
                                <p:cTn id="751" presetID="3" presetClass="exit" presetSubtype="10" fill="hold" grpId="4" nodeType="withEffect">
                                  <p:stCondLst>
                                    <p:cond delay="0"/>
                                  </p:stCondLst>
                                  <p:childTnLst>
                                    <p:animEffect transition="out" filter="blinds(horizontal)">
                                      <p:cBhvr>
                                        <p:cTn id="752" dur="2390"/>
                                        <p:tgtEl>
                                          <p:spTgt spid="44"/>
                                        </p:tgtEl>
                                      </p:cBhvr>
                                    </p:animEffect>
                                    <p:set>
                                      <p:cBhvr>
                                        <p:cTn id="753" dur="1" fill="hold">
                                          <p:stCondLst>
                                            <p:cond delay="2389"/>
                                          </p:stCondLst>
                                        </p:cTn>
                                        <p:tgtEl>
                                          <p:spTgt spid="44"/>
                                        </p:tgtEl>
                                        <p:attrNameLst>
                                          <p:attrName>style.visibility</p:attrName>
                                        </p:attrNameLst>
                                      </p:cBhvr>
                                      <p:to>
                                        <p:strVal val="hidden"/>
                                      </p:to>
                                    </p:set>
                                  </p:childTnLst>
                                </p:cTn>
                              </p:par>
                              <p:par>
                                <p:cTn id="754" presetID="19" presetClass="exit" presetSubtype="10" fill="hold" grpId="5" nodeType="withEffect">
                                  <p:stCondLst>
                                    <p:cond delay="0"/>
                                  </p:stCondLst>
                                  <p:childTnLst>
                                    <p:anim calcmode="lin" valueType="num">
                                      <p:cBhvr>
                                        <p:cTn id="755" dur="2390"/>
                                        <p:tgtEl>
                                          <p:spTgt spid="44"/>
                                        </p:tgtEl>
                                        <p:attrNameLst>
                                          <p:attrName>ppt_h</p:attrName>
                                        </p:attrNameLst>
                                      </p:cBhvr>
                                      <p:tavLst>
                                        <p:tav tm="0">
                                          <p:val>
                                            <p:strVal val="ppt_h"/>
                                          </p:val>
                                        </p:tav>
                                        <p:tav tm="100000">
                                          <p:val>
                                            <p:strVal val="ppt_h"/>
                                          </p:val>
                                        </p:tav>
                                      </p:tavLst>
                                    </p:anim>
                                    <p:anim calcmode="lin" valueType="num">
                                      <p:cBhvr>
                                        <p:cTn id="756" dur="239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7" dur="1" fill="hold">
                                          <p:stCondLst>
                                            <p:cond delay="2389"/>
                                          </p:stCondLst>
                                        </p:cTn>
                                        <p:tgtEl>
                                          <p:spTgt spid="44"/>
                                        </p:tgtEl>
                                        <p:attrNameLst>
                                          <p:attrName>style.visibility</p:attrName>
                                        </p:attrNameLst>
                                      </p:cBhvr>
                                      <p:to>
                                        <p:strVal val="hidden"/>
                                      </p:to>
                                    </p:set>
                                  </p:childTnLst>
                                </p:cTn>
                              </p:par>
                              <p:par>
                                <p:cTn id="758" presetID="2" presetClass="exit" presetSubtype="8" fill="hold" grpId="3" nodeType="withEffect">
                                  <p:stCondLst>
                                    <p:cond delay="0"/>
                                  </p:stCondLst>
                                  <p:childTnLst>
                                    <p:anim calcmode="lin" valueType="num">
                                      <p:cBhvr additive="base">
                                        <p:cTn id="759" dur="2390"/>
                                        <p:tgtEl>
                                          <p:spTgt spid="45"/>
                                        </p:tgtEl>
                                        <p:attrNameLst>
                                          <p:attrName>ppt_x</p:attrName>
                                        </p:attrNameLst>
                                      </p:cBhvr>
                                      <p:tavLst>
                                        <p:tav tm="0">
                                          <p:val>
                                            <p:strVal val="ppt_x"/>
                                          </p:val>
                                        </p:tav>
                                        <p:tav tm="100000">
                                          <p:val>
                                            <p:strVal val="0-ppt_w/2"/>
                                          </p:val>
                                        </p:tav>
                                      </p:tavLst>
                                    </p:anim>
                                    <p:anim calcmode="lin" valueType="num">
                                      <p:cBhvr additive="base">
                                        <p:cTn id="760" dur="2390"/>
                                        <p:tgtEl>
                                          <p:spTgt spid="45"/>
                                        </p:tgtEl>
                                        <p:attrNameLst>
                                          <p:attrName>ppt_y</p:attrName>
                                        </p:attrNameLst>
                                      </p:cBhvr>
                                      <p:tavLst>
                                        <p:tav tm="0">
                                          <p:val>
                                            <p:strVal val="ppt_y"/>
                                          </p:val>
                                        </p:tav>
                                        <p:tav tm="100000">
                                          <p:val>
                                            <p:strVal val="ppt_y"/>
                                          </p:val>
                                        </p:tav>
                                      </p:tavLst>
                                    </p:anim>
                                    <p:set>
                                      <p:cBhvr>
                                        <p:cTn id="761" dur="1" fill="hold">
                                          <p:stCondLst>
                                            <p:cond delay="2389"/>
                                          </p:stCondLst>
                                        </p:cTn>
                                        <p:tgtEl>
                                          <p:spTgt spid="45"/>
                                        </p:tgtEl>
                                        <p:attrNameLst>
                                          <p:attrName>style.visibility</p:attrName>
                                        </p:attrNameLst>
                                      </p:cBhvr>
                                      <p:to>
                                        <p:strVal val="hidden"/>
                                      </p:to>
                                    </p:set>
                                  </p:childTnLst>
                                </p:cTn>
                              </p:par>
                              <p:par>
                                <p:cTn id="762" presetID="3" presetClass="exit" presetSubtype="10" fill="hold" grpId="4" nodeType="withEffect">
                                  <p:stCondLst>
                                    <p:cond delay="0"/>
                                  </p:stCondLst>
                                  <p:childTnLst>
                                    <p:animEffect transition="out" filter="blinds(horizontal)">
                                      <p:cBhvr>
                                        <p:cTn id="763" dur="2390"/>
                                        <p:tgtEl>
                                          <p:spTgt spid="45"/>
                                        </p:tgtEl>
                                      </p:cBhvr>
                                    </p:animEffect>
                                    <p:set>
                                      <p:cBhvr>
                                        <p:cTn id="764" dur="1" fill="hold">
                                          <p:stCondLst>
                                            <p:cond delay="2389"/>
                                          </p:stCondLst>
                                        </p:cTn>
                                        <p:tgtEl>
                                          <p:spTgt spid="45"/>
                                        </p:tgtEl>
                                        <p:attrNameLst>
                                          <p:attrName>style.visibility</p:attrName>
                                        </p:attrNameLst>
                                      </p:cBhvr>
                                      <p:to>
                                        <p:strVal val="hidden"/>
                                      </p:to>
                                    </p:set>
                                  </p:childTnLst>
                                </p:cTn>
                              </p:par>
                              <p:par>
                                <p:cTn id="765" presetID="19" presetClass="exit" presetSubtype="10" fill="hold" grpId="5" nodeType="withEffect">
                                  <p:stCondLst>
                                    <p:cond delay="0"/>
                                  </p:stCondLst>
                                  <p:childTnLst>
                                    <p:anim calcmode="lin" valueType="num">
                                      <p:cBhvr>
                                        <p:cTn id="766" dur="2390"/>
                                        <p:tgtEl>
                                          <p:spTgt spid="45"/>
                                        </p:tgtEl>
                                        <p:attrNameLst>
                                          <p:attrName>ppt_h</p:attrName>
                                        </p:attrNameLst>
                                      </p:cBhvr>
                                      <p:tavLst>
                                        <p:tav tm="0">
                                          <p:val>
                                            <p:strVal val="ppt_h"/>
                                          </p:val>
                                        </p:tav>
                                        <p:tav tm="100000">
                                          <p:val>
                                            <p:strVal val="ppt_h"/>
                                          </p:val>
                                        </p:tav>
                                      </p:tavLst>
                                    </p:anim>
                                    <p:anim calcmode="lin" valueType="num">
                                      <p:cBhvr>
                                        <p:cTn id="767" dur="239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8" dur="1" fill="hold">
                                          <p:stCondLst>
                                            <p:cond delay="2389"/>
                                          </p:stCondLst>
                                        </p:cTn>
                                        <p:tgtEl>
                                          <p:spTgt spid="45"/>
                                        </p:tgtEl>
                                        <p:attrNameLst>
                                          <p:attrName>style.visibility</p:attrName>
                                        </p:attrNameLst>
                                      </p:cBhvr>
                                      <p:to>
                                        <p:strVal val="hidden"/>
                                      </p:to>
                                    </p:set>
                                  </p:childTnLst>
                                </p:cTn>
                              </p:par>
                              <p:par>
                                <p:cTn id="769" presetID="2" presetClass="exit" presetSubtype="8" fill="hold" grpId="3" nodeType="withEffect">
                                  <p:stCondLst>
                                    <p:cond delay="0"/>
                                  </p:stCondLst>
                                  <p:childTnLst>
                                    <p:anim calcmode="lin" valueType="num">
                                      <p:cBhvr additive="base">
                                        <p:cTn id="770" dur="2390"/>
                                        <p:tgtEl>
                                          <p:spTgt spid="46"/>
                                        </p:tgtEl>
                                        <p:attrNameLst>
                                          <p:attrName>ppt_x</p:attrName>
                                        </p:attrNameLst>
                                      </p:cBhvr>
                                      <p:tavLst>
                                        <p:tav tm="0">
                                          <p:val>
                                            <p:strVal val="ppt_x"/>
                                          </p:val>
                                        </p:tav>
                                        <p:tav tm="100000">
                                          <p:val>
                                            <p:strVal val="0-ppt_w/2"/>
                                          </p:val>
                                        </p:tav>
                                      </p:tavLst>
                                    </p:anim>
                                    <p:anim calcmode="lin" valueType="num">
                                      <p:cBhvr additive="base">
                                        <p:cTn id="771" dur="2390"/>
                                        <p:tgtEl>
                                          <p:spTgt spid="46"/>
                                        </p:tgtEl>
                                        <p:attrNameLst>
                                          <p:attrName>ppt_y</p:attrName>
                                        </p:attrNameLst>
                                      </p:cBhvr>
                                      <p:tavLst>
                                        <p:tav tm="0">
                                          <p:val>
                                            <p:strVal val="ppt_y"/>
                                          </p:val>
                                        </p:tav>
                                        <p:tav tm="100000">
                                          <p:val>
                                            <p:strVal val="ppt_y"/>
                                          </p:val>
                                        </p:tav>
                                      </p:tavLst>
                                    </p:anim>
                                    <p:set>
                                      <p:cBhvr>
                                        <p:cTn id="772" dur="1" fill="hold">
                                          <p:stCondLst>
                                            <p:cond delay="2389"/>
                                          </p:stCondLst>
                                        </p:cTn>
                                        <p:tgtEl>
                                          <p:spTgt spid="46"/>
                                        </p:tgtEl>
                                        <p:attrNameLst>
                                          <p:attrName>style.visibility</p:attrName>
                                        </p:attrNameLst>
                                      </p:cBhvr>
                                      <p:to>
                                        <p:strVal val="hidden"/>
                                      </p:to>
                                    </p:set>
                                  </p:childTnLst>
                                </p:cTn>
                              </p:par>
                              <p:par>
                                <p:cTn id="773" presetID="2" presetClass="exit" presetSubtype="8" fill="hold" grpId="3" nodeType="withEffect">
                                  <p:stCondLst>
                                    <p:cond delay="0"/>
                                  </p:stCondLst>
                                  <p:childTnLst>
                                    <p:anim calcmode="lin" valueType="num">
                                      <p:cBhvr additive="base">
                                        <p:cTn id="774" dur="2390"/>
                                        <p:tgtEl>
                                          <p:spTgt spid="47"/>
                                        </p:tgtEl>
                                        <p:attrNameLst>
                                          <p:attrName>ppt_x</p:attrName>
                                        </p:attrNameLst>
                                      </p:cBhvr>
                                      <p:tavLst>
                                        <p:tav tm="0">
                                          <p:val>
                                            <p:strVal val="ppt_x"/>
                                          </p:val>
                                        </p:tav>
                                        <p:tav tm="100000">
                                          <p:val>
                                            <p:strVal val="0-ppt_w/2"/>
                                          </p:val>
                                        </p:tav>
                                      </p:tavLst>
                                    </p:anim>
                                    <p:anim calcmode="lin" valueType="num">
                                      <p:cBhvr additive="base">
                                        <p:cTn id="775" dur="2390"/>
                                        <p:tgtEl>
                                          <p:spTgt spid="47"/>
                                        </p:tgtEl>
                                        <p:attrNameLst>
                                          <p:attrName>ppt_y</p:attrName>
                                        </p:attrNameLst>
                                      </p:cBhvr>
                                      <p:tavLst>
                                        <p:tav tm="0">
                                          <p:val>
                                            <p:strVal val="ppt_y"/>
                                          </p:val>
                                        </p:tav>
                                        <p:tav tm="100000">
                                          <p:val>
                                            <p:strVal val="ppt_y"/>
                                          </p:val>
                                        </p:tav>
                                      </p:tavLst>
                                    </p:anim>
                                    <p:set>
                                      <p:cBhvr>
                                        <p:cTn id="776" dur="1" fill="hold">
                                          <p:stCondLst>
                                            <p:cond delay="2389"/>
                                          </p:stCondLst>
                                        </p:cTn>
                                        <p:tgtEl>
                                          <p:spTgt spid="47"/>
                                        </p:tgtEl>
                                        <p:attrNameLst>
                                          <p:attrName>style.visibility</p:attrName>
                                        </p:attrNameLst>
                                      </p:cBhvr>
                                      <p:to>
                                        <p:strVal val="hidden"/>
                                      </p:to>
                                    </p:set>
                                  </p:childTnLst>
                                </p:cTn>
                              </p:par>
                              <p:par>
                                <p:cTn id="777" presetID="3" presetClass="exit" presetSubtype="10" fill="hold" grpId="4" nodeType="withEffect">
                                  <p:stCondLst>
                                    <p:cond delay="0"/>
                                  </p:stCondLst>
                                  <p:childTnLst>
                                    <p:animEffect transition="out" filter="blinds(horizontal)">
                                      <p:cBhvr>
                                        <p:cTn id="778" dur="2390"/>
                                        <p:tgtEl>
                                          <p:spTgt spid="46"/>
                                        </p:tgtEl>
                                      </p:cBhvr>
                                    </p:animEffect>
                                    <p:set>
                                      <p:cBhvr>
                                        <p:cTn id="779" dur="1" fill="hold">
                                          <p:stCondLst>
                                            <p:cond delay="2389"/>
                                          </p:stCondLst>
                                        </p:cTn>
                                        <p:tgtEl>
                                          <p:spTgt spid="46"/>
                                        </p:tgtEl>
                                        <p:attrNameLst>
                                          <p:attrName>style.visibility</p:attrName>
                                        </p:attrNameLst>
                                      </p:cBhvr>
                                      <p:to>
                                        <p:strVal val="hidden"/>
                                      </p:to>
                                    </p:set>
                                  </p:childTnLst>
                                </p:cTn>
                              </p:par>
                              <p:par>
                                <p:cTn id="780" presetID="19" presetClass="exit" presetSubtype="10" fill="hold" grpId="5" nodeType="withEffect">
                                  <p:stCondLst>
                                    <p:cond delay="0"/>
                                  </p:stCondLst>
                                  <p:childTnLst>
                                    <p:anim calcmode="lin" valueType="num">
                                      <p:cBhvr>
                                        <p:cTn id="781" dur="2390"/>
                                        <p:tgtEl>
                                          <p:spTgt spid="46"/>
                                        </p:tgtEl>
                                        <p:attrNameLst>
                                          <p:attrName>ppt_h</p:attrName>
                                        </p:attrNameLst>
                                      </p:cBhvr>
                                      <p:tavLst>
                                        <p:tav tm="0">
                                          <p:val>
                                            <p:strVal val="ppt_h"/>
                                          </p:val>
                                        </p:tav>
                                        <p:tav tm="100000">
                                          <p:val>
                                            <p:strVal val="ppt_h"/>
                                          </p:val>
                                        </p:tav>
                                      </p:tavLst>
                                    </p:anim>
                                    <p:anim calcmode="lin" valueType="num">
                                      <p:cBhvr>
                                        <p:cTn id="782" dur="239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83" dur="1" fill="hold">
                                          <p:stCondLst>
                                            <p:cond delay="2389"/>
                                          </p:stCondLst>
                                        </p:cTn>
                                        <p:tgtEl>
                                          <p:spTgt spid="46"/>
                                        </p:tgtEl>
                                        <p:attrNameLst>
                                          <p:attrName>style.visibility</p:attrName>
                                        </p:attrNameLst>
                                      </p:cBhvr>
                                      <p:to>
                                        <p:strVal val="hidden"/>
                                      </p:to>
                                    </p:set>
                                  </p:childTnLst>
                                </p:cTn>
                              </p:par>
                              <p:par>
                                <p:cTn id="784" presetID="3" presetClass="exit" presetSubtype="10" fill="hold" grpId="4" nodeType="withEffect">
                                  <p:stCondLst>
                                    <p:cond delay="0"/>
                                  </p:stCondLst>
                                  <p:childTnLst>
                                    <p:animEffect transition="out" filter="blinds(horizontal)">
                                      <p:cBhvr>
                                        <p:cTn id="785" dur="2390"/>
                                        <p:tgtEl>
                                          <p:spTgt spid="47"/>
                                        </p:tgtEl>
                                      </p:cBhvr>
                                    </p:animEffect>
                                    <p:set>
                                      <p:cBhvr>
                                        <p:cTn id="786" dur="1" fill="hold">
                                          <p:stCondLst>
                                            <p:cond delay="2389"/>
                                          </p:stCondLst>
                                        </p:cTn>
                                        <p:tgtEl>
                                          <p:spTgt spid="47"/>
                                        </p:tgtEl>
                                        <p:attrNameLst>
                                          <p:attrName>style.visibility</p:attrName>
                                        </p:attrNameLst>
                                      </p:cBhvr>
                                      <p:to>
                                        <p:strVal val="hidden"/>
                                      </p:to>
                                    </p:set>
                                  </p:childTnLst>
                                </p:cTn>
                              </p:par>
                              <p:par>
                                <p:cTn id="787" presetID="19" presetClass="exit" presetSubtype="10" fill="hold" grpId="5" nodeType="withEffect">
                                  <p:stCondLst>
                                    <p:cond delay="0"/>
                                  </p:stCondLst>
                                  <p:childTnLst>
                                    <p:anim calcmode="lin" valueType="num">
                                      <p:cBhvr>
                                        <p:cTn id="788" dur="2390"/>
                                        <p:tgtEl>
                                          <p:spTgt spid="47"/>
                                        </p:tgtEl>
                                        <p:attrNameLst>
                                          <p:attrName>ppt_h</p:attrName>
                                        </p:attrNameLst>
                                      </p:cBhvr>
                                      <p:tavLst>
                                        <p:tav tm="0">
                                          <p:val>
                                            <p:strVal val="ppt_h"/>
                                          </p:val>
                                        </p:tav>
                                        <p:tav tm="100000">
                                          <p:val>
                                            <p:strVal val="ppt_h"/>
                                          </p:val>
                                        </p:tav>
                                      </p:tavLst>
                                    </p:anim>
                                    <p:anim calcmode="lin" valueType="num">
                                      <p:cBhvr>
                                        <p:cTn id="789" dur="239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90" dur="1" fill="hold">
                                          <p:stCondLst>
                                            <p:cond delay="2389"/>
                                          </p:stCondLst>
                                        </p:cTn>
                                        <p:tgtEl>
                                          <p:spTgt spid="47"/>
                                        </p:tgtEl>
                                        <p:attrNameLst>
                                          <p:attrName>style.visibility</p:attrName>
                                        </p:attrNameLst>
                                      </p:cBhvr>
                                      <p:to>
                                        <p:strVal val="hidden"/>
                                      </p:to>
                                    </p:set>
                                  </p:childTnLst>
                                </p:cTn>
                              </p:par>
                              <p:par>
                                <p:cTn id="791" presetID="2" presetClass="exit" presetSubtype="8" fill="hold" grpId="3" nodeType="withEffect">
                                  <p:stCondLst>
                                    <p:cond delay="0"/>
                                  </p:stCondLst>
                                  <p:childTnLst>
                                    <p:anim calcmode="lin" valueType="num">
                                      <p:cBhvr additive="base">
                                        <p:cTn id="792" dur="2390"/>
                                        <p:tgtEl>
                                          <p:spTgt spid="48"/>
                                        </p:tgtEl>
                                        <p:attrNameLst>
                                          <p:attrName>ppt_x</p:attrName>
                                        </p:attrNameLst>
                                      </p:cBhvr>
                                      <p:tavLst>
                                        <p:tav tm="0">
                                          <p:val>
                                            <p:strVal val="ppt_x"/>
                                          </p:val>
                                        </p:tav>
                                        <p:tav tm="100000">
                                          <p:val>
                                            <p:strVal val="0-ppt_w/2"/>
                                          </p:val>
                                        </p:tav>
                                      </p:tavLst>
                                    </p:anim>
                                    <p:anim calcmode="lin" valueType="num">
                                      <p:cBhvr additive="base">
                                        <p:cTn id="793" dur="2390"/>
                                        <p:tgtEl>
                                          <p:spTgt spid="48"/>
                                        </p:tgtEl>
                                        <p:attrNameLst>
                                          <p:attrName>ppt_y</p:attrName>
                                        </p:attrNameLst>
                                      </p:cBhvr>
                                      <p:tavLst>
                                        <p:tav tm="0">
                                          <p:val>
                                            <p:strVal val="ppt_y"/>
                                          </p:val>
                                        </p:tav>
                                        <p:tav tm="100000">
                                          <p:val>
                                            <p:strVal val="ppt_y"/>
                                          </p:val>
                                        </p:tav>
                                      </p:tavLst>
                                    </p:anim>
                                    <p:set>
                                      <p:cBhvr>
                                        <p:cTn id="794" dur="1" fill="hold">
                                          <p:stCondLst>
                                            <p:cond delay="2389"/>
                                          </p:stCondLst>
                                        </p:cTn>
                                        <p:tgtEl>
                                          <p:spTgt spid="48"/>
                                        </p:tgtEl>
                                        <p:attrNameLst>
                                          <p:attrName>style.visibility</p:attrName>
                                        </p:attrNameLst>
                                      </p:cBhvr>
                                      <p:to>
                                        <p:strVal val="hidden"/>
                                      </p:to>
                                    </p:set>
                                  </p:childTnLst>
                                </p:cTn>
                              </p:par>
                              <p:par>
                                <p:cTn id="795" presetID="3" presetClass="exit" presetSubtype="10" fill="hold" grpId="4" nodeType="withEffect">
                                  <p:stCondLst>
                                    <p:cond delay="0"/>
                                  </p:stCondLst>
                                  <p:childTnLst>
                                    <p:animEffect transition="out" filter="blinds(horizontal)">
                                      <p:cBhvr>
                                        <p:cTn id="796" dur="2390"/>
                                        <p:tgtEl>
                                          <p:spTgt spid="48"/>
                                        </p:tgtEl>
                                      </p:cBhvr>
                                    </p:animEffect>
                                    <p:set>
                                      <p:cBhvr>
                                        <p:cTn id="797" dur="1" fill="hold">
                                          <p:stCondLst>
                                            <p:cond delay="2389"/>
                                          </p:stCondLst>
                                        </p:cTn>
                                        <p:tgtEl>
                                          <p:spTgt spid="48"/>
                                        </p:tgtEl>
                                        <p:attrNameLst>
                                          <p:attrName>style.visibility</p:attrName>
                                        </p:attrNameLst>
                                      </p:cBhvr>
                                      <p:to>
                                        <p:strVal val="hidden"/>
                                      </p:to>
                                    </p:set>
                                  </p:childTnLst>
                                </p:cTn>
                              </p:par>
                              <p:par>
                                <p:cTn id="798" presetID="19" presetClass="exit" presetSubtype="10" fill="hold" grpId="5" nodeType="withEffect">
                                  <p:stCondLst>
                                    <p:cond delay="0"/>
                                  </p:stCondLst>
                                  <p:childTnLst>
                                    <p:anim calcmode="lin" valueType="num">
                                      <p:cBhvr>
                                        <p:cTn id="799" dur="2390"/>
                                        <p:tgtEl>
                                          <p:spTgt spid="48"/>
                                        </p:tgtEl>
                                        <p:attrNameLst>
                                          <p:attrName>ppt_h</p:attrName>
                                        </p:attrNameLst>
                                      </p:cBhvr>
                                      <p:tavLst>
                                        <p:tav tm="0">
                                          <p:val>
                                            <p:strVal val="ppt_h"/>
                                          </p:val>
                                        </p:tav>
                                        <p:tav tm="100000">
                                          <p:val>
                                            <p:strVal val="ppt_h"/>
                                          </p:val>
                                        </p:tav>
                                      </p:tavLst>
                                    </p:anim>
                                    <p:anim calcmode="lin" valueType="num">
                                      <p:cBhvr>
                                        <p:cTn id="800" dur="239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01" dur="1" fill="hold">
                                          <p:stCondLst>
                                            <p:cond delay="2389"/>
                                          </p:stCondLst>
                                        </p:cTn>
                                        <p:tgtEl>
                                          <p:spTgt spid="48"/>
                                        </p:tgtEl>
                                        <p:attrNameLst>
                                          <p:attrName>style.visibility</p:attrName>
                                        </p:attrNameLst>
                                      </p:cBhvr>
                                      <p:to>
                                        <p:strVal val="hidden"/>
                                      </p:to>
                                    </p:set>
                                  </p:childTnLst>
                                </p:cTn>
                              </p:par>
                              <p:par>
                                <p:cTn id="802" presetID="2" presetClass="exit" presetSubtype="8" fill="hold" grpId="3" nodeType="withEffect">
                                  <p:stCondLst>
                                    <p:cond delay="0"/>
                                  </p:stCondLst>
                                  <p:childTnLst>
                                    <p:anim calcmode="lin" valueType="num">
                                      <p:cBhvr additive="base">
                                        <p:cTn id="803" dur="2390"/>
                                        <p:tgtEl>
                                          <p:spTgt spid="49"/>
                                        </p:tgtEl>
                                        <p:attrNameLst>
                                          <p:attrName>ppt_x</p:attrName>
                                        </p:attrNameLst>
                                      </p:cBhvr>
                                      <p:tavLst>
                                        <p:tav tm="0">
                                          <p:val>
                                            <p:strVal val="ppt_x"/>
                                          </p:val>
                                        </p:tav>
                                        <p:tav tm="100000">
                                          <p:val>
                                            <p:strVal val="0-ppt_w/2"/>
                                          </p:val>
                                        </p:tav>
                                      </p:tavLst>
                                    </p:anim>
                                    <p:anim calcmode="lin" valueType="num">
                                      <p:cBhvr additive="base">
                                        <p:cTn id="804" dur="2390"/>
                                        <p:tgtEl>
                                          <p:spTgt spid="49"/>
                                        </p:tgtEl>
                                        <p:attrNameLst>
                                          <p:attrName>ppt_y</p:attrName>
                                        </p:attrNameLst>
                                      </p:cBhvr>
                                      <p:tavLst>
                                        <p:tav tm="0">
                                          <p:val>
                                            <p:strVal val="ppt_y"/>
                                          </p:val>
                                        </p:tav>
                                        <p:tav tm="100000">
                                          <p:val>
                                            <p:strVal val="ppt_y"/>
                                          </p:val>
                                        </p:tav>
                                      </p:tavLst>
                                    </p:anim>
                                    <p:set>
                                      <p:cBhvr>
                                        <p:cTn id="805" dur="1" fill="hold">
                                          <p:stCondLst>
                                            <p:cond delay="2389"/>
                                          </p:stCondLst>
                                        </p:cTn>
                                        <p:tgtEl>
                                          <p:spTgt spid="49"/>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2390"/>
                                        <p:tgtEl>
                                          <p:spTgt spid="49"/>
                                        </p:tgtEl>
                                      </p:cBhvr>
                                    </p:animEffect>
                                    <p:set>
                                      <p:cBhvr>
                                        <p:cTn id="808" dur="1" fill="hold">
                                          <p:stCondLst>
                                            <p:cond delay="2389"/>
                                          </p:stCondLst>
                                        </p:cTn>
                                        <p:tgtEl>
                                          <p:spTgt spid="49"/>
                                        </p:tgtEl>
                                        <p:attrNameLst>
                                          <p:attrName>style.visibility</p:attrName>
                                        </p:attrNameLst>
                                      </p:cBhvr>
                                      <p:to>
                                        <p:strVal val="hidden"/>
                                      </p:to>
                                    </p:set>
                                  </p:childTnLst>
                                </p:cTn>
                              </p:par>
                              <p:par>
                                <p:cTn id="809" presetID="19" presetClass="exit" presetSubtype="10" fill="hold" grpId="5" nodeType="withEffect">
                                  <p:stCondLst>
                                    <p:cond delay="0"/>
                                  </p:stCondLst>
                                  <p:childTnLst>
                                    <p:anim calcmode="lin" valueType="num">
                                      <p:cBhvr>
                                        <p:cTn id="810" dur="2390"/>
                                        <p:tgtEl>
                                          <p:spTgt spid="49"/>
                                        </p:tgtEl>
                                        <p:attrNameLst>
                                          <p:attrName>ppt_h</p:attrName>
                                        </p:attrNameLst>
                                      </p:cBhvr>
                                      <p:tavLst>
                                        <p:tav tm="0">
                                          <p:val>
                                            <p:strVal val="ppt_h"/>
                                          </p:val>
                                        </p:tav>
                                        <p:tav tm="100000">
                                          <p:val>
                                            <p:strVal val="ppt_h"/>
                                          </p:val>
                                        </p:tav>
                                      </p:tavLst>
                                    </p:anim>
                                    <p:anim calcmode="lin" valueType="num">
                                      <p:cBhvr>
                                        <p:cTn id="811" dur="239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12" dur="1" fill="hold">
                                          <p:stCondLst>
                                            <p:cond delay="2389"/>
                                          </p:stCondLst>
                                        </p:cTn>
                                        <p:tgtEl>
                                          <p:spTgt spid="49"/>
                                        </p:tgtEl>
                                        <p:attrNameLst>
                                          <p:attrName>style.visibility</p:attrName>
                                        </p:attrNameLst>
                                      </p:cBhvr>
                                      <p:to>
                                        <p:strVal val="hidden"/>
                                      </p:to>
                                    </p:set>
                                  </p:childTnLst>
                                </p:cTn>
                              </p:par>
                              <p:par>
                                <p:cTn id="813" presetID="2" presetClass="exit" presetSubtype="2" fill="hold" grpId="3" nodeType="withEffect">
                                  <p:stCondLst>
                                    <p:cond delay="0"/>
                                  </p:stCondLst>
                                  <p:childTnLst>
                                    <p:anim calcmode="lin" valueType="num">
                                      <p:cBhvr additive="base">
                                        <p:cTn id="814" dur="2390"/>
                                        <p:tgtEl>
                                          <p:spTgt spid="26"/>
                                        </p:tgtEl>
                                        <p:attrNameLst>
                                          <p:attrName>ppt_x</p:attrName>
                                        </p:attrNameLst>
                                      </p:cBhvr>
                                      <p:tavLst>
                                        <p:tav tm="0">
                                          <p:val>
                                            <p:strVal val="ppt_x"/>
                                          </p:val>
                                        </p:tav>
                                        <p:tav tm="100000">
                                          <p:val>
                                            <p:strVal val="1+ppt_w/2"/>
                                          </p:val>
                                        </p:tav>
                                      </p:tavLst>
                                    </p:anim>
                                    <p:anim calcmode="lin" valueType="num">
                                      <p:cBhvr additive="base">
                                        <p:cTn id="815" dur="2390"/>
                                        <p:tgtEl>
                                          <p:spTgt spid="26"/>
                                        </p:tgtEl>
                                        <p:attrNameLst>
                                          <p:attrName>ppt_y</p:attrName>
                                        </p:attrNameLst>
                                      </p:cBhvr>
                                      <p:tavLst>
                                        <p:tav tm="0">
                                          <p:val>
                                            <p:strVal val="ppt_y"/>
                                          </p:val>
                                        </p:tav>
                                        <p:tav tm="100000">
                                          <p:val>
                                            <p:strVal val="ppt_y"/>
                                          </p:val>
                                        </p:tav>
                                      </p:tavLst>
                                    </p:anim>
                                    <p:set>
                                      <p:cBhvr>
                                        <p:cTn id="816" dur="1" fill="hold">
                                          <p:stCondLst>
                                            <p:cond delay="2389"/>
                                          </p:stCondLst>
                                        </p:cTn>
                                        <p:tgtEl>
                                          <p:spTgt spid="26"/>
                                        </p:tgtEl>
                                        <p:attrNameLst>
                                          <p:attrName>style.visibility</p:attrName>
                                        </p:attrNameLst>
                                      </p:cBhvr>
                                      <p:to>
                                        <p:strVal val="hidden"/>
                                      </p:to>
                                    </p:set>
                                  </p:childTnLst>
                                </p:cTn>
                              </p:par>
                              <p:par>
                                <p:cTn id="817" presetID="3" presetClass="exit" presetSubtype="10" fill="hold" grpId="4" nodeType="withEffect">
                                  <p:stCondLst>
                                    <p:cond delay="0"/>
                                  </p:stCondLst>
                                  <p:childTnLst>
                                    <p:animEffect transition="out" filter="blinds(horizontal)">
                                      <p:cBhvr>
                                        <p:cTn id="818" dur="2390"/>
                                        <p:tgtEl>
                                          <p:spTgt spid="26"/>
                                        </p:tgtEl>
                                      </p:cBhvr>
                                    </p:animEffect>
                                    <p:set>
                                      <p:cBhvr>
                                        <p:cTn id="819" dur="1" fill="hold">
                                          <p:stCondLst>
                                            <p:cond delay="2389"/>
                                          </p:stCondLst>
                                        </p:cTn>
                                        <p:tgtEl>
                                          <p:spTgt spid="26"/>
                                        </p:tgtEl>
                                        <p:attrNameLst>
                                          <p:attrName>style.visibility</p:attrName>
                                        </p:attrNameLst>
                                      </p:cBhvr>
                                      <p:to>
                                        <p:strVal val="hidden"/>
                                      </p:to>
                                    </p:set>
                                  </p:childTnLst>
                                </p:cTn>
                              </p:par>
                              <p:par>
                                <p:cTn id="820" presetID="19" presetClass="exit" presetSubtype="10" fill="hold" grpId="5" nodeType="withEffect">
                                  <p:stCondLst>
                                    <p:cond delay="0"/>
                                  </p:stCondLst>
                                  <p:childTnLst>
                                    <p:anim calcmode="lin" valueType="num">
                                      <p:cBhvr>
                                        <p:cTn id="821" dur="2390"/>
                                        <p:tgtEl>
                                          <p:spTgt spid="26"/>
                                        </p:tgtEl>
                                        <p:attrNameLst>
                                          <p:attrName>ppt_h</p:attrName>
                                        </p:attrNameLst>
                                      </p:cBhvr>
                                      <p:tavLst>
                                        <p:tav tm="0">
                                          <p:val>
                                            <p:strVal val="ppt_h"/>
                                          </p:val>
                                        </p:tav>
                                        <p:tav tm="100000">
                                          <p:val>
                                            <p:strVal val="ppt_h"/>
                                          </p:val>
                                        </p:tav>
                                      </p:tavLst>
                                    </p:anim>
                                    <p:anim calcmode="lin" valueType="num">
                                      <p:cBhvr>
                                        <p:cTn id="822" dur="239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23" dur="1" fill="hold">
                                          <p:stCondLst>
                                            <p:cond delay="2389"/>
                                          </p:stCondLst>
                                        </p:cTn>
                                        <p:tgtEl>
                                          <p:spTgt spid="26"/>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2390"/>
                                        <p:tgtEl>
                                          <p:spTgt spid="27"/>
                                        </p:tgtEl>
                                        <p:attrNameLst>
                                          <p:attrName>ppt_x</p:attrName>
                                        </p:attrNameLst>
                                      </p:cBhvr>
                                      <p:tavLst>
                                        <p:tav tm="0">
                                          <p:val>
                                            <p:strVal val="ppt_x"/>
                                          </p:val>
                                        </p:tav>
                                        <p:tav tm="100000">
                                          <p:val>
                                            <p:strVal val="1+ppt_w/2"/>
                                          </p:val>
                                        </p:tav>
                                      </p:tavLst>
                                    </p:anim>
                                    <p:anim calcmode="lin" valueType="num">
                                      <p:cBhvr additive="base">
                                        <p:cTn id="826" dur="2390"/>
                                        <p:tgtEl>
                                          <p:spTgt spid="27"/>
                                        </p:tgtEl>
                                        <p:attrNameLst>
                                          <p:attrName>ppt_y</p:attrName>
                                        </p:attrNameLst>
                                      </p:cBhvr>
                                      <p:tavLst>
                                        <p:tav tm="0">
                                          <p:val>
                                            <p:strVal val="ppt_y"/>
                                          </p:val>
                                        </p:tav>
                                        <p:tav tm="100000">
                                          <p:val>
                                            <p:strVal val="ppt_y"/>
                                          </p:val>
                                        </p:tav>
                                      </p:tavLst>
                                    </p:anim>
                                    <p:set>
                                      <p:cBhvr>
                                        <p:cTn id="827" dur="1" fill="hold">
                                          <p:stCondLst>
                                            <p:cond delay="2389"/>
                                          </p:stCondLst>
                                        </p:cTn>
                                        <p:tgtEl>
                                          <p:spTgt spid="27"/>
                                        </p:tgtEl>
                                        <p:attrNameLst>
                                          <p:attrName>style.visibility</p:attrName>
                                        </p:attrNameLst>
                                      </p:cBhvr>
                                      <p:to>
                                        <p:strVal val="hidden"/>
                                      </p:to>
                                    </p:set>
                                  </p:childTnLst>
                                </p:cTn>
                              </p:par>
                              <p:par>
                                <p:cTn id="828" presetID="3" presetClass="exit" presetSubtype="10" fill="hold" grpId="4" nodeType="withEffect">
                                  <p:stCondLst>
                                    <p:cond delay="0"/>
                                  </p:stCondLst>
                                  <p:childTnLst>
                                    <p:animEffect transition="out" filter="blinds(horizontal)">
                                      <p:cBhvr>
                                        <p:cTn id="829" dur="2390"/>
                                        <p:tgtEl>
                                          <p:spTgt spid="27"/>
                                        </p:tgtEl>
                                      </p:cBhvr>
                                    </p:animEffect>
                                    <p:set>
                                      <p:cBhvr>
                                        <p:cTn id="830" dur="1" fill="hold">
                                          <p:stCondLst>
                                            <p:cond delay="2389"/>
                                          </p:stCondLst>
                                        </p:cTn>
                                        <p:tgtEl>
                                          <p:spTgt spid="27"/>
                                        </p:tgtEl>
                                        <p:attrNameLst>
                                          <p:attrName>style.visibility</p:attrName>
                                        </p:attrNameLst>
                                      </p:cBhvr>
                                      <p:to>
                                        <p:strVal val="hidden"/>
                                      </p:to>
                                    </p:set>
                                  </p:childTnLst>
                                </p:cTn>
                              </p:par>
                              <p:par>
                                <p:cTn id="831" presetID="19" presetClass="exit" presetSubtype="10" fill="hold" grpId="5" nodeType="withEffect">
                                  <p:stCondLst>
                                    <p:cond delay="0"/>
                                  </p:stCondLst>
                                  <p:childTnLst>
                                    <p:anim calcmode="lin" valueType="num">
                                      <p:cBhvr>
                                        <p:cTn id="832" dur="2390"/>
                                        <p:tgtEl>
                                          <p:spTgt spid="27"/>
                                        </p:tgtEl>
                                        <p:attrNameLst>
                                          <p:attrName>ppt_h</p:attrName>
                                        </p:attrNameLst>
                                      </p:cBhvr>
                                      <p:tavLst>
                                        <p:tav tm="0">
                                          <p:val>
                                            <p:strVal val="ppt_h"/>
                                          </p:val>
                                        </p:tav>
                                        <p:tav tm="100000">
                                          <p:val>
                                            <p:strVal val="ppt_h"/>
                                          </p:val>
                                        </p:tav>
                                      </p:tavLst>
                                    </p:anim>
                                    <p:anim calcmode="lin" valueType="num">
                                      <p:cBhvr>
                                        <p:cTn id="833" dur="239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34" dur="1" fill="hold">
                                          <p:stCondLst>
                                            <p:cond delay="2389"/>
                                          </p:stCondLst>
                                        </p:cTn>
                                        <p:tgtEl>
                                          <p:spTgt spid="27"/>
                                        </p:tgtEl>
                                        <p:attrNameLst>
                                          <p:attrName>style.visibility</p:attrName>
                                        </p:attrNameLst>
                                      </p:cBhvr>
                                      <p:to>
                                        <p:strVal val="hidden"/>
                                      </p:to>
                                    </p:set>
                                  </p:childTnLst>
                                </p:cTn>
                              </p:par>
                              <p:par>
                                <p:cTn id="835" presetID="2" presetClass="exit" presetSubtype="2" fill="hold" grpId="3" nodeType="withEffect">
                                  <p:stCondLst>
                                    <p:cond delay="0"/>
                                  </p:stCondLst>
                                  <p:childTnLst>
                                    <p:anim calcmode="lin" valueType="num">
                                      <p:cBhvr additive="base">
                                        <p:cTn id="836" dur="2390"/>
                                        <p:tgtEl>
                                          <p:spTgt spid="28"/>
                                        </p:tgtEl>
                                        <p:attrNameLst>
                                          <p:attrName>ppt_x</p:attrName>
                                        </p:attrNameLst>
                                      </p:cBhvr>
                                      <p:tavLst>
                                        <p:tav tm="0">
                                          <p:val>
                                            <p:strVal val="ppt_x"/>
                                          </p:val>
                                        </p:tav>
                                        <p:tav tm="100000">
                                          <p:val>
                                            <p:strVal val="1+ppt_w/2"/>
                                          </p:val>
                                        </p:tav>
                                      </p:tavLst>
                                    </p:anim>
                                    <p:anim calcmode="lin" valueType="num">
                                      <p:cBhvr additive="base">
                                        <p:cTn id="837" dur="2390"/>
                                        <p:tgtEl>
                                          <p:spTgt spid="28"/>
                                        </p:tgtEl>
                                        <p:attrNameLst>
                                          <p:attrName>ppt_y</p:attrName>
                                        </p:attrNameLst>
                                      </p:cBhvr>
                                      <p:tavLst>
                                        <p:tav tm="0">
                                          <p:val>
                                            <p:strVal val="ppt_y"/>
                                          </p:val>
                                        </p:tav>
                                        <p:tav tm="100000">
                                          <p:val>
                                            <p:strVal val="ppt_y"/>
                                          </p:val>
                                        </p:tav>
                                      </p:tavLst>
                                    </p:anim>
                                    <p:set>
                                      <p:cBhvr>
                                        <p:cTn id="838" dur="1" fill="hold">
                                          <p:stCondLst>
                                            <p:cond delay="2389"/>
                                          </p:stCondLst>
                                        </p:cTn>
                                        <p:tgtEl>
                                          <p:spTgt spid="28"/>
                                        </p:tgtEl>
                                        <p:attrNameLst>
                                          <p:attrName>style.visibility</p:attrName>
                                        </p:attrNameLst>
                                      </p:cBhvr>
                                      <p:to>
                                        <p:strVal val="hidden"/>
                                      </p:to>
                                    </p:set>
                                  </p:childTnLst>
                                </p:cTn>
                              </p:par>
                              <p:par>
                                <p:cTn id="839" presetID="3" presetClass="exit" presetSubtype="10" fill="hold" grpId="4" nodeType="withEffect">
                                  <p:stCondLst>
                                    <p:cond delay="0"/>
                                  </p:stCondLst>
                                  <p:childTnLst>
                                    <p:animEffect transition="out" filter="blinds(horizontal)">
                                      <p:cBhvr>
                                        <p:cTn id="840" dur="2390"/>
                                        <p:tgtEl>
                                          <p:spTgt spid="28"/>
                                        </p:tgtEl>
                                      </p:cBhvr>
                                    </p:animEffect>
                                    <p:set>
                                      <p:cBhvr>
                                        <p:cTn id="841" dur="1" fill="hold">
                                          <p:stCondLst>
                                            <p:cond delay="2389"/>
                                          </p:stCondLst>
                                        </p:cTn>
                                        <p:tgtEl>
                                          <p:spTgt spid="28"/>
                                        </p:tgtEl>
                                        <p:attrNameLst>
                                          <p:attrName>style.visibility</p:attrName>
                                        </p:attrNameLst>
                                      </p:cBhvr>
                                      <p:to>
                                        <p:strVal val="hidden"/>
                                      </p:to>
                                    </p:set>
                                  </p:childTnLst>
                                </p:cTn>
                              </p:par>
                              <p:par>
                                <p:cTn id="842" presetID="19" presetClass="exit" presetSubtype="10" fill="hold" grpId="5" nodeType="withEffect">
                                  <p:stCondLst>
                                    <p:cond delay="0"/>
                                  </p:stCondLst>
                                  <p:childTnLst>
                                    <p:anim calcmode="lin" valueType="num">
                                      <p:cBhvr>
                                        <p:cTn id="843" dur="2390"/>
                                        <p:tgtEl>
                                          <p:spTgt spid="28"/>
                                        </p:tgtEl>
                                        <p:attrNameLst>
                                          <p:attrName>ppt_h</p:attrName>
                                        </p:attrNameLst>
                                      </p:cBhvr>
                                      <p:tavLst>
                                        <p:tav tm="0">
                                          <p:val>
                                            <p:strVal val="ppt_h"/>
                                          </p:val>
                                        </p:tav>
                                        <p:tav tm="100000">
                                          <p:val>
                                            <p:strVal val="ppt_h"/>
                                          </p:val>
                                        </p:tav>
                                      </p:tavLst>
                                    </p:anim>
                                    <p:anim calcmode="lin" valueType="num">
                                      <p:cBhvr>
                                        <p:cTn id="844" dur="239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45" dur="1" fill="hold">
                                          <p:stCondLst>
                                            <p:cond delay="2389"/>
                                          </p:stCondLst>
                                        </p:cTn>
                                        <p:tgtEl>
                                          <p:spTgt spid="28"/>
                                        </p:tgtEl>
                                        <p:attrNameLst>
                                          <p:attrName>style.visibility</p:attrName>
                                        </p:attrNameLst>
                                      </p:cBhvr>
                                      <p:to>
                                        <p:strVal val="hidden"/>
                                      </p:to>
                                    </p:set>
                                  </p:childTnLst>
                                </p:cTn>
                              </p:par>
                              <p:par>
                                <p:cTn id="846" presetID="2" presetClass="exit" presetSubtype="2" fill="hold" grpId="3" nodeType="withEffect">
                                  <p:stCondLst>
                                    <p:cond delay="0"/>
                                  </p:stCondLst>
                                  <p:childTnLst>
                                    <p:anim calcmode="lin" valueType="num">
                                      <p:cBhvr additive="base">
                                        <p:cTn id="847" dur="2390"/>
                                        <p:tgtEl>
                                          <p:spTgt spid="29"/>
                                        </p:tgtEl>
                                        <p:attrNameLst>
                                          <p:attrName>ppt_x</p:attrName>
                                        </p:attrNameLst>
                                      </p:cBhvr>
                                      <p:tavLst>
                                        <p:tav tm="0">
                                          <p:val>
                                            <p:strVal val="ppt_x"/>
                                          </p:val>
                                        </p:tav>
                                        <p:tav tm="100000">
                                          <p:val>
                                            <p:strVal val="1+ppt_w/2"/>
                                          </p:val>
                                        </p:tav>
                                      </p:tavLst>
                                    </p:anim>
                                    <p:anim calcmode="lin" valueType="num">
                                      <p:cBhvr additive="base">
                                        <p:cTn id="848" dur="2390"/>
                                        <p:tgtEl>
                                          <p:spTgt spid="29"/>
                                        </p:tgtEl>
                                        <p:attrNameLst>
                                          <p:attrName>ppt_y</p:attrName>
                                        </p:attrNameLst>
                                      </p:cBhvr>
                                      <p:tavLst>
                                        <p:tav tm="0">
                                          <p:val>
                                            <p:strVal val="ppt_y"/>
                                          </p:val>
                                        </p:tav>
                                        <p:tav tm="100000">
                                          <p:val>
                                            <p:strVal val="ppt_y"/>
                                          </p:val>
                                        </p:tav>
                                      </p:tavLst>
                                    </p:anim>
                                    <p:set>
                                      <p:cBhvr>
                                        <p:cTn id="849" dur="1" fill="hold">
                                          <p:stCondLst>
                                            <p:cond delay="2389"/>
                                          </p:stCondLst>
                                        </p:cTn>
                                        <p:tgtEl>
                                          <p:spTgt spid="29"/>
                                        </p:tgtEl>
                                        <p:attrNameLst>
                                          <p:attrName>style.visibility</p:attrName>
                                        </p:attrNameLst>
                                      </p:cBhvr>
                                      <p:to>
                                        <p:strVal val="hidden"/>
                                      </p:to>
                                    </p:set>
                                  </p:childTnLst>
                                </p:cTn>
                              </p:par>
                              <p:par>
                                <p:cTn id="850" presetID="3" presetClass="exit" presetSubtype="10" fill="hold" grpId="4" nodeType="withEffect">
                                  <p:stCondLst>
                                    <p:cond delay="0"/>
                                  </p:stCondLst>
                                  <p:childTnLst>
                                    <p:animEffect transition="out" filter="blinds(horizontal)">
                                      <p:cBhvr>
                                        <p:cTn id="851" dur="2390"/>
                                        <p:tgtEl>
                                          <p:spTgt spid="29"/>
                                        </p:tgtEl>
                                      </p:cBhvr>
                                    </p:animEffect>
                                    <p:set>
                                      <p:cBhvr>
                                        <p:cTn id="852" dur="1" fill="hold">
                                          <p:stCondLst>
                                            <p:cond delay="2389"/>
                                          </p:stCondLst>
                                        </p:cTn>
                                        <p:tgtEl>
                                          <p:spTgt spid="29"/>
                                        </p:tgtEl>
                                        <p:attrNameLst>
                                          <p:attrName>style.visibility</p:attrName>
                                        </p:attrNameLst>
                                      </p:cBhvr>
                                      <p:to>
                                        <p:strVal val="hidden"/>
                                      </p:to>
                                    </p:set>
                                  </p:childTnLst>
                                </p:cTn>
                              </p:par>
                              <p:par>
                                <p:cTn id="853" presetID="19" presetClass="exit" presetSubtype="10" fill="hold" grpId="5" nodeType="withEffect">
                                  <p:stCondLst>
                                    <p:cond delay="0"/>
                                  </p:stCondLst>
                                  <p:childTnLst>
                                    <p:anim calcmode="lin" valueType="num">
                                      <p:cBhvr>
                                        <p:cTn id="854" dur="2390"/>
                                        <p:tgtEl>
                                          <p:spTgt spid="29"/>
                                        </p:tgtEl>
                                        <p:attrNameLst>
                                          <p:attrName>ppt_h</p:attrName>
                                        </p:attrNameLst>
                                      </p:cBhvr>
                                      <p:tavLst>
                                        <p:tav tm="0">
                                          <p:val>
                                            <p:strVal val="ppt_h"/>
                                          </p:val>
                                        </p:tav>
                                        <p:tav tm="100000">
                                          <p:val>
                                            <p:strVal val="ppt_h"/>
                                          </p:val>
                                        </p:tav>
                                      </p:tavLst>
                                    </p:anim>
                                    <p:anim calcmode="lin" valueType="num">
                                      <p:cBhvr>
                                        <p:cTn id="855" dur="239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6" dur="1" fill="hold">
                                          <p:stCondLst>
                                            <p:cond delay="2389"/>
                                          </p:stCondLst>
                                        </p:cTn>
                                        <p:tgtEl>
                                          <p:spTgt spid="29"/>
                                        </p:tgtEl>
                                        <p:attrNameLst>
                                          <p:attrName>style.visibility</p:attrName>
                                        </p:attrNameLst>
                                      </p:cBhvr>
                                      <p:to>
                                        <p:strVal val="hidden"/>
                                      </p:to>
                                    </p:set>
                                  </p:childTnLst>
                                </p:cTn>
                              </p:par>
                              <p:par>
                                <p:cTn id="857" presetID="2" presetClass="exit" presetSubtype="2" fill="hold" grpId="3" nodeType="withEffect">
                                  <p:stCondLst>
                                    <p:cond delay="0"/>
                                  </p:stCondLst>
                                  <p:childTnLst>
                                    <p:anim calcmode="lin" valueType="num">
                                      <p:cBhvr additive="base">
                                        <p:cTn id="858" dur="2390"/>
                                        <p:tgtEl>
                                          <p:spTgt spid="30"/>
                                        </p:tgtEl>
                                        <p:attrNameLst>
                                          <p:attrName>ppt_x</p:attrName>
                                        </p:attrNameLst>
                                      </p:cBhvr>
                                      <p:tavLst>
                                        <p:tav tm="0">
                                          <p:val>
                                            <p:strVal val="ppt_x"/>
                                          </p:val>
                                        </p:tav>
                                        <p:tav tm="100000">
                                          <p:val>
                                            <p:strVal val="1+ppt_w/2"/>
                                          </p:val>
                                        </p:tav>
                                      </p:tavLst>
                                    </p:anim>
                                    <p:anim calcmode="lin" valueType="num">
                                      <p:cBhvr additive="base">
                                        <p:cTn id="859" dur="2390"/>
                                        <p:tgtEl>
                                          <p:spTgt spid="30"/>
                                        </p:tgtEl>
                                        <p:attrNameLst>
                                          <p:attrName>ppt_y</p:attrName>
                                        </p:attrNameLst>
                                      </p:cBhvr>
                                      <p:tavLst>
                                        <p:tav tm="0">
                                          <p:val>
                                            <p:strVal val="ppt_y"/>
                                          </p:val>
                                        </p:tav>
                                        <p:tav tm="100000">
                                          <p:val>
                                            <p:strVal val="ppt_y"/>
                                          </p:val>
                                        </p:tav>
                                      </p:tavLst>
                                    </p:anim>
                                    <p:set>
                                      <p:cBhvr>
                                        <p:cTn id="860" dur="1" fill="hold">
                                          <p:stCondLst>
                                            <p:cond delay="2389"/>
                                          </p:stCondLst>
                                        </p:cTn>
                                        <p:tgtEl>
                                          <p:spTgt spid="30"/>
                                        </p:tgtEl>
                                        <p:attrNameLst>
                                          <p:attrName>style.visibility</p:attrName>
                                        </p:attrNameLst>
                                      </p:cBhvr>
                                      <p:to>
                                        <p:strVal val="hidden"/>
                                      </p:to>
                                    </p:set>
                                  </p:childTnLst>
                                </p:cTn>
                              </p:par>
                              <p:par>
                                <p:cTn id="861" presetID="3" presetClass="exit" presetSubtype="10" fill="hold" grpId="4" nodeType="withEffect">
                                  <p:stCondLst>
                                    <p:cond delay="0"/>
                                  </p:stCondLst>
                                  <p:childTnLst>
                                    <p:animEffect transition="out" filter="blinds(horizontal)">
                                      <p:cBhvr>
                                        <p:cTn id="862" dur="2390"/>
                                        <p:tgtEl>
                                          <p:spTgt spid="30"/>
                                        </p:tgtEl>
                                      </p:cBhvr>
                                    </p:animEffect>
                                    <p:set>
                                      <p:cBhvr>
                                        <p:cTn id="863" dur="1" fill="hold">
                                          <p:stCondLst>
                                            <p:cond delay="2389"/>
                                          </p:stCondLst>
                                        </p:cTn>
                                        <p:tgtEl>
                                          <p:spTgt spid="30"/>
                                        </p:tgtEl>
                                        <p:attrNameLst>
                                          <p:attrName>style.visibility</p:attrName>
                                        </p:attrNameLst>
                                      </p:cBhvr>
                                      <p:to>
                                        <p:strVal val="hidden"/>
                                      </p:to>
                                    </p:set>
                                  </p:childTnLst>
                                </p:cTn>
                              </p:par>
                              <p:par>
                                <p:cTn id="864" presetID="19" presetClass="exit" presetSubtype="10" fill="hold" grpId="5" nodeType="withEffect">
                                  <p:stCondLst>
                                    <p:cond delay="0"/>
                                  </p:stCondLst>
                                  <p:childTnLst>
                                    <p:anim calcmode="lin" valueType="num">
                                      <p:cBhvr>
                                        <p:cTn id="865" dur="2390"/>
                                        <p:tgtEl>
                                          <p:spTgt spid="30"/>
                                        </p:tgtEl>
                                        <p:attrNameLst>
                                          <p:attrName>ppt_h</p:attrName>
                                        </p:attrNameLst>
                                      </p:cBhvr>
                                      <p:tavLst>
                                        <p:tav tm="0">
                                          <p:val>
                                            <p:strVal val="ppt_h"/>
                                          </p:val>
                                        </p:tav>
                                        <p:tav tm="100000">
                                          <p:val>
                                            <p:strVal val="ppt_h"/>
                                          </p:val>
                                        </p:tav>
                                      </p:tavLst>
                                    </p:anim>
                                    <p:anim calcmode="lin" valueType="num">
                                      <p:cBhvr>
                                        <p:cTn id="866" dur="239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7" dur="1" fill="hold">
                                          <p:stCondLst>
                                            <p:cond delay="2389"/>
                                          </p:stCondLst>
                                        </p:cTn>
                                        <p:tgtEl>
                                          <p:spTgt spid="30"/>
                                        </p:tgtEl>
                                        <p:attrNameLst>
                                          <p:attrName>style.visibility</p:attrName>
                                        </p:attrNameLst>
                                      </p:cBhvr>
                                      <p:to>
                                        <p:strVal val="hidden"/>
                                      </p:to>
                                    </p:set>
                                  </p:childTnLst>
                                </p:cTn>
                              </p:par>
                              <p:par>
                                <p:cTn id="868" presetID="2" presetClass="exit" presetSubtype="2" fill="hold" grpId="3" nodeType="withEffect">
                                  <p:stCondLst>
                                    <p:cond delay="0"/>
                                  </p:stCondLst>
                                  <p:childTnLst>
                                    <p:anim calcmode="lin" valueType="num">
                                      <p:cBhvr additive="base">
                                        <p:cTn id="869" dur="2390"/>
                                        <p:tgtEl>
                                          <p:spTgt spid="31"/>
                                        </p:tgtEl>
                                        <p:attrNameLst>
                                          <p:attrName>ppt_x</p:attrName>
                                        </p:attrNameLst>
                                      </p:cBhvr>
                                      <p:tavLst>
                                        <p:tav tm="0">
                                          <p:val>
                                            <p:strVal val="ppt_x"/>
                                          </p:val>
                                        </p:tav>
                                        <p:tav tm="100000">
                                          <p:val>
                                            <p:strVal val="1+ppt_w/2"/>
                                          </p:val>
                                        </p:tav>
                                      </p:tavLst>
                                    </p:anim>
                                    <p:anim calcmode="lin" valueType="num">
                                      <p:cBhvr additive="base">
                                        <p:cTn id="870" dur="2390"/>
                                        <p:tgtEl>
                                          <p:spTgt spid="31"/>
                                        </p:tgtEl>
                                        <p:attrNameLst>
                                          <p:attrName>ppt_y</p:attrName>
                                        </p:attrNameLst>
                                      </p:cBhvr>
                                      <p:tavLst>
                                        <p:tav tm="0">
                                          <p:val>
                                            <p:strVal val="ppt_y"/>
                                          </p:val>
                                        </p:tav>
                                        <p:tav tm="100000">
                                          <p:val>
                                            <p:strVal val="ppt_y"/>
                                          </p:val>
                                        </p:tav>
                                      </p:tavLst>
                                    </p:anim>
                                    <p:set>
                                      <p:cBhvr>
                                        <p:cTn id="871" dur="1" fill="hold">
                                          <p:stCondLst>
                                            <p:cond delay="2389"/>
                                          </p:stCondLst>
                                        </p:cTn>
                                        <p:tgtEl>
                                          <p:spTgt spid="31"/>
                                        </p:tgtEl>
                                        <p:attrNameLst>
                                          <p:attrName>style.visibility</p:attrName>
                                        </p:attrNameLst>
                                      </p:cBhvr>
                                      <p:to>
                                        <p:strVal val="hidden"/>
                                      </p:to>
                                    </p:set>
                                  </p:childTnLst>
                                </p:cTn>
                              </p:par>
                              <p:par>
                                <p:cTn id="872" presetID="3" presetClass="exit" presetSubtype="10" fill="hold" grpId="4" nodeType="withEffect">
                                  <p:stCondLst>
                                    <p:cond delay="0"/>
                                  </p:stCondLst>
                                  <p:childTnLst>
                                    <p:animEffect transition="out" filter="blinds(horizontal)">
                                      <p:cBhvr>
                                        <p:cTn id="873" dur="2390"/>
                                        <p:tgtEl>
                                          <p:spTgt spid="31"/>
                                        </p:tgtEl>
                                      </p:cBhvr>
                                    </p:animEffect>
                                    <p:set>
                                      <p:cBhvr>
                                        <p:cTn id="874" dur="1" fill="hold">
                                          <p:stCondLst>
                                            <p:cond delay="2389"/>
                                          </p:stCondLst>
                                        </p:cTn>
                                        <p:tgtEl>
                                          <p:spTgt spid="31"/>
                                        </p:tgtEl>
                                        <p:attrNameLst>
                                          <p:attrName>style.visibility</p:attrName>
                                        </p:attrNameLst>
                                      </p:cBhvr>
                                      <p:to>
                                        <p:strVal val="hidden"/>
                                      </p:to>
                                    </p:set>
                                  </p:childTnLst>
                                </p:cTn>
                              </p:par>
                              <p:par>
                                <p:cTn id="875" presetID="19" presetClass="exit" presetSubtype="10" fill="hold" grpId="5" nodeType="withEffect">
                                  <p:stCondLst>
                                    <p:cond delay="0"/>
                                  </p:stCondLst>
                                  <p:childTnLst>
                                    <p:anim calcmode="lin" valueType="num">
                                      <p:cBhvr>
                                        <p:cTn id="876" dur="2390"/>
                                        <p:tgtEl>
                                          <p:spTgt spid="31"/>
                                        </p:tgtEl>
                                        <p:attrNameLst>
                                          <p:attrName>ppt_h</p:attrName>
                                        </p:attrNameLst>
                                      </p:cBhvr>
                                      <p:tavLst>
                                        <p:tav tm="0">
                                          <p:val>
                                            <p:strVal val="ppt_h"/>
                                          </p:val>
                                        </p:tav>
                                        <p:tav tm="100000">
                                          <p:val>
                                            <p:strVal val="ppt_h"/>
                                          </p:val>
                                        </p:tav>
                                      </p:tavLst>
                                    </p:anim>
                                    <p:anim calcmode="lin" valueType="num">
                                      <p:cBhvr>
                                        <p:cTn id="877" dur="239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8" dur="1" fill="hold">
                                          <p:stCondLst>
                                            <p:cond delay="2389"/>
                                          </p:stCondLst>
                                        </p:cTn>
                                        <p:tgtEl>
                                          <p:spTgt spid="31"/>
                                        </p:tgtEl>
                                        <p:attrNameLst>
                                          <p:attrName>style.visibility</p:attrName>
                                        </p:attrNameLst>
                                      </p:cBhvr>
                                      <p:to>
                                        <p:strVal val="hidden"/>
                                      </p:to>
                                    </p:set>
                                  </p:childTnLst>
                                </p:cTn>
                              </p:par>
                              <p:par>
                                <p:cTn id="879" presetID="2" presetClass="exit" presetSubtype="2" fill="hold" grpId="3" nodeType="withEffect">
                                  <p:stCondLst>
                                    <p:cond delay="0"/>
                                  </p:stCondLst>
                                  <p:childTnLst>
                                    <p:anim calcmode="lin" valueType="num">
                                      <p:cBhvr additive="base">
                                        <p:cTn id="880" dur="2390"/>
                                        <p:tgtEl>
                                          <p:spTgt spid="32"/>
                                        </p:tgtEl>
                                        <p:attrNameLst>
                                          <p:attrName>ppt_x</p:attrName>
                                        </p:attrNameLst>
                                      </p:cBhvr>
                                      <p:tavLst>
                                        <p:tav tm="0">
                                          <p:val>
                                            <p:strVal val="ppt_x"/>
                                          </p:val>
                                        </p:tav>
                                        <p:tav tm="100000">
                                          <p:val>
                                            <p:strVal val="1+ppt_w/2"/>
                                          </p:val>
                                        </p:tav>
                                      </p:tavLst>
                                    </p:anim>
                                    <p:anim calcmode="lin" valueType="num">
                                      <p:cBhvr additive="base">
                                        <p:cTn id="881" dur="2390"/>
                                        <p:tgtEl>
                                          <p:spTgt spid="32"/>
                                        </p:tgtEl>
                                        <p:attrNameLst>
                                          <p:attrName>ppt_y</p:attrName>
                                        </p:attrNameLst>
                                      </p:cBhvr>
                                      <p:tavLst>
                                        <p:tav tm="0">
                                          <p:val>
                                            <p:strVal val="ppt_y"/>
                                          </p:val>
                                        </p:tav>
                                        <p:tav tm="100000">
                                          <p:val>
                                            <p:strVal val="ppt_y"/>
                                          </p:val>
                                        </p:tav>
                                      </p:tavLst>
                                    </p:anim>
                                    <p:set>
                                      <p:cBhvr>
                                        <p:cTn id="882" dur="1" fill="hold">
                                          <p:stCondLst>
                                            <p:cond delay="2389"/>
                                          </p:stCondLst>
                                        </p:cTn>
                                        <p:tgtEl>
                                          <p:spTgt spid="32"/>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2390"/>
                                        <p:tgtEl>
                                          <p:spTgt spid="32"/>
                                        </p:tgtEl>
                                      </p:cBhvr>
                                    </p:animEffect>
                                    <p:set>
                                      <p:cBhvr>
                                        <p:cTn id="885" dur="1" fill="hold">
                                          <p:stCondLst>
                                            <p:cond delay="2389"/>
                                          </p:stCondLst>
                                        </p:cTn>
                                        <p:tgtEl>
                                          <p:spTgt spid="32"/>
                                        </p:tgtEl>
                                        <p:attrNameLst>
                                          <p:attrName>style.visibility</p:attrName>
                                        </p:attrNameLst>
                                      </p:cBhvr>
                                      <p:to>
                                        <p:strVal val="hidden"/>
                                      </p:to>
                                    </p:set>
                                  </p:childTnLst>
                                </p:cTn>
                              </p:par>
                              <p:par>
                                <p:cTn id="886" presetID="19" presetClass="exit" presetSubtype="10" fill="hold" grpId="5" nodeType="withEffect">
                                  <p:stCondLst>
                                    <p:cond delay="0"/>
                                  </p:stCondLst>
                                  <p:childTnLst>
                                    <p:anim calcmode="lin" valueType="num">
                                      <p:cBhvr>
                                        <p:cTn id="887" dur="2390"/>
                                        <p:tgtEl>
                                          <p:spTgt spid="32"/>
                                        </p:tgtEl>
                                        <p:attrNameLst>
                                          <p:attrName>ppt_h</p:attrName>
                                        </p:attrNameLst>
                                      </p:cBhvr>
                                      <p:tavLst>
                                        <p:tav tm="0">
                                          <p:val>
                                            <p:strVal val="ppt_h"/>
                                          </p:val>
                                        </p:tav>
                                        <p:tav tm="100000">
                                          <p:val>
                                            <p:strVal val="ppt_h"/>
                                          </p:val>
                                        </p:tav>
                                      </p:tavLst>
                                    </p:anim>
                                    <p:anim calcmode="lin" valueType="num">
                                      <p:cBhvr>
                                        <p:cTn id="888" dur="239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2389"/>
                                          </p:stCondLst>
                                        </p:cTn>
                                        <p:tgtEl>
                                          <p:spTgt spid="32"/>
                                        </p:tgtEl>
                                        <p:attrNameLst>
                                          <p:attrName>style.visibility</p:attrName>
                                        </p:attrNameLst>
                                      </p:cBhvr>
                                      <p:to>
                                        <p:strVal val="hidden"/>
                                      </p:to>
                                    </p:set>
                                  </p:childTnLst>
                                </p:cTn>
                              </p:par>
                              <p:par>
                                <p:cTn id="890" presetID="2" presetClass="exit" presetSubtype="2" fill="hold" grpId="3" nodeType="withEffect">
                                  <p:stCondLst>
                                    <p:cond delay="0"/>
                                  </p:stCondLst>
                                  <p:childTnLst>
                                    <p:anim calcmode="lin" valueType="num">
                                      <p:cBhvr additive="base">
                                        <p:cTn id="891" dur="2390"/>
                                        <p:tgtEl>
                                          <p:spTgt spid="33"/>
                                        </p:tgtEl>
                                        <p:attrNameLst>
                                          <p:attrName>ppt_x</p:attrName>
                                        </p:attrNameLst>
                                      </p:cBhvr>
                                      <p:tavLst>
                                        <p:tav tm="0">
                                          <p:val>
                                            <p:strVal val="ppt_x"/>
                                          </p:val>
                                        </p:tav>
                                        <p:tav tm="100000">
                                          <p:val>
                                            <p:strVal val="1+ppt_w/2"/>
                                          </p:val>
                                        </p:tav>
                                      </p:tavLst>
                                    </p:anim>
                                    <p:anim calcmode="lin" valueType="num">
                                      <p:cBhvr additive="base">
                                        <p:cTn id="892" dur="2390"/>
                                        <p:tgtEl>
                                          <p:spTgt spid="33"/>
                                        </p:tgtEl>
                                        <p:attrNameLst>
                                          <p:attrName>ppt_y</p:attrName>
                                        </p:attrNameLst>
                                      </p:cBhvr>
                                      <p:tavLst>
                                        <p:tav tm="0">
                                          <p:val>
                                            <p:strVal val="ppt_y"/>
                                          </p:val>
                                        </p:tav>
                                        <p:tav tm="100000">
                                          <p:val>
                                            <p:strVal val="ppt_y"/>
                                          </p:val>
                                        </p:tav>
                                      </p:tavLst>
                                    </p:anim>
                                    <p:set>
                                      <p:cBhvr>
                                        <p:cTn id="893" dur="1" fill="hold">
                                          <p:stCondLst>
                                            <p:cond delay="2389"/>
                                          </p:stCondLst>
                                        </p:cTn>
                                        <p:tgtEl>
                                          <p:spTgt spid="33"/>
                                        </p:tgtEl>
                                        <p:attrNameLst>
                                          <p:attrName>style.visibility</p:attrName>
                                        </p:attrNameLst>
                                      </p:cBhvr>
                                      <p:to>
                                        <p:strVal val="hidden"/>
                                      </p:to>
                                    </p:set>
                                  </p:childTnLst>
                                </p:cTn>
                              </p:par>
                              <p:par>
                                <p:cTn id="894" presetID="3" presetClass="exit" presetSubtype="10" fill="hold" grpId="4" nodeType="withEffect">
                                  <p:stCondLst>
                                    <p:cond delay="0"/>
                                  </p:stCondLst>
                                  <p:childTnLst>
                                    <p:animEffect transition="out" filter="blinds(horizontal)">
                                      <p:cBhvr>
                                        <p:cTn id="895" dur="2390"/>
                                        <p:tgtEl>
                                          <p:spTgt spid="33"/>
                                        </p:tgtEl>
                                      </p:cBhvr>
                                    </p:animEffect>
                                    <p:set>
                                      <p:cBhvr>
                                        <p:cTn id="896" dur="1" fill="hold">
                                          <p:stCondLst>
                                            <p:cond delay="2389"/>
                                          </p:stCondLst>
                                        </p:cTn>
                                        <p:tgtEl>
                                          <p:spTgt spid="33"/>
                                        </p:tgtEl>
                                        <p:attrNameLst>
                                          <p:attrName>style.visibility</p:attrName>
                                        </p:attrNameLst>
                                      </p:cBhvr>
                                      <p:to>
                                        <p:strVal val="hidden"/>
                                      </p:to>
                                    </p:set>
                                  </p:childTnLst>
                                </p:cTn>
                              </p:par>
                              <p:par>
                                <p:cTn id="897" presetID="19" presetClass="exit" presetSubtype="10" fill="hold" grpId="5" nodeType="withEffect">
                                  <p:stCondLst>
                                    <p:cond delay="0"/>
                                  </p:stCondLst>
                                  <p:childTnLst>
                                    <p:anim calcmode="lin" valueType="num">
                                      <p:cBhvr>
                                        <p:cTn id="898" dur="2390"/>
                                        <p:tgtEl>
                                          <p:spTgt spid="33"/>
                                        </p:tgtEl>
                                        <p:attrNameLst>
                                          <p:attrName>ppt_h</p:attrName>
                                        </p:attrNameLst>
                                      </p:cBhvr>
                                      <p:tavLst>
                                        <p:tav tm="0">
                                          <p:val>
                                            <p:strVal val="ppt_h"/>
                                          </p:val>
                                        </p:tav>
                                        <p:tav tm="100000">
                                          <p:val>
                                            <p:strVal val="ppt_h"/>
                                          </p:val>
                                        </p:tav>
                                      </p:tavLst>
                                    </p:anim>
                                    <p:anim calcmode="lin" valueType="num">
                                      <p:cBhvr>
                                        <p:cTn id="899" dur="239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2389"/>
                                          </p:stCondLst>
                                        </p:cTn>
                                        <p:tgtEl>
                                          <p:spTgt spid="33"/>
                                        </p:tgtEl>
                                        <p:attrNameLst>
                                          <p:attrName>style.visibility</p:attrName>
                                        </p:attrNameLst>
                                      </p:cBhvr>
                                      <p:to>
                                        <p:strVal val="hidden"/>
                                      </p:to>
                                    </p:set>
                                  </p:childTnLst>
                                </p:cTn>
                              </p:par>
                              <p:par>
                                <p:cTn id="901" presetID="2" presetClass="exit" presetSubtype="2" fill="hold" grpId="3" nodeType="withEffect">
                                  <p:stCondLst>
                                    <p:cond delay="0"/>
                                  </p:stCondLst>
                                  <p:childTnLst>
                                    <p:anim calcmode="lin" valueType="num">
                                      <p:cBhvr additive="base">
                                        <p:cTn id="902" dur="2390"/>
                                        <p:tgtEl>
                                          <p:spTgt spid="34"/>
                                        </p:tgtEl>
                                        <p:attrNameLst>
                                          <p:attrName>ppt_x</p:attrName>
                                        </p:attrNameLst>
                                      </p:cBhvr>
                                      <p:tavLst>
                                        <p:tav tm="0">
                                          <p:val>
                                            <p:strVal val="ppt_x"/>
                                          </p:val>
                                        </p:tav>
                                        <p:tav tm="100000">
                                          <p:val>
                                            <p:strVal val="1+ppt_w/2"/>
                                          </p:val>
                                        </p:tav>
                                      </p:tavLst>
                                    </p:anim>
                                    <p:anim calcmode="lin" valueType="num">
                                      <p:cBhvr additive="base">
                                        <p:cTn id="903" dur="2390"/>
                                        <p:tgtEl>
                                          <p:spTgt spid="34"/>
                                        </p:tgtEl>
                                        <p:attrNameLst>
                                          <p:attrName>ppt_y</p:attrName>
                                        </p:attrNameLst>
                                      </p:cBhvr>
                                      <p:tavLst>
                                        <p:tav tm="0">
                                          <p:val>
                                            <p:strVal val="ppt_y"/>
                                          </p:val>
                                        </p:tav>
                                        <p:tav tm="100000">
                                          <p:val>
                                            <p:strVal val="ppt_y"/>
                                          </p:val>
                                        </p:tav>
                                      </p:tavLst>
                                    </p:anim>
                                    <p:set>
                                      <p:cBhvr>
                                        <p:cTn id="904" dur="1" fill="hold">
                                          <p:stCondLst>
                                            <p:cond delay="2389"/>
                                          </p:stCondLst>
                                        </p:cTn>
                                        <p:tgtEl>
                                          <p:spTgt spid="34"/>
                                        </p:tgtEl>
                                        <p:attrNameLst>
                                          <p:attrName>style.visibility</p:attrName>
                                        </p:attrNameLst>
                                      </p:cBhvr>
                                      <p:to>
                                        <p:strVal val="hidden"/>
                                      </p:to>
                                    </p:set>
                                  </p:childTnLst>
                                </p:cTn>
                              </p:par>
                              <p:par>
                                <p:cTn id="905" presetID="3" presetClass="exit" presetSubtype="10" fill="hold" grpId="4" nodeType="withEffect">
                                  <p:stCondLst>
                                    <p:cond delay="0"/>
                                  </p:stCondLst>
                                  <p:childTnLst>
                                    <p:animEffect transition="out" filter="blinds(horizontal)">
                                      <p:cBhvr>
                                        <p:cTn id="906" dur="2390"/>
                                        <p:tgtEl>
                                          <p:spTgt spid="34"/>
                                        </p:tgtEl>
                                      </p:cBhvr>
                                    </p:animEffect>
                                    <p:set>
                                      <p:cBhvr>
                                        <p:cTn id="907" dur="1" fill="hold">
                                          <p:stCondLst>
                                            <p:cond delay="2389"/>
                                          </p:stCondLst>
                                        </p:cTn>
                                        <p:tgtEl>
                                          <p:spTgt spid="34"/>
                                        </p:tgtEl>
                                        <p:attrNameLst>
                                          <p:attrName>style.visibility</p:attrName>
                                        </p:attrNameLst>
                                      </p:cBhvr>
                                      <p:to>
                                        <p:strVal val="hidden"/>
                                      </p:to>
                                    </p:set>
                                  </p:childTnLst>
                                </p:cTn>
                              </p:par>
                              <p:par>
                                <p:cTn id="908" presetID="19" presetClass="exit" presetSubtype="10" fill="hold" grpId="5" nodeType="withEffect">
                                  <p:stCondLst>
                                    <p:cond delay="0"/>
                                  </p:stCondLst>
                                  <p:childTnLst>
                                    <p:anim calcmode="lin" valueType="num">
                                      <p:cBhvr>
                                        <p:cTn id="909" dur="2390"/>
                                        <p:tgtEl>
                                          <p:spTgt spid="34"/>
                                        </p:tgtEl>
                                        <p:attrNameLst>
                                          <p:attrName>ppt_h</p:attrName>
                                        </p:attrNameLst>
                                      </p:cBhvr>
                                      <p:tavLst>
                                        <p:tav tm="0">
                                          <p:val>
                                            <p:strVal val="ppt_h"/>
                                          </p:val>
                                        </p:tav>
                                        <p:tav tm="100000">
                                          <p:val>
                                            <p:strVal val="ppt_h"/>
                                          </p:val>
                                        </p:tav>
                                      </p:tavLst>
                                    </p:anim>
                                    <p:anim calcmode="lin" valueType="num">
                                      <p:cBhvr>
                                        <p:cTn id="910" dur="239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1" dur="1" fill="hold">
                                          <p:stCondLst>
                                            <p:cond delay="2389"/>
                                          </p:stCondLst>
                                        </p:cTn>
                                        <p:tgtEl>
                                          <p:spTgt spid="34"/>
                                        </p:tgtEl>
                                        <p:attrNameLst>
                                          <p:attrName>style.visibility</p:attrName>
                                        </p:attrNameLst>
                                      </p:cBhvr>
                                      <p:to>
                                        <p:strVal val="hidden"/>
                                      </p:to>
                                    </p:set>
                                  </p:childTnLst>
                                </p:cTn>
                              </p:par>
                              <p:par>
                                <p:cTn id="912" presetID="2" presetClass="exit" presetSubtype="2" fill="hold" grpId="3" nodeType="withEffect">
                                  <p:stCondLst>
                                    <p:cond delay="0"/>
                                  </p:stCondLst>
                                  <p:childTnLst>
                                    <p:anim calcmode="lin" valueType="num">
                                      <p:cBhvr additive="base">
                                        <p:cTn id="913" dur="2390"/>
                                        <p:tgtEl>
                                          <p:spTgt spid="35"/>
                                        </p:tgtEl>
                                        <p:attrNameLst>
                                          <p:attrName>ppt_x</p:attrName>
                                        </p:attrNameLst>
                                      </p:cBhvr>
                                      <p:tavLst>
                                        <p:tav tm="0">
                                          <p:val>
                                            <p:strVal val="ppt_x"/>
                                          </p:val>
                                        </p:tav>
                                        <p:tav tm="100000">
                                          <p:val>
                                            <p:strVal val="1+ppt_w/2"/>
                                          </p:val>
                                        </p:tav>
                                      </p:tavLst>
                                    </p:anim>
                                    <p:anim calcmode="lin" valueType="num">
                                      <p:cBhvr additive="base">
                                        <p:cTn id="914" dur="2390"/>
                                        <p:tgtEl>
                                          <p:spTgt spid="35"/>
                                        </p:tgtEl>
                                        <p:attrNameLst>
                                          <p:attrName>ppt_y</p:attrName>
                                        </p:attrNameLst>
                                      </p:cBhvr>
                                      <p:tavLst>
                                        <p:tav tm="0">
                                          <p:val>
                                            <p:strVal val="ppt_y"/>
                                          </p:val>
                                        </p:tav>
                                        <p:tav tm="100000">
                                          <p:val>
                                            <p:strVal val="ppt_y"/>
                                          </p:val>
                                        </p:tav>
                                      </p:tavLst>
                                    </p:anim>
                                    <p:set>
                                      <p:cBhvr>
                                        <p:cTn id="915" dur="1" fill="hold">
                                          <p:stCondLst>
                                            <p:cond delay="2389"/>
                                          </p:stCondLst>
                                        </p:cTn>
                                        <p:tgtEl>
                                          <p:spTgt spid="35"/>
                                        </p:tgtEl>
                                        <p:attrNameLst>
                                          <p:attrName>style.visibility</p:attrName>
                                        </p:attrNameLst>
                                      </p:cBhvr>
                                      <p:to>
                                        <p:strVal val="hidden"/>
                                      </p:to>
                                    </p:set>
                                  </p:childTnLst>
                                </p:cTn>
                              </p:par>
                              <p:par>
                                <p:cTn id="916" presetID="3" presetClass="exit" presetSubtype="10" fill="hold" grpId="4" nodeType="withEffect">
                                  <p:stCondLst>
                                    <p:cond delay="0"/>
                                  </p:stCondLst>
                                  <p:childTnLst>
                                    <p:animEffect transition="out" filter="blinds(horizontal)">
                                      <p:cBhvr>
                                        <p:cTn id="917" dur="2390"/>
                                        <p:tgtEl>
                                          <p:spTgt spid="35"/>
                                        </p:tgtEl>
                                      </p:cBhvr>
                                    </p:animEffect>
                                    <p:set>
                                      <p:cBhvr>
                                        <p:cTn id="918" dur="1" fill="hold">
                                          <p:stCondLst>
                                            <p:cond delay="2389"/>
                                          </p:stCondLst>
                                        </p:cTn>
                                        <p:tgtEl>
                                          <p:spTgt spid="35"/>
                                        </p:tgtEl>
                                        <p:attrNameLst>
                                          <p:attrName>style.visibility</p:attrName>
                                        </p:attrNameLst>
                                      </p:cBhvr>
                                      <p:to>
                                        <p:strVal val="hidden"/>
                                      </p:to>
                                    </p:set>
                                  </p:childTnLst>
                                </p:cTn>
                              </p:par>
                              <p:par>
                                <p:cTn id="919" presetID="19" presetClass="exit" presetSubtype="10" fill="hold" grpId="5" nodeType="withEffect">
                                  <p:stCondLst>
                                    <p:cond delay="0"/>
                                  </p:stCondLst>
                                  <p:childTnLst>
                                    <p:anim calcmode="lin" valueType="num">
                                      <p:cBhvr>
                                        <p:cTn id="920" dur="2390"/>
                                        <p:tgtEl>
                                          <p:spTgt spid="35"/>
                                        </p:tgtEl>
                                        <p:attrNameLst>
                                          <p:attrName>ppt_h</p:attrName>
                                        </p:attrNameLst>
                                      </p:cBhvr>
                                      <p:tavLst>
                                        <p:tav tm="0">
                                          <p:val>
                                            <p:strVal val="ppt_h"/>
                                          </p:val>
                                        </p:tav>
                                        <p:tav tm="100000">
                                          <p:val>
                                            <p:strVal val="ppt_h"/>
                                          </p:val>
                                        </p:tav>
                                      </p:tavLst>
                                    </p:anim>
                                    <p:anim calcmode="lin" valueType="num">
                                      <p:cBhvr>
                                        <p:cTn id="921" dur="239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2" dur="1" fill="hold">
                                          <p:stCondLst>
                                            <p:cond delay="2389"/>
                                          </p:stCondLst>
                                        </p:cTn>
                                        <p:tgtEl>
                                          <p:spTgt spid="35"/>
                                        </p:tgtEl>
                                        <p:attrNameLst>
                                          <p:attrName>style.visibility</p:attrName>
                                        </p:attrNameLst>
                                      </p:cBhvr>
                                      <p:to>
                                        <p:strVal val="hidden"/>
                                      </p:to>
                                    </p:set>
                                  </p:childTnLst>
                                </p:cTn>
                              </p:par>
                              <p:par>
                                <p:cTn id="923" presetID="2" presetClass="exit" presetSubtype="2" fill="hold" grpId="3" nodeType="withEffect">
                                  <p:stCondLst>
                                    <p:cond delay="0"/>
                                  </p:stCondLst>
                                  <p:childTnLst>
                                    <p:anim calcmode="lin" valueType="num">
                                      <p:cBhvr additive="base">
                                        <p:cTn id="924" dur="2390"/>
                                        <p:tgtEl>
                                          <p:spTgt spid="36"/>
                                        </p:tgtEl>
                                        <p:attrNameLst>
                                          <p:attrName>ppt_x</p:attrName>
                                        </p:attrNameLst>
                                      </p:cBhvr>
                                      <p:tavLst>
                                        <p:tav tm="0">
                                          <p:val>
                                            <p:strVal val="ppt_x"/>
                                          </p:val>
                                        </p:tav>
                                        <p:tav tm="100000">
                                          <p:val>
                                            <p:strVal val="1+ppt_w/2"/>
                                          </p:val>
                                        </p:tav>
                                      </p:tavLst>
                                    </p:anim>
                                    <p:anim calcmode="lin" valueType="num">
                                      <p:cBhvr additive="base">
                                        <p:cTn id="925" dur="2390"/>
                                        <p:tgtEl>
                                          <p:spTgt spid="36"/>
                                        </p:tgtEl>
                                        <p:attrNameLst>
                                          <p:attrName>ppt_y</p:attrName>
                                        </p:attrNameLst>
                                      </p:cBhvr>
                                      <p:tavLst>
                                        <p:tav tm="0">
                                          <p:val>
                                            <p:strVal val="ppt_y"/>
                                          </p:val>
                                        </p:tav>
                                        <p:tav tm="100000">
                                          <p:val>
                                            <p:strVal val="ppt_y"/>
                                          </p:val>
                                        </p:tav>
                                      </p:tavLst>
                                    </p:anim>
                                    <p:set>
                                      <p:cBhvr>
                                        <p:cTn id="926" dur="1" fill="hold">
                                          <p:stCondLst>
                                            <p:cond delay="2389"/>
                                          </p:stCondLst>
                                        </p:cTn>
                                        <p:tgtEl>
                                          <p:spTgt spid="36"/>
                                        </p:tgtEl>
                                        <p:attrNameLst>
                                          <p:attrName>style.visibility</p:attrName>
                                        </p:attrNameLst>
                                      </p:cBhvr>
                                      <p:to>
                                        <p:strVal val="hidden"/>
                                      </p:to>
                                    </p:set>
                                  </p:childTnLst>
                                </p:cTn>
                              </p:par>
                              <p:par>
                                <p:cTn id="927" presetID="3" presetClass="exit" presetSubtype="10" fill="hold" grpId="4" nodeType="withEffect">
                                  <p:stCondLst>
                                    <p:cond delay="0"/>
                                  </p:stCondLst>
                                  <p:childTnLst>
                                    <p:animEffect transition="out" filter="blinds(horizontal)">
                                      <p:cBhvr>
                                        <p:cTn id="928" dur="2390"/>
                                        <p:tgtEl>
                                          <p:spTgt spid="36"/>
                                        </p:tgtEl>
                                      </p:cBhvr>
                                    </p:animEffect>
                                    <p:set>
                                      <p:cBhvr>
                                        <p:cTn id="929" dur="1" fill="hold">
                                          <p:stCondLst>
                                            <p:cond delay="2389"/>
                                          </p:stCondLst>
                                        </p:cTn>
                                        <p:tgtEl>
                                          <p:spTgt spid="36"/>
                                        </p:tgtEl>
                                        <p:attrNameLst>
                                          <p:attrName>style.visibility</p:attrName>
                                        </p:attrNameLst>
                                      </p:cBhvr>
                                      <p:to>
                                        <p:strVal val="hidden"/>
                                      </p:to>
                                    </p:set>
                                  </p:childTnLst>
                                </p:cTn>
                              </p:par>
                              <p:par>
                                <p:cTn id="930" presetID="19" presetClass="exit" presetSubtype="10" fill="hold" grpId="5" nodeType="withEffect">
                                  <p:stCondLst>
                                    <p:cond delay="0"/>
                                  </p:stCondLst>
                                  <p:childTnLst>
                                    <p:anim calcmode="lin" valueType="num">
                                      <p:cBhvr>
                                        <p:cTn id="931" dur="2390"/>
                                        <p:tgtEl>
                                          <p:spTgt spid="36"/>
                                        </p:tgtEl>
                                        <p:attrNameLst>
                                          <p:attrName>ppt_h</p:attrName>
                                        </p:attrNameLst>
                                      </p:cBhvr>
                                      <p:tavLst>
                                        <p:tav tm="0">
                                          <p:val>
                                            <p:strVal val="ppt_h"/>
                                          </p:val>
                                        </p:tav>
                                        <p:tav tm="100000">
                                          <p:val>
                                            <p:strVal val="ppt_h"/>
                                          </p:val>
                                        </p:tav>
                                      </p:tavLst>
                                    </p:anim>
                                    <p:anim calcmode="lin" valueType="num">
                                      <p:cBhvr>
                                        <p:cTn id="932" dur="239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2389"/>
                                          </p:stCondLst>
                                        </p:cTn>
                                        <p:tgtEl>
                                          <p:spTgt spid="36"/>
                                        </p:tgtEl>
                                        <p:attrNameLst>
                                          <p:attrName>style.visibility</p:attrName>
                                        </p:attrNameLst>
                                      </p:cBhvr>
                                      <p:to>
                                        <p:strVal val="hidden"/>
                                      </p:to>
                                    </p:set>
                                  </p:childTnLst>
                                </p:cTn>
                              </p:par>
                              <p:par>
                                <p:cTn id="934" presetID="2" presetClass="exit" presetSubtype="2" fill="hold" grpId="3" nodeType="withEffect">
                                  <p:stCondLst>
                                    <p:cond delay="0"/>
                                  </p:stCondLst>
                                  <p:childTnLst>
                                    <p:anim calcmode="lin" valueType="num">
                                      <p:cBhvr additive="base">
                                        <p:cTn id="935" dur="2390"/>
                                        <p:tgtEl>
                                          <p:spTgt spid="37"/>
                                        </p:tgtEl>
                                        <p:attrNameLst>
                                          <p:attrName>ppt_x</p:attrName>
                                        </p:attrNameLst>
                                      </p:cBhvr>
                                      <p:tavLst>
                                        <p:tav tm="0">
                                          <p:val>
                                            <p:strVal val="ppt_x"/>
                                          </p:val>
                                        </p:tav>
                                        <p:tav tm="100000">
                                          <p:val>
                                            <p:strVal val="1+ppt_w/2"/>
                                          </p:val>
                                        </p:tav>
                                      </p:tavLst>
                                    </p:anim>
                                    <p:anim calcmode="lin" valueType="num">
                                      <p:cBhvr additive="base">
                                        <p:cTn id="936" dur="2390"/>
                                        <p:tgtEl>
                                          <p:spTgt spid="37"/>
                                        </p:tgtEl>
                                        <p:attrNameLst>
                                          <p:attrName>ppt_y</p:attrName>
                                        </p:attrNameLst>
                                      </p:cBhvr>
                                      <p:tavLst>
                                        <p:tav tm="0">
                                          <p:val>
                                            <p:strVal val="ppt_y"/>
                                          </p:val>
                                        </p:tav>
                                        <p:tav tm="100000">
                                          <p:val>
                                            <p:strVal val="ppt_y"/>
                                          </p:val>
                                        </p:tav>
                                      </p:tavLst>
                                    </p:anim>
                                    <p:set>
                                      <p:cBhvr>
                                        <p:cTn id="937" dur="1" fill="hold">
                                          <p:stCondLst>
                                            <p:cond delay="2389"/>
                                          </p:stCondLst>
                                        </p:cTn>
                                        <p:tgtEl>
                                          <p:spTgt spid="37"/>
                                        </p:tgtEl>
                                        <p:attrNameLst>
                                          <p:attrName>style.visibility</p:attrName>
                                        </p:attrNameLst>
                                      </p:cBhvr>
                                      <p:to>
                                        <p:strVal val="hidden"/>
                                      </p:to>
                                    </p:set>
                                  </p:childTnLst>
                                </p:cTn>
                              </p:par>
                              <p:par>
                                <p:cTn id="938" presetID="3" presetClass="exit" presetSubtype="10" fill="hold" grpId="4" nodeType="withEffect">
                                  <p:stCondLst>
                                    <p:cond delay="0"/>
                                  </p:stCondLst>
                                  <p:childTnLst>
                                    <p:animEffect transition="out" filter="blinds(horizontal)">
                                      <p:cBhvr>
                                        <p:cTn id="939" dur="2390"/>
                                        <p:tgtEl>
                                          <p:spTgt spid="37"/>
                                        </p:tgtEl>
                                      </p:cBhvr>
                                    </p:animEffect>
                                    <p:set>
                                      <p:cBhvr>
                                        <p:cTn id="940" dur="1" fill="hold">
                                          <p:stCondLst>
                                            <p:cond delay="2389"/>
                                          </p:stCondLst>
                                        </p:cTn>
                                        <p:tgtEl>
                                          <p:spTgt spid="37"/>
                                        </p:tgtEl>
                                        <p:attrNameLst>
                                          <p:attrName>style.visibility</p:attrName>
                                        </p:attrNameLst>
                                      </p:cBhvr>
                                      <p:to>
                                        <p:strVal val="hidden"/>
                                      </p:to>
                                    </p:set>
                                  </p:childTnLst>
                                </p:cTn>
                              </p:par>
                              <p:par>
                                <p:cTn id="941" presetID="19" presetClass="exit" presetSubtype="10" fill="hold" grpId="5" nodeType="withEffect">
                                  <p:stCondLst>
                                    <p:cond delay="0"/>
                                  </p:stCondLst>
                                  <p:childTnLst>
                                    <p:anim calcmode="lin" valueType="num">
                                      <p:cBhvr>
                                        <p:cTn id="942" dur="2390"/>
                                        <p:tgtEl>
                                          <p:spTgt spid="37"/>
                                        </p:tgtEl>
                                        <p:attrNameLst>
                                          <p:attrName>ppt_h</p:attrName>
                                        </p:attrNameLst>
                                      </p:cBhvr>
                                      <p:tavLst>
                                        <p:tav tm="0">
                                          <p:val>
                                            <p:strVal val="ppt_h"/>
                                          </p:val>
                                        </p:tav>
                                        <p:tav tm="100000">
                                          <p:val>
                                            <p:strVal val="ppt_h"/>
                                          </p:val>
                                        </p:tav>
                                      </p:tavLst>
                                    </p:anim>
                                    <p:anim calcmode="lin" valueType="num">
                                      <p:cBhvr>
                                        <p:cTn id="943" dur="239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2389"/>
                                          </p:stCondLst>
                                        </p:cTn>
                                        <p:tgtEl>
                                          <p:spTgt spid="37"/>
                                        </p:tgtEl>
                                        <p:attrNameLst>
                                          <p:attrName>style.visibility</p:attrName>
                                        </p:attrNameLst>
                                      </p:cBhvr>
                                      <p:to>
                                        <p:strVal val="hidden"/>
                                      </p:to>
                                    </p:set>
                                  </p:childTnLst>
                                </p:cTn>
                              </p:par>
                              <p:par>
                                <p:cTn id="945" presetID="2" presetClass="exit" presetSubtype="8" fill="hold" grpId="3" nodeType="withEffect">
                                  <p:stCondLst>
                                    <p:cond delay="0"/>
                                  </p:stCondLst>
                                  <p:childTnLst>
                                    <p:anim calcmode="lin" valueType="num">
                                      <p:cBhvr additive="base">
                                        <p:cTn id="946" dur="2390"/>
                                        <p:tgtEl>
                                          <p:spTgt spid="14"/>
                                        </p:tgtEl>
                                        <p:attrNameLst>
                                          <p:attrName>ppt_x</p:attrName>
                                        </p:attrNameLst>
                                      </p:cBhvr>
                                      <p:tavLst>
                                        <p:tav tm="0">
                                          <p:val>
                                            <p:strVal val="ppt_x"/>
                                          </p:val>
                                        </p:tav>
                                        <p:tav tm="100000">
                                          <p:val>
                                            <p:strVal val="0-ppt_w/2"/>
                                          </p:val>
                                        </p:tav>
                                      </p:tavLst>
                                    </p:anim>
                                    <p:anim calcmode="lin" valueType="num">
                                      <p:cBhvr additive="base">
                                        <p:cTn id="947" dur="2390"/>
                                        <p:tgtEl>
                                          <p:spTgt spid="14"/>
                                        </p:tgtEl>
                                        <p:attrNameLst>
                                          <p:attrName>ppt_y</p:attrName>
                                        </p:attrNameLst>
                                      </p:cBhvr>
                                      <p:tavLst>
                                        <p:tav tm="0">
                                          <p:val>
                                            <p:strVal val="ppt_y"/>
                                          </p:val>
                                        </p:tav>
                                        <p:tav tm="100000">
                                          <p:val>
                                            <p:strVal val="ppt_y"/>
                                          </p:val>
                                        </p:tav>
                                      </p:tavLst>
                                    </p:anim>
                                    <p:set>
                                      <p:cBhvr>
                                        <p:cTn id="948" dur="1" fill="hold">
                                          <p:stCondLst>
                                            <p:cond delay="2389"/>
                                          </p:stCondLst>
                                        </p:cTn>
                                        <p:tgtEl>
                                          <p:spTgt spid="14"/>
                                        </p:tgtEl>
                                        <p:attrNameLst>
                                          <p:attrName>style.visibility</p:attrName>
                                        </p:attrNameLst>
                                      </p:cBhvr>
                                      <p:to>
                                        <p:strVal val="hidden"/>
                                      </p:to>
                                    </p:set>
                                  </p:childTnLst>
                                </p:cTn>
                              </p:par>
                              <p:par>
                                <p:cTn id="949" presetID="3" presetClass="exit" presetSubtype="10" fill="hold" grpId="4" nodeType="withEffect">
                                  <p:stCondLst>
                                    <p:cond delay="0"/>
                                  </p:stCondLst>
                                  <p:childTnLst>
                                    <p:animEffect transition="out" filter="blinds(horizontal)">
                                      <p:cBhvr>
                                        <p:cTn id="950" dur="2390"/>
                                        <p:tgtEl>
                                          <p:spTgt spid="14"/>
                                        </p:tgtEl>
                                      </p:cBhvr>
                                    </p:animEffect>
                                    <p:set>
                                      <p:cBhvr>
                                        <p:cTn id="951" dur="1" fill="hold">
                                          <p:stCondLst>
                                            <p:cond delay="2389"/>
                                          </p:stCondLst>
                                        </p:cTn>
                                        <p:tgtEl>
                                          <p:spTgt spid="14"/>
                                        </p:tgtEl>
                                        <p:attrNameLst>
                                          <p:attrName>style.visibility</p:attrName>
                                        </p:attrNameLst>
                                      </p:cBhvr>
                                      <p:to>
                                        <p:strVal val="hidden"/>
                                      </p:to>
                                    </p:set>
                                  </p:childTnLst>
                                </p:cTn>
                              </p:par>
                              <p:par>
                                <p:cTn id="952" presetID="19" presetClass="exit" presetSubtype="10" fill="hold" grpId="5" nodeType="withEffect">
                                  <p:stCondLst>
                                    <p:cond delay="0"/>
                                  </p:stCondLst>
                                  <p:childTnLst>
                                    <p:anim calcmode="lin" valueType="num">
                                      <p:cBhvr>
                                        <p:cTn id="953" dur="2390"/>
                                        <p:tgtEl>
                                          <p:spTgt spid="14"/>
                                        </p:tgtEl>
                                        <p:attrNameLst>
                                          <p:attrName>ppt_h</p:attrName>
                                        </p:attrNameLst>
                                      </p:cBhvr>
                                      <p:tavLst>
                                        <p:tav tm="0">
                                          <p:val>
                                            <p:strVal val="ppt_h"/>
                                          </p:val>
                                        </p:tav>
                                        <p:tav tm="100000">
                                          <p:val>
                                            <p:strVal val="ppt_h"/>
                                          </p:val>
                                        </p:tav>
                                      </p:tavLst>
                                    </p:anim>
                                    <p:anim calcmode="lin" valueType="num">
                                      <p:cBhvr>
                                        <p:cTn id="954" dur="239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5" dur="1" fill="hold">
                                          <p:stCondLst>
                                            <p:cond delay="2389"/>
                                          </p:stCondLst>
                                        </p:cTn>
                                        <p:tgtEl>
                                          <p:spTgt spid="1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2390"/>
                                        <p:tgtEl>
                                          <p:spTgt spid="15"/>
                                        </p:tgtEl>
                                        <p:attrNameLst>
                                          <p:attrName>ppt_x</p:attrName>
                                        </p:attrNameLst>
                                      </p:cBhvr>
                                      <p:tavLst>
                                        <p:tav tm="0">
                                          <p:val>
                                            <p:strVal val="ppt_x"/>
                                          </p:val>
                                        </p:tav>
                                        <p:tav tm="100000">
                                          <p:val>
                                            <p:strVal val="0-ppt_w/2"/>
                                          </p:val>
                                        </p:tav>
                                      </p:tavLst>
                                    </p:anim>
                                    <p:anim calcmode="lin" valueType="num">
                                      <p:cBhvr additive="base">
                                        <p:cTn id="958" dur="2390"/>
                                        <p:tgtEl>
                                          <p:spTgt spid="15"/>
                                        </p:tgtEl>
                                        <p:attrNameLst>
                                          <p:attrName>ppt_y</p:attrName>
                                        </p:attrNameLst>
                                      </p:cBhvr>
                                      <p:tavLst>
                                        <p:tav tm="0">
                                          <p:val>
                                            <p:strVal val="ppt_y"/>
                                          </p:val>
                                        </p:tav>
                                        <p:tav tm="100000">
                                          <p:val>
                                            <p:strVal val="ppt_y"/>
                                          </p:val>
                                        </p:tav>
                                      </p:tavLst>
                                    </p:anim>
                                    <p:set>
                                      <p:cBhvr>
                                        <p:cTn id="959" dur="1" fill="hold">
                                          <p:stCondLst>
                                            <p:cond delay="2389"/>
                                          </p:stCondLst>
                                        </p:cTn>
                                        <p:tgtEl>
                                          <p:spTgt spid="15"/>
                                        </p:tgtEl>
                                        <p:attrNameLst>
                                          <p:attrName>style.visibility</p:attrName>
                                        </p:attrNameLst>
                                      </p:cBhvr>
                                      <p:to>
                                        <p:strVal val="hidden"/>
                                      </p:to>
                                    </p:set>
                                  </p:childTnLst>
                                </p:cTn>
                              </p:par>
                              <p:par>
                                <p:cTn id="960" presetID="3" presetClass="exit" presetSubtype="10" fill="hold" grpId="4" nodeType="withEffect">
                                  <p:stCondLst>
                                    <p:cond delay="0"/>
                                  </p:stCondLst>
                                  <p:childTnLst>
                                    <p:animEffect transition="out" filter="blinds(horizontal)">
                                      <p:cBhvr>
                                        <p:cTn id="961" dur="2390"/>
                                        <p:tgtEl>
                                          <p:spTgt spid="15"/>
                                        </p:tgtEl>
                                      </p:cBhvr>
                                    </p:animEffect>
                                    <p:set>
                                      <p:cBhvr>
                                        <p:cTn id="962" dur="1" fill="hold">
                                          <p:stCondLst>
                                            <p:cond delay="2389"/>
                                          </p:stCondLst>
                                        </p:cTn>
                                        <p:tgtEl>
                                          <p:spTgt spid="15"/>
                                        </p:tgtEl>
                                        <p:attrNameLst>
                                          <p:attrName>style.visibility</p:attrName>
                                        </p:attrNameLst>
                                      </p:cBhvr>
                                      <p:to>
                                        <p:strVal val="hidden"/>
                                      </p:to>
                                    </p:set>
                                  </p:childTnLst>
                                </p:cTn>
                              </p:par>
                              <p:par>
                                <p:cTn id="963" presetID="19" presetClass="exit" presetSubtype="10" fill="hold" grpId="5" nodeType="withEffect">
                                  <p:stCondLst>
                                    <p:cond delay="0"/>
                                  </p:stCondLst>
                                  <p:childTnLst>
                                    <p:anim calcmode="lin" valueType="num">
                                      <p:cBhvr>
                                        <p:cTn id="964" dur="2390"/>
                                        <p:tgtEl>
                                          <p:spTgt spid="15"/>
                                        </p:tgtEl>
                                        <p:attrNameLst>
                                          <p:attrName>ppt_h</p:attrName>
                                        </p:attrNameLst>
                                      </p:cBhvr>
                                      <p:tavLst>
                                        <p:tav tm="0">
                                          <p:val>
                                            <p:strVal val="ppt_h"/>
                                          </p:val>
                                        </p:tav>
                                        <p:tav tm="100000">
                                          <p:val>
                                            <p:strVal val="ppt_h"/>
                                          </p:val>
                                        </p:tav>
                                      </p:tavLst>
                                    </p:anim>
                                    <p:anim calcmode="lin" valueType="num">
                                      <p:cBhvr>
                                        <p:cTn id="965" dur="239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6" dur="1" fill="hold">
                                          <p:stCondLst>
                                            <p:cond delay="2389"/>
                                          </p:stCondLst>
                                        </p:cTn>
                                        <p:tgtEl>
                                          <p:spTgt spid="15"/>
                                        </p:tgtEl>
                                        <p:attrNameLst>
                                          <p:attrName>style.visibility</p:attrName>
                                        </p:attrNameLst>
                                      </p:cBhvr>
                                      <p:to>
                                        <p:strVal val="hidden"/>
                                      </p:to>
                                    </p:set>
                                  </p:childTnLst>
                                </p:cTn>
                              </p:par>
                              <p:par>
                                <p:cTn id="967" presetID="2" presetClass="exit" presetSubtype="8" fill="hold" grpId="3" nodeType="withEffect">
                                  <p:stCondLst>
                                    <p:cond delay="0"/>
                                  </p:stCondLst>
                                  <p:childTnLst>
                                    <p:anim calcmode="lin" valueType="num">
                                      <p:cBhvr additive="base">
                                        <p:cTn id="968" dur="2390"/>
                                        <p:tgtEl>
                                          <p:spTgt spid="16"/>
                                        </p:tgtEl>
                                        <p:attrNameLst>
                                          <p:attrName>ppt_x</p:attrName>
                                        </p:attrNameLst>
                                      </p:cBhvr>
                                      <p:tavLst>
                                        <p:tav tm="0">
                                          <p:val>
                                            <p:strVal val="ppt_x"/>
                                          </p:val>
                                        </p:tav>
                                        <p:tav tm="100000">
                                          <p:val>
                                            <p:strVal val="0-ppt_w/2"/>
                                          </p:val>
                                        </p:tav>
                                      </p:tavLst>
                                    </p:anim>
                                    <p:anim calcmode="lin" valueType="num">
                                      <p:cBhvr additive="base">
                                        <p:cTn id="969" dur="2390"/>
                                        <p:tgtEl>
                                          <p:spTgt spid="16"/>
                                        </p:tgtEl>
                                        <p:attrNameLst>
                                          <p:attrName>ppt_y</p:attrName>
                                        </p:attrNameLst>
                                      </p:cBhvr>
                                      <p:tavLst>
                                        <p:tav tm="0">
                                          <p:val>
                                            <p:strVal val="ppt_y"/>
                                          </p:val>
                                        </p:tav>
                                        <p:tav tm="100000">
                                          <p:val>
                                            <p:strVal val="ppt_y"/>
                                          </p:val>
                                        </p:tav>
                                      </p:tavLst>
                                    </p:anim>
                                    <p:set>
                                      <p:cBhvr>
                                        <p:cTn id="970" dur="1" fill="hold">
                                          <p:stCondLst>
                                            <p:cond delay="2389"/>
                                          </p:stCondLst>
                                        </p:cTn>
                                        <p:tgtEl>
                                          <p:spTgt spid="16"/>
                                        </p:tgtEl>
                                        <p:attrNameLst>
                                          <p:attrName>style.visibility</p:attrName>
                                        </p:attrNameLst>
                                      </p:cBhvr>
                                      <p:to>
                                        <p:strVal val="hidden"/>
                                      </p:to>
                                    </p:set>
                                  </p:childTnLst>
                                </p:cTn>
                              </p:par>
                              <p:par>
                                <p:cTn id="971" presetID="3" presetClass="exit" presetSubtype="10" fill="hold" grpId="4" nodeType="withEffect">
                                  <p:stCondLst>
                                    <p:cond delay="0"/>
                                  </p:stCondLst>
                                  <p:childTnLst>
                                    <p:animEffect transition="out" filter="blinds(horizontal)">
                                      <p:cBhvr>
                                        <p:cTn id="972" dur="2390"/>
                                        <p:tgtEl>
                                          <p:spTgt spid="16"/>
                                        </p:tgtEl>
                                      </p:cBhvr>
                                    </p:animEffect>
                                    <p:set>
                                      <p:cBhvr>
                                        <p:cTn id="973" dur="1" fill="hold">
                                          <p:stCondLst>
                                            <p:cond delay="2389"/>
                                          </p:stCondLst>
                                        </p:cTn>
                                        <p:tgtEl>
                                          <p:spTgt spid="16"/>
                                        </p:tgtEl>
                                        <p:attrNameLst>
                                          <p:attrName>style.visibility</p:attrName>
                                        </p:attrNameLst>
                                      </p:cBhvr>
                                      <p:to>
                                        <p:strVal val="hidden"/>
                                      </p:to>
                                    </p:set>
                                  </p:childTnLst>
                                </p:cTn>
                              </p:par>
                              <p:par>
                                <p:cTn id="974" presetID="19" presetClass="exit" presetSubtype="10" fill="hold" grpId="5" nodeType="withEffect">
                                  <p:stCondLst>
                                    <p:cond delay="0"/>
                                  </p:stCondLst>
                                  <p:childTnLst>
                                    <p:anim calcmode="lin" valueType="num">
                                      <p:cBhvr>
                                        <p:cTn id="975" dur="2390"/>
                                        <p:tgtEl>
                                          <p:spTgt spid="16"/>
                                        </p:tgtEl>
                                        <p:attrNameLst>
                                          <p:attrName>ppt_h</p:attrName>
                                        </p:attrNameLst>
                                      </p:cBhvr>
                                      <p:tavLst>
                                        <p:tav tm="0">
                                          <p:val>
                                            <p:strVal val="ppt_h"/>
                                          </p:val>
                                        </p:tav>
                                        <p:tav tm="100000">
                                          <p:val>
                                            <p:strVal val="ppt_h"/>
                                          </p:val>
                                        </p:tav>
                                      </p:tavLst>
                                    </p:anim>
                                    <p:anim calcmode="lin" valueType="num">
                                      <p:cBhvr>
                                        <p:cTn id="976" dur="239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2389"/>
                                          </p:stCondLst>
                                        </p:cTn>
                                        <p:tgtEl>
                                          <p:spTgt spid="16"/>
                                        </p:tgtEl>
                                        <p:attrNameLst>
                                          <p:attrName>style.visibility</p:attrName>
                                        </p:attrNameLst>
                                      </p:cBhvr>
                                      <p:to>
                                        <p:strVal val="hidden"/>
                                      </p:to>
                                    </p:set>
                                  </p:childTnLst>
                                </p:cTn>
                              </p:par>
                              <p:par>
                                <p:cTn id="978" presetID="2" presetClass="exit" presetSubtype="8" fill="hold" grpId="3" nodeType="withEffect">
                                  <p:stCondLst>
                                    <p:cond delay="0"/>
                                  </p:stCondLst>
                                  <p:childTnLst>
                                    <p:anim calcmode="lin" valueType="num">
                                      <p:cBhvr additive="base">
                                        <p:cTn id="979" dur="2390"/>
                                        <p:tgtEl>
                                          <p:spTgt spid="17"/>
                                        </p:tgtEl>
                                        <p:attrNameLst>
                                          <p:attrName>ppt_x</p:attrName>
                                        </p:attrNameLst>
                                      </p:cBhvr>
                                      <p:tavLst>
                                        <p:tav tm="0">
                                          <p:val>
                                            <p:strVal val="ppt_x"/>
                                          </p:val>
                                        </p:tav>
                                        <p:tav tm="100000">
                                          <p:val>
                                            <p:strVal val="0-ppt_w/2"/>
                                          </p:val>
                                        </p:tav>
                                      </p:tavLst>
                                    </p:anim>
                                    <p:anim calcmode="lin" valueType="num">
                                      <p:cBhvr additive="base">
                                        <p:cTn id="980" dur="2390"/>
                                        <p:tgtEl>
                                          <p:spTgt spid="17"/>
                                        </p:tgtEl>
                                        <p:attrNameLst>
                                          <p:attrName>ppt_y</p:attrName>
                                        </p:attrNameLst>
                                      </p:cBhvr>
                                      <p:tavLst>
                                        <p:tav tm="0">
                                          <p:val>
                                            <p:strVal val="ppt_y"/>
                                          </p:val>
                                        </p:tav>
                                        <p:tav tm="100000">
                                          <p:val>
                                            <p:strVal val="ppt_y"/>
                                          </p:val>
                                        </p:tav>
                                      </p:tavLst>
                                    </p:anim>
                                    <p:set>
                                      <p:cBhvr>
                                        <p:cTn id="981" dur="1" fill="hold">
                                          <p:stCondLst>
                                            <p:cond delay="2389"/>
                                          </p:stCondLst>
                                        </p:cTn>
                                        <p:tgtEl>
                                          <p:spTgt spid="17"/>
                                        </p:tgtEl>
                                        <p:attrNameLst>
                                          <p:attrName>style.visibility</p:attrName>
                                        </p:attrNameLst>
                                      </p:cBhvr>
                                      <p:to>
                                        <p:strVal val="hidden"/>
                                      </p:to>
                                    </p:set>
                                  </p:childTnLst>
                                </p:cTn>
                              </p:par>
                              <p:par>
                                <p:cTn id="982" presetID="3" presetClass="exit" presetSubtype="10" fill="hold" grpId="4" nodeType="withEffect">
                                  <p:stCondLst>
                                    <p:cond delay="0"/>
                                  </p:stCondLst>
                                  <p:childTnLst>
                                    <p:animEffect transition="out" filter="blinds(horizontal)">
                                      <p:cBhvr>
                                        <p:cTn id="983" dur="2390"/>
                                        <p:tgtEl>
                                          <p:spTgt spid="17"/>
                                        </p:tgtEl>
                                      </p:cBhvr>
                                    </p:animEffect>
                                    <p:set>
                                      <p:cBhvr>
                                        <p:cTn id="984" dur="1" fill="hold">
                                          <p:stCondLst>
                                            <p:cond delay="2389"/>
                                          </p:stCondLst>
                                        </p:cTn>
                                        <p:tgtEl>
                                          <p:spTgt spid="17"/>
                                        </p:tgtEl>
                                        <p:attrNameLst>
                                          <p:attrName>style.visibility</p:attrName>
                                        </p:attrNameLst>
                                      </p:cBhvr>
                                      <p:to>
                                        <p:strVal val="hidden"/>
                                      </p:to>
                                    </p:set>
                                  </p:childTnLst>
                                </p:cTn>
                              </p:par>
                              <p:par>
                                <p:cTn id="985" presetID="19" presetClass="exit" presetSubtype="10" fill="hold" grpId="5" nodeType="withEffect">
                                  <p:stCondLst>
                                    <p:cond delay="0"/>
                                  </p:stCondLst>
                                  <p:childTnLst>
                                    <p:anim calcmode="lin" valueType="num">
                                      <p:cBhvr>
                                        <p:cTn id="986" dur="2390"/>
                                        <p:tgtEl>
                                          <p:spTgt spid="17"/>
                                        </p:tgtEl>
                                        <p:attrNameLst>
                                          <p:attrName>ppt_h</p:attrName>
                                        </p:attrNameLst>
                                      </p:cBhvr>
                                      <p:tavLst>
                                        <p:tav tm="0">
                                          <p:val>
                                            <p:strVal val="ppt_h"/>
                                          </p:val>
                                        </p:tav>
                                        <p:tav tm="100000">
                                          <p:val>
                                            <p:strVal val="ppt_h"/>
                                          </p:val>
                                        </p:tav>
                                      </p:tavLst>
                                    </p:anim>
                                    <p:anim calcmode="lin" valueType="num">
                                      <p:cBhvr>
                                        <p:cTn id="987" dur="239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2389"/>
                                          </p:stCondLst>
                                        </p:cTn>
                                        <p:tgtEl>
                                          <p:spTgt spid="17"/>
                                        </p:tgtEl>
                                        <p:attrNameLst>
                                          <p:attrName>style.visibility</p:attrName>
                                        </p:attrNameLst>
                                      </p:cBhvr>
                                      <p:to>
                                        <p:strVal val="hidden"/>
                                      </p:to>
                                    </p:set>
                                  </p:childTnLst>
                                </p:cTn>
                              </p:par>
                              <p:par>
                                <p:cTn id="989" presetID="2" presetClass="exit" presetSubtype="8" fill="hold" grpId="3" nodeType="withEffect">
                                  <p:stCondLst>
                                    <p:cond delay="0"/>
                                  </p:stCondLst>
                                  <p:childTnLst>
                                    <p:anim calcmode="lin" valueType="num">
                                      <p:cBhvr additive="base">
                                        <p:cTn id="990" dur="2390"/>
                                        <p:tgtEl>
                                          <p:spTgt spid="18"/>
                                        </p:tgtEl>
                                        <p:attrNameLst>
                                          <p:attrName>ppt_x</p:attrName>
                                        </p:attrNameLst>
                                      </p:cBhvr>
                                      <p:tavLst>
                                        <p:tav tm="0">
                                          <p:val>
                                            <p:strVal val="ppt_x"/>
                                          </p:val>
                                        </p:tav>
                                        <p:tav tm="100000">
                                          <p:val>
                                            <p:strVal val="0-ppt_w/2"/>
                                          </p:val>
                                        </p:tav>
                                      </p:tavLst>
                                    </p:anim>
                                    <p:anim calcmode="lin" valueType="num">
                                      <p:cBhvr additive="base">
                                        <p:cTn id="991" dur="2390"/>
                                        <p:tgtEl>
                                          <p:spTgt spid="18"/>
                                        </p:tgtEl>
                                        <p:attrNameLst>
                                          <p:attrName>ppt_y</p:attrName>
                                        </p:attrNameLst>
                                      </p:cBhvr>
                                      <p:tavLst>
                                        <p:tav tm="0">
                                          <p:val>
                                            <p:strVal val="ppt_y"/>
                                          </p:val>
                                        </p:tav>
                                        <p:tav tm="100000">
                                          <p:val>
                                            <p:strVal val="ppt_y"/>
                                          </p:val>
                                        </p:tav>
                                      </p:tavLst>
                                    </p:anim>
                                    <p:set>
                                      <p:cBhvr>
                                        <p:cTn id="992" dur="1" fill="hold">
                                          <p:stCondLst>
                                            <p:cond delay="2389"/>
                                          </p:stCondLst>
                                        </p:cTn>
                                        <p:tgtEl>
                                          <p:spTgt spid="18"/>
                                        </p:tgtEl>
                                        <p:attrNameLst>
                                          <p:attrName>style.visibility</p:attrName>
                                        </p:attrNameLst>
                                      </p:cBhvr>
                                      <p:to>
                                        <p:strVal val="hidden"/>
                                      </p:to>
                                    </p:set>
                                  </p:childTnLst>
                                </p:cTn>
                              </p:par>
                              <p:par>
                                <p:cTn id="993" presetID="3" presetClass="exit" presetSubtype="10" fill="hold" grpId="4" nodeType="withEffect">
                                  <p:stCondLst>
                                    <p:cond delay="0"/>
                                  </p:stCondLst>
                                  <p:childTnLst>
                                    <p:animEffect transition="out" filter="blinds(horizontal)">
                                      <p:cBhvr>
                                        <p:cTn id="994" dur="2390"/>
                                        <p:tgtEl>
                                          <p:spTgt spid="18"/>
                                        </p:tgtEl>
                                      </p:cBhvr>
                                    </p:animEffect>
                                    <p:set>
                                      <p:cBhvr>
                                        <p:cTn id="995" dur="1" fill="hold">
                                          <p:stCondLst>
                                            <p:cond delay="2389"/>
                                          </p:stCondLst>
                                        </p:cTn>
                                        <p:tgtEl>
                                          <p:spTgt spid="18"/>
                                        </p:tgtEl>
                                        <p:attrNameLst>
                                          <p:attrName>style.visibility</p:attrName>
                                        </p:attrNameLst>
                                      </p:cBhvr>
                                      <p:to>
                                        <p:strVal val="hidden"/>
                                      </p:to>
                                    </p:set>
                                  </p:childTnLst>
                                </p:cTn>
                              </p:par>
                              <p:par>
                                <p:cTn id="996" presetID="19" presetClass="exit" presetSubtype="10" fill="hold" grpId="5" nodeType="withEffect">
                                  <p:stCondLst>
                                    <p:cond delay="0"/>
                                  </p:stCondLst>
                                  <p:childTnLst>
                                    <p:anim calcmode="lin" valueType="num">
                                      <p:cBhvr>
                                        <p:cTn id="997" dur="2390"/>
                                        <p:tgtEl>
                                          <p:spTgt spid="18"/>
                                        </p:tgtEl>
                                        <p:attrNameLst>
                                          <p:attrName>ppt_h</p:attrName>
                                        </p:attrNameLst>
                                      </p:cBhvr>
                                      <p:tavLst>
                                        <p:tav tm="0">
                                          <p:val>
                                            <p:strVal val="ppt_h"/>
                                          </p:val>
                                        </p:tav>
                                        <p:tav tm="100000">
                                          <p:val>
                                            <p:strVal val="ppt_h"/>
                                          </p:val>
                                        </p:tav>
                                      </p:tavLst>
                                    </p:anim>
                                    <p:anim calcmode="lin" valueType="num">
                                      <p:cBhvr>
                                        <p:cTn id="998" dur="239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9" dur="1" fill="hold">
                                          <p:stCondLst>
                                            <p:cond delay="2389"/>
                                          </p:stCondLst>
                                        </p:cTn>
                                        <p:tgtEl>
                                          <p:spTgt spid="18"/>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2390"/>
                                        <p:tgtEl>
                                          <p:spTgt spid="19"/>
                                        </p:tgtEl>
                                        <p:attrNameLst>
                                          <p:attrName>ppt_x</p:attrName>
                                        </p:attrNameLst>
                                      </p:cBhvr>
                                      <p:tavLst>
                                        <p:tav tm="0">
                                          <p:val>
                                            <p:strVal val="ppt_x"/>
                                          </p:val>
                                        </p:tav>
                                        <p:tav tm="100000">
                                          <p:val>
                                            <p:strVal val="0-ppt_w/2"/>
                                          </p:val>
                                        </p:tav>
                                      </p:tavLst>
                                    </p:anim>
                                    <p:anim calcmode="lin" valueType="num">
                                      <p:cBhvr additive="base">
                                        <p:cTn id="1002" dur="2390"/>
                                        <p:tgtEl>
                                          <p:spTgt spid="19"/>
                                        </p:tgtEl>
                                        <p:attrNameLst>
                                          <p:attrName>ppt_y</p:attrName>
                                        </p:attrNameLst>
                                      </p:cBhvr>
                                      <p:tavLst>
                                        <p:tav tm="0">
                                          <p:val>
                                            <p:strVal val="ppt_y"/>
                                          </p:val>
                                        </p:tav>
                                        <p:tav tm="100000">
                                          <p:val>
                                            <p:strVal val="ppt_y"/>
                                          </p:val>
                                        </p:tav>
                                      </p:tavLst>
                                    </p:anim>
                                    <p:set>
                                      <p:cBhvr>
                                        <p:cTn id="1003" dur="1" fill="hold">
                                          <p:stCondLst>
                                            <p:cond delay="2389"/>
                                          </p:stCondLst>
                                        </p:cTn>
                                        <p:tgtEl>
                                          <p:spTgt spid="19"/>
                                        </p:tgtEl>
                                        <p:attrNameLst>
                                          <p:attrName>style.visibility</p:attrName>
                                        </p:attrNameLst>
                                      </p:cBhvr>
                                      <p:to>
                                        <p:strVal val="hidden"/>
                                      </p:to>
                                    </p:set>
                                  </p:childTnLst>
                                </p:cTn>
                              </p:par>
                              <p:par>
                                <p:cTn id="1004" presetID="3" presetClass="exit" presetSubtype="10" fill="hold" grpId="4" nodeType="withEffect">
                                  <p:stCondLst>
                                    <p:cond delay="0"/>
                                  </p:stCondLst>
                                  <p:childTnLst>
                                    <p:animEffect transition="out" filter="blinds(horizontal)">
                                      <p:cBhvr>
                                        <p:cTn id="1005" dur="2390"/>
                                        <p:tgtEl>
                                          <p:spTgt spid="19"/>
                                        </p:tgtEl>
                                      </p:cBhvr>
                                    </p:animEffect>
                                    <p:set>
                                      <p:cBhvr>
                                        <p:cTn id="1006" dur="1" fill="hold">
                                          <p:stCondLst>
                                            <p:cond delay="2389"/>
                                          </p:stCondLst>
                                        </p:cTn>
                                        <p:tgtEl>
                                          <p:spTgt spid="19"/>
                                        </p:tgtEl>
                                        <p:attrNameLst>
                                          <p:attrName>style.visibility</p:attrName>
                                        </p:attrNameLst>
                                      </p:cBhvr>
                                      <p:to>
                                        <p:strVal val="hidden"/>
                                      </p:to>
                                    </p:set>
                                  </p:childTnLst>
                                </p:cTn>
                              </p:par>
                              <p:par>
                                <p:cTn id="1007" presetID="19" presetClass="exit" presetSubtype="10" fill="hold" grpId="5" nodeType="withEffect">
                                  <p:stCondLst>
                                    <p:cond delay="0"/>
                                  </p:stCondLst>
                                  <p:childTnLst>
                                    <p:anim calcmode="lin" valueType="num">
                                      <p:cBhvr>
                                        <p:cTn id="1008" dur="2390"/>
                                        <p:tgtEl>
                                          <p:spTgt spid="19"/>
                                        </p:tgtEl>
                                        <p:attrNameLst>
                                          <p:attrName>ppt_h</p:attrName>
                                        </p:attrNameLst>
                                      </p:cBhvr>
                                      <p:tavLst>
                                        <p:tav tm="0">
                                          <p:val>
                                            <p:strVal val="ppt_h"/>
                                          </p:val>
                                        </p:tav>
                                        <p:tav tm="100000">
                                          <p:val>
                                            <p:strVal val="ppt_h"/>
                                          </p:val>
                                        </p:tav>
                                      </p:tavLst>
                                    </p:anim>
                                    <p:anim calcmode="lin" valueType="num">
                                      <p:cBhvr>
                                        <p:cTn id="1009" dur="239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0" dur="1" fill="hold">
                                          <p:stCondLst>
                                            <p:cond delay="2389"/>
                                          </p:stCondLst>
                                        </p:cTn>
                                        <p:tgtEl>
                                          <p:spTgt spid="19"/>
                                        </p:tgtEl>
                                        <p:attrNameLst>
                                          <p:attrName>style.visibility</p:attrName>
                                        </p:attrNameLst>
                                      </p:cBhvr>
                                      <p:to>
                                        <p:strVal val="hidden"/>
                                      </p:to>
                                    </p:set>
                                  </p:childTnLst>
                                </p:cTn>
                              </p:par>
                              <p:par>
                                <p:cTn id="1011" presetID="2" presetClass="exit" presetSubtype="8" fill="hold" grpId="3" nodeType="withEffect">
                                  <p:stCondLst>
                                    <p:cond delay="0"/>
                                  </p:stCondLst>
                                  <p:childTnLst>
                                    <p:anim calcmode="lin" valueType="num">
                                      <p:cBhvr additive="base">
                                        <p:cTn id="1012" dur="2390"/>
                                        <p:tgtEl>
                                          <p:spTgt spid="20"/>
                                        </p:tgtEl>
                                        <p:attrNameLst>
                                          <p:attrName>ppt_x</p:attrName>
                                        </p:attrNameLst>
                                      </p:cBhvr>
                                      <p:tavLst>
                                        <p:tav tm="0">
                                          <p:val>
                                            <p:strVal val="ppt_x"/>
                                          </p:val>
                                        </p:tav>
                                        <p:tav tm="100000">
                                          <p:val>
                                            <p:strVal val="0-ppt_w/2"/>
                                          </p:val>
                                        </p:tav>
                                      </p:tavLst>
                                    </p:anim>
                                    <p:anim calcmode="lin" valueType="num">
                                      <p:cBhvr additive="base">
                                        <p:cTn id="1013" dur="2390"/>
                                        <p:tgtEl>
                                          <p:spTgt spid="20"/>
                                        </p:tgtEl>
                                        <p:attrNameLst>
                                          <p:attrName>ppt_y</p:attrName>
                                        </p:attrNameLst>
                                      </p:cBhvr>
                                      <p:tavLst>
                                        <p:tav tm="0">
                                          <p:val>
                                            <p:strVal val="ppt_y"/>
                                          </p:val>
                                        </p:tav>
                                        <p:tav tm="100000">
                                          <p:val>
                                            <p:strVal val="ppt_y"/>
                                          </p:val>
                                        </p:tav>
                                      </p:tavLst>
                                    </p:anim>
                                    <p:set>
                                      <p:cBhvr>
                                        <p:cTn id="1014" dur="1" fill="hold">
                                          <p:stCondLst>
                                            <p:cond delay="2389"/>
                                          </p:stCondLst>
                                        </p:cTn>
                                        <p:tgtEl>
                                          <p:spTgt spid="20"/>
                                        </p:tgtEl>
                                        <p:attrNameLst>
                                          <p:attrName>style.visibility</p:attrName>
                                        </p:attrNameLst>
                                      </p:cBhvr>
                                      <p:to>
                                        <p:strVal val="hidden"/>
                                      </p:to>
                                    </p:set>
                                  </p:childTnLst>
                                </p:cTn>
                              </p:par>
                              <p:par>
                                <p:cTn id="1015" presetID="3" presetClass="exit" presetSubtype="10" fill="hold" grpId="4" nodeType="withEffect">
                                  <p:stCondLst>
                                    <p:cond delay="0"/>
                                  </p:stCondLst>
                                  <p:childTnLst>
                                    <p:animEffect transition="out" filter="blinds(horizontal)">
                                      <p:cBhvr>
                                        <p:cTn id="1016" dur="2390"/>
                                        <p:tgtEl>
                                          <p:spTgt spid="20"/>
                                        </p:tgtEl>
                                      </p:cBhvr>
                                    </p:animEffect>
                                    <p:set>
                                      <p:cBhvr>
                                        <p:cTn id="1017" dur="1" fill="hold">
                                          <p:stCondLst>
                                            <p:cond delay="2389"/>
                                          </p:stCondLst>
                                        </p:cTn>
                                        <p:tgtEl>
                                          <p:spTgt spid="20"/>
                                        </p:tgtEl>
                                        <p:attrNameLst>
                                          <p:attrName>style.visibility</p:attrName>
                                        </p:attrNameLst>
                                      </p:cBhvr>
                                      <p:to>
                                        <p:strVal val="hidden"/>
                                      </p:to>
                                    </p:set>
                                  </p:childTnLst>
                                </p:cTn>
                              </p:par>
                              <p:par>
                                <p:cTn id="1018" presetID="19" presetClass="exit" presetSubtype="10" fill="hold" grpId="5" nodeType="withEffect">
                                  <p:stCondLst>
                                    <p:cond delay="0"/>
                                  </p:stCondLst>
                                  <p:childTnLst>
                                    <p:anim calcmode="lin" valueType="num">
                                      <p:cBhvr>
                                        <p:cTn id="1019" dur="2390"/>
                                        <p:tgtEl>
                                          <p:spTgt spid="20"/>
                                        </p:tgtEl>
                                        <p:attrNameLst>
                                          <p:attrName>ppt_h</p:attrName>
                                        </p:attrNameLst>
                                      </p:cBhvr>
                                      <p:tavLst>
                                        <p:tav tm="0">
                                          <p:val>
                                            <p:strVal val="ppt_h"/>
                                          </p:val>
                                        </p:tav>
                                        <p:tav tm="100000">
                                          <p:val>
                                            <p:strVal val="ppt_h"/>
                                          </p:val>
                                        </p:tav>
                                      </p:tavLst>
                                    </p:anim>
                                    <p:anim calcmode="lin" valueType="num">
                                      <p:cBhvr>
                                        <p:cTn id="1020" dur="239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2389"/>
                                          </p:stCondLst>
                                        </p:cTn>
                                        <p:tgtEl>
                                          <p:spTgt spid="20"/>
                                        </p:tgtEl>
                                        <p:attrNameLst>
                                          <p:attrName>style.visibility</p:attrName>
                                        </p:attrNameLst>
                                      </p:cBhvr>
                                      <p:to>
                                        <p:strVal val="hidden"/>
                                      </p:to>
                                    </p:set>
                                  </p:childTnLst>
                                </p:cTn>
                              </p:par>
                              <p:par>
                                <p:cTn id="1022" presetID="2" presetClass="exit" presetSubtype="8" fill="hold" grpId="3" nodeType="withEffect">
                                  <p:stCondLst>
                                    <p:cond delay="0"/>
                                  </p:stCondLst>
                                  <p:childTnLst>
                                    <p:anim calcmode="lin" valueType="num">
                                      <p:cBhvr additive="base">
                                        <p:cTn id="1023" dur="2390"/>
                                        <p:tgtEl>
                                          <p:spTgt spid="21"/>
                                        </p:tgtEl>
                                        <p:attrNameLst>
                                          <p:attrName>ppt_x</p:attrName>
                                        </p:attrNameLst>
                                      </p:cBhvr>
                                      <p:tavLst>
                                        <p:tav tm="0">
                                          <p:val>
                                            <p:strVal val="ppt_x"/>
                                          </p:val>
                                        </p:tav>
                                        <p:tav tm="100000">
                                          <p:val>
                                            <p:strVal val="0-ppt_w/2"/>
                                          </p:val>
                                        </p:tav>
                                      </p:tavLst>
                                    </p:anim>
                                    <p:anim calcmode="lin" valueType="num">
                                      <p:cBhvr additive="base">
                                        <p:cTn id="1024" dur="2390"/>
                                        <p:tgtEl>
                                          <p:spTgt spid="21"/>
                                        </p:tgtEl>
                                        <p:attrNameLst>
                                          <p:attrName>ppt_y</p:attrName>
                                        </p:attrNameLst>
                                      </p:cBhvr>
                                      <p:tavLst>
                                        <p:tav tm="0">
                                          <p:val>
                                            <p:strVal val="ppt_y"/>
                                          </p:val>
                                        </p:tav>
                                        <p:tav tm="100000">
                                          <p:val>
                                            <p:strVal val="ppt_y"/>
                                          </p:val>
                                        </p:tav>
                                      </p:tavLst>
                                    </p:anim>
                                    <p:set>
                                      <p:cBhvr>
                                        <p:cTn id="1025" dur="1" fill="hold">
                                          <p:stCondLst>
                                            <p:cond delay="2389"/>
                                          </p:stCondLst>
                                        </p:cTn>
                                        <p:tgtEl>
                                          <p:spTgt spid="21"/>
                                        </p:tgtEl>
                                        <p:attrNameLst>
                                          <p:attrName>style.visibility</p:attrName>
                                        </p:attrNameLst>
                                      </p:cBhvr>
                                      <p:to>
                                        <p:strVal val="hidden"/>
                                      </p:to>
                                    </p:set>
                                  </p:childTnLst>
                                </p:cTn>
                              </p:par>
                              <p:par>
                                <p:cTn id="1026" presetID="3" presetClass="exit" presetSubtype="10" fill="hold" grpId="4" nodeType="withEffect">
                                  <p:stCondLst>
                                    <p:cond delay="0"/>
                                  </p:stCondLst>
                                  <p:childTnLst>
                                    <p:animEffect transition="out" filter="blinds(horizontal)">
                                      <p:cBhvr>
                                        <p:cTn id="1027" dur="2390"/>
                                        <p:tgtEl>
                                          <p:spTgt spid="21"/>
                                        </p:tgtEl>
                                      </p:cBhvr>
                                    </p:animEffect>
                                    <p:set>
                                      <p:cBhvr>
                                        <p:cTn id="1028" dur="1" fill="hold">
                                          <p:stCondLst>
                                            <p:cond delay="2389"/>
                                          </p:stCondLst>
                                        </p:cTn>
                                        <p:tgtEl>
                                          <p:spTgt spid="21"/>
                                        </p:tgtEl>
                                        <p:attrNameLst>
                                          <p:attrName>style.visibility</p:attrName>
                                        </p:attrNameLst>
                                      </p:cBhvr>
                                      <p:to>
                                        <p:strVal val="hidden"/>
                                      </p:to>
                                    </p:set>
                                  </p:childTnLst>
                                </p:cTn>
                              </p:par>
                              <p:par>
                                <p:cTn id="1029" presetID="19" presetClass="exit" presetSubtype="10" fill="hold" grpId="5" nodeType="withEffect">
                                  <p:stCondLst>
                                    <p:cond delay="0"/>
                                  </p:stCondLst>
                                  <p:childTnLst>
                                    <p:anim calcmode="lin" valueType="num">
                                      <p:cBhvr>
                                        <p:cTn id="1030" dur="2390"/>
                                        <p:tgtEl>
                                          <p:spTgt spid="21"/>
                                        </p:tgtEl>
                                        <p:attrNameLst>
                                          <p:attrName>ppt_h</p:attrName>
                                        </p:attrNameLst>
                                      </p:cBhvr>
                                      <p:tavLst>
                                        <p:tav tm="0">
                                          <p:val>
                                            <p:strVal val="ppt_h"/>
                                          </p:val>
                                        </p:tav>
                                        <p:tav tm="100000">
                                          <p:val>
                                            <p:strVal val="ppt_h"/>
                                          </p:val>
                                        </p:tav>
                                      </p:tavLst>
                                    </p:anim>
                                    <p:anim calcmode="lin" valueType="num">
                                      <p:cBhvr>
                                        <p:cTn id="1031" dur="239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2389"/>
                                          </p:stCondLst>
                                        </p:cTn>
                                        <p:tgtEl>
                                          <p:spTgt spid="21"/>
                                        </p:tgtEl>
                                        <p:attrNameLst>
                                          <p:attrName>style.visibility</p:attrName>
                                        </p:attrNameLst>
                                      </p:cBhvr>
                                      <p:to>
                                        <p:strVal val="hidden"/>
                                      </p:to>
                                    </p:set>
                                  </p:childTnLst>
                                </p:cTn>
                              </p:par>
                              <p:par>
                                <p:cTn id="1033" presetID="2" presetClass="exit" presetSubtype="8" fill="hold" grpId="3" nodeType="withEffect">
                                  <p:stCondLst>
                                    <p:cond delay="0"/>
                                  </p:stCondLst>
                                  <p:childTnLst>
                                    <p:anim calcmode="lin" valueType="num">
                                      <p:cBhvr additive="base">
                                        <p:cTn id="1034" dur="2390"/>
                                        <p:tgtEl>
                                          <p:spTgt spid="22"/>
                                        </p:tgtEl>
                                        <p:attrNameLst>
                                          <p:attrName>ppt_x</p:attrName>
                                        </p:attrNameLst>
                                      </p:cBhvr>
                                      <p:tavLst>
                                        <p:tav tm="0">
                                          <p:val>
                                            <p:strVal val="ppt_x"/>
                                          </p:val>
                                        </p:tav>
                                        <p:tav tm="100000">
                                          <p:val>
                                            <p:strVal val="0-ppt_w/2"/>
                                          </p:val>
                                        </p:tav>
                                      </p:tavLst>
                                    </p:anim>
                                    <p:anim calcmode="lin" valueType="num">
                                      <p:cBhvr additive="base">
                                        <p:cTn id="1035" dur="2390"/>
                                        <p:tgtEl>
                                          <p:spTgt spid="22"/>
                                        </p:tgtEl>
                                        <p:attrNameLst>
                                          <p:attrName>ppt_y</p:attrName>
                                        </p:attrNameLst>
                                      </p:cBhvr>
                                      <p:tavLst>
                                        <p:tav tm="0">
                                          <p:val>
                                            <p:strVal val="ppt_y"/>
                                          </p:val>
                                        </p:tav>
                                        <p:tav tm="100000">
                                          <p:val>
                                            <p:strVal val="ppt_y"/>
                                          </p:val>
                                        </p:tav>
                                      </p:tavLst>
                                    </p:anim>
                                    <p:set>
                                      <p:cBhvr>
                                        <p:cTn id="1036" dur="1" fill="hold">
                                          <p:stCondLst>
                                            <p:cond delay="2389"/>
                                          </p:stCondLst>
                                        </p:cTn>
                                        <p:tgtEl>
                                          <p:spTgt spid="22"/>
                                        </p:tgtEl>
                                        <p:attrNameLst>
                                          <p:attrName>style.visibility</p:attrName>
                                        </p:attrNameLst>
                                      </p:cBhvr>
                                      <p:to>
                                        <p:strVal val="hidden"/>
                                      </p:to>
                                    </p:set>
                                  </p:childTnLst>
                                </p:cTn>
                              </p:par>
                              <p:par>
                                <p:cTn id="1037" presetID="2" presetClass="exit" presetSubtype="8" fill="hold" grpId="3" nodeType="withEffect">
                                  <p:stCondLst>
                                    <p:cond delay="0"/>
                                  </p:stCondLst>
                                  <p:childTnLst>
                                    <p:anim calcmode="lin" valueType="num">
                                      <p:cBhvr additive="base">
                                        <p:cTn id="1038" dur="2390"/>
                                        <p:tgtEl>
                                          <p:spTgt spid="23"/>
                                        </p:tgtEl>
                                        <p:attrNameLst>
                                          <p:attrName>ppt_x</p:attrName>
                                        </p:attrNameLst>
                                      </p:cBhvr>
                                      <p:tavLst>
                                        <p:tav tm="0">
                                          <p:val>
                                            <p:strVal val="ppt_x"/>
                                          </p:val>
                                        </p:tav>
                                        <p:tav tm="100000">
                                          <p:val>
                                            <p:strVal val="0-ppt_w/2"/>
                                          </p:val>
                                        </p:tav>
                                      </p:tavLst>
                                    </p:anim>
                                    <p:anim calcmode="lin" valueType="num">
                                      <p:cBhvr additive="base">
                                        <p:cTn id="1039" dur="2390"/>
                                        <p:tgtEl>
                                          <p:spTgt spid="23"/>
                                        </p:tgtEl>
                                        <p:attrNameLst>
                                          <p:attrName>ppt_y</p:attrName>
                                        </p:attrNameLst>
                                      </p:cBhvr>
                                      <p:tavLst>
                                        <p:tav tm="0">
                                          <p:val>
                                            <p:strVal val="ppt_y"/>
                                          </p:val>
                                        </p:tav>
                                        <p:tav tm="100000">
                                          <p:val>
                                            <p:strVal val="ppt_y"/>
                                          </p:val>
                                        </p:tav>
                                      </p:tavLst>
                                    </p:anim>
                                    <p:set>
                                      <p:cBhvr>
                                        <p:cTn id="1040" dur="1" fill="hold">
                                          <p:stCondLst>
                                            <p:cond delay="2389"/>
                                          </p:stCondLst>
                                        </p:cTn>
                                        <p:tgtEl>
                                          <p:spTgt spid="23"/>
                                        </p:tgtEl>
                                        <p:attrNameLst>
                                          <p:attrName>style.visibility</p:attrName>
                                        </p:attrNameLst>
                                      </p:cBhvr>
                                      <p:to>
                                        <p:strVal val="hidden"/>
                                      </p:to>
                                    </p:set>
                                  </p:childTnLst>
                                </p:cTn>
                              </p:par>
                              <p:par>
                                <p:cTn id="1041" presetID="3" presetClass="exit" presetSubtype="10" fill="hold" grpId="4" nodeType="withEffect">
                                  <p:stCondLst>
                                    <p:cond delay="0"/>
                                  </p:stCondLst>
                                  <p:childTnLst>
                                    <p:animEffect transition="out" filter="blinds(horizontal)">
                                      <p:cBhvr>
                                        <p:cTn id="1042" dur="2390"/>
                                        <p:tgtEl>
                                          <p:spTgt spid="22"/>
                                        </p:tgtEl>
                                      </p:cBhvr>
                                    </p:animEffect>
                                    <p:set>
                                      <p:cBhvr>
                                        <p:cTn id="1043" dur="1" fill="hold">
                                          <p:stCondLst>
                                            <p:cond delay="2389"/>
                                          </p:stCondLst>
                                        </p:cTn>
                                        <p:tgtEl>
                                          <p:spTgt spid="22"/>
                                        </p:tgtEl>
                                        <p:attrNameLst>
                                          <p:attrName>style.visibility</p:attrName>
                                        </p:attrNameLst>
                                      </p:cBhvr>
                                      <p:to>
                                        <p:strVal val="hidden"/>
                                      </p:to>
                                    </p:set>
                                  </p:childTnLst>
                                </p:cTn>
                              </p:par>
                              <p:par>
                                <p:cTn id="1044" presetID="19" presetClass="exit" presetSubtype="10" fill="hold" grpId="5" nodeType="withEffect">
                                  <p:stCondLst>
                                    <p:cond delay="0"/>
                                  </p:stCondLst>
                                  <p:childTnLst>
                                    <p:anim calcmode="lin" valueType="num">
                                      <p:cBhvr>
                                        <p:cTn id="1045" dur="2390"/>
                                        <p:tgtEl>
                                          <p:spTgt spid="22"/>
                                        </p:tgtEl>
                                        <p:attrNameLst>
                                          <p:attrName>ppt_h</p:attrName>
                                        </p:attrNameLst>
                                      </p:cBhvr>
                                      <p:tavLst>
                                        <p:tav tm="0">
                                          <p:val>
                                            <p:strVal val="ppt_h"/>
                                          </p:val>
                                        </p:tav>
                                        <p:tav tm="100000">
                                          <p:val>
                                            <p:strVal val="ppt_h"/>
                                          </p:val>
                                        </p:tav>
                                      </p:tavLst>
                                    </p:anim>
                                    <p:anim calcmode="lin" valueType="num">
                                      <p:cBhvr>
                                        <p:cTn id="1046" dur="239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7" dur="1" fill="hold">
                                          <p:stCondLst>
                                            <p:cond delay="2389"/>
                                          </p:stCondLst>
                                        </p:cTn>
                                        <p:tgtEl>
                                          <p:spTgt spid="22"/>
                                        </p:tgtEl>
                                        <p:attrNameLst>
                                          <p:attrName>style.visibility</p:attrName>
                                        </p:attrNameLst>
                                      </p:cBhvr>
                                      <p:to>
                                        <p:strVal val="hidden"/>
                                      </p:to>
                                    </p:set>
                                  </p:childTnLst>
                                </p:cTn>
                              </p:par>
                              <p:par>
                                <p:cTn id="1048" presetID="3" presetClass="exit" presetSubtype="10" fill="hold" grpId="4" nodeType="withEffect">
                                  <p:stCondLst>
                                    <p:cond delay="0"/>
                                  </p:stCondLst>
                                  <p:childTnLst>
                                    <p:animEffect transition="out" filter="blinds(horizontal)">
                                      <p:cBhvr>
                                        <p:cTn id="1049" dur="2390"/>
                                        <p:tgtEl>
                                          <p:spTgt spid="23"/>
                                        </p:tgtEl>
                                      </p:cBhvr>
                                    </p:animEffect>
                                    <p:set>
                                      <p:cBhvr>
                                        <p:cTn id="1050" dur="1" fill="hold">
                                          <p:stCondLst>
                                            <p:cond delay="2389"/>
                                          </p:stCondLst>
                                        </p:cTn>
                                        <p:tgtEl>
                                          <p:spTgt spid="23"/>
                                        </p:tgtEl>
                                        <p:attrNameLst>
                                          <p:attrName>style.visibility</p:attrName>
                                        </p:attrNameLst>
                                      </p:cBhvr>
                                      <p:to>
                                        <p:strVal val="hidden"/>
                                      </p:to>
                                    </p:set>
                                  </p:childTnLst>
                                </p:cTn>
                              </p:par>
                              <p:par>
                                <p:cTn id="1051" presetID="19" presetClass="exit" presetSubtype="10" fill="hold" grpId="5" nodeType="withEffect">
                                  <p:stCondLst>
                                    <p:cond delay="0"/>
                                  </p:stCondLst>
                                  <p:childTnLst>
                                    <p:anim calcmode="lin" valueType="num">
                                      <p:cBhvr>
                                        <p:cTn id="1052" dur="2390"/>
                                        <p:tgtEl>
                                          <p:spTgt spid="23"/>
                                        </p:tgtEl>
                                        <p:attrNameLst>
                                          <p:attrName>ppt_h</p:attrName>
                                        </p:attrNameLst>
                                      </p:cBhvr>
                                      <p:tavLst>
                                        <p:tav tm="0">
                                          <p:val>
                                            <p:strVal val="ppt_h"/>
                                          </p:val>
                                        </p:tav>
                                        <p:tav tm="100000">
                                          <p:val>
                                            <p:strVal val="ppt_h"/>
                                          </p:val>
                                        </p:tav>
                                      </p:tavLst>
                                    </p:anim>
                                    <p:anim calcmode="lin" valueType="num">
                                      <p:cBhvr>
                                        <p:cTn id="1053" dur="239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4" dur="1" fill="hold">
                                          <p:stCondLst>
                                            <p:cond delay="2389"/>
                                          </p:stCondLst>
                                        </p:cTn>
                                        <p:tgtEl>
                                          <p:spTgt spid="23"/>
                                        </p:tgtEl>
                                        <p:attrNameLst>
                                          <p:attrName>style.visibility</p:attrName>
                                        </p:attrNameLst>
                                      </p:cBhvr>
                                      <p:to>
                                        <p:strVal val="hidden"/>
                                      </p:to>
                                    </p:set>
                                  </p:childTnLst>
                                </p:cTn>
                              </p:par>
                              <p:par>
                                <p:cTn id="1055" presetID="2" presetClass="exit" presetSubtype="8" fill="hold" grpId="3" nodeType="withEffect">
                                  <p:stCondLst>
                                    <p:cond delay="0"/>
                                  </p:stCondLst>
                                  <p:childTnLst>
                                    <p:anim calcmode="lin" valueType="num">
                                      <p:cBhvr additive="base">
                                        <p:cTn id="1056" dur="2390"/>
                                        <p:tgtEl>
                                          <p:spTgt spid="24"/>
                                        </p:tgtEl>
                                        <p:attrNameLst>
                                          <p:attrName>ppt_x</p:attrName>
                                        </p:attrNameLst>
                                      </p:cBhvr>
                                      <p:tavLst>
                                        <p:tav tm="0">
                                          <p:val>
                                            <p:strVal val="ppt_x"/>
                                          </p:val>
                                        </p:tav>
                                        <p:tav tm="100000">
                                          <p:val>
                                            <p:strVal val="0-ppt_w/2"/>
                                          </p:val>
                                        </p:tav>
                                      </p:tavLst>
                                    </p:anim>
                                    <p:anim calcmode="lin" valueType="num">
                                      <p:cBhvr additive="base">
                                        <p:cTn id="1057" dur="2390"/>
                                        <p:tgtEl>
                                          <p:spTgt spid="24"/>
                                        </p:tgtEl>
                                        <p:attrNameLst>
                                          <p:attrName>ppt_y</p:attrName>
                                        </p:attrNameLst>
                                      </p:cBhvr>
                                      <p:tavLst>
                                        <p:tav tm="0">
                                          <p:val>
                                            <p:strVal val="ppt_y"/>
                                          </p:val>
                                        </p:tav>
                                        <p:tav tm="100000">
                                          <p:val>
                                            <p:strVal val="ppt_y"/>
                                          </p:val>
                                        </p:tav>
                                      </p:tavLst>
                                    </p:anim>
                                    <p:set>
                                      <p:cBhvr>
                                        <p:cTn id="1058" dur="1" fill="hold">
                                          <p:stCondLst>
                                            <p:cond delay="2389"/>
                                          </p:stCondLst>
                                        </p:cTn>
                                        <p:tgtEl>
                                          <p:spTgt spid="24"/>
                                        </p:tgtEl>
                                        <p:attrNameLst>
                                          <p:attrName>style.visibility</p:attrName>
                                        </p:attrNameLst>
                                      </p:cBhvr>
                                      <p:to>
                                        <p:strVal val="hidden"/>
                                      </p:to>
                                    </p:set>
                                  </p:childTnLst>
                                </p:cTn>
                              </p:par>
                              <p:par>
                                <p:cTn id="1059" presetID="3" presetClass="exit" presetSubtype="10" fill="hold" grpId="4" nodeType="withEffect">
                                  <p:stCondLst>
                                    <p:cond delay="0"/>
                                  </p:stCondLst>
                                  <p:childTnLst>
                                    <p:animEffect transition="out" filter="blinds(horizontal)">
                                      <p:cBhvr>
                                        <p:cTn id="1060" dur="2390"/>
                                        <p:tgtEl>
                                          <p:spTgt spid="24"/>
                                        </p:tgtEl>
                                      </p:cBhvr>
                                    </p:animEffect>
                                    <p:set>
                                      <p:cBhvr>
                                        <p:cTn id="1061" dur="1" fill="hold">
                                          <p:stCondLst>
                                            <p:cond delay="2389"/>
                                          </p:stCondLst>
                                        </p:cTn>
                                        <p:tgtEl>
                                          <p:spTgt spid="24"/>
                                        </p:tgtEl>
                                        <p:attrNameLst>
                                          <p:attrName>style.visibility</p:attrName>
                                        </p:attrNameLst>
                                      </p:cBhvr>
                                      <p:to>
                                        <p:strVal val="hidden"/>
                                      </p:to>
                                    </p:set>
                                  </p:childTnLst>
                                </p:cTn>
                              </p:par>
                              <p:par>
                                <p:cTn id="1062" presetID="19" presetClass="exit" presetSubtype="10" fill="hold" grpId="5" nodeType="withEffect">
                                  <p:stCondLst>
                                    <p:cond delay="0"/>
                                  </p:stCondLst>
                                  <p:childTnLst>
                                    <p:anim calcmode="lin" valueType="num">
                                      <p:cBhvr>
                                        <p:cTn id="1063" dur="2390"/>
                                        <p:tgtEl>
                                          <p:spTgt spid="24"/>
                                        </p:tgtEl>
                                        <p:attrNameLst>
                                          <p:attrName>ppt_h</p:attrName>
                                        </p:attrNameLst>
                                      </p:cBhvr>
                                      <p:tavLst>
                                        <p:tav tm="0">
                                          <p:val>
                                            <p:strVal val="ppt_h"/>
                                          </p:val>
                                        </p:tav>
                                        <p:tav tm="100000">
                                          <p:val>
                                            <p:strVal val="ppt_h"/>
                                          </p:val>
                                        </p:tav>
                                      </p:tavLst>
                                    </p:anim>
                                    <p:anim calcmode="lin" valueType="num">
                                      <p:cBhvr>
                                        <p:cTn id="1064" dur="239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2389"/>
                                          </p:stCondLst>
                                        </p:cTn>
                                        <p:tgtEl>
                                          <p:spTgt spid="24"/>
                                        </p:tgtEl>
                                        <p:attrNameLst>
                                          <p:attrName>style.visibility</p:attrName>
                                        </p:attrNameLst>
                                      </p:cBhvr>
                                      <p:to>
                                        <p:strVal val="hidden"/>
                                      </p:to>
                                    </p:set>
                                  </p:childTnLst>
                                </p:cTn>
                              </p:par>
                              <p:par>
                                <p:cTn id="1066" presetID="2" presetClass="exit" presetSubtype="8" fill="hold" grpId="3" nodeType="withEffect">
                                  <p:stCondLst>
                                    <p:cond delay="0"/>
                                  </p:stCondLst>
                                  <p:childTnLst>
                                    <p:anim calcmode="lin" valueType="num">
                                      <p:cBhvr additive="base">
                                        <p:cTn id="1067" dur="2390"/>
                                        <p:tgtEl>
                                          <p:spTgt spid="25"/>
                                        </p:tgtEl>
                                        <p:attrNameLst>
                                          <p:attrName>ppt_x</p:attrName>
                                        </p:attrNameLst>
                                      </p:cBhvr>
                                      <p:tavLst>
                                        <p:tav tm="0">
                                          <p:val>
                                            <p:strVal val="ppt_x"/>
                                          </p:val>
                                        </p:tav>
                                        <p:tav tm="100000">
                                          <p:val>
                                            <p:strVal val="0-ppt_w/2"/>
                                          </p:val>
                                        </p:tav>
                                      </p:tavLst>
                                    </p:anim>
                                    <p:anim calcmode="lin" valueType="num">
                                      <p:cBhvr additive="base">
                                        <p:cTn id="1068" dur="2390"/>
                                        <p:tgtEl>
                                          <p:spTgt spid="25"/>
                                        </p:tgtEl>
                                        <p:attrNameLst>
                                          <p:attrName>ppt_y</p:attrName>
                                        </p:attrNameLst>
                                      </p:cBhvr>
                                      <p:tavLst>
                                        <p:tav tm="0">
                                          <p:val>
                                            <p:strVal val="ppt_y"/>
                                          </p:val>
                                        </p:tav>
                                        <p:tav tm="100000">
                                          <p:val>
                                            <p:strVal val="ppt_y"/>
                                          </p:val>
                                        </p:tav>
                                      </p:tavLst>
                                    </p:anim>
                                    <p:set>
                                      <p:cBhvr>
                                        <p:cTn id="1069" dur="1" fill="hold">
                                          <p:stCondLst>
                                            <p:cond delay="2389"/>
                                          </p:stCondLst>
                                        </p:cTn>
                                        <p:tgtEl>
                                          <p:spTgt spid="25"/>
                                        </p:tgtEl>
                                        <p:attrNameLst>
                                          <p:attrName>style.visibility</p:attrName>
                                        </p:attrNameLst>
                                      </p:cBhvr>
                                      <p:to>
                                        <p:strVal val="hidden"/>
                                      </p:to>
                                    </p:set>
                                  </p:childTnLst>
                                </p:cTn>
                              </p:par>
                              <p:par>
                                <p:cTn id="1070" presetID="3" presetClass="exit" presetSubtype="10" fill="hold" grpId="4" nodeType="withEffect">
                                  <p:stCondLst>
                                    <p:cond delay="0"/>
                                  </p:stCondLst>
                                  <p:childTnLst>
                                    <p:animEffect transition="out" filter="blinds(horizontal)">
                                      <p:cBhvr>
                                        <p:cTn id="1071" dur="2390"/>
                                        <p:tgtEl>
                                          <p:spTgt spid="25"/>
                                        </p:tgtEl>
                                      </p:cBhvr>
                                    </p:animEffect>
                                    <p:set>
                                      <p:cBhvr>
                                        <p:cTn id="1072" dur="1" fill="hold">
                                          <p:stCondLst>
                                            <p:cond delay="2389"/>
                                          </p:stCondLst>
                                        </p:cTn>
                                        <p:tgtEl>
                                          <p:spTgt spid="25"/>
                                        </p:tgtEl>
                                        <p:attrNameLst>
                                          <p:attrName>style.visibility</p:attrName>
                                        </p:attrNameLst>
                                      </p:cBhvr>
                                      <p:to>
                                        <p:strVal val="hidden"/>
                                      </p:to>
                                    </p:set>
                                  </p:childTnLst>
                                </p:cTn>
                              </p:par>
                              <p:par>
                                <p:cTn id="1073" presetID="19" presetClass="exit" presetSubtype="10" fill="hold" grpId="5" nodeType="withEffect">
                                  <p:stCondLst>
                                    <p:cond delay="0"/>
                                  </p:stCondLst>
                                  <p:childTnLst>
                                    <p:anim calcmode="lin" valueType="num">
                                      <p:cBhvr>
                                        <p:cTn id="1074" dur="2390"/>
                                        <p:tgtEl>
                                          <p:spTgt spid="25"/>
                                        </p:tgtEl>
                                        <p:attrNameLst>
                                          <p:attrName>ppt_h</p:attrName>
                                        </p:attrNameLst>
                                      </p:cBhvr>
                                      <p:tavLst>
                                        <p:tav tm="0">
                                          <p:val>
                                            <p:strVal val="ppt_h"/>
                                          </p:val>
                                        </p:tav>
                                        <p:tav tm="100000">
                                          <p:val>
                                            <p:strVal val="ppt_h"/>
                                          </p:val>
                                        </p:tav>
                                      </p:tavLst>
                                    </p:anim>
                                    <p:anim calcmode="lin" valueType="num">
                                      <p:cBhvr>
                                        <p:cTn id="1075" dur="239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2389"/>
                                          </p:stCondLst>
                                        </p:cTn>
                                        <p:tgtEl>
                                          <p:spTgt spid="25"/>
                                        </p:tgtEl>
                                        <p:attrNameLst>
                                          <p:attrName>style.visibility</p:attrName>
                                        </p:attrNameLst>
                                      </p:cBhvr>
                                      <p:to>
                                        <p:strVal val="hidden"/>
                                      </p:to>
                                    </p:set>
                                  </p:childTnLst>
                                </p:cTn>
                              </p:par>
                              <p:par>
                                <p:cTn id="1077" presetID="2" presetClass="exit" presetSubtype="2" fill="hold" grpId="3" nodeType="withEffect">
                                  <p:stCondLst>
                                    <p:cond delay="0"/>
                                  </p:stCondLst>
                                  <p:childTnLst>
                                    <p:anim calcmode="lin" valueType="num">
                                      <p:cBhvr additive="base">
                                        <p:cTn id="1078" dur="2390"/>
                                        <p:tgtEl>
                                          <p:spTgt spid="2"/>
                                        </p:tgtEl>
                                        <p:attrNameLst>
                                          <p:attrName>ppt_x</p:attrName>
                                        </p:attrNameLst>
                                      </p:cBhvr>
                                      <p:tavLst>
                                        <p:tav tm="0">
                                          <p:val>
                                            <p:strVal val="ppt_x"/>
                                          </p:val>
                                        </p:tav>
                                        <p:tav tm="100000">
                                          <p:val>
                                            <p:strVal val="1+ppt_w/2"/>
                                          </p:val>
                                        </p:tav>
                                      </p:tavLst>
                                    </p:anim>
                                    <p:anim calcmode="lin" valueType="num">
                                      <p:cBhvr additive="base">
                                        <p:cTn id="1079" dur="2390"/>
                                        <p:tgtEl>
                                          <p:spTgt spid="2"/>
                                        </p:tgtEl>
                                        <p:attrNameLst>
                                          <p:attrName>ppt_y</p:attrName>
                                        </p:attrNameLst>
                                      </p:cBhvr>
                                      <p:tavLst>
                                        <p:tav tm="0">
                                          <p:val>
                                            <p:strVal val="ppt_y"/>
                                          </p:val>
                                        </p:tav>
                                        <p:tav tm="100000">
                                          <p:val>
                                            <p:strVal val="ppt_y"/>
                                          </p:val>
                                        </p:tav>
                                      </p:tavLst>
                                    </p:anim>
                                    <p:set>
                                      <p:cBhvr>
                                        <p:cTn id="1080" dur="1" fill="hold">
                                          <p:stCondLst>
                                            <p:cond delay="2389"/>
                                          </p:stCondLst>
                                        </p:cTn>
                                        <p:tgtEl>
                                          <p:spTgt spid="2"/>
                                        </p:tgtEl>
                                        <p:attrNameLst>
                                          <p:attrName>style.visibility</p:attrName>
                                        </p:attrNameLst>
                                      </p:cBhvr>
                                      <p:to>
                                        <p:strVal val="hidden"/>
                                      </p:to>
                                    </p:set>
                                  </p:childTnLst>
                                </p:cTn>
                              </p:par>
                              <p:par>
                                <p:cTn id="1081" presetID="3" presetClass="exit" presetSubtype="10" fill="hold" grpId="4" nodeType="withEffect">
                                  <p:stCondLst>
                                    <p:cond delay="0"/>
                                  </p:stCondLst>
                                  <p:childTnLst>
                                    <p:animEffect transition="out" filter="blinds(horizontal)">
                                      <p:cBhvr>
                                        <p:cTn id="1082" dur="2390"/>
                                        <p:tgtEl>
                                          <p:spTgt spid="2"/>
                                        </p:tgtEl>
                                      </p:cBhvr>
                                    </p:animEffect>
                                    <p:set>
                                      <p:cBhvr>
                                        <p:cTn id="1083" dur="1" fill="hold">
                                          <p:stCondLst>
                                            <p:cond delay="2389"/>
                                          </p:stCondLst>
                                        </p:cTn>
                                        <p:tgtEl>
                                          <p:spTgt spid="2"/>
                                        </p:tgtEl>
                                        <p:attrNameLst>
                                          <p:attrName>style.visibility</p:attrName>
                                        </p:attrNameLst>
                                      </p:cBhvr>
                                      <p:to>
                                        <p:strVal val="hidden"/>
                                      </p:to>
                                    </p:set>
                                  </p:childTnLst>
                                </p:cTn>
                              </p:par>
                              <p:par>
                                <p:cTn id="1084" presetID="19" presetClass="exit" presetSubtype="10" fill="hold" grpId="5" nodeType="withEffect">
                                  <p:stCondLst>
                                    <p:cond delay="0"/>
                                  </p:stCondLst>
                                  <p:childTnLst>
                                    <p:anim calcmode="lin" valueType="num">
                                      <p:cBhvr>
                                        <p:cTn id="1085" dur="2390"/>
                                        <p:tgtEl>
                                          <p:spTgt spid="2"/>
                                        </p:tgtEl>
                                        <p:attrNameLst>
                                          <p:attrName>ppt_h</p:attrName>
                                        </p:attrNameLst>
                                      </p:cBhvr>
                                      <p:tavLst>
                                        <p:tav tm="0">
                                          <p:val>
                                            <p:strVal val="ppt_h"/>
                                          </p:val>
                                        </p:tav>
                                        <p:tav tm="100000">
                                          <p:val>
                                            <p:strVal val="ppt_h"/>
                                          </p:val>
                                        </p:tav>
                                      </p:tavLst>
                                    </p:anim>
                                    <p:anim calcmode="lin" valueType="num">
                                      <p:cBhvr>
                                        <p:cTn id="1086" dur="239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7" dur="1" fill="hold">
                                          <p:stCondLst>
                                            <p:cond delay="2389"/>
                                          </p:stCondLst>
                                        </p:cTn>
                                        <p:tgtEl>
                                          <p:spTgt spid="2"/>
                                        </p:tgtEl>
                                        <p:attrNameLst>
                                          <p:attrName>style.visibility</p:attrName>
                                        </p:attrNameLst>
                                      </p:cBhvr>
                                      <p:to>
                                        <p:strVal val="hidden"/>
                                      </p:to>
                                    </p:set>
                                  </p:childTnLst>
                                </p:cTn>
                              </p:par>
                              <p:par>
                                <p:cTn id="1088" presetID="2" presetClass="exit" presetSubtype="2" fill="hold" grpId="3" nodeType="withEffect">
                                  <p:stCondLst>
                                    <p:cond delay="0"/>
                                  </p:stCondLst>
                                  <p:childTnLst>
                                    <p:anim calcmode="lin" valueType="num">
                                      <p:cBhvr additive="base">
                                        <p:cTn id="1089" dur="2390"/>
                                        <p:tgtEl>
                                          <p:spTgt spid="3"/>
                                        </p:tgtEl>
                                        <p:attrNameLst>
                                          <p:attrName>ppt_x</p:attrName>
                                        </p:attrNameLst>
                                      </p:cBhvr>
                                      <p:tavLst>
                                        <p:tav tm="0">
                                          <p:val>
                                            <p:strVal val="ppt_x"/>
                                          </p:val>
                                        </p:tav>
                                        <p:tav tm="100000">
                                          <p:val>
                                            <p:strVal val="1+ppt_w/2"/>
                                          </p:val>
                                        </p:tav>
                                      </p:tavLst>
                                    </p:anim>
                                    <p:anim calcmode="lin" valueType="num">
                                      <p:cBhvr additive="base">
                                        <p:cTn id="1090" dur="2390"/>
                                        <p:tgtEl>
                                          <p:spTgt spid="3"/>
                                        </p:tgtEl>
                                        <p:attrNameLst>
                                          <p:attrName>ppt_y</p:attrName>
                                        </p:attrNameLst>
                                      </p:cBhvr>
                                      <p:tavLst>
                                        <p:tav tm="0">
                                          <p:val>
                                            <p:strVal val="ppt_y"/>
                                          </p:val>
                                        </p:tav>
                                        <p:tav tm="100000">
                                          <p:val>
                                            <p:strVal val="ppt_y"/>
                                          </p:val>
                                        </p:tav>
                                      </p:tavLst>
                                    </p:anim>
                                    <p:set>
                                      <p:cBhvr>
                                        <p:cTn id="1091" dur="1" fill="hold">
                                          <p:stCondLst>
                                            <p:cond delay="2389"/>
                                          </p:stCondLst>
                                        </p:cTn>
                                        <p:tgtEl>
                                          <p:spTgt spid="3"/>
                                        </p:tgtEl>
                                        <p:attrNameLst>
                                          <p:attrName>style.visibility</p:attrName>
                                        </p:attrNameLst>
                                      </p:cBhvr>
                                      <p:to>
                                        <p:strVal val="hidden"/>
                                      </p:to>
                                    </p:set>
                                  </p:childTnLst>
                                </p:cTn>
                              </p:par>
                              <p:par>
                                <p:cTn id="1092" presetID="3" presetClass="exit" presetSubtype="10" fill="hold" grpId="4" nodeType="withEffect">
                                  <p:stCondLst>
                                    <p:cond delay="0"/>
                                  </p:stCondLst>
                                  <p:childTnLst>
                                    <p:animEffect transition="out" filter="blinds(horizontal)">
                                      <p:cBhvr>
                                        <p:cTn id="1093" dur="2390"/>
                                        <p:tgtEl>
                                          <p:spTgt spid="3"/>
                                        </p:tgtEl>
                                      </p:cBhvr>
                                    </p:animEffect>
                                    <p:set>
                                      <p:cBhvr>
                                        <p:cTn id="1094" dur="1" fill="hold">
                                          <p:stCondLst>
                                            <p:cond delay="2389"/>
                                          </p:stCondLst>
                                        </p:cTn>
                                        <p:tgtEl>
                                          <p:spTgt spid="3"/>
                                        </p:tgtEl>
                                        <p:attrNameLst>
                                          <p:attrName>style.visibility</p:attrName>
                                        </p:attrNameLst>
                                      </p:cBhvr>
                                      <p:to>
                                        <p:strVal val="hidden"/>
                                      </p:to>
                                    </p:set>
                                  </p:childTnLst>
                                </p:cTn>
                              </p:par>
                              <p:par>
                                <p:cTn id="1095" presetID="19" presetClass="exit" presetSubtype="10" fill="hold" grpId="5" nodeType="withEffect">
                                  <p:stCondLst>
                                    <p:cond delay="0"/>
                                  </p:stCondLst>
                                  <p:childTnLst>
                                    <p:anim calcmode="lin" valueType="num">
                                      <p:cBhvr>
                                        <p:cTn id="1096" dur="2390"/>
                                        <p:tgtEl>
                                          <p:spTgt spid="3"/>
                                        </p:tgtEl>
                                        <p:attrNameLst>
                                          <p:attrName>ppt_h</p:attrName>
                                        </p:attrNameLst>
                                      </p:cBhvr>
                                      <p:tavLst>
                                        <p:tav tm="0">
                                          <p:val>
                                            <p:strVal val="ppt_h"/>
                                          </p:val>
                                        </p:tav>
                                        <p:tav tm="100000">
                                          <p:val>
                                            <p:strVal val="ppt_h"/>
                                          </p:val>
                                        </p:tav>
                                      </p:tavLst>
                                    </p:anim>
                                    <p:anim calcmode="lin" valueType="num">
                                      <p:cBhvr>
                                        <p:cTn id="1097" dur="239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8" dur="1" fill="hold">
                                          <p:stCondLst>
                                            <p:cond delay="2389"/>
                                          </p:stCondLst>
                                        </p:cTn>
                                        <p:tgtEl>
                                          <p:spTgt spid="3"/>
                                        </p:tgtEl>
                                        <p:attrNameLst>
                                          <p:attrName>style.visibility</p:attrName>
                                        </p:attrNameLst>
                                      </p:cBhvr>
                                      <p:to>
                                        <p:strVal val="hidden"/>
                                      </p:to>
                                    </p:set>
                                  </p:childTnLst>
                                </p:cTn>
                              </p:par>
                              <p:par>
                                <p:cTn id="1099" presetID="2" presetClass="exit" presetSubtype="2" fill="hold" grpId="3" nodeType="withEffect">
                                  <p:stCondLst>
                                    <p:cond delay="0"/>
                                  </p:stCondLst>
                                  <p:childTnLst>
                                    <p:anim calcmode="lin" valueType="num">
                                      <p:cBhvr additive="base">
                                        <p:cTn id="1100" dur="2390"/>
                                        <p:tgtEl>
                                          <p:spTgt spid="4"/>
                                        </p:tgtEl>
                                        <p:attrNameLst>
                                          <p:attrName>ppt_x</p:attrName>
                                        </p:attrNameLst>
                                      </p:cBhvr>
                                      <p:tavLst>
                                        <p:tav tm="0">
                                          <p:val>
                                            <p:strVal val="ppt_x"/>
                                          </p:val>
                                        </p:tav>
                                        <p:tav tm="100000">
                                          <p:val>
                                            <p:strVal val="1+ppt_w/2"/>
                                          </p:val>
                                        </p:tav>
                                      </p:tavLst>
                                    </p:anim>
                                    <p:anim calcmode="lin" valueType="num">
                                      <p:cBhvr additive="base">
                                        <p:cTn id="1101" dur="2390"/>
                                        <p:tgtEl>
                                          <p:spTgt spid="4"/>
                                        </p:tgtEl>
                                        <p:attrNameLst>
                                          <p:attrName>ppt_y</p:attrName>
                                        </p:attrNameLst>
                                      </p:cBhvr>
                                      <p:tavLst>
                                        <p:tav tm="0">
                                          <p:val>
                                            <p:strVal val="ppt_y"/>
                                          </p:val>
                                        </p:tav>
                                        <p:tav tm="100000">
                                          <p:val>
                                            <p:strVal val="ppt_y"/>
                                          </p:val>
                                        </p:tav>
                                      </p:tavLst>
                                    </p:anim>
                                    <p:set>
                                      <p:cBhvr>
                                        <p:cTn id="1102" dur="1" fill="hold">
                                          <p:stCondLst>
                                            <p:cond delay="2389"/>
                                          </p:stCondLst>
                                        </p:cTn>
                                        <p:tgtEl>
                                          <p:spTgt spid="4"/>
                                        </p:tgtEl>
                                        <p:attrNameLst>
                                          <p:attrName>style.visibility</p:attrName>
                                        </p:attrNameLst>
                                      </p:cBhvr>
                                      <p:to>
                                        <p:strVal val="hidden"/>
                                      </p:to>
                                    </p:set>
                                  </p:childTnLst>
                                </p:cTn>
                              </p:par>
                              <p:par>
                                <p:cTn id="1103" presetID="3" presetClass="exit" presetSubtype="10" fill="hold" grpId="4" nodeType="withEffect">
                                  <p:stCondLst>
                                    <p:cond delay="0"/>
                                  </p:stCondLst>
                                  <p:childTnLst>
                                    <p:animEffect transition="out" filter="blinds(horizontal)">
                                      <p:cBhvr>
                                        <p:cTn id="1104" dur="2390"/>
                                        <p:tgtEl>
                                          <p:spTgt spid="4"/>
                                        </p:tgtEl>
                                      </p:cBhvr>
                                    </p:animEffect>
                                    <p:set>
                                      <p:cBhvr>
                                        <p:cTn id="1105" dur="1" fill="hold">
                                          <p:stCondLst>
                                            <p:cond delay="2389"/>
                                          </p:stCondLst>
                                        </p:cTn>
                                        <p:tgtEl>
                                          <p:spTgt spid="4"/>
                                        </p:tgtEl>
                                        <p:attrNameLst>
                                          <p:attrName>style.visibility</p:attrName>
                                        </p:attrNameLst>
                                      </p:cBhvr>
                                      <p:to>
                                        <p:strVal val="hidden"/>
                                      </p:to>
                                    </p:set>
                                  </p:childTnLst>
                                </p:cTn>
                              </p:par>
                              <p:par>
                                <p:cTn id="1106" presetID="19" presetClass="exit" presetSubtype="10" fill="hold" grpId="5" nodeType="withEffect">
                                  <p:stCondLst>
                                    <p:cond delay="0"/>
                                  </p:stCondLst>
                                  <p:childTnLst>
                                    <p:anim calcmode="lin" valueType="num">
                                      <p:cBhvr>
                                        <p:cTn id="1107" dur="2390"/>
                                        <p:tgtEl>
                                          <p:spTgt spid="4"/>
                                        </p:tgtEl>
                                        <p:attrNameLst>
                                          <p:attrName>ppt_h</p:attrName>
                                        </p:attrNameLst>
                                      </p:cBhvr>
                                      <p:tavLst>
                                        <p:tav tm="0">
                                          <p:val>
                                            <p:strVal val="ppt_h"/>
                                          </p:val>
                                        </p:tav>
                                        <p:tav tm="100000">
                                          <p:val>
                                            <p:strVal val="ppt_h"/>
                                          </p:val>
                                        </p:tav>
                                      </p:tavLst>
                                    </p:anim>
                                    <p:anim calcmode="lin" valueType="num">
                                      <p:cBhvr>
                                        <p:cTn id="1108" dur="239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2389"/>
                                          </p:stCondLst>
                                        </p:cTn>
                                        <p:tgtEl>
                                          <p:spTgt spid="4"/>
                                        </p:tgtEl>
                                        <p:attrNameLst>
                                          <p:attrName>style.visibility</p:attrName>
                                        </p:attrNameLst>
                                      </p:cBhvr>
                                      <p:to>
                                        <p:strVal val="hidden"/>
                                      </p:to>
                                    </p:set>
                                  </p:childTnLst>
                                </p:cTn>
                              </p:par>
                              <p:par>
                                <p:cTn id="1110" presetID="2" presetClass="exit" presetSubtype="2" fill="hold" grpId="3" nodeType="withEffect">
                                  <p:stCondLst>
                                    <p:cond delay="0"/>
                                  </p:stCondLst>
                                  <p:childTnLst>
                                    <p:anim calcmode="lin" valueType="num">
                                      <p:cBhvr additive="base">
                                        <p:cTn id="1111" dur="2390"/>
                                        <p:tgtEl>
                                          <p:spTgt spid="5"/>
                                        </p:tgtEl>
                                        <p:attrNameLst>
                                          <p:attrName>ppt_x</p:attrName>
                                        </p:attrNameLst>
                                      </p:cBhvr>
                                      <p:tavLst>
                                        <p:tav tm="0">
                                          <p:val>
                                            <p:strVal val="ppt_x"/>
                                          </p:val>
                                        </p:tav>
                                        <p:tav tm="100000">
                                          <p:val>
                                            <p:strVal val="1+ppt_w/2"/>
                                          </p:val>
                                        </p:tav>
                                      </p:tavLst>
                                    </p:anim>
                                    <p:anim calcmode="lin" valueType="num">
                                      <p:cBhvr additive="base">
                                        <p:cTn id="1112" dur="2390"/>
                                        <p:tgtEl>
                                          <p:spTgt spid="5"/>
                                        </p:tgtEl>
                                        <p:attrNameLst>
                                          <p:attrName>ppt_y</p:attrName>
                                        </p:attrNameLst>
                                      </p:cBhvr>
                                      <p:tavLst>
                                        <p:tav tm="0">
                                          <p:val>
                                            <p:strVal val="ppt_y"/>
                                          </p:val>
                                        </p:tav>
                                        <p:tav tm="100000">
                                          <p:val>
                                            <p:strVal val="ppt_y"/>
                                          </p:val>
                                        </p:tav>
                                      </p:tavLst>
                                    </p:anim>
                                    <p:set>
                                      <p:cBhvr>
                                        <p:cTn id="1113" dur="1" fill="hold">
                                          <p:stCondLst>
                                            <p:cond delay="2389"/>
                                          </p:stCondLst>
                                        </p:cTn>
                                        <p:tgtEl>
                                          <p:spTgt spid="5"/>
                                        </p:tgtEl>
                                        <p:attrNameLst>
                                          <p:attrName>style.visibility</p:attrName>
                                        </p:attrNameLst>
                                      </p:cBhvr>
                                      <p:to>
                                        <p:strVal val="hidden"/>
                                      </p:to>
                                    </p:set>
                                  </p:childTnLst>
                                </p:cTn>
                              </p:par>
                              <p:par>
                                <p:cTn id="1114" presetID="3" presetClass="exit" presetSubtype="10" fill="hold" grpId="4" nodeType="withEffect">
                                  <p:stCondLst>
                                    <p:cond delay="0"/>
                                  </p:stCondLst>
                                  <p:childTnLst>
                                    <p:animEffect transition="out" filter="blinds(horizontal)">
                                      <p:cBhvr>
                                        <p:cTn id="1115" dur="2390"/>
                                        <p:tgtEl>
                                          <p:spTgt spid="5"/>
                                        </p:tgtEl>
                                      </p:cBhvr>
                                    </p:animEffect>
                                    <p:set>
                                      <p:cBhvr>
                                        <p:cTn id="1116" dur="1" fill="hold">
                                          <p:stCondLst>
                                            <p:cond delay="2389"/>
                                          </p:stCondLst>
                                        </p:cTn>
                                        <p:tgtEl>
                                          <p:spTgt spid="5"/>
                                        </p:tgtEl>
                                        <p:attrNameLst>
                                          <p:attrName>style.visibility</p:attrName>
                                        </p:attrNameLst>
                                      </p:cBhvr>
                                      <p:to>
                                        <p:strVal val="hidden"/>
                                      </p:to>
                                    </p:set>
                                  </p:childTnLst>
                                </p:cTn>
                              </p:par>
                              <p:par>
                                <p:cTn id="1117" presetID="19" presetClass="exit" presetSubtype="10" fill="hold" grpId="5" nodeType="withEffect">
                                  <p:stCondLst>
                                    <p:cond delay="0"/>
                                  </p:stCondLst>
                                  <p:childTnLst>
                                    <p:anim calcmode="lin" valueType="num">
                                      <p:cBhvr>
                                        <p:cTn id="1118" dur="2390"/>
                                        <p:tgtEl>
                                          <p:spTgt spid="5"/>
                                        </p:tgtEl>
                                        <p:attrNameLst>
                                          <p:attrName>ppt_h</p:attrName>
                                        </p:attrNameLst>
                                      </p:cBhvr>
                                      <p:tavLst>
                                        <p:tav tm="0">
                                          <p:val>
                                            <p:strVal val="ppt_h"/>
                                          </p:val>
                                        </p:tav>
                                        <p:tav tm="100000">
                                          <p:val>
                                            <p:strVal val="ppt_h"/>
                                          </p:val>
                                        </p:tav>
                                      </p:tavLst>
                                    </p:anim>
                                    <p:anim calcmode="lin" valueType="num">
                                      <p:cBhvr>
                                        <p:cTn id="1119" dur="239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20" dur="1" fill="hold">
                                          <p:stCondLst>
                                            <p:cond delay="2389"/>
                                          </p:stCondLst>
                                        </p:cTn>
                                        <p:tgtEl>
                                          <p:spTgt spid="5"/>
                                        </p:tgtEl>
                                        <p:attrNameLst>
                                          <p:attrName>style.visibility</p:attrName>
                                        </p:attrNameLst>
                                      </p:cBhvr>
                                      <p:to>
                                        <p:strVal val="hidden"/>
                                      </p:to>
                                    </p:set>
                                  </p:childTnLst>
                                </p:cTn>
                              </p:par>
                              <p:par>
                                <p:cTn id="1121" presetID="2" presetClass="exit" presetSubtype="2" fill="hold" grpId="3" nodeType="withEffect">
                                  <p:stCondLst>
                                    <p:cond delay="0"/>
                                  </p:stCondLst>
                                  <p:childTnLst>
                                    <p:anim calcmode="lin" valueType="num">
                                      <p:cBhvr additive="base">
                                        <p:cTn id="1122" dur="2390"/>
                                        <p:tgtEl>
                                          <p:spTgt spid="6"/>
                                        </p:tgtEl>
                                        <p:attrNameLst>
                                          <p:attrName>ppt_x</p:attrName>
                                        </p:attrNameLst>
                                      </p:cBhvr>
                                      <p:tavLst>
                                        <p:tav tm="0">
                                          <p:val>
                                            <p:strVal val="ppt_x"/>
                                          </p:val>
                                        </p:tav>
                                        <p:tav tm="100000">
                                          <p:val>
                                            <p:strVal val="1+ppt_w/2"/>
                                          </p:val>
                                        </p:tav>
                                      </p:tavLst>
                                    </p:anim>
                                    <p:anim calcmode="lin" valueType="num">
                                      <p:cBhvr additive="base">
                                        <p:cTn id="1123" dur="2390"/>
                                        <p:tgtEl>
                                          <p:spTgt spid="6"/>
                                        </p:tgtEl>
                                        <p:attrNameLst>
                                          <p:attrName>ppt_y</p:attrName>
                                        </p:attrNameLst>
                                      </p:cBhvr>
                                      <p:tavLst>
                                        <p:tav tm="0">
                                          <p:val>
                                            <p:strVal val="ppt_y"/>
                                          </p:val>
                                        </p:tav>
                                        <p:tav tm="100000">
                                          <p:val>
                                            <p:strVal val="ppt_y"/>
                                          </p:val>
                                        </p:tav>
                                      </p:tavLst>
                                    </p:anim>
                                    <p:set>
                                      <p:cBhvr>
                                        <p:cTn id="1124" dur="1" fill="hold">
                                          <p:stCondLst>
                                            <p:cond delay="2389"/>
                                          </p:stCondLst>
                                        </p:cTn>
                                        <p:tgtEl>
                                          <p:spTgt spid="6"/>
                                        </p:tgtEl>
                                        <p:attrNameLst>
                                          <p:attrName>style.visibility</p:attrName>
                                        </p:attrNameLst>
                                      </p:cBhvr>
                                      <p:to>
                                        <p:strVal val="hidden"/>
                                      </p:to>
                                    </p:set>
                                  </p:childTnLst>
                                </p:cTn>
                              </p:par>
                              <p:par>
                                <p:cTn id="1125" presetID="3" presetClass="exit" presetSubtype="10" fill="hold" grpId="4" nodeType="withEffect">
                                  <p:stCondLst>
                                    <p:cond delay="0"/>
                                  </p:stCondLst>
                                  <p:childTnLst>
                                    <p:animEffect transition="out" filter="blinds(horizontal)">
                                      <p:cBhvr>
                                        <p:cTn id="1126" dur="2390"/>
                                        <p:tgtEl>
                                          <p:spTgt spid="6"/>
                                        </p:tgtEl>
                                      </p:cBhvr>
                                    </p:animEffect>
                                    <p:set>
                                      <p:cBhvr>
                                        <p:cTn id="1127" dur="1" fill="hold">
                                          <p:stCondLst>
                                            <p:cond delay="2389"/>
                                          </p:stCondLst>
                                        </p:cTn>
                                        <p:tgtEl>
                                          <p:spTgt spid="6"/>
                                        </p:tgtEl>
                                        <p:attrNameLst>
                                          <p:attrName>style.visibility</p:attrName>
                                        </p:attrNameLst>
                                      </p:cBhvr>
                                      <p:to>
                                        <p:strVal val="hidden"/>
                                      </p:to>
                                    </p:set>
                                  </p:childTnLst>
                                </p:cTn>
                              </p:par>
                              <p:par>
                                <p:cTn id="1128" presetID="19" presetClass="exit" presetSubtype="10" fill="hold" grpId="5" nodeType="withEffect">
                                  <p:stCondLst>
                                    <p:cond delay="0"/>
                                  </p:stCondLst>
                                  <p:childTnLst>
                                    <p:anim calcmode="lin" valueType="num">
                                      <p:cBhvr>
                                        <p:cTn id="1129" dur="2390"/>
                                        <p:tgtEl>
                                          <p:spTgt spid="6"/>
                                        </p:tgtEl>
                                        <p:attrNameLst>
                                          <p:attrName>ppt_h</p:attrName>
                                        </p:attrNameLst>
                                      </p:cBhvr>
                                      <p:tavLst>
                                        <p:tav tm="0">
                                          <p:val>
                                            <p:strVal val="ppt_h"/>
                                          </p:val>
                                        </p:tav>
                                        <p:tav tm="100000">
                                          <p:val>
                                            <p:strVal val="ppt_h"/>
                                          </p:val>
                                        </p:tav>
                                      </p:tavLst>
                                    </p:anim>
                                    <p:anim calcmode="lin" valueType="num">
                                      <p:cBhvr>
                                        <p:cTn id="1130" dur="239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31" dur="1" fill="hold">
                                          <p:stCondLst>
                                            <p:cond delay="2389"/>
                                          </p:stCondLst>
                                        </p:cTn>
                                        <p:tgtEl>
                                          <p:spTgt spid="6"/>
                                        </p:tgtEl>
                                        <p:attrNameLst>
                                          <p:attrName>style.visibility</p:attrName>
                                        </p:attrNameLst>
                                      </p:cBhvr>
                                      <p:to>
                                        <p:strVal val="hidden"/>
                                      </p:to>
                                    </p:set>
                                  </p:childTnLst>
                                </p:cTn>
                              </p:par>
                              <p:par>
                                <p:cTn id="1132" presetID="2" presetClass="exit" presetSubtype="2" fill="hold" grpId="3" nodeType="withEffect">
                                  <p:stCondLst>
                                    <p:cond delay="0"/>
                                  </p:stCondLst>
                                  <p:childTnLst>
                                    <p:anim calcmode="lin" valueType="num">
                                      <p:cBhvr additive="base">
                                        <p:cTn id="1133" dur="2390"/>
                                        <p:tgtEl>
                                          <p:spTgt spid="7"/>
                                        </p:tgtEl>
                                        <p:attrNameLst>
                                          <p:attrName>ppt_x</p:attrName>
                                        </p:attrNameLst>
                                      </p:cBhvr>
                                      <p:tavLst>
                                        <p:tav tm="0">
                                          <p:val>
                                            <p:strVal val="ppt_x"/>
                                          </p:val>
                                        </p:tav>
                                        <p:tav tm="100000">
                                          <p:val>
                                            <p:strVal val="1+ppt_w/2"/>
                                          </p:val>
                                        </p:tav>
                                      </p:tavLst>
                                    </p:anim>
                                    <p:anim calcmode="lin" valueType="num">
                                      <p:cBhvr additive="base">
                                        <p:cTn id="1134" dur="2390"/>
                                        <p:tgtEl>
                                          <p:spTgt spid="7"/>
                                        </p:tgtEl>
                                        <p:attrNameLst>
                                          <p:attrName>ppt_y</p:attrName>
                                        </p:attrNameLst>
                                      </p:cBhvr>
                                      <p:tavLst>
                                        <p:tav tm="0">
                                          <p:val>
                                            <p:strVal val="ppt_y"/>
                                          </p:val>
                                        </p:tav>
                                        <p:tav tm="100000">
                                          <p:val>
                                            <p:strVal val="ppt_y"/>
                                          </p:val>
                                        </p:tav>
                                      </p:tavLst>
                                    </p:anim>
                                    <p:set>
                                      <p:cBhvr>
                                        <p:cTn id="1135" dur="1" fill="hold">
                                          <p:stCondLst>
                                            <p:cond delay="2389"/>
                                          </p:stCondLst>
                                        </p:cTn>
                                        <p:tgtEl>
                                          <p:spTgt spid="7"/>
                                        </p:tgtEl>
                                        <p:attrNameLst>
                                          <p:attrName>style.visibility</p:attrName>
                                        </p:attrNameLst>
                                      </p:cBhvr>
                                      <p:to>
                                        <p:strVal val="hidden"/>
                                      </p:to>
                                    </p:set>
                                  </p:childTnLst>
                                </p:cTn>
                              </p:par>
                              <p:par>
                                <p:cTn id="1136" presetID="3" presetClass="exit" presetSubtype="10" fill="hold" grpId="4" nodeType="withEffect">
                                  <p:stCondLst>
                                    <p:cond delay="0"/>
                                  </p:stCondLst>
                                  <p:childTnLst>
                                    <p:animEffect transition="out" filter="blinds(horizontal)">
                                      <p:cBhvr>
                                        <p:cTn id="1137" dur="2390"/>
                                        <p:tgtEl>
                                          <p:spTgt spid="7"/>
                                        </p:tgtEl>
                                      </p:cBhvr>
                                    </p:animEffect>
                                    <p:set>
                                      <p:cBhvr>
                                        <p:cTn id="1138" dur="1" fill="hold">
                                          <p:stCondLst>
                                            <p:cond delay="2389"/>
                                          </p:stCondLst>
                                        </p:cTn>
                                        <p:tgtEl>
                                          <p:spTgt spid="7"/>
                                        </p:tgtEl>
                                        <p:attrNameLst>
                                          <p:attrName>style.visibility</p:attrName>
                                        </p:attrNameLst>
                                      </p:cBhvr>
                                      <p:to>
                                        <p:strVal val="hidden"/>
                                      </p:to>
                                    </p:set>
                                  </p:childTnLst>
                                </p:cTn>
                              </p:par>
                              <p:par>
                                <p:cTn id="1139" presetID="19" presetClass="exit" presetSubtype="10" fill="hold" grpId="5" nodeType="withEffect">
                                  <p:stCondLst>
                                    <p:cond delay="0"/>
                                  </p:stCondLst>
                                  <p:childTnLst>
                                    <p:anim calcmode="lin" valueType="num">
                                      <p:cBhvr>
                                        <p:cTn id="1140" dur="2390"/>
                                        <p:tgtEl>
                                          <p:spTgt spid="7"/>
                                        </p:tgtEl>
                                        <p:attrNameLst>
                                          <p:attrName>ppt_h</p:attrName>
                                        </p:attrNameLst>
                                      </p:cBhvr>
                                      <p:tavLst>
                                        <p:tav tm="0">
                                          <p:val>
                                            <p:strVal val="ppt_h"/>
                                          </p:val>
                                        </p:tav>
                                        <p:tav tm="100000">
                                          <p:val>
                                            <p:strVal val="ppt_h"/>
                                          </p:val>
                                        </p:tav>
                                      </p:tavLst>
                                    </p:anim>
                                    <p:anim calcmode="lin" valueType="num">
                                      <p:cBhvr>
                                        <p:cTn id="1141" dur="239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42" dur="1" fill="hold">
                                          <p:stCondLst>
                                            <p:cond delay="2389"/>
                                          </p:stCondLst>
                                        </p:cTn>
                                        <p:tgtEl>
                                          <p:spTgt spid="7"/>
                                        </p:tgtEl>
                                        <p:attrNameLst>
                                          <p:attrName>style.visibility</p:attrName>
                                        </p:attrNameLst>
                                      </p:cBhvr>
                                      <p:to>
                                        <p:strVal val="hidden"/>
                                      </p:to>
                                    </p:set>
                                  </p:childTnLst>
                                </p:cTn>
                              </p:par>
                              <p:par>
                                <p:cTn id="1143" presetID="2" presetClass="exit" presetSubtype="2" fill="hold" grpId="3" nodeType="withEffect">
                                  <p:stCondLst>
                                    <p:cond delay="0"/>
                                  </p:stCondLst>
                                  <p:childTnLst>
                                    <p:anim calcmode="lin" valueType="num">
                                      <p:cBhvr additive="base">
                                        <p:cTn id="1144" dur="2390"/>
                                        <p:tgtEl>
                                          <p:spTgt spid="8"/>
                                        </p:tgtEl>
                                        <p:attrNameLst>
                                          <p:attrName>ppt_x</p:attrName>
                                        </p:attrNameLst>
                                      </p:cBhvr>
                                      <p:tavLst>
                                        <p:tav tm="0">
                                          <p:val>
                                            <p:strVal val="ppt_x"/>
                                          </p:val>
                                        </p:tav>
                                        <p:tav tm="100000">
                                          <p:val>
                                            <p:strVal val="1+ppt_w/2"/>
                                          </p:val>
                                        </p:tav>
                                      </p:tavLst>
                                    </p:anim>
                                    <p:anim calcmode="lin" valueType="num">
                                      <p:cBhvr additive="base">
                                        <p:cTn id="1145" dur="2390"/>
                                        <p:tgtEl>
                                          <p:spTgt spid="8"/>
                                        </p:tgtEl>
                                        <p:attrNameLst>
                                          <p:attrName>ppt_y</p:attrName>
                                        </p:attrNameLst>
                                      </p:cBhvr>
                                      <p:tavLst>
                                        <p:tav tm="0">
                                          <p:val>
                                            <p:strVal val="ppt_y"/>
                                          </p:val>
                                        </p:tav>
                                        <p:tav tm="100000">
                                          <p:val>
                                            <p:strVal val="ppt_y"/>
                                          </p:val>
                                        </p:tav>
                                      </p:tavLst>
                                    </p:anim>
                                    <p:set>
                                      <p:cBhvr>
                                        <p:cTn id="1146" dur="1" fill="hold">
                                          <p:stCondLst>
                                            <p:cond delay="2389"/>
                                          </p:stCondLst>
                                        </p:cTn>
                                        <p:tgtEl>
                                          <p:spTgt spid="8"/>
                                        </p:tgtEl>
                                        <p:attrNameLst>
                                          <p:attrName>style.visibility</p:attrName>
                                        </p:attrNameLst>
                                      </p:cBhvr>
                                      <p:to>
                                        <p:strVal val="hidden"/>
                                      </p:to>
                                    </p:set>
                                  </p:childTnLst>
                                </p:cTn>
                              </p:par>
                              <p:par>
                                <p:cTn id="1147" presetID="3" presetClass="exit" presetSubtype="10" fill="hold" grpId="4" nodeType="withEffect">
                                  <p:stCondLst>
                                    <p:cond delay="0"/>
                                  </p:stCondLst>
                                  <p:childTnLst>
                                    <p:animEffect transition="out" filter="blinds(horizontal)">
                                      <p:cBhvr>
                                        <p:cTn id="1148" dur="2390"/>
                                        <p:tgtEl>
                                          <p:spTgt spid="8"/>
                                        </p:tgtEl>
                                      </p:cBhvr>
                                    </p:animEffect>
                                    <p:set>
                                      <p:cBhvr>
                                        <p:cTn id="1149" dur="1" fill="hold">
                                          <p:stCondLst>
                                            <p:cond delay="2389"/>
                                          </p:stCondLst>
                                        </p:cTn>
                                        <p:tgtEl>
                                          <p:spTgt spid="8"/>
                                        </p:tgtEl>
                                        <p:attrNameLst>
                                          <p:attrName>style.visibility</p:attrName>
                                        </p:attrNameLst>
                                      </p:cBhvr>
                                      <p:to>
                                        <p:strVal val="hidden"/>
                                      </p:to>
                                    </p:set>
                                  </p:childTnLst>
                                </p:cTn>
                              </p:par>
                              <p:par>
                                <p:cTn id="1150" presetID="19" presetClass="exit" presetSubtype="10" fill="hold" grpId="5" nodeType="withEffect">
                                  <p:stCondLst>
                                    <p:cond delay="0"/>
                                  </p:stCondLst>
                                  <p:childTnLst>
                                    <p:anim calcmode="lin" valueType="num">
                                      <p:cBhvr>
                                        <p:cTn id="1151" dur="2390"/>
                                        <p:tgtEl>
                                          <p:spTgt spid="8"/>
                                        </p:tgtEl>
                                        <p:attrNameLst>
                                          <p:attrName>ppt_h</p:attrName>
                                        </p:attrNameLst>
                                      </p:cBhvr>
                                      <p:tavLst>
                                        <p:tav tm="0">
                                          <p:val>
                                            <p:strVal val="ppt_h"/>
                                          </p:val>
                                        </p:tav>
                                        <p:tav tm="100000">
                                          <p:val>
                                            <p:strVal val="ppt_h"/>
                                          </p:val>
                                        </p:tav>
                                      </p:tavLst>
                                    </p:anim>
                                    <p:anim calcmode="lin" valueType="num">
                                      <p:cBhvr>
                                        <p:cTn id="1152" dur="239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53" dur="1" fill="hold">
                                          <p:stCondLst>
                                            <p:cond delay="2389"/>
                                          </p:stCondLst>
                                        </p:cTn>
                                        <p:tgtEl>
                                          <p:spTgt spid="8"/>
                                        </p:tgtEl>
                                        <p:attrNameLst>
                                          <p:attrName>style.visibility</p:attrName>
                                        </p:attrNameLst>
                                      </p:cBhvr>
                                      <p:to>
                                        <p:strVal val="hidden"/>
                                      </p:to>
                                    </p:set>
                                  </p:childTnLst>
                                </p:cTn>
                              </p:par>
                              <p:par>
                                <p:cTn id="1154" presetID="2" presetClass="exit" presetSubtype="2" fill="hold" grpId="3" nodeType="withEffect">
                                  <p:stCondLst>
                                    <p:cond delay="0"/>
                                  </p:stCondLst>
                                  <p:childTnLst>
                                    <p:anim calcmode="lin" valueType="num">
                                      <p:cBhvr additive="base">
                                        <p:cTn id="1155" dur="2390"/>
                                        <p:tgtEl>
                                          <p:spTgt spid="9"/>
                                        </p:tgtEl>
                                        <p:attrNameLst>
                                          <p:attrName>ppt_x</p:attrName>
                                        </p:attrNameLst>
                                      </p:cBhvr>
                                      <p:tavLst>
                                        <p:tav tm="0">
                                          <p:val>
                                            <p:strVal val="ppt_x"/>
                                          </p:val>
                                        </p:tav>
                                        <p:tav tm="100000">
                                          <p:val>
                                            <p:strVal val="1+ppt_w/2"/>
                                          </p:val>
                                        </p:tav>
                                      </p:tavLst>
                                    </p:anim>
                                    <p:anim calcmode="lin" valueType="num">
                                      <p:cBhvr additive="base">
                                        <p:cTn id="1156" dur="2390"/>
                                        <p:tgtEl>
                                          <p:spTgt spid="9"/>
                                        </p:tgtEl>
                                        <p:attrNameLst>
                                          <p:attrName>ppt_y</p:attrName>
                                        </p:attrNameLst>
                                      </p:cBhvr>
                                      <p:tavLst>
                                        <p:tav tm="0">
                                          <p:val>
                                            <p:strVal val="ppt_y"/>
                                          </p:val>
                                        </p:tav>
                                        <p:tav tm="100000">
                                          <p:val>
                                            <p:strVal val="ppt_y"/>
                                          </p:val>
                                        </p:tav>
                                      </p:tavLst>
                                    </p:anim>
                                    <p:set>
                                      <p:cBhvr>
                                        <p:cTn id="1157" dur="1" fill="hold">
                                          <p:stCondLst>
                                            <p:cond delay="2389"/>
                                          </p:stCondLst>
                                        </p:cTn>
                                        <p:tgtEl>
                                          <p:spTgt spid="9"/>
                                        </p:tgtEl>
                                        <p:attrNameLst>
                                          <p:attrName>style.visibility</p:attrName>
                                        </p:attrNameLst>
                                      </p:cBhvr>
                                      <p:to>
                                        <p:strVal val="hidden"/>
                                      </p:to>
                                    </p:set>
                                  </p:childTnLst>
                                </p:cTn>
                              </p:par>
                              <p:par>
                                <p:cTn id="1158" presetID="3" presetClass="exit" presetSubtype="10" fill="hold" grpId="4" nodeType="withEffect">
                                  <p:stCondLst>
                                    <p:cond delay="0"/>
                                  </p:stCondLst>
                                  <p:childTnLst>
                                    <p:animEffect transition="out" filter="blinds(horizontal)">
                                      <p:cBhvr>
                                        <p:cTn id="1159" dur="2390"/>
                                        <p:tgtEl>
                                          <p:spTgt spid="9"/>
                                        </p:tgtEl>
                                      </p:cBhvr>
                                    </p:animEffect>
                                    <p:set>
                                      <p:cBhvr>
                                        <p:cTn id="1160" dur="1" fill="hold">
                                          <p:stCondLst>
                                            <p:cond delay="2389"/>
                                          </p:stCondLst>
                                        </p:cTn>
                                        <p:tgtEl>
                                          <p:spTgt spid="9"/>
                                        </p:tgtEl>
                                        <p:attrNameLst>
                                          <p:attrName>style.visibility</p:attrName>
                                        </p:attrNameLst>
                                      </p:cBhvr>
                                      <p:to>
                                        <p:strVal val="hidden"/>
                                      </p:to>
                                    </p:set>
                                  </p:childTnLst>
                                </p:cTn>
                              </p:par>
                              <p:par>
                                <p:cTn id="1161" presetID="19" presetClass="exit" presetSubtype="10" fill="hold" grpId="5" nodeType="withEffect">
                                  <p:stCondLst>
                                    <p:cond delay="0"/>
                                  </p:stCondLst>
                                  <p:childTnLst>
                                    <p:anim calcmode="lin" valueType="num">
                                      <p:cBhvr>
                                        <p:cTn id="1162" dur="2390"/>
                                        <p:tgtEl>
                                          <p:spTgt spid="9"/>
                                        </p:tgtEl>
                                        <p:attrNameLst>
                                          <p:attrName>ppt_h</p:attrName>
                                        </p:attrNameLst>
                                      </p:cBhvr>
                                      <p:tavLst>
                                        <p:tav tm="0">
                                          <p:val>
                                            <p:strVal val="ppt_h"/>
                                          </p:val>
                                        </p:tav>
                                        <p:tav tm="100000">
                                          <p:val>
                                            <p:strVal val="ppt_h"/>
                                          </p:val>
                                        </p:tav>
                                      </p:tavLst>
                                    </p:anim>
                                    <p:anim calcmode="lin" valueType="num">
                                      <p:cBhvr>
                                        <p:cTn id="1163" dur="239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4" dur="1" fill="hold">
                                          <p:stCondLst>
                                            <p:cond delay="2389"/>
                                          </p:stCondLst>
                                        </p:cTn>
                                        <p:tgtEl>
                                          <p:spTgt spid="9"/>
                                        </p:tgtEl>
                                        <p:attrNameLst>
                                          <p:attrName>style.visibility</p:attrName>
                                        </p:attrNameLst>
                                      </p:cBhvr>
                                      <p:to>
                                        <p:strVal val="hidden"/>
                                      </p:to>
                                    </p:set>
                                  </p:childTnLst>
                                </p:cTn>
                              </p:par>
                              <p:par>
                                <p:cTn id="1165" presetID="2" presetClass="exit" presetSubtype="2" fill="hold" grpId="3" nodeType="withEffect">
                                  <p:stCondLst>
                                    <p:cond delay="0"/>
                                  </p:stCondLst>
                                  <p:childTnLst>
                                    <p:anim calcmode="lin" valueType="num">
                                      <p:cBhvr additive="base">
                                        <p:cTn id="1166" dur="2390"/>
                                        <p:tgtEl>
                                          <p:spTgt spid="10"/>
                                        </p:tgtEl>
                                        <p:attrNameLst>
                                          <p:attrName>ppt_x</p:attrName>
                                        </p:attrNameLst>
                                      </p:cBhvr>
                                      <p:tavLst>
                                        <p:tav tm="0">
                                          <p:val>
                                            <p:strVal val="ppt_x"/>
                                          </p:val>
                                        </p:tav>
                                        <p:tav tm="100000">
                                          <p:val>
                                            <p:strVal val="1+ppt_w/2"/>
                                          </p:val>
                                        </p:tav>
                                      </p:tavLst>
                                    </p:anim>
                                    <p:anim calcmode="lin" valueType="num">
                                      <p:cBhvr additive="base">
                                        <p:cTn id="1167" dur="2390"/>
                                        <p:tgtEl>
                                          <p:spTgt spid="10"/>
                                        </p:tgtEl>
                                        <p:attrNameLst>
                                          <p:attrName>ppt_y</p:attrName>
                                        </p:attrNameLst>
                                      </p:cBhvr>
                                      <p:tavLst>
                                        <p:tav tm="0">
                                          <p:val>
                                            <p:strVal val="ppt_y"/>
                                          </p:val>
                                        </p:tav>
                                        <p:tav tm="100000">
                                          <p:val>
                                            <p:strVal val="ppt_y"/>
                                          </p:val>
                                        </p:tav>
                                      </p:tavLst>
                                    </p:anim>
                                    <p:set>
                                      <p:cBhvr>
                                        <p:cTn id="1168" dur="1" fill="hold">
                                          <p:stCondLst>
                                            <p:cond delay="2389"/>
                                          </p:stCondLst>
                                        </p:cTn>
                                        <p:tgtEl>
                                          <p:spTgt spid="10"/>
                                        </p:tgtEl>
                                        <p:attrNameLst>
                                          <p:attrName>style.visibility</p:attrName>
                                        </p:attrNameLst>
                                      </p:cBhvr>
                                      <p:to>
                                        <p:strVal val="hidden"/>
                                      </p:to>
                                    </p:set>
                                  </p:childTnLst>
                                </p:cTn>
                              </p:par>
                              <p:par>
                                <p:cTn id="1169" presetID="3" presetClass="exit" presetSubtype="10" fill="hold" grpId="4" nodeType="withEffect">
                                  <p:stCondLst>
                                    <p:cond delay="0"/>
                                  </p:stCondLst>
                                  <p:childTnLst>
                                    <p:animEffect transition="out" filter="blinds(horizontal)">
                                      <p:cBhvr>
                                        <p:cTn id="1170" dur="2390"/>
                                        <p:tgtEl>
                                          <p:spTgt spid="10"/>
                                        </p:tgtEl>
                                      </p:cBhvr>
                                    </p:animEffect>
                                    <p:set>
                                      <p:cBhvr>
                                        <p:cTn id="1171" dur="1" fill="hold">
                                          <p:stCondLst>
                                            <p:cond delay="2389"/>
                                          </p:stCondLst>
                                        </p:cTn>
                                        <p:tgtEl>
                                          <p:spTgt spid="10"/>
                                        </p:tgtEl>
                                        <p:attrNameLst>
                                          <p:attrName>style.visibility</p:attrName>
                                        </p:attrNameLst>
                                      </p:cBhvr>
                                      <p:to>
                                        <p:strVal val="hidden"/>
                                      </p:to>
                                    </p:set>
                                  </p:childTnLst>
                                </p:cTn>
                              </p:par>
                              <p:par>
                                <p:cTn id="1172" presetID="19" presetClass="exit" presetSubtype="10" fill="hold" grpId="5" nodeType="withEffect">
                                  <p:stCondLst>
                                    <p:cond delay="0"/>
                                  </p:stCondLst>
                                  <p:childTnLst>
                                    <p:anim calcmode="lin" valueType="num">
                                      <p:cBhvr>
                                        <p:cTn id="1173" dur="2390"/>
                                        <p:tgtEl>
                                          <p:spTgt spid="10"/>
                                        </p:tgtEl>
                                        <p:attrNameLst>
                                          <p:attrName>ppt_h</p:attrName>
                                        </p:attrNameLst>
                                      </p:cBhvr>
                                      <p:tavLst>
                                        <p:tav tm="0">
                                          <p:val>
                                            <p:strVal val="ppt_h"/>
                                          </p:val>
                                        </p:tav>
                                        <p:tav tm="100000">
                                          <p:val>
                                            <p:strVal val="ppt_h"/>
                                          </p:val>
                                        </p:tav>
                                      </p:tavLst>
                                    </p:anim>
                                    <p:anim calcmode="lin" valueType="num">
                                      <p:cBhvr>
                                        <p:cTn id="1174" dur="239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75" dur="1" fill="hold">
                                          <p:stCondLst>
                                            <p:cond delay="2389"/>
                                          </p:stCondLst>
                                        </p:cTn>
                                        <p:tgtEl>
                                          <p:spTgt spid="10"/>
                                        </p:tgtEl>
                                        <p:attrNameLst>
                                          <p:attrName>style.visibility</p:attrName>
                                        </p:attrNameLst>
                                      </p:cBhvr>
                                      <p:to>
                                        <p:strVal val="hidden"/>
                                      </p:to>
                                    </p:set>
                                  </p:childTnLst>
                                </p:cTn>
                              </p:par>
                              <p:par>
                                <p:cTn id="1176" presetID="2" presetClass="exit" presetSubtype="2" fill="hold" grpId="3" nodeType="withEffect">
                                  <p:stCondLst>
                                    <p:cond delay="0"/>
                                  </p:stCondLst>
                                  <p:childTnLst>
                                    <p:anim calcmode="lin" valueType="num">
                                      <p:cBhvr additive="base">
                                        <p:cTn id="1177" dur="2390"/>
                                        <p:tgtEl>
                                          <p:spTgt spid="11"/>
                                        </p:tgtEl>
                                        <p:attrNameLst>
                                          <p:attrName>ppt_x</p:attrName>
                                        </p:attrNameLst>
                                      </p:cBhvr>
                                      <p:tavLst>
                                        <p:tav tm="0">
                                          <p:val>
                                            <p:strVal val="ppt_x"/>
                                          </p:val>
                                        </p:tav>
                                        <p:tav tm="100000">
                                          <p:val>
                                            <p:strVal val="1+ppt_w/2"/>
                                          </p:val>
                                        </p:tav>
                                      </p:tavLst>
                                    </p:anim>
                                    <p:anim calcmode="lin" valueType="num">
                                      <p:cBhvr additive="base">
                                        <p:cTn id="1178" dur="2390"/>
                                        <p:tgtEl>
                                          <p:spTgt spid="11"/>
                                        </p:tgtEl>
                                        <p:attrNameLst>
                                          <p:attrName>ppt_y</p:attrName>
                                        </p:attrNameLst>
                                      </p:cBhvr>
                                      <p:tavLst>
                                        <p:tav tm="0">
                                          <p:val>
                                            <p:strVal val="ppt_y"/>
                                          </p:val>
                                        </p:tav>
                                        <p:tav tm="100000">
                                          <p:val>
                                            <p:strVal val="ppt_y"/>
                                          </p:val>
                                        </p:tav>
                                      </p:tavLst>
                                    </p:anim>
                                    <p:set>
                                      <p:cBhvr>
                                        <p:cTn id="1179" dur="1" fill="hold">
                                          <p:stCondLst>
                                            <p:cond delay="2389"/>
                                          </p:stCondLst>
                                        </p:cTn>
                                        <p:tgtEl>
                                          <p:spTgt spid="11"/>
                                        </p:tgtEl>
                                        <p:attrNameLst>
                                          <p:attrName>style.visibility</p:attrName>
                                        </p:attrNameLst>
                                      </p:cBhvr>
                                      <p:to>
                                        <p:strVal val="hidden"/>
                                      </p:to>
                                    </p:set>
                                  </p:childTnLst>
                                </p:cTn>
                              </p:par>
                              <p:par>
                                <p:cTn id="1180" presetID="3" presetClass="exit" presetSubtype="10" fill="hold" grpId="4" nodeType="withEffect">
                                  <p:stCondLst>
                                    <p:cond delay="0"/>
                                  </p:stCondLst>
                                  <p:childTnLst>
                                    <p:animEffect transition="out" filter="blinds(horizontal)">
                                      <p:cBhvr>
                                        <p:cTn id="1181" dur="2390"/>
                                        <p:tgtEl>
                                          <p:spTgt spid="11"/>
                                        </p:tgtEl>
                                      </p:cBhvr>
                                    </p:animEffect>
                                    <p:set>
                                      <p:cBhvr>
                                        <p:cTn id="1182" dur="1" fill="hold">
                                          <p:stCondLst>
                                            <p:cond delay="2389"/>
                                          </p:stCondLst>
                                        </p:cTn>
                                        <p:tgtEl>
                                          <p:spTgt spid="11"/>
                                        </p:tgtEl>
                                        <p:attrNameLst>
                                          <p:attrName>style.visibility</p:attrName>
                                        </p:attrNameLst>
                                      </p:cBhvr>
                                      <p:to>
                                        <p:strVal val="hidden"/>
                                      </p:to>
                                    </p:set>
                                  </p:childTnLst>
                                </p:cTn>
                              </p:par>
                              <p:par>
                                <p:cTn id="1183" presetID="19" presetClass="exit" presetSubtype="10" fill="hold" grpId="5" nodeType="withEffect">
                                  <p:stCondLst>
                                    <p:cond delay="0"/>
                                  </p:stCondLst>
                                  <p:childTnLst>
                                    <p:anim calcmode="lin" valueType="num">
                                      <p:cBhvr>
                                        <p:cTn id="1184" dur="2390"/>
                                        <p:tgtEl>
                                          <p:spTgt spid="11"/>
                                        </p:tgtEl>
                                        <p:attrNameLst>
                                          <p:attrName>ppt_h</p:attrName>
                                        </p:attrNameLst>
                                      </p:cBhvr>
                                      <p:tavLst>
                                        <p:tav tm="0">
                                          <p:val>
                                            <p:strVal val="ppt_h"/>
                                          </p:val>
                                        </p:tav>
                                        <p:tav tm="100000">
                                          <p:val>
                                            <p:strVal val="ppt_h"/>
                                          </p:val>
                                        </p:tav>
                                      </p:tavLst>
                                    </p:anim>
                                    <p:anim calcmode="lin" valueType="num">
                                      <p:cBhvr>
                                        <p:cTn id="1185" dur="239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86" dur="1" fill="hold">
                                          <p:stCondLst>
                                            <p:cond delay="2389"/>
                                          </p:stCondLst>
                                        </p:cTn>
                                        <p:tgtEl>
                                          <p:spTgt spid="11"/>
                                        </p:tgtEl>
                                        <p:attrNameLst>
                                          <p:attrName>style.visibility</p:attrName>
                                        </p:attrNameLst>
                                      </p:cBhvr>
                                      <p:to>
                                        <p:strVal val="hidden"/>
                                      </p:to>
                                    </p:set>
                                  </p:childTnLst>
                                </p:cTn>
                              </p:par>
                              <p:par>
                                <p:cTn id="1187" presetID="2" presetClass="exit" presetSubtype="2" fill="hold" grpId="3" nodeType="withEffect">
                                  <p:stCondLst>
                                    <p:cond delay="0"/>
                                  </p:stCondLst>
                                  <p:childTnLst>
                                    <p:anim calcmode="lin" valueType="num">
                                      <p:cBhvr additive="base">
                                        <p:cTn id="1188" dur="2390"/>
                                        <p:tgtEl>
                                          <p:spTgt spid="12"/>
                                        </p:tgtEl>
                                        <p:attrNameLst>
                                          <p:attrName>ppt_x</p:attrName>
                                        </p:attrNameLst>
                                      </p:cBhvr>
                                      <p:tavLst>
                                        <p:tav tm="0">
                                          <p:val>
                                            <p:strVal val="ppt_x"/>
                                          </p:val>
                                        </p:tav>
                                        <p:tav tm="100000">
                                          <p:val>
                                            <p:strVal val="1+ppt_w/2"/>
                                          </p:val>
                                        </p:tav>
                                      </p:tavLst>
                                    </p:anim>
                                    <p:anim calcmode="lin" valueType="num">
                                      <p:cBhvr additive="base">
                                        <p:cTn id="1189" dur="2390"/>
                                        <p:tgtEl>
                                          <p:spTgt spid="12"/>
                                        </p:tgtEl>
                                        <p:attrNameLst>
                                          <p:attrName>ppt_y</p:attrName>
                                        </p:attrNameLst>
                                      </p:cBhvr>
                                      <p:tavLst>
                                        <p:tav tm="0">
                                          <p:val>
                                            <p:strVal val="ppt_y"/>
                                          </p:val>
                                        </p:tav>
                                        <p:tav tm="100000">
                                          <p:val>
                                            <p:strVal val="ppt_y"/>
                                          </p:val>
                                        </p:tav>
                                      </p:tavLst>
                                    </p:anim>
                                    <p:set>
                                      <p:cBhvr>
                                        <p:cTn id="1190" dur="1" fill="hold">
                                          <p:stCondLst>
                                            <p:cond delay="2389"/>
                                          </p:stCondLst>
                                        </p:cTn>
                                        <p:tgtEl>
                                          <p:spTgt spid="12"/>
                                        </p:tgtEl>
                                        <p:attrNameLst>
                                          <p:attrName>style.visibility</p:attrName>
                                        </p:attrNameLst>
                                      </p:cBhvr>
                                      <p:to>
                                        <p:strVal val="hidden"/>
                                      </p:to>
                                    </p:set>
                                  </p:childTnLst>
                                </p:cTn>
                              </p:par>
                              <p:par>
                                <p:cTn id="1191" presetID="3" presetClass="exit" presetSubtype="10" fill="hold" grpId="4" nodeType="withEffect">
                                  <p:stCondLst>
                                    <p:cond delay="0"/>
                                  </p:stCondLst>
                                  <p:childTnLst>
                                    <p:animEffect transition="out" filter="blinds(horizontal)">
                                      <p:cBhvr>
                                        <p:cTn id="1192" dur="2390"/>
                                        <p:tgtEl>
                                          <p:spTgt spid="12"/>
                                        </p:tgtEl>
                                      </p:cBhvr>
                                    </p:animEffect>
                                    <p:set>
                                      <p:cBhvr>
                                        <p:cTn id="1193" dur="1" fill="hold">
                                          <p:stCondLst>
                                            <p:cond delay="2389"/>
                                          </p:stCondLst>
                                        </p:cTn>
                                        <p:tgtEl>
                                          <p:spTgt spid="12"/>
                                        </p:tgtEl>
                                        <p:attrNameLst>
                                          <p:attrName>style.visibility</p:attrName>
                                        </p:attrNameLst>
                                      </p:cBhvr>
                                      <p:to>
                                        <p:strVal val="hidden"/>
                                      </p:to>
                                    </p:set>
                                  </p:childTnLst>
                                </p:cTn>
                              </p:par>
                              <p:par>
                                <p:cTn id="1194" presetID="19" presetClass="exit" presetSubtype="10" fill="hold" grpId="5" nodeType="withEffect">
                                  <p:stCondLst>
                                    <p:cond delay="0"/>
                                  </p:stCondLst>
                                  <p:childTnLst>
                                    <p:anim calcmode="lin" valueType="num">
                                      <p:cBhvr>
                                        <p:cTn id="1195" dur="2390"/>
                                        <p:tgtEl>
                                          <p:spTgt spid="12"/>
                                        </p:tgtEl>
                                        <p:attrNameLst>
                                          <p:attrName>ppt_h</p:attrName>
                                        </p:attrNameLst>
                                      </p:cBhvr>
                                      <p:tavLst>
                                        <p:tav tm="0">
                                          <p:val>
                                            <p:strVal val="ppt_h"/>
                                          </p:val>
                                        </p:tav>
                                        <p:tav tm="100000">
                                          <p:val>
                                            <p:strVal val="ppt_h"/>
                                          </p:val>
                                        </p:tav>
                                      </p:tavLst>
                                    </p:anim>
                                    <p:anim calcmode="lin" valueType="num">
                                      <p:cBhvr>
                                        <p:cTn id="1196" dur="239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7" dur="1" fill="hold">
                                          <p:stCondLst>
                                            <p:cond delay="2389"/>
                                          </p:stCondLst>
                                        </p:cTn>
                                        <p:tgtEl>
                                          <p:spTgt spid="12"/>
                                        </p:tgtEl>
                                        <p:attrNameLst>
                                          <p:attrName>style.visibility</p:attrName>
                                        </p:attrNameLst>
                                      </p:cBhvr>
                                      <p:to>
                                        <p:strVal val="hidden"/>
                                      </p:to>
                                    </p:set>
                                  </p:childTnLst>
                                </p:cTn>
                              </p:par>
                              <p:par>
                                <p:cTn id="1198" presetID="2" presetClass="exit" presetSubtype="2" fill="hold" grpId="3" nodeType="withEffect">
                                  <p:stCondLst>
                                    <p:cond delay="0"/>
                                  </p:stCondLst>
                                  <p:childTnLst>
                                    <p:anim calcmode="lin" valueType="num">
                                      <p:cBhvr additive="base">
                                        <p:cTn id="1199" dur="2390"/>
                                        <p:tgtEl>
                                          <p:spTgt spid="13"/>
                                        </p:tgtEl>
                                        <p:attrNameLst>
                                          <p:attrName>ppt_x</p:attrName>
                                        </p:attrNameLst>
                                      </p:cBhvr>
                                      <p:tavLst>
                                        <p:tav tm="0">
                                          <p:val>
                                            <p:strVal val="ppt_x"/>
                                          </p:val>
                                        </p:tav>
                                        <p:tav tm="100000">
                                          <p:val>
                                            <p:strVal val="1+ppt_w/2"/>
                                          </p:val>
                                        </p:tav>
                                      </p:tavLst>
                                    </p:anim>
                                    <p:anim calcmode="lin" valueType="num">
                                      <p:cBhvr additive="base">
                                        <p:cTn id="1200" dur="2390"/>
                                        <p:tgtEl>
                                          <p:spTgt spid="13"/>
                                        </p:tgtEl>
                                        <p:attrNameLst>
                                          <p:attrName>ppt_y</p:attrName>
                                        </p:attrNameLst>
                                      </p:cBhvr>
                                      <p:tavLst>
                                        <p:tav tm="0">
                                          <p:val>
                                            <p:strVal val="ppt_y"/>
                                          </p:val>
                                        </p:tav>
                                        <p:tav tm="100000">
                                          <p:val>
                                            <p:strVal val="ppt_y"/>
                                          </p:val>
                                        </p:tav>
                                      </p:tavLst>
                                    </p:anim>
                                    <p:set>
                                      <p:cBhvr>
                                        <p:cTn id="1201" dur="1" fill="hold">
                                          <p:stCondLst>
                                            <p:cond delay="2389"/>
                                          </p:stCondLst>
                                        </p:cTn>
                                        <p:tgtEl>
                                          <p:spTgt spid="13"/>
                                        </p:tgtEl>
                                        <p:attrNameLst>
                                          <p:attrName>style.visibility</p:attrName>
                                        </p:attrNameLst>
                                      </p:cBhvr>
                                      <p:to>
                                        <p:strVal val="hidden"/>
                                      </p:to>
                                    </p:set>
                                  </p:childTnLst>
                                </p:cTn>
                              </p:par>
                              <p:par>
                                <p:cTn id="1202" presetID="3" presetClass="exit" presetSubtype="10" fill="hold" grpId="4" nodeType="withEffect">
                                  <p:stCondLst>
                                    <p:cond delay="0"/>
                                  </p:stCondLst>
                                  <p:childTnLst>
                                    <p:animEffect transition="out" filter="blinds(horizontal)">
                                      <p:cBhvr>
                                        <p:cTn id="1203" dur="2390"/>
                                        <p:tgtEl>
                                          <p:spTgt spid="13"/>
                                        </p:tgtEl>
                                      </p:cBhvr>
                                    </p:animEffect>
                                    <p:set>
                                      <p:cBhvr>
                                        <p:cTn id="1204" dur="1" fill="hold">
                                          <p:stCondLst>
                                            <p:cond delay="2389"/>
                                          </p:stCondLst>
                                        </p:cTn>
                                        <p:tgtEl>
                                          <p:spTgt spid="13"/>
                                        </p:tgtEl>
                                        <p:attrNameLst>
                                          <p:attrName>style.visibility</p:attrName>
                                        </p:attrNameLst>
                                      </p:cBhvr>
                                      <p:to>
                                        <p:strVal val="hidden"/>
                                      </p:to>
                                    </p:set>
                                  </p:childTnLst>
                                </p:cTn>
                              </p:par>
                              <p:par>
                                <p:cTn id="1205" presetID="19" presetClass="exit" presetSubtype="10" fill="hold" grpId="5" nodeType="withEffect">
                                  <p:stCondLst>
                                    <p:cond delay="0"/>
                                  </p:stCondLst>
                                  <p:childTnLst>
                                    <p:anim calcmode="lin" valueType="num">
                                      <p:cBhvr>
                                        <p:cTn id="1206" dur="2390"/>
                                        <p:tgtEl>
                                          <p:spTgt spid="13"/>
                                        </p:tgtEl>
                                        <p:attrNameLst>
                                          <p:attrName>ppt_h</p:attrName>
                                        </p:attrNameLst>
                                      </p:cBhvr>
                                      <p:tavLst>
                                        <p:tav tm="0">
                                          <p:val>
                                            <p:strVal val="ppt_h"/>
                                          </p:val>
                                        </p:tav>
                                        <p:tav tm="100000">
                                          <p:val>
                                            <p:strVal val="ppt_h"/>
                                          </p:val>
                                        </p:tav>
                                      </p:tavLst>
                                    </p:anim>
                                    <p:anim calcmode="lin" valueType="num">
                                      <p:cBhvr>
                                        <p:cTn id="1207" dur="239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8" dur="1" fill="hold">
                                          <p:stCondLst>
                                            <p:cond delay="2389"/>
                                          </p:stCondLst>
                                        </p:cTn>
                                        <p:tgtEl>
                                          <p:spTgt spid="13"/>
                                        </p:tgtEl>
                                        <p:attrNameLst>
                                          <p:attrName>style.visibility</p:attrName>
                                        </p:attrNameLst>
                                      </p:cBhvr>
                                      <p:to>
                                        <p:strVal val="hidden"/>
                                      </p:to>
                                    </p:set>
                                  </p:childTnLst>
                                </p:cTn>
                              </p:par>
                              <p:par>
                                <p:cTn id="1209" presetID="23" presetClass="entr" presetSubtype="272" fill="hold" nodeType="withEffect">
                                  <p:stCondLst>
                                    <p:cond delay="0"/>
                                  </p:stCondLst>
                                  <p:childTnLst>
                                    <p:set>
                                      <p:cBhvr>
                                        <p:cTn id="1210" dur="1" fill="hold">
                                          <p:stCondLst>
                                            <p:cond delay="0"/>
                                          </p:stCondLst>
                                        </p:cTn>
                                        <p:tgtEl>
                                          <p:spTgt spid="63"/>
                                        </p:tgtEl>
                                        <p:attrNameLst>
                                          <p:attrName>style.visibility</p:attrName>
                                        </p:attrNameLst>
                                      </p:cBhvr>
                                      <p:to>
                                        <p:strVal val="visible"/>
                                      </p:to>
                                    </p:set>
                                    <p:anim calcmode="lin" valueType="num">
                                      <p:cBhvr>
                                        <p:cTn id="1211" dur="2320" fill="hold"/>
                                        <p:tgtEl>
                                          <p:spTgt spid="63"/>
                                        </p:tgtEl>
                                        <p:attrNameLst>
                                          <p:attrName>ppt_w</p:attrName>
                                        </p:attrNameLst>
                                      </p:cBhvr>
                                      <p:tavLst>
                                        <p:tav tm="0">
                                          <p:val>
                                            <p:strVal val="2/3*#ppt_w"/>
                                          </p:val>
                                        </p:tav>
                                        <p:tav tm="100000">
                                          <p:val>
                                            <p:strVal val="#ppt_w"/>
                                          </p:val>
                                        </p:tav>
                                      </p:tavLst>
                                    </p:anim>
                                    <p:anim calcmode="lin" valueType="num">
                                      <p:cBhvr>
                                        <p:cTn id="1212" dur="2320" fill="hold"/>
                                        <p:tgtEl>
                                          <p:spTgt spid="63"/>
                                        </p:tgtEl>
                                        <p:attrNameLst>
                                          <p:attrName>ppt_h</p:attrName>
                                        </p:attrNameLst>
                                      </p:cBhvr>
                                      <p:tavLst>
                                        <p:tav tm="0">
                                          <p:val>
                                            <p:strVal val="2/3*#ppt_h"/>
                                          </p:val>
                                        </p:tav>
                                        <p:tav tm="100000">
                                          <p:val>
                                            <p:strVal val="#ppt_h"/>
                                          </p:val>
                                        </p:tav>
                                      </p:tavLst>
                                    </p:anim>
                                  </p:childTnLst>
                                </p:cTn>
                              </p:par>
                              <p:par>
                                <p:cTn id="1213" presetID="4" presetClass="entr" presetSubtype="32" fill="hold" nodeType="withEffect">
                                  <p:stCondLst>
                                    <p:cond delay="0"/>
                                  </p:stCondLst>
                                  <p:childTnLst>
                                    <p:set>
                                      <p:cBhvr>
                                        <p:cTn id="1214" dur="1" fill="hold">
                                          <p:stCondLst>
                                            <p:cond delay="0"/>
                                          </p:stCondLst>
                                        </p:cTn>
                                        <p:tgtEl>
                                          <p:spTgt spid="63"/>
                                        </p:tgtEl>
                                        <p:attrNameLst>
                                          <p:attrName>style.visibility</p:attrName>
                                        </p:attrNameLst>
                                      </p:cBhvr>
                                      <p:to>
                                        <p:strVal val="visible"/>
                                      </p:to>
                                    </p:set>
                                    <p:animEffect transition="in" filter="box(out)">
                                      <p:cBhvr>
                                        <p:cTn id="1215" dur="2320"/>
                                        <p:tgtEl>
                                          <p:spTgt spid="63"/>
                                        </p:tgtEl>
                                      </p:cBhvr>
                                    </p:animEffect>
                                  </p:childTnLst>
                                </p:cTn>
                              </p:par>
                              <p:par>
                                <p:cTn id="1216" presetID="23" presetClass="entr" presetSubtype="16" fill="hold" grpId="0" nodeType="withEffect">
                                  <p:stCondLst>
                                    <p:cond delay="0"/>
                                  </p:stCondLst>
                                  <p:childTnLst>
                                    <p:set>
                                      <p:cBhvr>
                                        <p:cTn id="1217" dur="1" fill="hold">
                                          <p:stCondLst>
                                            <p:cond delay="0"/>
                                          </p:stCondLst>
                                        </p:cTn>
                                        <p:tgtEl>
                                          <p:spTgt spid="68"/>
                                        </p:tgtEl>
                                        <p:attrNameLst>
                                          <p:attrName>style.visibility</p:attrName>
                                        </p:attrNameLst>
                                      </p:cBhvr>
                                      <p:to>
                                        <p:strVal val="visible"/>
                                      </p:to>
                                    </p:set>
                                    <p:anim calcmode="lin" valueType="num">
                                      <p:cBhvr>
                                        <p:cTn id="1218" dur="2390" fill="hold"/>
                                        <p:tgtEl>
                                          <p:spTgt spid="68"/>
                                        </p:tgtEl>
                                        <p:attrNameLst>
                                          <p:attrName>ppt_w</p:attrName>
                                        </p:attrNameLst>
                                      </p:cBhvr>
                                      <p:tavLst>
                                        <p:tav tm="0">
                                          <p:val>
                                            <p:fltVal val="0"/>
                                          </p:val>
                                        </p:tav>
                                        <p:tav tm="100000">
                                          <p:val>
                                            <p:strVal val="#ppt_w"/>
                                          </p:val>
                                        </p:tav>
                                      </p:tavLst>
                                    </p:anim>
                                    <p:anim calcmode="lin" valueType="num">
                                      <p:cBhvr>
                                        <p:cTn id="1219" dur="2390" fill="hold"/>
                                        <p:tgtEl>
                                          <p:spTgt spid="68"/>
                                        </p:tgtEl>
                                        <p:attrNameLst>
                                          <p:attrName>ppt_h</p:attrName>
                                        </p:attrNameLst>
                                      </p:cBhvr>
                                      <p:tavLst>
                                        <p:tav tm="0">
                                          <p:val>
                                            <p:fltVal val="0"/>
                                          </p:val>
                                        </p:tav>
                                        <p:tav tm="100000">
                                          <p:val>
                                            <p:strVal val="#ppt_h"/>
                                          </p:val>
                                        </p:tav>
                                      </p:tavLst>
                                    </p:anim>
                                  </p:childTnLst>
                                </p:cTn>
                              </p:par>
                              <p:par>
                                <p:cTn id="1220" presetID="17" presetClass="entr" presetSubtype="8" fill="hold" grpId="1" nodeType="withEffect">
                                  <p:stCondLst>
                                    <p:cond delay="0"/>
                                  </p:stCondLst>
                                  <p:childTnLst>
                                    <p:set>
                                      <p:cBhvr>
                                        <p:cTn id="1221" dur="1" fill="hold">
                                          <p:stCondLst>
                                            <p:cond delay="0"/>
                                          </p:stCondLst>
                                        </p:cTn>
                                        <p:tgtEl>
                                          <p:spTgt spid="68"/>
                                        </p:tgtEl>
                                        <p:attrNameLst>
                                          <p:attrName>style.visibility</p:attrName>
                                        </p:attrNameLst>
                                      </p:cBhvr>
                                      <p:to>
                                        <p:strVal val="visible"/>
                                      </p:to>
                                    </p:set>
                                    <p:anim calcmode="lin" valueType="num">
                                      <p:cBhvr>
                                        <p:cTn id="1222" dur="2390" fill="hold"/>
                                        <p:tgtEl>
                                          <p:spTgt spid="68"/>
                                        </p:tgtEl>
                                        <p:attrNameLst>
                                          <p:attrName>ppt_x</p:attrName>
                                        </p:attrNameLst>
                                      </p:cBhvr>
                                      <p:tavLst>
                                        <p:tav tm="0">
                                          <p:val>
                                            <p:strVal val="#ppt_x-#ppt_w/2"/>
                                          </p:val>
                                        </p:tav>
                                        <p:tav tm="100000">
                                          <p:val>
                                            <p:strVal val="#ppt_x"/>
                                          </p:val>
                                        </p:tav>
                                      </p:tavLst>
                                    </p:anim>
                                    <p:anim calcmode="lin" valueType="num">
                                      <p:cBhvr>
                                        <p:cTn id="1223" dur="2390" fill="hold"/>
                                        <p:tgtEl>
                                          <p:spTgt spid="68"/>
                                        </p:tgtEl>
                                        <p:attrNameLst>
                                          <p:attrName>ppt_y</p:attrName>
                                        </p:attrNameLst>
                                      </p:cBhvr>
                                      <p:tavLst>
                                        <p:tav tm="0">
                                          <p:val>
                                            <p:strVal val="#ppt_y"/>
                                          </p:val>
                                        </p:tav>
                                        <p:tav tm="100000">
                                          <p:val>
                                            <p:strVal val="#ppt_y"/>
                                          </p:val>
                                        </p:tav>
                                      </p:tavLst>
                                    </p:anim>
                                    <p:anim calcmode="lin" valueType="num">
                                      <p:cBhvr>
                                        <p:cTn id="1224" dur="2390" fill="hold"/>
                                        <p:tgtEl>
                                          <p:spTgt spid="68"/>
                                        </p:tgtEl>
                                        <p:attrNameLst>
                                          <p:attrName>ppt_w</p:attrName>
                                        </p:attrNameLst>
                                      </p:cBhvr>
                                      <p:tavLst>
                                        <p:tav tm="0">
                                          <p:val>
                                            <p:fltVal val="0"/>
                                          </p:val>
                                        </p:tav>
                                        <p:tav tm="100000">
                                          <p:val>
                                            <p:strVal val="#ppt_w"/>
                                          </p:val>
                                        </p:tav>
                                      </p:tavLst>
                                    </p:anim>
                                    <p:anim calcmode="lin" valueType="num">
                                      <p:cBhvr>
                                        <p:cTn id="1225" dur="2390" fill="hold"/>
                                        <p:tgtEl>
                                          <p:spTgt spid="68"/>
                                        </p:tgtEl>
                                        <p:attrNameLst>
                                          <p:attrName>ppt_h</p:attrName>
                                        </p:attrNameLst>
                                      </p:cBhvr>
                                      <p:tavLst>
                                        <p:tav tm="0">
                                          <p:val>
                                            <p:strVal val="#ppt_h"/>
                                          </p:val>
                                        </p:tav>
                                        <p:tav tm="100000">
                                          <p:val>
                                            <p:strVal val="#ppt_h"/>
                                          </p:val>
                                        </p:tav>
                                      </p:tavLst>
                                    </p:anim>
                                  </p:childTnLst>
                                </p:cTn>
                              </p:par>
                              <p:par>
                                <p:cTn id="1226" presetID="14" presetClass="exit" presetSubtype="10" fill="hold" grpId="2" nodeType="withEffect">
                                  <p:stCondLst>
                                    <p:cond delay="1500"/>
                                  </p:stCondLst>
                                  <p:childTnLst>
                                    <p:animEffect transition="out" filter="randombar(horizontal)">
                                      <p:cBhvr>
                                        <p:cTn id="1227" dur="1000"/>
                                        <p:tgtEl>
                                          <p:spTgt spid="68"/>
                                        </p:tgtEl>
                                      </p:cBhvr>
                                    </p:animEffect>
                                    <p:set>
                                      <p:cBhvr>
                                        <p:cTn id="1228" dur="1" fill="hold">
                                          <p:stCondLst>
                                            <p:cond delay="999"/>
                                          </p:stCondLst>
                                        </p:cTn>
                                        <p:tgtEl>
                                          <p:spTgt spid="68"/>
                                        </p:tgtEl>
                                        <p:attrNameLst>
                                          <p:attrName>style.visibility</p:attrName>
                                        </p:attrNameLst>
                                      </p:cBhvr>
                                      <p:to>
                                        <p:strVal val="hidden"/>
                                      </p:to>
                                    </p:set>
                                  </p:childTnLst>
                                </p:cTn>
                              </p:par>
                              <p:par>
                                <p:cTn id="1229" presetID="23" presetClass="entr" presetSubtype="16" fill="hold" grpId="0" nodeType="withEffect">
                                  <p:stCondLst>
                                    <p:cond delay="0"/>
                                  </p:stCondLst>
                                  <p:childTnLst>
                                    <p:set>
                                      <p:cBhvr>
                                        <p:cTn id="1230" dur="1" fill="hold">
                                          <p:stCondLst>
                                            <p:cond delay="0"/>
                                          </p:stCondLst>
                                        </p:cTn>
                                        <p:tgtEl>
                                          <p:spTgt spid="69"/>
                                        </p:tgtEl>
                                        <p:attrNameLst>
                                          <p:attrName>style.visibility</p:attrName>
                                        </p:attrNameLst>
                                      </p:cBhvr>
                                      <p:to>
                                        <p:strVal val="visible"/>
                                      </p:to>
                                    </p:set>
                                    <p:anim calcmode="lin" valueType="num">
                                      <p:cBhvr>
                                        <p:cTn id="1231" dur="2390" fill="hold"/>
                                        <p:tgtEl>
                                          <p:spTgt spid="69"/>
                                        </p:tgtEl>
                                        <p:attrNameLst>
                                          <p:attrName>ppt_w</p:attrName>
                                        </p:attrNameLst>
                                      </p:cBhvr>
                                      <p:tavLst>
                                        <p:tav tm="0">
                                          <p:val>
                                            <p:fltVal val="0"/>
                                          </p:val>
                                        </p:tav>
                                        <p:tav tm="100000">
                                          <p:val>
                                            <p:strVal val="#ppt_w"/>
                                          </p:val>
                                        </p:tav>
                                      </p:tavLst>
                                    </p:anim>
                                    <p:anim calcmode="lin" valueType="num">
                                      <p:cBhvr>
                                        <p:cTn id="1232" dur="2390" fill="hold"/>
                                        <p:tgtEl>
                                          <p:spTgt spid="69"/>
                                        </p:tgtEl>
                                        <p:attrNameLst>
                                          <p:attrName>ppt_h</p:attrName>
                                        </p:attrNameLst>
                                      </p:cBhvr>
                                      <p:tavLst>
                                        <p:tav tm="0">
                                          <p:val>
                                            <p:fltVal val="0"/>
                                          </p:val>
                                        </p:tav>
                                        <p:tav tm="100000">
                                          <p:val>
                                            <p:strVal val="#ppt_h"/>
                                          </p:val>
                                        </p:tav>
                                      </p:tavLst>
                                    </p:anim>
                                  </p:childTnLst>
                                </p:cTn>
                              </p:par>
                              <p:par>
                                <p:cTn id="1233" presetID="17" presetClass="entr" presetSubtype="8" fill="hold" grpId="1" nodeType="withEffect">
                                  <p:stCondLst>
                                    <p:cond delay="0"/>
                                  </p:stCondLst>
                                  <p:childTnLst>
                                    <p:set>
                                      <p:cBhvr>
                                        <p:cTn id="1234" dur="1" fill="hold">
                                          <p:stCondLst>
                                            <p:cond delay="0"/>
                                          </p:stCondLst>
                                        </p:cTn>
                                        <p:tgtEl>
                                          <p:spTgt spid="69"/>
                                        </p:tgtEl>
                                        <p:attrNameLst>
                                          <p:attrName>style.visibility</p:attrName>
                                        </p:attrNameLst>
                                      </p:cBhvr>
                                      <p:to>
                                        <p:strVal val="visible"/>
                                      </p:to>
                                    </p:set>
                                    <p:anim calcmode="lin" valueType="num">
                                      <p:cBhvr>
                                        <p:cTn id="1235" dur="2390" fill="hold"/>
                                        <p:tgtEl>
                                          <p:spTgt spid="69"/>
                                        </p:tgtEl>
                                        <p:attrNameLst>
                                          <p:attrName>ppt_x</p:attrName>
                                        </p:attrNameLst>
                                      </p:cBhvr>
                                      <p:tavLst>
                                        <p:tav tm="0">
                                          <p:val>
                                            <p:strVal val="#ppt_x-#ppt_w/2"/>
                                          </p:val>
                                        </p:tav>
                                        <p:tav tm="100000">
                                          <p:val>
                                            <p:strVal val="#ppt_x"/>
                                          </p:val>
                                        </p:tav>
                                      </p:tavLst>
                                    </p:anim>
                                    <p:anim calcmode="lin" valueType="num">
                                      <p:cBhvr>
                                        <p:cTn id="1236" dur="2390" fill="hold"/>
                                        <p:tgtEl>
                                          <p:spTgt spid="69"/>
                                        </p:tgtEl>
                                        <p:attrNameLst>
                                          <p:attrName>ppt_y</p:attrName>
                                        </p:attrNameLst>
                                      </p:cBhvr>
                                      <p:tavLst>
                                        <p:tav tm="0">
                                          <p:val>
                                            <p:strVal val="#ppt_y"/>
                                          </p:val>
                                        </p:tav>
                                        <p:tav tm="100000">
                                          <p:val>
                                            <p:strVal val="#ppt_y"/>
                                          </p:val>
                                        </p:tav>
                                      </p:tavLst>
                                    </p:anim>
                                    <p:anim calcmode="lin" valueType="num">
                                      <p:cBhvr>
                                        <p:cTn id="1237" dur="2390" fill="hold"/>
                                        <p:tgtEl>
                                          <p:spTgt spid="69"/>
                                        </p:tgtEl>
                                        <p:attrNameLst>
                                          <p:attrName>ppt_w</p:attrName>
                                        </p:attrNameLst>
                                      </p:cBhvr>
                                      <p:tavLst>
                                        <p:tav tm="0">
                                          <p:val>
                                            <p:fltVal val="0"/>
                                          </p:val>
                                        </p:tav>
                                        <p:tav tm="100000">
                                          <p:val>
                                            <p:strVal val="#ppt_w"/>
                                          </p:val>
                                        </p:tav>
                                      </p:tavLst>
                                    </p:anim>
                                    <p:anim calcmode="lin" valueType="num">
                                      <p:cBhvr>
                                        <p:cTn id="1238" dur="2390" fill="hold"/>
                                        <p:tgtEl>
                                          <p:spTgt spid="69"/>
                                        </p:tgtEl>
                                        <p:attrNameLst>
                                          <p:attrName>ppt_h</p:attrName>
                                        </p:attrNameLst>
                                      </p:cBhvr>
                                      <p:tavLst>
                                        <p:tav tm="0">
                                          <p:val>
                                            <p:strVal val="#ppt_h"/>
                                          </p:val>
                                        </p:tav>
                                        <p:tav tm="100000">
                                          <p:val>
                                            <p:strVal val="#ppt_h"/>
                                          </p:val>
                                        </p:tav>
                                      </p:tavLst>
                                    </p:anim>
                                  </p:childTnLst>
                                </p:cTn>
                              </p:par>
                              <p:par>
                                <p:cTn id="1239" presetID="14" presetClass="exit" presetSubtype="10" fill="hold" grpId="2" nodeType="withEffect">
                                  <p:stCondLst>
                                    <p:cond delay="1500"/>
                                  </p:stCondLst>
                                  <p:childTnLst>
                                    <p:animEffect transition="out" filter="randombar(horizontal)">
                                      <p:cBhvr>
                                        <p:cTn id="1240" dur="1000"/>
                                        <p:tgtEl>
                                          <p:spTgt spid="69"/>
                                        </p:tgtEl>
                                      </p:cBhvr>
                                    </p:animEffect>
                                    <p:set>
                                      <p:cBhvr>
                                        <p:cTn id="1241" dur="1" fill="hold">
                                          <p:stCondLst>
                                            <p:cond delay="999"/>
                                          </p:stCondLst>
                                        </p:cTn>
                                        <p:tgtEl>
                                          <p:spTgt spid="6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2" grpId="5"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8" grpId="0" animBg="1"/>
      <p:bldP spid="68" grpId="1" animBg="1"/>
      <p:bldP spid="68" grpId="2" animBg="1"/>
      <p:bldP spid="69" grpId="0" animBg="1"/>
      <p:bldP spid="69" grpId="1" animBg="1"/>
      <p:bldP spid="69" grpId="2"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0" y="-17918"/>
            <a:ext cx="9144000" cy="5143500"/>
            <a:chOff x="0" y="0"/>
            <a:chExt cx="9144000" cy="5143500"/>
          </a:xfrm>
        </p:grpSpPr>
        <p:sp>
          <p:nvSpPr>
            <p:cNvPr id="193" name="192 Rectángulo"/>
            <p:cNvSpPr/>
            <p:nvPr/>
          </p:nvSpPr>
          <p:spPr>
            <a:xfrm rot="10800000">
              <a:off x="0" y="0"/>
              <a:ext cx="4572000" cy="2571750"/>
            </a:xfrm>
            <a:prstGeom prst="rect">
              <a:avLst/>
            </a:prstGeom>
            <a:gradFill>
              <a:gsLst>
                <a:gs pos="2000">
                  <a:srgbClr val="373153">
                    <a:lumMod val="33000"/>
                  </a:srgbClr>
                </a:gs>
                <a:gs pos="100000">
                  <a:srgbClr val="C00000">
                    <a:lumMod val="4000"/>
                  </a:srgbClr>
                </a:gs>
                <a:gs pos="60000">
                  <a:srgbClr val="373153"/>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2000">
                  <a:srgbClr val="373153">
                    <a:lumMod val="33000"/>
                  </a:srgbClr>
                </a:gs>
                <a:gs pos="100000">
                  <a:srgbClr val="C00000">
                    <a:lumMod val="4000"/>
                  </a:srgbClr>
                </a:gs>
                <a:gs pos="60000">
                  <a:srgbClr val="373153"/>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2000">
                  <a:srgbClr val="373153">
                    <a:lumMod val="33000"/>
                  </a:srgbClr>
                </a:gs>
                <a:gs pos="100000">
                  <a:srgbClr val="C00000">
                    <a:lumMod val="4000"/>
                  </a:srgbClr>
                </a:gs>
                <a:gs pos="60000">
                  <a:srgbClr val="373153"/>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2000">
                  <a:srgbClr val="373153">
                    <a:lumMod val="33000"/>
                  </a:srgbClr>
                </a:gs>
                <a:gs pos="100000">
                  <a:srgbClr val="C00000">
                    <a:lumMod val="4000"/>
                  </a:srgbClr>
                </a:gs>
                <a:gs pos="60000">
                  <a:srgbClr val="373153"/>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7" name="196 Imagen" descr="Diapositiva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36000"/>
            <a:ext cx="9144000" cy="5179500"/>
          </a:xfrm>
          <a:prstGeom prst="rect">
            <a:avLst/>
          </a:prstGeom>
          <a:noFill/>
          <a:ln>
            <a:noFill/>
          </a:ln>
        </p:spPr>
      </p:pic>
      <p:pic>
        <p:nvPicPr>
          <p:cNvPr id="199" name="198 Imagen" descr="Diapositiva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36000"/>
            <a:ext cx="9144000" cy="5179500"/>
          </a:xfrm>
          <a:prstGeom prst="ellipse">
            <a:avLst/>
          </a:prstGeom>
          <a:noFill/>
          <a:ln>
            <a:noFill/>
          </a:ln>
          <a:scene3d>
            <a:camera prst="orthographicFront"/>
            <a:lightRig rig="threePt" dir="t"/>
          </a:scene3d>
          <a:sp3d prstMaterial="matte"/>
        </p:spPr>
      </p:pic>
      <p:grpSp>
        <p:nvGrpSpPr>
          <p:cNvPr id="53" name="52 Grupo"/>
          <p:cNvGrpSpPr/>
          <p:nvPr/>
        </p:nvGrpSpPr>
        <p:grpSpPr>
          <a:xfrm>
            <a:off x="2160000" y="2643602"/>
            <a:ext cx="4752528" cy="2499898"/>
            <a:chOff x="1835696" y="2355726"/>
            <a:chExt cx="5508712" cy="2787930"/>
          </a:xfrm>
          <a:gradFill flip="none" rotWithShape="1">
            <a:gsLst>
              <a:gs pos="0">
                <a:srgbClr val="FF0000"/>
              </a:gs>
              <a:gs pos="25000">
                <a:srgbClr val="FF6633">
                  <a:lumMod val="43000"/>
                </a:srgbClr>
              </a:gs>
              <a:gs pos="39000">
                <a:srgbClr val="FFC000">
                  <a:lumMod val="1000"/>
                  <a:lumOff val="99000"/>
                  <a:alpha val="73000"/>
                </a:srgbClr>
              </a:gs>
              <a:gs pos="97500">
                <a:srgbClr val="2E298B">
                  <a:lumMod val="29000"/>
                </a:srgbClr>
              </a:gs>
              <a:gs pos="77000">
                <a:srgbClr val="7030A0"/>
              </a:gs>
            </a:gsLst>
            <a:path path="circle">
              <a:fillToRect l="50000" t="50000" r="50000" b="50000"/>
            </a:path>
            <a:tileRect/>
          </a:gradFill>
          <a:scene3d>
            <a:camera prst="orthographicFront"/>
            <a:lightRig rig="flood"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23728" y="0"/>
            <a:ext cx="4752528" cy="2499898"/>
            <a:chOff x="1835696" y="2355726"/>
            <a:chExt cx="5508712" cy="2787930"/>
          </a:xfrm>
          <a:gradFill flip="none" rotWithShape="1">
            <a:gsLst>
              <a:gs pos="0">
                <a:srgbClr val="FF0000"/>
              </a:gs>
              <a:gs pos="25000">
                <a:srgbClr val="FF6633">
                  <a:lumMod val="43000"/>
                </a:srgbClr>
              </a:gs>
              <a:gs pos="39000">
                <a:srgbClr val="FFC000">
                  <a:lumMod val="1000"/>
                  <a:lumOff val="99000"/>
                  <a:alpha val="73000"/>
                </a:srgbClr>
              </a:gs>
              <a:gs pos="97500">
                <a:srgbClr val="2E298B">
                  <a:lumMod val="29000"/>
                </a:srgbClr>
              </a:gs>
              <a:gs pos="77000">
                <a:srgbClr val="7030A0"/>
              </a:gs>
            </a:gsLst>
            <a:path path="circle">
              <a:fillToRect l="50000" t="50000" r="50000" b="50000"/>
            </a:path>
            <a:tileRect/>
          </a:gradFill>
          <a:scene3d>
            <a:camera prst="orthographicFront"/>
            <a:lightRig rig="flood"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flip="none" rotWithShape="1">
            <a:gsLst>
              <a:gs pos="0">
                <a:srgbClr val="FF0000"/>
              </a:gs>
              <a:gs pos="25000">
                <a:srgbClr val="FF6633">
                  <a:lumMod val="43000"/>
                </a:srgbClr>
              </a:gs>
              <a:gs pos="39000">
                <a:srgbClr val="FFC000">
                  <a:lumMod val="1000"/>
                  <a:lumOff val="99000"/>
                  <a:alpha val="73000"/>
                </a:srgbClr>
              </a:gs>
              <a:gs pos="97500">
                <a:srgbClr val="2E298B">
                  <a:lumMod val="29000"/>
                </a:srgbClr>
              </a:gs>
              <a:gs pos="77000">
                <a:srgbClr val="7030A0"/>
              </a:gs>
            </a:gsLst>
            <a:path path="circle">
              <a:fillToRect l="50000" t="50000" r="50000" b="50000"/>
            </a:path>
            <a:tileRect/>
          </a:gradFill>
          <a:scene3d>
            <a:camera prst="orthographicFront"/>
            <a:lightRig rig="flood"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4"/>
            <a:chOff x="1835696" y="2391072"/>
            <a:chExt cx="5508712" cy="2752584"/>
          </a:xfrm>
          <a:gradFill flip="none" rotWithShape="1">
            <a:gsLst>
              <a:gs pos="0">
                <a:srgbClr val="FF0000"/>
              </a:gs>
              <a:gs pos="25000">
                <a:srgbClr val="FF6633">
                  <a:lumMod val="43000"/>
                </a:srgbClr>
              </a:gs>
              <a:gs pos="39000">
                <a:srgbClr val="FFC000">
                  <a:lumMod val="1000"/>
                  <a:lumOff val="99000"/>
                  <a:alpha val="73000"/>
                </a:srgbClr>
              </a:gs>
              <a:gs pos="97500">
                <a:srgbClr val="2E298B">
                  <a:lumMod val="29000"/>
                </a:srgbClr>
              </a:gs>
              <a:gs pos="77000">
                <a:srgbClr val="7030A0"/>
              </a:gs>
            </a:gsLst>
            <a:path path="circle">
              <a:fillToRect l="50000" t="50000" r="50000" b="50000"/>
            </a:path>
            <a:tileRect/>
          </a:gradFill>
          <a:scene3d>
            <a:camera prst="orthographicFront"/>
            <a:lightRig rig="flood"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79545" y="2391072"/>
                <a:ext cx="576063"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gradFill>
                    <a:gsLst>
                      <a:gs pos="0">
                        <a:schemeClr val="accent2">
                          <a:lumMod val="60000"/>
                          <a:lumOff val="40000"/>
                        </a:schemeClr>
                      </a:gs>
                      <a:gs pos="70000">
                        <a:schemeClr val="accent1">
                          <a:tint val="23500"/>
                          <a:satMod val="160000"/>
                        </a:schemeClr>
                      </a:gs>
                    </a:gsLst>
                    <a:lin ang="5400000" scaled="0"/>
                  </a:gra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pic>
        <p:nvPicPr>
          <p:cNvPr id="198" name="197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384" y="-164554"/>
            <a:ext cx="9144000" cy="5308054"/>
          </a:xfrm>
          <a:prstGeom prst="rect">
            <a:avLst/>
          </a:prstGeom>
        </p:spPr>
      </p:pic>
    </p:spTree>
    <p:extLst>
      <p:ext uri="{BB962C8B-B14F-4D97-AF65-F5344CB8AC3E}">
        <p14:creationId xmlns:p14="http://schemas.microsoft.com/office/powerpoint/2010/main" val="520887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4" presetClass="entr" presetSubtype="32" fill="hold" nodeType="withEffect">
                                  <p:stCondLst>
                                    <p:cond delay="1000"/>
                                  </p:stCondLst>
                                  <p:childTnLst>
                                    <p:set>
                                      <p:cBhvr>
                                        <p:cTn id="46" dur="1" fill="hold">
                                          <p:stCondLst>
                                            <p:cond delay="0"/>
                                          </p:stCondLst>
                                        </p:cTn>
                                        <p:tgtEl>
                                          <p:spTgt spid="197"/>
                                        </p:tgtEl>
                                        <p:attrNameLst>
                                          <p:attrName>style.visibility</p:attrName>
                                        </p:attrNameLst>
                                      </p:cBhvr>
                                      <p:to>
                                        <p:strVal val="visible"/>
                                      </p:to>
                                    </p:set>
                                    <p:animEffect transition="in" filter="box(out)">
                                      <p:cBhvr>
                                        <p:cTn id="47" dur="2000"/>
                                        <p:tgtEl>
                                          <p:spTgt spid="197"/>
                                        </p:tgtEl>
                                      </p:cBhvr>
                                    </p:animEffect>
                                  </p:childTnLst>
                                </p:cTn>
                              </p:par>
                              <p:par>
                                <p:cTn id="48" presetID="23" presetClass="entr" presetSubtype="288" fill="hold" nodeType="withEffect">
                                  <p:stCondLst>
                                    <p:cond delay="1000"/>
                                  </p:stCondLst>
                                  <p:childTnLst>
                                    <p:set>
                                      <p:cBhvr>
                                        <p:cTn id="49" dur="1" fill="hold">
                                          <p:stCondLst>
                                            <p:cond delay="0"/>
                                          </p:stCondLst>
                                        </p:cTn>
                                        <p:tgtEl>
                                          <p:spTgt spid="197"/>
                                        </p:tgtEl>
                                        <p:attrNameLst>
                                          <p:attrName>style.visibility</p:attrName>
                                        </p:attrNameLst>
                                      </p:cBhvr>
                                      <p:to>
                                        <p:strVal val="visible"/>
                                      </p:to>
                                    </p:set>
                                    <p:anim calcmode="lin" valueType="num">
                                      <p:cBhvr>
                                        <p:cTn id="50" dur="1000" fill="hold"/>
                                        <p:tgtEl>
                                          <p:spTgt spid="197"/>
                                        </p:tgtEl>
                                        <p:attrNameLst>
                                          <p:attrName>ppt_w</p:attrName>
                                        </p:attrNameLst>
                                      </p:cBhvr>
                                      <p:tavLst>
                                        <p:tav tm="0">
                                          <p:val>
                                            <p:strVal val="4/3*#ppt_w"/>
                                          </p:val>
                                        </p:tav>
                                        <p:tav tm="100000">
                                          <p:val>
                                            <p:strVal val="#ppt_w"/>
                                          </p:val>
                                        </p:tav>
                                      </p:tavLst>
                                    </p:anim>
                                    <p:anim calcmode="lin" valueType="num">
                                      <p:cBhvr>
                                        <p:cTn id="51" dur="1000" fill="hold"/>
                                        <p:tgtEl>
                                          <p:spTgt spid="197"/>
                                        </p:tgtEl>
                                        <p:attrNameLst>
                                          <p:attrName>ppt_h</p:attrName>
                                        </p:attrNameLst>
                                      </p:cBhvr>
                                      <p:tavLst>
                                        <p:tav tm="0">
                                          <p:val>
                                            <p:strVal val="4/3*#ppt_h"/>
                                          </p:val>
                                        </p:tav>
                                        <p:tav tm="100000">
                                          <p:val>
                                            <p:strVal val="#ppt_h"/>
                                          </p:val>
                                        </p:tav>
                                      </p:tavLst>
                                    </p:anim>
                                  </p:childTnLst>
                                </p:cTn>
                              </p:par>
                              <p:par>
                                <p:cTn id="52" presetID="23" presetClass="entr" presetSubtype="16" fill="hold" nodeType="withEffect">
                                  <p:stCondLst>
                                    <p:cond delay="1000"/>
                                  </p:stCondLst>
                                  <p:childTnLst>
                                    <p:set>
                                      <p:cBhvr>
                                        <p:cTn id="53" dur="1" fill="hold">
                                          <p:stCondLst>
                                            <p:cond delay="0"/>
                                          </p:stCondLst>
                                        </p:cTn>
                                        <p:tgtEl>
                                          <p:spTgt spid="199"/>
                                        </p:tgtEl>
                                        <p:attrNameLst>
                                          <p:attrName>style.visibility</p:attrName>
                                        </p:attrNameLst>
                                      </p:cBhvr>
                                      <p:to>
                                        <p:strVal val="visible"/>
                                      </p:to>
                                    </p:set>
                                    <p:anim calcmode="lin" valueType="num">
                                      <p:cBhvr>
                                        <p:cTn id="54" dur="2000" fill="hold"/>
                                        <p:tgtEl>
                                          <p:spTgt spid="199"/>
                                        </p:tgtEl>
                                        <p:attrNameLst>
                                          <p:attrName>ppt_w</p:attrName>
                                        </p:attrNameLst>
                                      </p:cBhvr>
                                      <p:tavLst>
                                        <p:tav tm="0">
                                          <p:val>
                                            <p:fltVal val="0"/>
                                          </p:val>
                                        </p:tav>
                                        <p:tav tm="100000">
                                          <p:val>
                                            <p:strVal val="#ppt_w"/>
                                          </p:val>
                                        </p:tav>
                                      </p:tavLst>
                                    </p:anim>
                                    <p:anim calcmode="lin" valueType="num">
                                      <p:cBhvr>
                                        <p:cTn id="55" dur="2000" fill="hold"/>
                                        <p:tgtEl>
                                          <p:spTgt spid="199"/>
                                        </p:tgtEl>
                                        <p:attrNameLst>
                                          <p:attrName>ppt_h</p:attrName>
                                        </p:attrNameLst>
                                      </p:cBhvr>
                                      <p:tavLst>
                                        <p:tav tm="0">
                                          <p:val>
                                            <p:fltVal val="0"/>
                                          </p:val>
                                        </p:tav>
                                        <p:tav tm="100000">
                                          <p:val>
                                            <p:strVal val="#ppt_h"/>
                                          </p:val>
                                        </p:tav>
                                      </p:tavLst>
                                    </p:anim>
                                  </p:childTnLst>
                                </p:cTn>
                              </p:par>
                              <p:par>
                                <p:cTn id="56" presetID="14" presetClass="entr" presetSubtype="10" fill="hold" nodeType="withEffect">
                                  <p:stCondLst>
                                    <p:cond delay="1000"/>
                                  </p:stCondLst>
                                  <p:childTnLst>
                                    <p:set>
                                      <p:cBhvr>
                                        <p:cTn id="57" dur="1" fill="hold">
                                          <p:stCondLst>
                                            <p:cond delay="0"/>
                                          </p:stCondLst>
                                        </p:cTn>
                                        <p:tgtEl>
                                          <p:spTgt spid="199"/>
                                        </p:tgtEl>
                                        <p:attrNameLst>
                                          <p:attrName>style.visibility</p:attrName>
                                        </p:attrNameLst>
                                      </p:cBhvr>
                                      <p:to>
                                        <p:strVal val="visible"/>
                                      </p:to>
                                    </p:set>
                                    <p:animEffect transition="in" filter="randombar(horizontal)">
                                      <p:cBhvr>
                                        <p:cTn id="58" dur="2000"/>
                                        <p:tgtEl>
                                          <p:spTgt spid="199"/>
                                        </p:tgtEl>
                                      </p:cBhvr>
                                    </p:animEffect>
                                  </p:childTnLst>
                                </p:cTn>
                              </p:par>
                              <p:par>
                                <p:cTn id="59" presetID="9" presetClass="emph" presetSubtype="0" nodeType="withEffect">
                                  <p:stCondLst>
                                    <p:cond delay="0"/>
                                  </p:stCondLst>
                                  <p:childTnLst>
                                    <p:set>
                                      <p:cBhvr rctx="PPT">
                                        <p:cTn id="60" dur="indefinite"/>
                                        <p:tgtEl>
                                          <p:spTgt spid="198"/>
                                        </p:tgtEl>
                                        <p:attrNameLst>
                                          <p:attrName>style.opacity</p:attrName>
                                        </p:attrNameLst>
                                      </p:cBhvr>
                                      <p:to>
                                        <p:strVal val="0"/>
                                      </p:to>
                                    </p:set>
                                    <p:animEffect filter="image" prLst="opacity: 0">
                                      <p:cBhvr rctx="IE">
                                        <p:cTn id="61" dur="indefinite"/>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5" name="4 Grupo"/>
          <p:cNvGrpSpPr/>
          <p:nvPr/>
        </p:nvGrpSpPr>
        <p:grpSpPr>
          <a:xfrm>
            <a:off x="0" y="0"/>
            <a:ext cx="9144000" cy="5140102"/>
            <a:chOff x="-6896" y="3398"/>
            <a:chExt cx="9157792" cy="5140102"/>
          </a:xfrm>
        </p:grpSpPr>
        <p:grpSp>
          <p:nvGrpSpPr>
            <p:cNvPr id="8" name="7 Grupo"/>
            <p:cNvGrpSpPr/>
            <p:nvPr/>
          </p:nvGrpSpPr>
          <p:grpSpPr>
            <a:xfrm>
              <a:off x="0" y="2571750"/>
              <a:ext cx="9150896" cy="2571750"/>
              <a:chOff x="2339752" y="6172150"/>
              <a:chExt cx="9090248" cy="5152274"/>
            </a:xfrm>
          </p:grpSpPr>
          <p:sp>
            <p:nvSpPr>
              <p:cNvPr id="13" name="12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0800000">
              <a:off x="-6896" y="3398"/>
              <a:ext cx="9150896" cy="2571750"/>
              <a:chOff x="2339752" y="6172150"/>
              <a:chExt cx="9090248" cy="5152274"/>
            </a:xfrm>
          </p:grpSpPr>
          <p:sp>
            <p:nvSpPr>
              <p:cNvPr id="11" name="10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9" name="8 Imagen"/>
          <p:cNvPicPr>
            <a:picLocks noChangeAspect="1"/>
          </p:cNvPicPr>
          <p:nvPr/>
        </p:nvPicPr>
        <p:blipFill rotWithShape="1">
          <a:blip r:embed="rId3">
            <a:extLst>
              <a:ext uri="{28A0092B-C50C-407E-A947-70E740481C1C}">
                <a14:useLocalDpi xmlns:a14="http://schemas.microsoft.com/office/drawing/2010/main" val="0"/>
              </a:ext>
            </a:extLst>
          </a:blip>
          <a:srcRect t="390" b="-10436"/>
          <a:stretch/>
        </p:blipFill>
        <p:spPr>
          <a:xfrm>
            <a:off x="0" y="4725"/>
            <a:ext cx="9144000" cy="5667205"/>
          </a:xfrm>
          <a:prstGeom prst="rect">
            <a:avLst/>
          </a:prstGeom>
        </p:spPr>
      </p:pic>
      <p:sp useBgFill="1">
        <p:nvSpPr>
          <p:cNvPr id="17" name="16 Rectángulo"/>
          <p:cNvSpPr/>
          <p:nvPr/>
        </p:nvSpPr>
        <p:spPr>
          <a:xfrm>
            <a:off x="1475656" y="483518"/>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18" name="17 Rectángulo"/>
          <p:cNvSpPr/>
          <p:nvPr/>
        </p:nvSpPr>
        <p:spPr>
          <a:xfrm>
            <a:off x="1475656" y="1491630"/>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19" name="18 Rectángulo"/>
          <p:cNvSpPr/>
          <p:nvPr/>
        </p:nvSpPr>
        <p:spPr>
          <a:xfrm>
            <a:off x="1475656" y="2499742"/>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20" name="19 Rectángulo"/>
          <p:cNvSpPr/>
          <p:nvPr/>
        </p:nvSpPr>
        <p:spPr>
          <a:xfrm>
            <a:off x="1475656" y="3003798"/>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23" name="22 Rectángulo"/>
          <p:cNvSpPr/>
          <p:nvPr/>
        </p:nvSpPr>
        <p:spPr>
          <a:xfrm>
            <a:off x="1475656" y="987574"/>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24" name="23 Rectángulo"/>
          <p:cNvSpPr/>
          <p:nvPr/>
        </p:nvSpPr>
        <p:spPr>
          <a:xfrm>
            <a:off x="1475656" y="1995686"/>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25" name="24 Rectángulo"/>
          <p:cNvSpPr/>
          <p:nvPr/>
        </p:nvSpPr>
        <p:spPr>
          <a:xfrm>
            <a:off x="1475656" y="3507854"/>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26" name="25 Rectángulo"/>
          <p:cNvSpPr/>
          <p:nvPr/>
        </p:nvSpPr>
        <p:spPr>
          <a:xfrm>
            <a:off x="1475656" y="4011910"/>
            <a:ext cx="6264696" cy="4320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10"/>
          <p:cNvSpPr/>
          <p:nvPr/>
        </p:nvSpPr>
        <p:spPr>
          <a:xfrm flipH="1">
            <a:off x="4549091" y="843558"/>
            <a:ext cx="4594909" cy="3619202"/>
          </a:xfrm>
          <a:custGeom>
            <a:avLst/>
            <a:gdLst>
              <a:gd name="connsiteX0" fmla="*/ 773636 w 6205928"/>
              <a:gd name="connsiteY0" fmla="*/ 4976804 h 6490741"/>
              <a:gd name="connsiteX1" fmla="*/ 3536621 w 6205928"/>
              <a:gd name="connsiteY1" fmla="*/ 5047506 h 6490741"/>
              <a:gd name="connsiteX2" fmla="*/ 3536621 w 6205928"/>
              <a:gd name="connsiteY2" fmla="*/ 5488797 h 6490741"/>
              <a:gd name="connsiteX3" fmla="*/ 3315582 w 6205928"/>
              <a:gd name="connsiteY3" fmla="*/ 5526505 h 6490741"/>
              <a:gd name="connsiteX4" fmla="*/ 3222328 w 6205928"/>
              <a:gd name="connsiteY4" fmla="*/ 5537528 h 6490741"/>
              <a:gd name="connsiteX5" fmla="*/ 3437680 w 6205928"/>
              <a:gd name="connsiteY5" fmla="*/ 5559571 h 6490741"/>
              <a:gd name="connsiteX6" fmla="*/ 4984952 w 6205928"/>
              <a:gd name="connsiteY6" fmla="*/ 5536946 h 6490741"/>
              <a:gd name="connsiteX7" fmla="*/ 4984952 w 6205928"/>
              <a:gd name="connsiteY7" fmla="*/ 5978237 h 6490741"/>
              <a:gd name="connsiteX8" fmla="*/ 4874432 w 6205928"/>
              <a:gd name="connsiteY8" fmla="*/ 5999111 h 6490741"/>
              <a:gd name="connsiteX9" fmla="*/ 4783896 w 6205928"/>
              <a:gd name="connsiteY9" fmla="*/ 6012901 h 6490741"/>
              <a:gd name="connsiteX10" fmla="*/ 4879695 w 6205928"/>
              <a:gd name="connsiteY10" fmla="*/ 6021773 h 6490741"/>
              <a:gd name="connsiteX11" fmla="*/ 6205928 w 6205928"/>
              <a:gd name="connsiteY11" fmla="*/ 5978678 h 6490741"/>
              <a:gd name="connsiteX12" fmla="*/ 6205928 w 6205928"/>
              <a:gd name="connsiteY12" fmla="*/ 6419969 h 6490741"/>
              <a:gd name="connsiteX13" fmla="*/ 2669307 w 6205928"/>
              <a:gd name="connsiteY13" fmla="*/ 6419969 h 6490741"/>
              <a:gd name="connsiteX14" fmla="*/ 2669307 w 6205928"/>
              <a:gd name="connsiteY14" fmla="*/ 5978678 h 6490741"/>
              <a:gd name="connsiteX15" fmla="*/ 2779827 w 6205928"/>
              <a:gd name="connsiteY15" fmla="*/ 5957804 h 6490741"/>
              <a:gd name="connsiteX16" fmla="*/ 2870364 w 6205928"/>
              <a:gd name="connsiteY16" fmla="*/ 5944014 h 6490741"/>
              <a:gd name="connsiteX17" fmla="*/ 2774564 w 6205928"/>
              <a:gd name="connsiteY17" fmla="*/ 5935142 h 6490741"/>
              <a:gd name="connsiteX18" fmla="*/ 1448331 w 6205928"/>
              <a:gd name="connsiteY18" fmla="*/ 5978237 h 6490741"/>
              <a:gd name="connsiteX19" fmla="*/ 1448331 w 6205928"/>
              <a:gd name="connsiteY19" fmla="*/ 5536946 h 6490741"/>
              <a:gd name="connsiteX20" fmla="*/ 1669370 w 6205928"/>
              <a:gd name="connsiteY20" fmla="*/ 5499238 h 6490741"/>
              <a:gd name="connsiteX21" fmla="*/ 1762625 w 6205928"/>
              <a:gd name="connsiteY21" fmla="*/ 5488216 h 6490741"/>
              <a:gd name="connsiteX22" fmla="*/ 1547272 w 6205928"/>
              <a:gd name="connsiteY22" fmla="*/ 5466172 h 6490741"/>
              <a:gd name="connsiteX23" fmla="*/ 0 w 6205928"/>
              <a:gd name="connsiteY23" fmla="*/ 5488797 h 6490741"/>
              <a:gd name="connsiteX24" fmla="*/ 0 w 6205928"/>
              <a:gd name="connsiteY24" fmla="*/ 5047506 h 6490741"/>
              <a:gd name="connsiteX25" fmla="*/ 773636 w 6205928"/>
              <a:gd name="connsiteY25" fmla="*/ 4976804 h 6490741"/>
              <a:gd name="connsiteX26" fmla="*/ 773636 w 6205928"/>
              <a:gd name="connsiteY26" fmla="*/ 3301653 h 6490741"/>
              <a:gd name="connsiteX27" fmla="*/ 3536621 w 6205928"/>
              <a:gd name="connsiteY27" fmla="*/ 3372355 h 6490741"/>
              <a:gd name="connsiteX28" fmla="*/ 3536621 w 6205928"/>
              <a:gd name="connsiteY28" fmla="*/ 3813646 h 6490741"/>
              <a:gd name="connsiteX29" fmla="*/ 3315582 w 6205928"/>
              <a:gd name="connsiteY29" fmla="*/ 3851354 h 6490741"/>
              <a:gd name="connsiteX30" fmla="*/ 3222328 w 6205928"/>
              <a:gd name="connsiteY30" fmla="*/ 3862377 h 6490741"/>
              <a:gd name="connsiteX31" fmla="*/ 3437680 w 6205928"/>
              <a:gd name="connsiteY31" fmla="*/ 3884420 h 6490741"/>
              <a:gd name="connsiteX32" fmla="*/ 4984952 w 6205928"/>
              <a:gd name="connsiteY32" fmla="*/ 3861795 h 6490741"/>
              <a:gd name="connsiteX33" fmla="*/ 4984952 w 6205928"/>
              <a:gd name="connsiteY33" fmla="*/ 4303086 h 6490741"/>
              <a:gd name="connsiteX34" fmla="*/ 4874432 w 6205928"/>
              <a:gd name="connsiteY34" fmla="*/ 4323960 h 6490741"/>
              <a:gd name="connsiteX35" fmla="*/ 4783896 w 6205928"/>
              <a:gd name="connsiteY35" fmla="*/ 4337750 h 6490741"/>
              <a:gd name="connsiteX36" fmla="*/ 4879695 w 6205928"/>
              <a:gd name="connsiteY36" fmla="*/ 4346622 h 6490741"/>
              <a:gd name="connsiteX37" fmla="*/ 6205928 w 6205928"/>
              <a:gd name="connsiteY37" fmla="*/ 4303527 h 6490741"/>
              <a:gd name="connsiteX38" fmla="*/ 6205928 w 6205928"/>
              <a:gd name="connsiteY38" fmla="*/ 4744818 h 6490741"/>
              <a:gd name="connsiteX39" fmla="*/ 2669307 w 6205928"/>
              <a:gd name="connsiteY39" fmla="*/ 4744818 h 6490741"/>
              <a:gd name="connsiteX40" fmla="*/ 2669307 w 6205928"/>
              <a:gd name="connsiteY40" fmla="*/ 4303527 h 6490741"/>
              <a:gd name="connsiteX41" fmla="*/ 2779827 w 6205928"/>
              <a:gd name="connsiteY41" fmla="*/ 4282653 h 6490741"/>
              <a:gd name="connsiteX42" fmla="*/ 2870364 w 6205928"/>
              <a:gd name="connsiteY42" fmla="*/ 4268863 h 6490741"/>
              <a:gd name="connsiteX43" fmla="*/ 2774564 w 6205928"/>
              <a:gd name="connsiteY43" fmla="*/ 4259991 h 6490741"/>
              <a:gd name="connsiteX44" fmla="*/ 1448331 w 6205928"/>
              <a:gd name="connsiteY44" fmla="*/ 4303086 h 6490741"/>
              <a:gd name="connsiteX45" fmla="*/ 1448331 w 6205928"/>
              <a:gd name="connsiteY45" fmla="*/ 3861795 h 6490741"/>
              <a:gd name="connsiteX46" fmla="*/ 1669370 w 6205928"/>
              <a:gd name="connsiteY46" fmla="*/ 3824087 h 6490741"/>
              <a:gd name="connsiteX47" fmla="*/ 1762625 w 6205928"/>
              <a:gd name="connsiteY47" fmla="*/ 3813064 h 6490741"/>
              <a:gd name="connsiteX48" fmla="*/ 1547272 w 6205928"/>
              <a:gd name="connsiteY48" fmla="*/ 3791021 h 6490741"/>
              <a:gd name="connsiteX49" fmla="*/ 0 w 6205928"/>
              <a:gd name="connsiteY49" fmla="*/ 3813646 h 6490741"/>
              <a:gd name="connsiteX50" fmla="*/ 0 w 6205928"/>
              <a:gd name="connsiteY50" fmla="*/ 3372355 h 6490741"/>
              <a:gd name="connsiteX51" fmla="*/ 773636 w 6205928"/>
              <a:gd name="connsiteY51" fmla="*/ 3301653 h 6490741"/>
              <a:gd name="connsiteX52" fmla="*/ 773636 w 6205928"/>
              <a:gd name="connsiteY52" fmla="*/ 1626503 h 6490741"/>
              <a:gd name="connsiteX53" fmla="*/ 3536621 w 6205928"/>
              <a:gd name="connsiteY53" fmla="*/ 1697205 h 6490741"/>
              <a:gd name="connsiteX54" fmla="*/ 3536621 w 6205928"/>
              <a:gd name="connsiteY54" fmla="*/ 2138496 h 6490741"/>
              <a:gd name="connsiteX55" fmla="*/ 3315582 w 6205928"/>
              <a:gd name="connsiteY55" fmla="*/ 2176204 h 6490741"/>
              <a:gd name="connsiteX56" fmla="*/ 3222328 w 6205928"/>
              <a:gd name="connsiteY56" fmla="*/ 2187227 h 6490741"/>
              <a:gd name="connsiteX57" fmla="*/ 3437680 w 6205928"/>
              <a:gd name="connsiteY57" fmla="*/ 2209270 h 6490741"/>
              <a:gd name="connsiteX58" fmla="*/ 4984952 w 6205928"/>
              <a:gd name="connsiteY58" fmla="*/ 2186645 h 6490741"/>
              <a:gd name="connsiteX59" fmla="*/ 4984952 w 6205928"/>
              <a:gd name="connsiteY59" fmla="*/ 2627936 h 6490741"/>
              <a:gd name="connsiteX60" fmla="*/ 4874432 w 6205928"/>
              <a:gd name="connsiteY60" fmla="*/ 2648810 h 6490741"/>
              <a:gd name="connsiteX61" fmla="*/ 4783896 w 6205928"/>
              <a:gd name="connsiteY61" fmla="*/ 2662600 h 6490741"/>
              <a:gd name="connsiteX62" fmla="*/ 4879695 w 6205928"/>
              <a:gd name="connsiteY62" fmla="*/ 2671472 h 6490741"/>
              <a:gd name="connsiteX63" fmla="*/ 6205928 w 6205928"/>
              <a:gd name="connsiteY63" fmla="*/ 2628377 h 6490741"/>
              <a:gd name="connsiteX64" fmla="*/ 6205928 w 6205928"/>
              <a:gd name="connsiteY64" fmla="*/ 3069668 h 6490741"/>
              <a:gd name="connsiteX65" fmla="*/ 2669307 w 6205928"/>
              <a:gd name="connsiteY65" fmla="*/ 3069668 h 6490741"/>
              <a:gd name="connsiteX66" fmla="*/ 2669307 w 6205928"/>
              <a:gd name="connsiteY66" fmla="*/ 2628377 h 6490741"/>
              <a:gd name="connsiteX67" fmla="*/ 2779827 w 6205928"/>
              <a:gd name="connsiteY67" fmla="*/ 2607503 h 6490741"/>
              <a:gd name="connsiteX68" fmla="*/ 2870364 w 6205928"/>
              <a:gd name="connsiteY68" fmla="*/ 2593713 h 6490741"/>
              <a:gd name="connsiteX69" fmla="*/ 2774564 w 6205928"/>
              <a:gd name="connsiteY69" fmla="*/ 2584841 h 6490741"/>
              <a:gd name="connsiteX70" fmla="*/ 1448331 w 6205928"/>
              <a:gd name="connsiteY70" fmla="*/ 2627936 h 6490741"/>
              <a:gd name="connsiteX71" fmla="*/ 1448331 w 6205928"/>
              <a:gd name="connsiteY71" fmla="*/ 2186645 h 6490741"/>
              <a:gd name="connsiteX72" fmla="*/ 1669370 w 6205928"/>
              <a:gd name="connsiteY72" fmla="*/ 2148937 h 6490741"/>
              <a:gd name="connsiteX73" fmla="*/ 1762625 w 6205928"/>
              <a:gd name="connsiteY73" fmla="*/ 2137914 h 6490741"/>
              <a:gd name="connsiteX74" fmla="*/ 1547272 w 6205928"/>
              <a:gd name="connsiteY74" fmla="*/ 2115871 h 6490741"/>
              <a:gd name="connsiteX75" fmla="*/ 0 w 6205928"/>
              <a:gd name="connsiteY75" fmla="*/ 2138496 h 6490741"/>
              <a:gd name="connsiteX76" fmla="*/ 0 w 6205928"/>
              <a:gd name="connsiteY76" fmla="*/ 1697205 h 6490741"/>
              <a:gd name="connsiteX77" fmla="*/ 773636 w 6205928"/>
              <a:gd name="connsiteY77" fmla="*/ 1626503 h 6490741"/>
              <a:gd name="connsiteX78" fmla="*/ 773636 w 6205928"/>
              <a:gd name="connsiteY78" fmla="*/ 70 h 6490741"/>
              <a:gd name="connsiteX79" fmla="*/ 3536621 w 6205928"/>
              <a:gd name="connsiteY79" fmla="*/ 70772 h 6490741"/>
              <a:gd name="connsiteX80" fmla="*/ 3536621 w 6205928"/>
              <a:gd name="connsiteY80" fmla="*/ 512063 h 6490741"/>
              <a:gd name="connsiteX81" fmla="*/ 3315582 w 6205928"/>
              <a:gd name="connsiteY81" fmla="*/ 549771 h 6490741"/>
              <a:gd name="connsiteX82" fmla="*/ 3222328 w 6205928"/>
              <a:gd name="connsiteY82" fmla="*/ 560794 h 6490741"/>
              <a:gd name="connsiteX83" fmla="*/ 3437680 w 6205928"/>
              <a:gd name="connsiteY83" fmla="*/ 582837 h 6490741"/>
              <a:gd name="connsiteX84" fmla="*/ 4984952 w 6205928"/>
              <a:gd name="connsiteY84" fmla="*/ 560212 h 6490741"/>
              <a:gd name="connsiteX85" fmla="*/ 4984952 w 6205928"/>
              <a:gd name="connsiteY85" fmla="*/ 1001503 h 6490741"/>
              <a:gd name="connsiteX86" fmla="*/ 4874432 w 6205928"/>
              <a:gd name="connsiteY86" fmla="*/ 1022377 h 6490741"/>
              <a:gd name="connsiteX87" fmla="*/ 4783896 w 6205928"/>
              <a:gd name="connsiteY87" fmla="*/ 1036167 h 6490741"/>
              <a:gd name="connsiteX88" fmla="*/ 4879695 w 6205928"/>
              <a:gd name="connsiteY88" fmla="*/ 1045039 h 6490741"/>
              <a:gd name="connsiteX89" fmla="*/ 6205928 w 6205928"/>
              <a:gd name="connsiteY89" fmla="*/ 1001944 h 6490741"/>
              <a:gd name="connsiteX90" fmla="*/ 6205928 w 6205928"/>
              <a:gd name="connsiteY90" fmla="*/ 1443235 h 6490741"/>
              <a:gd name="connsiteX91" fmla="*/ 2669307 w 6205928"/>
              <a:gd name="connsiteY91" fmla="*/ 1443235 h 6490741"/>
              <a:gd name="connsiteX92" fmla="*/ 2669307 w 6205928"/>
              <a:gd name="connsiteY92" fmla="*/ 1001944 h 6490741"/>
              <a:gd name="connsiteX93" fmla="*/ 2779827 w 6205928"/>
              <a:gd name="connsiteY93" fmla="*/ 981070 h 6490741"/>
              <a:gd name="connsiteX94" fmla="*/ 2870364 w 6205928"/>
              <a:gd name="connsiteY94" fmla="*/ 967280 h 6490741"/>
              <a:gd name="connsiteX95" fmla="*/ 2774564 w 6205928"/>
              <a:gd name="connsiteY95" fmla="*/ 958408 h 6490741"/>
              <a:gd name="connsiteX96" fmla="*/ 1448331 w 6205928"/>
              <a:gd name="connsiteY96" fmla="*/ 1001503 h 6490741"/>
              <a:gd name="connsiteX97" fmla="*/ 1448331 w 6205928"/>
              <a:gd name="connsiteY97" fmla="*/ 560212 h 6490741"/>
              <a:gd name="connsiteX98" fmla="*/ 1669370 w 6205928"/>
              <a:gd name="connsiteY98" fmla="*/ 522504 h 6490741"/>
              <a:gd name="connsiteX99" fmla="*/ 1762625 w 6205928"/>
              <a:gd name="connsiteY99" fmla="*/ 511482 h 6490741"/>
              <a:gd name="connsiteX100" fmla="*/ 1547272 w 6205928"/>
              <a:gd name="connsiteY100" fmla="*/ 489438 h 6490741"/>
              <a:gd name="connsiteX101" fmla="*/ 0 w 6205928"/>
              <a:gd name="connsiteY101" fmla="*/ 512063 h 6490741"/>
              <a:gd name="connsiteX102" fmla="*/ 0 w 6205928"/>
              <a:gd name="connsiteY102" fmla="*/ 70772 h 6490741"/>
              <a:gd name="connsiteX103" fmla="*/ 773636 w 6205928"/>
              <a:gd name="connsiteY103" fmla="*/ 70 h 649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205928" h="6490741">
                <a:moveTo>
                  <a:pt x="773636" y="4976804"/>
                </a:moveTo>
                <a:cubicBezTo>
                  <a:pt x="1694631" y="4981667"/>
                  <a:pt x="2615626" y="5239039"/>
                  <a:pt x="3536621" y="5047506"/>
                </a:cubicBezTo>
                <a:lnTo>
                  <a:pt x="3536621" y="5488797"/>
                </a:lnTo>
                <a:cubicBezTo>
                  <a:pt x="3462941" y="5504120"/>
                  <a:pt x="3389262" y="5516569"/>
                  <a:pt x="3315582" y="5526505"/>
                </a:cubicBezTo>
                <a:lnTo>
                  <a:pt x="3222328" y="5537528"/>
                </a:lnTo>
                <a:lnTo>
                  <a:pt x="3437680" y="5559571"/>
                </a:lnTo>
                <a:cubicBezTo>
                  <a:pt x="3953437" y="5610686"/>
                  <a:pt x="4469194" y="5644204"/>
                  <a:pt x="4984952" y="5536946"/>
                </a:cubicBezTo>
                <a:lnTo>
                  <a:pt x="4984952" y="5978237"/>
                </a:lnTo>
                <a:cubicBezTo>
                  <a:pt x="4948112" y="5985898"/>
                  <a:pt x="4911272" y="5992841"/>
                  <a:pt x="4874432" y="5999111"/>
                </a:cubicBezTo>
                <a:lnTo>
                  <a:pt x="4783896" y="6012901"/>
                </a:lnTo>
                <a:lnTo>
                  <a:pt x="4879695" y="6021773"/>
                </a:lnTo>
                <a:cubicBezTo>
                  <a:pt x="5321773" y="6059122"/>
                  <a:pt x="5763850" y="6070614"/>
                  <a:pt x="6205928" y="5978678"/>
                </a:cubicBezTo>
                <a:lnTo>
                  <a:pt x="6205928" y="6419969"/>
                </a:lnTo>
                <a:cubicBezTo>
                  <a:pt x="5027054" y="6665131"/>
                  <a:pt x="3848181" y="6174807"/>
                  <a:pt x="2669307" y="6419969"/>
                </a:cubicBezTo>
                <a:lnTo>
                  <a:pt x="2669307" y="5978678"/>
                </a:lnTo>
                <a:cubicBezTo>
                  <a:pt x="2706147" y="5971017"/>
                  <a:pt x="2742987" y="5964074"/>
                  <a:pt x="2779827" y="5957804"/>
                </a:cubicBezTo>
                <a:lnTo>
                  <a:pt x="2870364" y="5944014"/>
                </a:lnTo>
                <a:lnTo>
                  <a:pt x="2774564" y="5935142"/>
                </a:lnTo>
                <a:cubicBezTo>
                  <a:pt x="2332487" y="5897793"/>
                  <a:pt x="1890409" y="5886301"/>
                  <a:pt x="1448331" y="5978237"/>
                </a:cubicBezTo>
                <a:lnTo>
                  <a:pt x="1448331" y="5536946"/>
                </a:lnTo>
                <a:cubicBezTo>
                  <a:pt x="1522011" y="5521623"/>
                  <a:pt x="1595690" y="5509174"/>
                  <a:pt x="1669370" y="5499238"/>
                </a:cubicBezTo>
                <a:lnTo>
                  <a:pt x="1762625" y="5488216"/>
                </a:lnTo>
                <a:lnTo>
                  <a:pt x="1547272" y="5466172"/>
                </a:lnTo>
                <a:cubicBezTo>
                  <a:pt x="1031515" y="5415057"/>
                  <a:pt x="515758" y="5381539"/>
                  <a:pt x="0" y="5488797"/>
                </a:cubicBezTo>
                <a:lnTo>
                  <a:pt x="0" y="5047506"/>
                </a:lnTo>
                <a:cubicBezTo>
                  <a:pt x="257879" y="4993877"/>
                  <a:pt x="515758" y="4975442"/>
                  <a:pt x="773636" y="4976804"/>
                </a:cubicBezTo>
                <a:close/>
                <a:moveTo>
                  <a:pt x="773636" y="3301653"/>
                </a:moveTo>
                <a:cubicBezTo>
                  <a:pt x="1694631" y="3306516"/>
                  <a:pt x="2615626" y="3563888"/>
                  <a:pt x="3536621" y="3372355"/>
                </a:cubicBezTo>
                <a:lnTo>
                  <a:pt x="3536621" y="3813646"/>
                </a:lnTo>
                <a:cubicBezTo>
                  <a:pt x="3462941" y="3828969"/>
                  <a:pt x="3389262" y="3841418"/>
                  <a:pt x="3315582" y="3851354"/>
                </a:cubicBezTo>
                <a:lnTo>
                  <a:pt x="3222328" y="3862377"/>
                </a:lnTo>
                <a:lnTo>
                  <a:pt x="3437680" y="3884420"/>
                </a:lnTo>
                <a:cubicBezTo>
                  <a:pt x="3953437" y="3935535"/>
                  <a:pt x="4469194" y="3969053"/>
                  <a:pt x="4984952" y="3861795"/>
                </a:cubicBezTo>
                <a:lnTo>
                  <a:pt x="4984952" y="4303086"/>
                </a:lnTo>
                <a:cubicBezTo>
                  <a:pt x="4948112" y="4310747"/>
                  <a:pt x="4911272" y="4317690"/>
                  <a:pt x="4874432" y="4323960"/>
                </a:cubicBezTo>
                <a:lnTo>
                  <a:pt x="4783896" y="4337750"/>
                </a:lnTo>
                <a:lnTo>
                  <a:pt x="4879695" y="4346622"/>
                </a:lnTo>
                <a:cubicBezTo>
                  <a:pt x="5321773" y="4383971"/>
                  <a:pt x="5763850" y="4395463"/>
                  <a:pt x="6205928" y="4303527"/>
                </a:cubicBezTo>
                <a:lnTo>
                  <a:pt x="6205928" y="4744818"/>
                </a:lnTo>
                <a:cubicBezTo>
                  <a:pt x="5027054" y="4989980"/>
                  <a:pt x="3848181" y="4499656"/>
                  <a:pt x="2669307" y="4744818"/>
                </a:cubicBezTo>
                <a:lnTo>
                  <a:pt x="2669307" y="4303527"/>
                </a:lnTo>
                <a:cubicBezTo>
                  <a:pt x="2706147" y="4295866"/>
                  <a:pt x="2742987" y="4288923"/>
                  <a:pt x="2779827" y="4282653"/>
                </a:cubicBezTo>
                <a:lnTo>
                  <a:pt x="2870364" y="4268863"/>
                </a:lnTo>
                <a:lnTo>
                  <a:pt x="2774564" y="4259991"/>
                </a:lnTo>
                <a:cubicBezTo>
                  <a:pt x="2332487" y="4222642"/>
                  <a:pt x="1890409" y="4211150"/>
                  <a:pt x="1448331" y="4303086"/>
                </a:cubicBezTo>
                <a:lnTo>
                  <a:pt x="1448331" y="3861795"/>
                </a:lnTo>
                <a:cubicBezTo>
                  <a:pt x="1522011" y="3846472"/>
                  <a:pt x="1595690" y="3834023"/>
                  <a:pt x="1669370" y="3824087"/>
                </a:cubicBezTo>
                <a:lnTo>
                  <a:pt x="1762625" y="3813064"/>
                </a:lnTo>
                <a:lnTo>
                  <a:pt x="1547272" y="3791021"/>
                </a:lnTo>
                <a:cubicBezTo>
                  <a:pt x="1031515" y="3739906"/>
                  <a:pt x="515758" y="3706388"/>
                  <a:pt x="0" y="3813646"/>
                </a:cubicBezTo>
                <a:lnTo>
                  <a:pt x="0" y="3372355"/>
                </a:lnTo>
                <a:cubicBezTo>
                  <a:pt x="257879" y="3318726"/>
                  <a:pt x="515758" y="3300291"/>
                  <a:pt x="773636" y="3301653"/>
                </a:cubicBezTo>
                <a:close/>
                <a:moveTo>
                  <a:pt x="773636" y="1626503"/>
                </a:moveTo>
                <a:cubicBezTo>
                  <a:pt x="1694631" y="1631366"/>
                  <a:pt x="2615626" y="1888738"/>
                  <a:pt x="3536621" y="1697205"/>
                </a:cubicBezTo>
                <a:lnTo>
                  <a:pt x="3536621" y="2138496"/>
                </a:lnTo>
                <a:cubicBezTo>
                  <a:pt x="3462941" y="2153819"/>
                  <a:pt x="3389262" y="2166268"/>
                  <a:pt x="3315582" y="2176204"/>
                </a:cubicBezTo>
                <a:lnTo>
                  <a:pt x="3222328" y="2187227"/>
                </a:lnTo>
                <a:lnTo>
                  <a:pt x="3437680" y="2209270"/>
                </a:lnTo>
                <a:cubicBezTo>
                  <a:pt x="3953437" y="2260385"/>
                  <a:pt x="4469194" y="2293903"/>
                  <a:pt x="4984952" y="2186645"/>
                </a:cubicBezTo>
                <a:lnTo>
                  <a:pt x="4984952" y="2627936"/>
                </a:lnTo>
                <a:cubicBezTo>
                  <a:pt x="4948112" y="2635597"/>
                  <a:pt x="4911272" y="2642540"/>
                  <a:pt x="4874432" y="2648810"/>
                </a:cubicBezTo>
                <a:lnTo>
                  <a:pt x="4783896" y="2662600"/>
                </a:lnTo>
                <a:lnTo>
                  <a:pt x="4879695" y="2671472"/>
                </a:lnTo>
                <a:cubicBezTo>
                  <a:pt x="5321773" y="2708821"/>
                  <a:pt x="5763850" y="2720313"/>
                  <a:pt x="6205928" y="2628377"/>
                </a:cubicBezTo>
                <a:lnTo>
                  <a:pt x="6205928" y="3069668"/>
                </a:lnTo>
                <a:cubicBezTo>
                  <a:pt x="5027054" y="3314830"/>
                  <a:pt x="3848181" y="2824506"/>
                  <a:pt x="2669307" y="3069668"/>
                </a:cubicBezTo>
                <a:lnTo>
                  <a:pt x="2669307" y="2628377"/>
                </a:lnTo>
                <a:cubicBezTo>
                  <a:pt x="2706147" y="2620716"/>
                  <a:pt x="2742987" y="2613773"/>
                  <a:pt x="2779827" y="2607503"/>
                </a:cubicBezTo>
                <a:lnTo>
                  <a:pt x="2870364" y="2593713"/>
                </a:lnTo>
                <a:lnTo>
                  <a:pt x="2774564" y="2584841"/>
                </a:lnTo>
                <a:cubicBezTo>
                  <a:pt x="2332487" y="2547492"/>
                  <a:pt x="1890409" y="2536000"/>
                  <a:pt x="1448331" y="2627936"/>
                </a:cubicBezTo>
                <a:lnTo>
                  <a:pt x="1448331" y="2186645"/>
                </a:lnTo>
                <a:cubicBezTo>
                  <a:pt x="1522011" y="2171322"/>
                  <a:pt x="1595690" y="2158873"/>
                  <a:pt x="1669370" y="2148937"/>
                </a:cubicBezTo>
                <a:lnTo>
                  <a:pt x="1762625" y="2137914"/>
                </a:lnTo>
                <a:lnTo>
                  <a:pt x="1547272" y="2115871"/>
                </a:lnTo>
                <a:cubicBezTo>
                  <a:pt x="1031515" y="2064756"/>
                  <a:pt x="515758" y="2031238"/>
                  <a:pt x="0" y="2138496"/>
                </a:cubicBezTo>
                <a:lnTo>
                  <a:pt x="0" y="1697205"/>
                </a:lnTo>
                <a:cubicBezTo>
                  <a:pt x="257879" y="1643576"/>
                  <a:pt x="515758" y="1625141"/>
                  <a:pt x="773636" y="1626503"/>
                </a:cubicBezTo>
                <a:close/>
                <a:moveTo>
                  <a:pt x="773636" y="70"/>
                </a:moveTo>
                <a:cubicBezTo>
                  <a:pt x="1694631" y="4933"/>
                  <a:pt x="2615626" y="262305"/>
                  <a:pt x="3536621" y="70772"/>
                </a:cubicBezTo>
                <a:lnTo>
                  <a:pt x="3536621" y="512063"/>
                </a:lnTo>
                <a:cubicBezTo>
                  <a:pt x="3462941" y="527386"/>
                  <a:pt x="3389262" y="539835"/>
                  <a:pt x="3315582" y="549771"/>
                </a:cubicBezTo>
                <a:lnTo>
                  <a:pt x="3222328" y="560794"/>
                </a:lnTo>
                <a:lnTo>
                  <a:pt x="3437680" y="582837"/>
                </a:lnTo>
                <a:cubicBezTo>
                  <a:pt x="3953437" y="633952"/>
                  <a:pt x="4469194" y="667470"/>
                  <a:pt x="4984952" y="560212"/>
                </a:cubicBezTo>
                <a:lnTo>
                  <a:pt x="4984952" y="1001503"/>
                </a:lnTo>
                <a:cubicBezTo>
                  <a:pt x="4948112" y="1009164"/>
                  <a:pt x="4911272" y="1016107"/>
                  <a:pt x="4874432" y="1022377"/>
                </a:cubicBezTo>
                <a:lnTo>
                  <a:pt x="4783896" y="1036167"/>
                </a:lnTo>
                <a:lnTo>
                  <a:pt x="4879695" y="1045039"/>
                </a:lnTo>
                <a:cubicBezTo>
                  <a:pt x="5321773" y="1082388"/>
                  <a:pt x="5763850" y="1093880"/>
                  <a:pt x="6205928" y="1001944"/>
                </a:cubicBezTo>
                <a:lnTo>
                  <a:pt x="6205928" y="1443235"/>
                </a:lnTo>
                <a:cubicBezTo>
                  <a:pt x="5027054" y="1688397"/>
                  <a:pt x="3848181" y="1198074"/>
                  <a:pt x="2669307" y="1443235"/>
                </a:cubicBezTo>
                <a:lnTo>
                  <a:pt x="2669307" y="1001944"/>
                </a:lnTo>
                <a:cubicBezTo>
                  <a:pt x="2706147" y="994283"/>
                  <a:pt x="2742987" y="987340"/>
                  <a:pt x="2779827" y="981070"/>
                </a:cubicBezTo>
                <a:lnTo>
                  <a:pt x="2870364" y="967280"/>
                </a:lnTo>
                <a:lnTo>
                  <a:pt x="2774564" y="958408"/>
                </a:lnTo>
                <a:cubicBezTo>
                  <a:pt x="2332487" y="921059"/>
                  <a:pt x="1890409" y="909567"/>
                  <a:pt x="1448331" y="1001503"/>
                </a:cubicBezTo>
                <a:lnTo>
                  <a:pt x="1448331" y="560212"/>
                </a:lnTo>
                <a:cubicBezTo>
                  <a:pt x="1522011" y="544889"/>
                  <a:pt x="1595690" y="532440"/>
                  <a:pt x="1669370" y="522504"/>
                </a:cubicBezTo>
                <a:lnTo>
                  <a:pt x="1762625" y="511482"/>
                </a:lnTo>
                <a:lnTo>
                  <a:pt x="1547272" y="489438"/>
                </a:lnTo>
                <a:cubicBezTo>
                  <a:pt x="1031515" y="438323"/>
                  <a:pt x="515758" y="404805"/>
                  <a:pt x="0" y="512063"/>
                </a:cubicBezTo>
                <a:lnTo>
                  <a:pt x="0" y="70772"/>
                </a:lnTo>
                <a:cubicBezTo>
                  <a:pt x="257879" y="17143"/>
                  <a:pt x="515758" y="-1292"/>
                  <a:pt x="773636" y="70"/>
                </a:cubicBezTo>
                <a:close/>
              </a:path>
            </a:pathLst>
          </a:custGeom>
          <a:gradFill flip="none" rotWithShape="1">
            <a:gsLst>
              <a:gs pos="20000">
                <a:srgbClr val="4FCE3E"/>
              </a:gs>
              <a:gs pos="72000">
                <a:srgbClr val="FF3399"/>
              </a:gs>
              <a:gs pos="62081">
                <a:srgbClr val="F5C5DD">
                  <a:lumMod val="30000"/>
                  <a:lumOff val="70000"/>
                </a:srgbClr>
              </a:gs>
              <a:gs pos="50000">
                <a:schemeClr val="tx1">
                  <a:lumMod val="95000"/>
                </a:schemeClr>
              </a:gs>
              <a:gs pos="37000">
                <a:srgbClr val="C00000"/>
              </a:gs>
            </a:gsLst>
            <a:path path="circle">
              <a:fillToRect l="100000" t="100000"/>
            </a:path>
            <a:tileRect r="-100000" b="-100000"/>
          </a:gradFill>
          <a:ln>
            <a:noFill/>
          </a:ln>
          <a:scene3d>
            <a:camera prst="orthographicFront"/>
            <a:lightRig rig="flood" dir="t">
              <a:rot lat="0" lon="0" rev="96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10"/>
          <p:cNvSpPr/>
          <p:nvPr/>
        </p:nvSpPr>
        <p:spPr>
          <a:xfrm>
            <a:off x="0" y="828000"/>
            <a:ext cx="4594909" cy="3634644"/>
          </a:xfrm>
          <a:custGeom>
            <a:avLst/>
            <a:gdLst>
              <a:gd name="connsiteX0" fmla="*/ 773636 w 6205928"/>
              <a:gd name="connsiteY0" fmla="*/ 4976804 h 6490741"/>
              <a:gd name="connsiteX1" fmla="*/ 3536621 w 6205928"/>
              <a:gd name="connsiteY1" fmla="*/ 5047506 h 6490741"/>
              <a:gd name="connsiteX2" fmla="*/ 3536621 w 6205928"/>
              <a:gd name="connsiteY2" fmla="*/ 5488797 h 6490741"/>
              <a:gd name="connsiteX3" fmla="*/ 3315582 w 6205928"/>
              <a:gd name="connsiteY3" fmla="*/ 5526505 h 6490741"/>
              <a:gd name="connsiteX4" fmla="*/ 3222328 w 6205928"/>
              <a:gd name="connsiteY4" fmla="*/ 5537528 h 6490741"/>
              <a:gd name="connsiteX5" fmla="*/ 3437680 w 6205928"/>
              <a:gd name="connsiteY5" fmla="*/ 5559571 h 6490741"/>
              <a:gd name="connsiteX6" fmla="*/ 4984952 w 6205928"/>
              <a:gd name="connsiteY6" fmla="*/ 5536946 h 6490741"/>
              <a:gd name="connsiteX7" fmla="*/ 4984952 w 6205928"/>
              <a:gd name="connsiteY7" fmla="*/ 5978237 h 6490741"/>
              <a:gd name="connsiteX8" fmla="*/ 4874432 w 6205928"/>
              <a:gd name="connsiteY8" fmla="*/ 5999111 h 6490741"/>
              <a:gd name="connsiteX9" fmla="*/ 4783896 w 6205928"/>
              <a:gd name="connsiteY9" fmla="*/ 6012901 h 6490741"/>
              <a:gd name="connsiteX10" fmla="*/ 4879695 w 6205928"/>
              <a:gd name="connsiteY10" fmla="*/ 6021773 h 6490741"/>
              <a:gd name="connsiteX11" fmla="*/ 6205928 w 6205928"/>
              <a:gd name="connsiteY11" fmla="*/ 5978678 h 6490741"/>
              <a:gd name="connsiteX12" fmla="*/ 6205928 w 6205928"/>
              <a:gd name="connsiteY12" fmla="*/ 6419969 h 6490741"/>
              <a:gd name="connsiteX13" fmla="*/ 2669307 w 6205928"/>
              <a:gd name="connsiteY13" fmla="*/ 6419969 h 6490741"/>
              <a:gd name="connsiteX14" fmla="*/ 2669307 w 6205928"/>
              <a:gd name="connsiteY14" fmla="*/ 5978678 h 6490741"/>
              <a:gd name="connsiteX15" fmla="*/ 2779827 w 6205928"/>
              <a:gd name="connsiteY15" fmla="*/ 5957804 h 6490741"/>
              <a:gd name="connsiteX16" fmla="*/ 2870364 w 6205928"/>
              <a:gd name="connsiteY16" fmla="*/ 5944014 h 6490741"/>
              <a:gd name="connsiteX17" fmla="*/ 2774564 w 6205928"/>
              <a:gd name="connsiteY17" fmla="*/ 5935142 h 6490741"/>
              <a:gd name="connsiteX18" fmla="*/ 1448331 w 6205928"/>
              <a:gd name="connsiteY18" fmla="*/ 5978237 h 6490741"/>
              <a:gd name="connsiteX19" fmla="*/ 1448331 w 6205928"/>
              <a:gd name="connsiteY19" fmla="*/ 5536946 h 6490741"/>
              <a:gd name="connsiteX20" fmla="*/ 1669370 w 6205928"/>
              <a:gd name="connsiteY20" fmla="*/ 5499238 h 6490741"/>
              <a:gd name="connsiteX21" fmla="*/ 1762625 w 6205928"/>
              <a:gd name="connsiteY21" fmla="*/ 5488216 h 6490741"/>
              <a:gd name="connsiteX22" fmla="*/ 1547272 w 6205928"/>
              <a:gd name="connsiteY22" fmla="*/ 5466172 h 6490741"/>
              <a:gd name="connsiteX23" fmla="*/ 0 w 6205928"/>
              <a:gd name="connsiteY23" fmla="*/ 5488797 h 6490741"/>
              <a:gd name="connsiteX24" fmla="*/ 0 w 6205928"/>
              <a:gd name="connsiteY24" fmla="*/ 5047506 h 6490741"/>
              <a:gd name="connsiteX25" fmla="*/ 773636 w 6205928"/>
              <a:gd name="connsiteY25" fmla="*/ 4976804 h 6490741"/>
              <a:gd name="connsiteX26" fmla="*/ 773636 w 6205928"/>
              <a:gd name="connsiteY26" fmla="*/ 3301653 h 6490741"/>
              <a:gd name="connsiteX27" fmla="*/ 3536621 w 6205928"/>
              <a:gd name="connsiteY27" fmla="*/ 3372355 h 6490741"/>
              <a:gd name="connsiteX28" fmla="*/ 3536621 w 6205928"/>
              <a:gd name="connsiteY28" fmla="*/ 3813646 h 6490741"/>
              <a:gd name="connsiteX29" fmla="*/ 3315582 w 6205928"/>
              <a:gd name="connsiteY29" fmla="*/ 3851354 h 6490741"/>
              <a:gd name="connsiteX30" fmla="*/ 3222328 w 6205928"/>
              <a:gd name="connsiteY30" fmla="*/ 3862377 h 6490741"/>
              <a:gd name="connsiteX31" fmla="*/ 3437680 w 6205928"/>
              <a:gd name="connsiteY31" fmla="*/ 3884420 h 6490741"/>
              <a:gd name="connsiteX32" fmla="*/ 4984952 w 6205928"/>
              <a:gd name="connsiteY32" fmla="*/ 3861795 h 6490741"/>
              <a:gd name="connsiteX33" fmla="*/ 4984952 w 6205928"/>
              <a:gd name="connsiteY33" fmla="*/ 4303086 h 6490741"/>
              <a:gd name="connsiteX34" fmla="*/ 4874432 w 6205928"/>
              <a:gd name="connsiteY34" fmla="*/ 4323960 h 6490741"/>
              <a:gd name="connsiteX35" fmla="*/ 4783896 w 6205928"/>
              <a:gd name="connsiteY35" fmla="*/ 4337750 h 6490741"/>
              <a:gd name="connsiteX36" fmla="*/ 4879695 w 6205928"/>
              <a:gd name="connsiteY36" fmla="*/ 4346622 h 6490741"/>
              <a:gd name="connsiteX37" fmla="*/ 6205928 w 6205928"/>
              <a:gd name="connsiteY37" fmla="*/ 4303527 h 6490741"/>
              <a:gd name="connsiteX38" fmla="*/ 6205928 w 6205928"/>
              <a:gd name="connsiteY38" fmla="*/ 4744818 h 6490741"/>
              <a:gd name="connsiteX39" fmla="*/ 2669307 w 6205928"/>
              <a:gd name="connsiteY39" fmla="*/ 4744818 h 6490741"/>
              <a:gd name="connsiteX40" fmla="*/ 2669307 w 6205928"/>
              <a:gd name="connsiteY40" fmla="*/ 4303527 h 6490741"/>
              <a:gd name="connsiteX41" fmla="*/ 2779827 w 6205928"/>
              <a:gd name="connsiteY41" fmla="*/ 4282653 h 6490741"/>
              <a:gd name="connsiteX42" fmla="*/ 2870364 w 6205928"/>
              <a:gd name="connsiteY42" fmla="*/ 4268863 h 6490741"/>
              <a:gd name="connsiteX43" fmla="*/ 2774564 w 6205928"/>
              <a:gd name="connsiteY43" fmla="*/ 4259991 h 6490741"/>
              <a:gd name="connsiteX44" fmla="*/ 1448331 w 6205928"/>
              <a:gd name="connsiteY44" fmla="*/ 4303086 h 6490741"/>
              <a:gd name="connsiteX45" fmla="*/ 1448331 w 6205928"/>
              <a:gd name="connsiteY45" fmla="*/ 3861795 h 6490741"/>
              <a:gd name="connsiteX46" fmla="*/ 1669370 w 6205928"/>
              <a:gd name="connsiteY46" fmla="*/ 3824087 h 6490741"/>
              <a:gd name="connsiteX47" fmla="*/ 1762625 w 6205928"/>
              <a:gd name="connsiteY47" fmla="*/ 3813064 h 6490741"/>
              <a:gd name="connsiteX48" fmla="*/ 1547272 w 6205928"/>
              <a:gd name="connsiteY48" fmla="*/ 3791021 h 6490741"/>
              <a:gd name="connsiteX49" fmla="*/ 0 w 6205928"/>
              <a:gd name="connsiteY49" fmla="*/ 3813646 h 6490741"/>
              <a:gd name="connsiteX50" fmla="*/ 0 w 6205928"/>
              <a:gd name="connsiteY50" fmla="*/ 3372355 h 6490741"/>
              <a:gd name="connsiteX51" fmla="*/ 773636 w 6205928"/>
              <a:gd name="connsiteY51" fmla="*/ 3301653 h 6490741"/>
              <a:gd name="connsiteX52" fmla="*/ 773636 w 6205928"/>
              <a:gd name="connsiteY52" fmla="*/ 1626503 h 6490741"/>
              <a:gd name="connsiteX53" fmla="*/ 3536621 w 6205928"/>
              <a:gd name="connsiteY53" fmla="*/ 1697205 h 6490741"/>
              <a:gd name="connsiteX54" fmla="*/ 3536621 w 6205928"/>
              <a:gd name="connsiteY54" fmla="*/ 2138496 h 6490741"/>
              <a:gd name="connsiteX55" fmla="*/ 3315582 w 6205928"/>
              <a:gd name="connsiteY55" fmla="*/ 2176204 h 6490741"/>
              <a:gd name="connsiteX56" fmla="*/ 3222328 w 6205928"/>
              <a:gd name="connsiteY56" fmla="*/ 2187227 h 6490741"/>
              <a:gd name="connsiteX57" fmla="*/ 3437680 w 6205928"/>
              <a:gd name="connsiteY57" fmla="*/ 2209270 h 6490741"/>
              <a:gd name="connsiteX58" fmla="*/ 4984952 w 6205928"/>
              <a:gd name="connsiteY58" fmla="*/ 2186645 h 6490741"/>
              <a:gd name="connsiteX59" fmla="*/ 4984952 w 6205928"/>
              <a:gd name="connsiteY59" fmla="*/ 2627936 h 6490741"/>
              <a:gd name="connsiteX60" fmla="*/ 4874432 w 6205928"/>
              <a:gd name="connsiteY60" fmla="*/ 2648810 h 6490741"/>
              <a:gd name="connsiteX61" fmla="*/ 4783896 w 6205928"/>
              <a:gd name="connsiteY61" fmla="*/ 2662600 h 6490741"/>
              <a:gd name="connsiteX62" fmla="*/ 4879695 w 6205928"/>
              <a:gd name="connsiteY62" fmla="*/ 2671472 h 6490741"/>
              <a:gd name="connsiteX63" fmla="*/ 6205928 w 6205928"/>
              <a:gd name="connsiteY63" fmla="*/ 2628377 h 6490741"/>
              <a:gd name="connsiteX64" fmla="*/ 6205928 w 6205928"/>
              <a:gd name="connsiteY64" fmla="*/ 3069668 h 6490741"/>
              <a:gd name="connsiteX65" fmla="*/ 2669307 w 6205928"/>
              <a:gd name="connsiteY65" fmla="*/ 3069668 h 6490741"/>
              <a:gd name="connsiteX66" fmla="*/ 2669307 w 6205928"/>
              <a:gd name="connsiteY66" fmla="*/ 2628377 h 6490741"/>
              <a:gd name="connsiteX67" fmla="*/ 2779827 w 6205928"/>
              <a:gd name="connsiteY67" fmla="*/ 2607503 h 6490741"/>
              <a:gd name="connsiteX68" fmla="*/ 2870364 w 6205928"/>
              <a:gd name="connsiteY68" fmla="*/ 2593713 h 6490741"/>
              <a:gd name="connsiteX69" fmla="*/ 2774564 w 6205928"/>
              <a:gd name="connsiteY69" fmla="*/ 2584841 h 6490741"/>
              <a:gd name="connsiteX70" fmla="*/ 1448331 w 6205928"/>
              <a:gd name="connsiteY70" fmla="*/ 2627936 h 6490741"/>
              <a:gd name="connsiteX71" fmla="*/ 1448331 w 6205928"/>
              <a:gd name="connsiteY71" fmla="*/ 2186645 h 6490741"/>
              <a:gd name="connsiteX72" fmla="*/ 1669370 w 6205928"/>
              <a:gd name="connsiteY72" fmla="*/ 2148937 h 6490741"/>
              <a:gd name="connsiteX73" fmla="*/ 1762625 w 6205928"/>
              <a:gd name="connsiteY73" fmla="*/ 2137914 h 6490741"/>
              <a:gd name="connsiteX74" fmla="*/ 1547272 w 6205928"/>
              <a:gd name="connsiteY74" fmla="*/ 2115871 h 6490741"/>
              <a:gd name="connsiteX75" fmla="*/ 0 w 6205928"/>
              <a:gd name="connsiteY75" fmla="*/ 2138496 h 6490741"/>
              <a:gd name="connsiteX76" fmla="*/ 0 w 6205928"/>
              <a:gd name="connsiteY76" fmla="*/ 1697205 h 6490741"/>
              <a:gd name="connsiteX77" fmla="*/ 773636 w 6205928"/>
              <a:gd name="connsiteY77" fmla="*/ 1626503 h 6490741"/>
              <a:gd name="connsiteX78" fmla="*/ 773636 w 6205928"/>
              <a:gd name="connsiteY78" fmla="*/ 70 h 6490741"/>
              <a:gd name="connsiteX79" fmla="*/ 3536621 w 6205928"/>
              <a:gd name="connsiteY79" fmla="*/ 70772 h 6490741"/>
              <a:gd name="connsiteX80" fmla="*/ 3536621 w 6205928"/>
              <a:gd name="connsiteY80" fmla="*/ 512063 h 6490741"/>
              <a:gd name="connsiteX81" fmla="*/ 3315582 w 6205928"/>
              <a:gd name="connsiteY81" fmla="*/ 549771 h 6490741"/>
              <a:gd name="connsiteX82" fmla="*/ 3222328 w 6205928"/>
              <a:gd name="connsiteY82" fmla="*/ 560794 h 6490741"/>
              <a:gd name="connsiteX83" fmla="*/ 3437680 w 6205928"/>
              <a:gd name="connsiteY83" fmla="*/ 582837 h 6490741"/>
              <a:gd name="connsiteX84" fmla="*/ 4984952 w 6205928"/>
              <a:gd name="connsiteY84" fmla="*/ 560212 h 6490741"/>
              <a:gd name="connsiteX85" fmla="*/ 4984952 w 6205928"/>
              <a:gd name="connsiteY85" fmla="*/ 1001503 h 6490741"/>
              <a:gd name="connsiteX86" fmla="*/ 4874432 w 6205928"/>
              <a:gd name="connsiteY86" fmla="*/ 1022377 h 6490741"/>
              <a:gd name="connsiteX87" fmla="*/ 4783896 w 6205928"/>
              <a:gd name="connsiteY87" fmla="*/ 1036167 h 6490741"/>
              <a:gd name="connsiteX88" fmla="*/ 4879695 w 6205928"/>
              <a:gd name="connsiteY88" fmla="*/ 1045039 h 6490741"/>
              <a:gd name="connsiteX89" fmla="*/ 6205928 w 6205928"/>
              <a:gd name="connsiteY89" fmla="*/ 1001944 h 6490741"/>
              <a:gd name="connsiteX90" fmla="*/ 6205928 w 6205928"/>
              <a:gd name="connsiteY90" fmla="*/ 1443235 h 6490741"/>
              <a:gd name="connsiteX91" fmla="*/ 2669307 w 6205928"/>
              <a:gd name="connsiteY91" fmla="*/ 1443235 h 6490741"/>
              <a:gd name="connsiteX92" fmla="*/ 2669307 w 6205928"/>
              <a:gd name="connsiteY92" fmla="*/ 1001944 h 6490741"/>
              <a:gd name="connsiteX93" fmla="*/ 2779827 w 6205928"/>
              <a:gd name="connsiteY93" fmla="*/ 981070 h 6490741"/>
              <a:gd name="connsiteX94" fmla="*/ 2870364 w 6205928"/>
              <a:gd name="connsiteY94" fmla="*/ 967280 h 6490741"/>
              <a:gd name="connsiteX95" fmla="*/ 2774564 w 6205928"/>
              <a:gd name="connsiteY95" fmla="*/ 958408 h 6490741"/>
              <a:gd name="connsiteX96" fmla="*/ 1448331 w 6205928"/>
              <a:gd name="connsiteY96" fmla="*/ 1001503 h 6490741"/>
              <a:gd name="connsiteX97" fmla="*/ 1448331 w 6205928"/>
              <a:gd name="connsiteY97" fmla="*/ 560212 h 6490741"/>
              <a:gd name="connsiteX98" fmla="*/ 1669370 w 6205928"/>
              <a:gd name="connsiteY98" fmla="*/ 522504 h 6490741"/>
              <a:gd name="connsiteX99" fmla="*/ 1762625 w 6205928"/>
              <a:gd name="connsiteY99" fmla="*/ 511482 h 6490741"/>
              <a:gd name="connsiteX100" fmla="*/ 1547272 w 6205928"/>
              <a:gd name="connsiteY100" fmla="*/ 489438 h 6490741"/>
              <a:gd name="connsiteX101" fmla="*/ 0 w 6205928"/>
              <a:gd name="connsiteY101" fmla="*/ 512063 h 6490741"/>
              <a:gd name="connsiteX102" fmla="*/ 0 w 6205928"/>
              <a:gd name="connsiteY102" fmla="*/ 70772 h 6490741"/>
              <a:gd name="connsiteX103" fmla="*/ 773636 w 6205928"/>
              <a:gd name="connsiteY103" fmla="*/ 70 h 649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205928" h="6490741">
                <a:moveTo>
                  <a:pt x="773636" y="4976804"/>
                </a:moveTo>
                <a:cubicBezTo>
                  <a:pt x="1694631" y="4981667"/>
                  <a:pt x="2615626" y="5239039"/>
                  <a:pt x="3536621" y="5047506"/>
                </a:cubicBezTo>
                <a:lnTo>
                  <a:pt x="3536621" y="5488797"/>
                </a:lnTo>
                <a:cubicBezTo>
                  <a:pt x="3462941" y="5504120"/>
                  <a:pt x="3389262" y="5516569"/>
                  <a:pt x="3315582" y="5526505"/>
                </a:cubicBezTo>
                <a:lnTo>
                  <a:pt x="3222328" y="5537528"/>
                </a:lnTo>
                <a:lnTo>
                  <a:pt x="3437680" y="5559571"/>
                </a:lnTo>
                <a:cubicBezTo>
                  <a:pt x="3953437" y="5610686"/>
                  <a:pt x="4469194" y="5644204"/>
                  <a:pt x="4984952" y="5536946"/>
                </a:cubicBezTo>
                <a:lnTo>
                  <a:pt x="4984952" y="5978237"/>
                </a:lnTo>
                <a:cubicBezTo>
                  <a:pt x="4948112" y="5985898"/>
                  <a:pt x="4911272" y="5992841"/>
                  <a:pt x="4874432" y="5999111"/>
                </a:cubicBezTo>
                <a:lnTo>
                  <a:pt x="4783896" y="6012901"/>
                </a:lnTo>
                <a:lnTo>
                  <a:pt x="4879695" y="6021773"/>
                </a:lnTo>
                <a:cubicBezTo>
                  <a:pt x="5321773" y="6059122"/>
                  <a:pt x="5763850" y="6070614"/>
                  <a:pt x="6205928" y="5978678"/>
                </a:cubicBezTo>
                <a:lnTo>
                  <a:pt x="6205928" y="6419969"/>
                </a:lnTo>
                <a:cubicBezTo>
                  <a:pt x="5027054" y="6665131"/>
                  <a:pt x="3848181" y="6174807"/>
                  <a:pt x="2669307" y="6419969"/>
                </a:cubicBezTo>
                <a:lnTo>
                  <a:pt x="2669307" y="5978678"/>
                </a:lnTo>
                <a:cubicBezTo>
                  <a:pt x="2706147" y="5971017"/>
                  <a:pt x="2742987" y="5964074"/>
                  <a:pt x="2779827" y="5957804"/>
                </a:cubicBezTo>
                <a:lnTo>
                  <a:pt x="2870364" y="5944014"/>
                </a:lnTo>
                <a:lnTo>
                  <a:pt x="2774564" y="5935142"/>
                </a:lnTo>
                <a:cubicBezTo>
                  <a:pt x="2332487" y="5897793"/>
                  <a:pt x="1890409" y="5886301"/>
                  <a:pt x="1448331" y="5978237"/>
                </a:cubicBezTo>
                <a:lnTo>
                  <a:pt x="1448331" y="5536946"/>
                </a:lnTo>
                <a:cubicBezTo>
                  <a:pt x="1522011" y="5521623"/>
                  <a:pt x="1595690" y="5509174"/>
                  <a:pt x="1669370" y="5499238"/>
                </a:cubicBezTo>
                <a:lnTo>
                  <a:pt x="1762625" y="5488216"/>
                </a:lnTo>
                <a:lnTo>
                  <a:pt x="1547272" y="5466172"/>
                </a:lnTo>
                <a:cubicBezTo>
                  <a:pt x="1031515" y="5415057"/>
                  <a:pt x="515758" y="5381539"/>
                  <a:pt x="0" y="5488797"/>
                </a:cubicBezTo>
                <a:lnTo>
                  <a:pt x="0" y="5047506"/>
                </a:lnTo>
                <a:cubicBezTo>
                  <a:pt x="257879" y="4993877"/>
                  <a:pt x="515758" y="4975442"/>
                  <a:pt x="773636" y="4976804"/>
                </a:cubicBezTo>
                <a:close/>
                <a:moveTo>
                  <a:pt x="773636" y="3301653"/>
                </a:moveTo>
                <a:cubicBezTo>
                  <a:pt x="1694631" y="3306516"/>
                  <a:pt x="2615626" y="3563888"/>
                  <a:pt x="3536621" y="3372355"/>
                </a:cubicBezTo>
                <a:lnTo>
                  <a:pt x="3536621" y="3813646"/>
                </a:lnTo>
                <a:cubicBezTo>
                  <a:pt x="3462941" y="3828969"/>
                  <a:pt x="3389262" y="3841418"/>
                  <a:pt x="3315582" y="3851354"/>
                </a:cubicBezTo>
                <a:lnTo>
                  <a:pt x="3222328" y="3862377"/>
                </a:lnTo>
                <a:lnTo>
                  <a:pt x="3437680" y="3884420"/>
                </a:lnTo>
                <a:cubicBezTo>
                  <a:pt x="3953437" y="3935535"/>
                  <a:pt x="4469194" y="3969053"/>
                  <a:pt x="4984952" y="3861795"/>
                </a:cubicBezTo>
                <a:lnTo>
                  <a:pt x="4984952" y="4303086"/>
                </a:lnTo>
                <a:cubicBezTo>
                  <a:pt x="4948112" y="4310747"/>
                  <a:pt x="4911272" y="4317690"/>
                  <a:pt x="4874432" y="4323960"/>
                </a:cubicBezTo>
                <a:lnTo>
                  <a:pt x="4783896" y="4337750"/>
                </a:lnTo>
                <a:lnTo>
                  <a:pt x="4879695" y="4346622"/>
                </a:lnTo>
                <a:cubicBezTo>
                  <a:pt x="5321773" y="4383971"/>
                  <a:pt x="5763850" y="4395463"/>
                  <a:pt x="6205928" y="4303527"/>
                </a:cubicBezTo>
                <a:lnTo>
                  <a:pt x="6205928" y="4744818"/>
                </a:lnTo>
                <a:cubicBezTo>
                  <a:pt x="5027054" y="4989980"/>
                  <a:pt x="3848181" y="4499656"/>
                  <a:pt x="2669307" y="4744818"/>
                </a:cubicBezTo>
                <a:lnTo>
                  <a:pt x="2669307" y="4303527"/>
                </a:lnTo>
                <a:cubicBezTo>
                  <a:pt x="2706147" y="4295866"/>
                  <a:pt x="2742987" y="4288923"/>
                  <a:pt x="2779827" y="4282653"/>
                </a:cubicBezTo>
                <a:lnTo>
                  <a:pt x="2870364" y="4268863"/>
                </a:lnTo>
                <a:lnTo>
                  <a:pt x="2774564" y="4259991"/>
                </a:lnTo>
                <a:cubicBezTo>
                  <a:pt x="2332487" y="4222642"/>
                  <a:pt x="1890409" y="4211150"/>
                  <a:pt x="1448331" y="4303086"/>
                </a:cubicBezTo>
                <a:lnTo>
                  <a:pt x="1448331" y="3861795"/>
                </a:lnTo>
                <a:cubicBezTo>
                  <a:pt x="1522011" y="3846472"/>
                  <a:pt x="1595690" y="3834023"/>
                  <a:pt x="1669370" y="3824087"/>
                </a:cubicBezTo>
                <a:lnTo>
                  <a:pt x="1762625" y="3813064"/>
                </a:lnTo>
                <a:lnTo>
                  <a:pt x="1547272" y="3791021"/>
                </a:lnTo>
                <a:cubicBezTo>
                  <a:pt x="1031515" y="3739906"/>
                  <a:pt x="515758" y="3706388"/>
                  <a:pt x="0" y="3813646"/>
                </a:cubicBezTo>
                <a:lnTo>
                  <a:pt x="0" y="3372355"/>
                </a:lnTo>
                <a:cubicBezTo>
                  <a:pt x="257879" y="3318726"/>
                  <a:pt x="515758" y="3300291"/>
                  <a:pt x="773636" y="3301653"/>
                </a:cubicBezTo>
                <a:close/>
                <a:moveTo>
                  <a:pt x="773636" y="1626503"/>
                </a:moveTo>
                <a:cubicBezTo>
                  <a:pt x="1694631" y="1631366"/>
                  <a:pt x="2615626" y="1888738"/>
                  <a:pt x="3536621" y="1697205"/>
                </a:cubicBezTo>
                <a:lnTo>
                  <a:pt x="3536621" y="2138496"/>
                </a:lnTo>
                <a:cubicBezTo>
                  <a:pt x="3462941" y="2153819"/>
                  <a:pt x="3389262" y="2166268"/>
                  <a:pt x="3315582" y="2176204"/>
                </a:cubicBezTo>
                <a:lnTo>
                  <a:pt x="3222328" y="2187227"/>
                </a:lnTo>
                <a:lnTo>
                  <a:pt x="3437680" y="2209270"/>
                </a:lnTo>
                <a:cubicBezTo>
                  <a:pt x="3953437" y="2260385"/>
                  <a:pt x="4469194" y="2293903"/>
                  <a:pt x="4984952" y="2186645"/>
                </a:cubicBezTo>
                <a:lnTo>
                  <a:pt x="4984952" y="2627936"/>
                </a:lnTo>
                <a:cubicBezTo>
                  <a:pt x="4948112" y="2635597"/>
                  <a:pt x="4911272" y="2642540"/>
                  <a:pt x="4874432" y="2648810"/>
                </a:cubicBezTo>
                <a:lnTo>
                  <a:pt x="4783896" y="2662600"/>
                </a:lnTo>
                <a:lnTo>
                  <a:pt x="4879695" y="2671472"/>
                </a:lnTo>
                <a:cubicBezTo>
                  <a:pt x="5321773" y="2708821"/>
                  <a:pt x="5763850" y="2720313"/>
                  <a:pt x="6205928" y="2628377"/>
                </a:cubicBezTo>
                <a:lnTo>
                  <a:pt x="6205928" y="3069668"/>
                </a:lnTo>
                <a:cubicBezTo>
                  <a:pt x="5027054" y="3314830"/>
                  <a:pt x="3848181" y="2824506"/>
                  <a:pt x="2669307" y="3069668"/>
                </a:cubicBezTo>
                <a:lnTo>
                  <a:pt x="2669307" y="2628377"/>
                </a:lnTo>
                <a:cubicBezTo>
                  <a:pt x="2706147" y="2620716"/>
                  <a:pt x="2742987" y="2613773"/>
                  <a:pt x="2779827" y="2607503"/>
                </a:cubicBezTo>
                <a:lnTo>
                  <a:pt x="2870364" y="2593713"/>
                </a:lnTo>
                <a:lnTo>
                  <a:pt x="2774564" y="2584841"/>
                </a:lnTo>
                <a:cubicBezTo>
                  <a:pt x="2332487" y="2547492"/>
                  <a:pt x="1890409" y="2536000"/>
                  <a:pt x="1448331" y="2627936"/>
                </a:cubicBezTo>
                <a:lnTo>
                  <a:pt x="1448331" y="2186645"/>
                </a:lnTo>
                <a:cubicBezTo>
                  <a:pt x="1522011" y="2171322"/>
                  <a:pt x="1595690" y="2158873"/>
                  <a:pt x="1669370" y="2148937"/>
                </a:cubicBezTo>
                <a:lnTo>
                  <a:pt x="1762625" y="2137914"/>
                </a:lnTo>
                <a:lnTo>
                  <a:pt x="1547272" y="2115871"/>
                </a:lnTo>
                <a:cubicBezTo>
                  <a:pt x="1031515" y="2064756"/>
                  <a:pt x="515758" y="2031238"/>
                  <a:pt x="0" y="2138496"/>
                </a:cubicBezTo>
                <a:lnTo>
                  <a:pt x="0" y="1697205"/>
                </a:lnTo>
                <a:cubicBezTo>
                  <a:pt x="257879" y="1643576"/>
                  <a:pt x="515758" y="1625141"/>
                  <a:pt x="773636" y="1626503"/>
                </a:cubicBezTo>
                <a:close/>
                <a:moveTo>
                  <a:pt x="773636" y="70"/>
                </a:moveTo>
                <a:cubicBezTo>
                  <a:pt x="1694631" y="4933"/>
                  <a:pt x="2615626" y="262305"/>
                  <a:pt x="3536621" y="70772"/>
                </a:cubicBezTo>
                <a:lnTo>
                  <a:pt x="3536621" y="512063"/>
                </a:lnTo>
                <a:cubicBezTo>
                  <a:pt x="3462941" y="527386"/>
                  <a:pt x="3389262" y="539835"/>
                  <a:pt x="3315582" y="549771"/>
                </a:cubicBezTo>
                <a:lnTo>
                  <a:pt x="3222328" y="560794"/>
                </a:lnTo>
                <a:lnTo>
                  <a:pt x="3437680" y="582837"/>
                </a:lnTo>
                <a:cubicBezTo>
                  <a:pt x="3953437" y="633952"/>
                  <a:pt x="4469194" y="667470"/>
                  <a:pt x="4984952" y="560212"/>
                </a:cubicBezTo>
                <a:lnTo>
                  <a:pt x="4984952" y="1001503"/>
                </a:lnTo>
                <a:cubicBezTo>
                  <a:pt x="4948112" y="1009164"/>
                  <a:pt x="4911272" y="1016107"/>
                  <a:pt x="4874432" y="1022377"/>
                </a:cubicBezTo>
                <a:lnTo>
                  <a:pt x="4783896" y="1036167"/>
                </a:lnTo>
                <a:lnTo>
                  <a:pt x="4879695" y="1045039"/>
                </a:lnTo>
                <a:cubicBezTo>
                  <a:pt x="5321773" y="1082388"/>
                  <a:pt x="5763850" y="1093880"/>
                  <a:pt x="6205928" y="1001944"/>
                </a:cubicBezTo>
                <a:lnTo>
                  <a:pt x="6205928" y="1443235"/>
                </a:lnTo>
                <a:cubicBezTo>
                  <a:pt x="5027054" y="1688397"/>
                  <a:pt x="3848181" y="1198074"/>
                  <a:pt x="2669307" y="1443235"/>
                </a:cubicBezTo>
                <a:lnTo>
                  <a:pt x="2669307" y="1001944"/>
                </a:lnTo>
                <a:cubicBezTo>
                  <a:pt x="2706147" y="994283"/>
                  <a:pt x="2742987" y="987340"/>
                  <a:pt x="2779827" y="981070"/>
                </a:cubicBezTo>
                <a:lnTo>
                  <a:pt x="2870364" y="967280"/>
                </a:lnTo>
                <a:lnTo>
                  <a:pt x="2774564" y="958408"/>
                </a:lnTo>
                <a:cubicBezTo>
                  <a:pt x="2332487" y="921059"/>
                  <a:pt x="1890409" y="909567"/>
                  <a:pt x="1448331" y="1001503"/>
                </a:cubicBezTo>
                <a:lnTo>
                  <a:pt x="1448331" y="560212"/>
                </a:lnTo>
                <a:cubicBezTo>
                  <a:pt x="1522011" y="544889"/>
                  <a:pt x="1595690" y="532440"/>
                  <a:pt x="1669370" y="522504"/>
                </a:cubicBezTo>
                <a:lnTo>
                  <a:pt x="1762625" y="511482"/>
                </a:lnTo>
                <a:lnTo>
                  <a:pt x="1547272" y="489438"/>
                </a:lnTo>
                <a:cubicBezTo>
                  <a:pt x="1031515" y="438323"/>
                  <a:pt x="515758" y="404805"/>
                  <a:pt x="0" y="512063"/>
                </a:cubicBezTo>
                <a:lnTo>
                  <a:pt x="0" y="70772"/>
                </a:lnTo>
                <a:cubicBezTo>
                  <a:pt x="257879" y="17143"/>
                  <a:pt x="515758" y="-1292"/>
                  <a:pt x="773636" y="70"/>
                </a:cubicBezTo>
                <a:close/>
              </a:path>
            </a:pathLst>
          </a:custGeom>
          <a:gradFill flip="none" rotWithShape="1">
            <a:gsLst>
              <a:gs pos="20000">
                <a:srgbClr val="4FCE3E"/>
              </a:gs>
              <a:gs pos="72000">
                <a:srgbClr val="FF3399"/>
              </a:gs>
              <a:gs pos="62081">
                <a:srgbClr val="F5C5DD">
                  <a:lumMod val="30000"/>
                  <a:lumOff val="70000"/>
                </a:srgbClr>
              </a:gs>
              <a:gs pos="50000">
                <a:schemeClr val="tx1">
                  <a:lumMod val="95000"/>
                </a:schemeClr>
              </a:gs>
              <a:gs pos="37000">
                <a:srgbClr val="C00000"/>
              </a:gs>
            </a:gsLst>
            <a:path path="circle">
              <a:fillToRect l="100000" t="100000"/>
            </a:path>
            <a:tileRect r="-100000" b="-100000"/>
          </a:gradFill>
          <a:ln>
            <a:noFill/>
          </a:ln>
          <a:scene3d>
            <a:camera prst="orthographicFront"/>
            <a:lightRig rig="flood" dir="t"/>
          </a:scene3d>
          <a:sp3d>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2" name="21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092" y="-13439"/>
            <a:ext cx="9179091" cy="5143500"/>
          </a:xfrm>
          <a:prstGeom prst="rect">
            <a:avLst/>
          </a:prstGeom>
        </p:spPr>
      </p:pic>
    </p:spTree>
    <p:extLst>
      <p:ext uri="{BB962C8B-B14F-4D97-AF65-F5344CB8AC3E}">
        <p14:creationId xmlns:p14="http://schemas.microsoft.com/office/powerpoint/2010/main" val="3187501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8" fill="hold" grpId="0" nodeType="withEffect">
                                  <p:stCondLst>
                                    <p:cond delay="0"/>
                                  </p:stCondLst>
                                  <p:childTnLst>
                                    <p:anim calcmode="lin" valueType="num">
                                      <p:cBhvr>
                                        <p:cTn id="6" dur="3000"/>
                                        <p:tgtEl>
                                          <p:spTgt spid="6"/>
                                        </p:tgtEl>
                                        <p:attrNameLst>
                                          <p:attrName>ppt_x</p:attrName>
                                        </p:attrNameLst>
                                      </p:cBhvr>
                                      <p:tavLst>
                                        <p:tav tm="0">
                                          <p:val>
                                            <p:strVal val="ppt_x"/>
                                          </p:val>
                                        </p:tav>
                                        <p:tav tm="100000">
                                          <p:val>
                                            <p:strVal val="ppt_x-ppt_w/2"/>
                                          </p:val>
                                        </p:tav>
                                      </p:tavLst>
                                    </p:anim>
                                    <p:anim calcmode="lin" valueType="num">
                                      <p:cBhvr>
                                        <p:cTn id="7" dur="3000"/>
                                        <p:tgtEl>
                                          <p:spTgt spid="6"/>
                                        </p:tgtEl>
                                        <p:attrNameLst>
                                          <p:attrName>ppt_y</p:attrName>
                                        </p:attrNameLst>
                                      </p:cBhvr>
                                      <p:tavLst>
                                        <p:tav tm="0">
                                          <p:val>
                                            <p:strVal val="ppt_y"/>
                                          </p:val>
                                        </p:tav>
                                        <p:tav tm="100000">
                                          <p:val>
                                            <p:strVal val="ppt_y"/>
                                          </p:val>
                                        </p:tav>
                                      </p:tavLst>
                                    </p:anim>
                                    <p:anim calcmode="lin" valueType="num">
                                      <p:cBhvr>
                                        <p:cTn id="8" dur="3000"/>
                                        <p:tgtEl>
                                          <p:spTgt spid="6"/>
                                        </p:tgtEl>
                                        <p:attrNameLst>
                                          <p:attrName>ppt_w</p:attrName>
                                        </p:attrNameLst>
                                      </p:cBhvr>
                                      <p:tavLst>
                                        <p:tav tm="0">
                                          <p:val>
                                            <p:strVal val="ppt_w"/>
                                          </p:val>
                                        </p:tav>
                                        <p:tav tm="100000">
                                          <p:val>
                                            <p:fltVal val="0"/>
                                          </p:val>
                                        </p:tav>
                                      </p:tavLst>
                                    </p:anim>
                                    <p:anim calcmode="lin" valueType="num">
                                      <p:cBhvr>
                                        <p:cTn id="9" dur="3000"/>
                                        <p:tgtEl>
                                          <p:spTgt spid="6"/>
                                        </p:tgtEl>
                                        <p:attrNameLst>
                                          <p:attrName>ppt_h</p:attrName>
                                        </p:attrNameLst>
                                      </p:cBhvr>
                                      <p:tavLst>
                                        <p:tav tm="0">
                                          <p:val>
                                            <p:strVal val="ppt_h"/>
                                          </p:val>
                                        </p:tav>
                                        <p:tav tm="100000">
                                          <p:val>
                                            <p:strVal val="ppt_h"/>
                                          </p:val>
                                        </p:tav>
                                      </p:tavLst>
                                    </p:anim>
                                    <p:set>
                                      <p:cBhvr>
                                        <p:cTn id="10" dur="1" fill="hold">
                                          <p:stCondLst>
                                            <p:cond delay="2999"/>
                                          </p:stCondLst>
                                        </p:cTn>
                                        <p:tgtEl>
                                          <p:spTgt spid="6"/>
                                        </p:tgtEl>
                                        <p:attrNameLst>
                                          <p:attrName>style.visibility</p:attrName>
                                        </p:attrNameLst>
                                      </p:cBhvr>
                                      <p:to>
                                        <p:strVal val="hidden"/>
                                      </p:to>
                                    </p:set>
                                  </p:childTnLst>
                                </p:cTn>
                              </p:par>
                              <p:par>
                                <p:cTn id="11" presetID="17" presetClass="exit" presetSubtype="2" fill="hold" grpId="0" nodeType="withEffect">
                                  <p:stCondLst>
                                    <p:cond delay="0"/>
                                  </p:stCondLst>
                                  <p:childTnLst>
                                    <p:anim calcmode="lin" valueType="num">
                                      <p:cBhvr>
                                        <p:cTn id="12" dur="3000"/>
                                        <p:tgtEl>
                                          <p:spTgt spid="7"/>
                                        </p:tgtEl>
                                        <p:attrNameLst>
                                          <p:attrName>ppt_x</p:attrName>
                                        </p:attrNameLst>
                                      </p:cBhvr>
                                      <p:tavLst>
                                        <p:tav tm="0">
                                          <p:val>
                                            <p:strVal val="ppt_x"/>
                                          </p:val>
                                        </p:tav>
                                        <p:tav tm="100000">
                                          <p:val>
                                            <p:strVal val="ppt_x+ppt_w/2"/>
                                          </p:val>
                                        </p:tav>
                                      </p:tavLst>
                                    </p:anim>
                                    <p:anim calcmode="lin" valueType="num">
                                      <p:cBhvr>
                                        <p:cTn id="13" dur="3000"/>
                                        <p:tgtEl>
                                          <p:spTgt spid="7"/>
                                        </p:tgtEl>
                                        <p:attrNameLst>
                                          <p:attrName>ppt_y</p:attrName>
                                        </p:attrNameLst>
                                      </p:cBhvr>
                                      <p:tavLst>
                                        <p:tav tm="0">
                                          <p:val>
                                            <p:strVal val="ppt_y"/>
                                          </p:val>
                                        </p:tav>
                                        <p:tav tm="100000">
                                          <p:val>
                                            <p:strVal val="ppt_y"/>
                                          </p:val>
                                        </p:tav>
                                      </p:tavLst>
                                    </p:anim>
                                    <p:anim calcmode="lin" valueType="num">
                                      <p:cBhvr>
                                        <p:cTn id="14" dur="3000"/>
                                        <p:tgtEl>
                                          <p:spTgt spid="7"/>
                                        </p:tgtEl>
                                        <p:attrNameLst>
                                          <p:attrName>ppt_w</p:attrName>
                                        </p:attrNameLst>
                                      </p:cBhvr>
                                      <p:tavLst>
                                        <p:tav tm="0">
                                          <p:val>
                                            <p:strVal val="ppt_w"/>
                                          </p:val>
                                        </p:tav>
                                        <p:tav tm="100000">
                                          <p:val>
                                            <p:fltVal val="0"/>
                                          </p:val>
                                        </p:tav>
                                      </p:tavLst>
                                    </p:anim>
                                    <p:anim calcmode="lin" valueType="num">
                                      <p:cBhvr>
                                        <p:cTn id="15" dur="3000"/>
                                        <p:tgtEl>
                                          <p:spTgt spid="7"/>
                                        </p:tgtEl>
                                        <p:attrNameLst>
                                          <p:attrName>ppt_h</p:attrName>
                                        </p:attrNameLst>
                                      </p:cBhvr>
                                      <p:tavLst>
                                        <p:tav tm="0">
                                          <p:val>
                                            <p:strVal val="ppt_h"/>
                                          </p:val>
                                        </p:tav>
                                        <p:tav tm="100000">
                                          <p:val>
                                            <p:strVal val="ppt_h"/>
                                          </p:val>
                                        </p:tav>
                                      </p:tavLst>
                                    </p:anim>
                                    <p:set>
                                      <p:cBhvr>
                                        <p:cTn id="16" dur="1" fill="hold">
                                          <p:stCondLst>
                                            <p:cond delay="2999"/>
                                          </p:stCondLst>
                                        </p:cTn>
                                        <p:tgtEl>
                                          <p:spTgt spid="7"/>
                                        </p:tgtEl>
                                        <p:attrNameLst>
                                          <p:attrName>style.visibility</p:attrName>
                                        </p:attrNameLst>
                                      </p:cBhvr>
                                      <p:to>
                                        <p:strVal val="hidden"/>
                                      </p:to>
                                    </p:set>
                                  </p:childTnLst>
                                </p:cTn>
                              </p:par>
                              <p:par>
                                <p:cTn id="17" presetID="23" presetClass="exit" presetSubtype="272" fill="hold" nodeType="withEffect">
                                  <p:stCondLst>
                                    <p:cond delay="0"/>
                                  </p:stCondLst>
                                  <p:childTnLst>
                                    <p:anim calcmode="lin" valueType="num">
                                      <p:cBhvr>
                                        <p:cTn id="18" dur="4000"/>
                                        <p:tgtEl>
                                          <p:spTgt spid="5"/>
                                        </p:tgtEl>
                                        <p:attrNameLst>
                                          <p:attrName>ppt_w</p:attrName>
                                        </p:attrNameLst>
                                      </p:cBhvr>
                                      <p:tavLst>
                                        <p:tav tm="0">
                                          <p:val>
                                            <p:strVal val="ppt_w"/>
                                          </p:val>
                                        </p:tav>
                                        <p:tav tm="100000">
                                          <p:val>
                                            <p:strVal val="4/3*ppt_w"/>
                                          </p:val>
                                        </p:tav>
                                      </p:tavLst>
                                    </p:anim>
                                    <p:anim calcmode="lin" valueType="num">
                                      <p:cBhvr>
                                        <p:cTn id="19" dur="4000"/>
                                        <p:tgtEl>
                                          <p:spTgt spid="5"/>
                                        </p:tgtEl>
                                        <p:attrNameLst>
                                          <p:attrName>ppt_h</p:attrName>
                                        </p:attrNameLst>
                                      </p:cBhvr>
                                      <p:tavLst>
                                        <p:tav tm="0">
                                          <p:val>
                                            <p:strVal val="ppt_h"/>
                                          </p:val>
                                        </p:tav>
                                        <p:tav tm="100000">
                                          <p:val>
                                            <p:strVal val="4/3*ppt_h"/>
                                          </p:val>
                                        </p:tav>
                                      </p:tavLst>
                                    </p:anim>
                                    <p:set>
                                      <p:cBhvr>
                                        <p:cTn id="20" dur="1" fill="hold">
                                          <p:stCondLst>
                                            <p:cond delay="3999"/>
                                          </p:stCondLst>
                                        </p:cTn>
                                        <p:tgtEl>
                                          <p:spTgt spid="5"/>
                                        </p:tgtEl>
                                        <p:attrNameLst>
                                          <p:attrName>style.visibility</p:attrName>
                                        </p:attrNameLst>
                                      </p:cBhvr>
                                      <p:to>
                                        <p:strVal val="hidden"/>
                                      </p:to>
                                    </p:set>
                                  </p:childTnLst>
                                </p:cTn>
                              </p:par>
                              <p:par>
                                <p:cTn id="21" presetID="23" presetClass="entr" presetSubtype="272"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p:cTn id="23" dur="2850" fill="hold"/>
                                        <p:tgtEl>
                                          <p:spTgt spid="9"/>
                                        </p:tgtEl>
                                        <p:attrNameLst>
                                          <p:attrName>ppt_w</p:attrName>
                                        </p:attrNameLst>
                                      </p:cBhvr>
                                      <p:tavLst>
                                        <p:tav tm="0">
                                          <p:val>
                                            <p:strVal val="2/3*#ppt_w"/>
                                          </p:val>
                                        </p:tav>
                                        <p:tav tm="100000">
                                          <p:val>
                                            <p:strVal val="#ppt_w"/>
                                          </p:val>
                                        </p:tav>
                                      </p:tavLst>
                                    </p:anim>
                                    <p:anim calcmode="lin" valueType="num">
                                      <p:cBhvr>
                                        <p:cTn id="24" dur="2850" fill="hold"/>
                                        <p:tgtEl>
                                          <p:spTgt spid="9"/>
                                        </p:tgtEl>
                                        <p:attrNameLst>
                                          <p:attrName>ppt_h</p:attrName>
                                        </p:attrNameLst>
                                      </p:cBhvr>
                                      <p:tavLst>
                                        <p:tav tm="0">
                                          <p:val>
                                            <p:strVal val="2/3*#ppt_h"/>
                                          </p:val>
                                        </p:tav>
                                        <p:tav tm="100000">
                                          <p:val>
                                            <p:strVal val="#ppt_h"/>
                                          </p:val>
                                        </p:tav>
                                      </p:tavLst>
                                    </p:anim>
                                  </p:childTnLst>
                                </p:cTn>
                              </p:par>
                              <p:par>
                                <p:cTn id="25" presetID="16" presetClass="entr" presetSubtype="37"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barn(outVertical)">
                                      <p:cBhvr>
                                        <p:cTn id="27" dur="2850"/>
                                        <p:tgtEl>
                                          <p:spTgt spid="9"/>
                                        </p:tgtEl>
                                      </p:cBhvr>
                                    </p:animEffect>
                                  </p:childTnLst>
                                </p:cTn>
                              </p:par>
                              <p:par>
                                <p:cTn id="28" presetID="17" presetClass="entr" presetSubtype="10" fill="hold" grpId="0" nodeType="withEffect">
                                  <p:stCondLst>
                                    <p:cond delay="0"/>
                                  </p:stCondLst>
                                  <p:childTnLst>
                                    <p:set>
                                      <p:cBhvr>
                                        <p:cTn id="29" dur="1" fill="hold">
                                          <p:stCondLst>
                                            <p:cond delay="0"/>
                                          </p:stCondLst>
                                        </p:cTn>
                                        <p:tgtEl>
                                          <p:spTgt spid="17"/>
                                        </p:tgtEl>
                                        <p:attrNameLst>
                                          <p:attrName>style.visibility</p:attrName>
                                        </p:attrNameLst>
                                      </p:cBhvr>
                                      <p:to>
                                        <p:strVal val="visible"/>
                                      </p:to>
                                    </p:set>
                                    <p:anim calcmode="lin" valueType="num">
                                      <p:cBhvr>
                                        <p:cTn id="30" dur="3000" fill="hold"/>
                                        <p:tgtEl>
                                          <p:spTgt spid="17"/>
                                        </p:tgtEl>
                                        <p:attrNameLst>
                                          <p:attrName>ppt_w</p:attrName>
                                        </p:attrNameLst>
                                      </p:cBhvr>
                                      <p:tavLst>
                                        <p:tav tm="0">
                                          <p:val>
                                            <p:fltVal val="0"/>
                                          </p:val>
                                        </p:tav>
                                        <p:tav tm="100000">
                                          <p:val>
                                            <p:strVal val="#ppt_w"/>
                                          </p:val>
                                        </p:tav>
                                      </p:tavLst>
                                    </p:anim>
                                    <p:anim calcmode="lin" valueType="num">
                                      <p:cBhvr>
                                        <p:cTn id="31" dur="3000" fill="hold"/>
                                        <p:tgtEl>
                                          <p:spTgt spid="17"/>
                                        </p:tgtEl>
                                        <p:attrNameLst>
                                          <p:attrName>ppt_h</p:attrName>
                                        </p:attrNameLst>
                                      </p:cBhvr>
                                      <p:tavLst>
                                        <p:tav tm="0">
                                          <p:val>
                                            <p:strVal val="#ppt_h"/>
                                          </p:val>
                                        </p:tav>
                                        <p:tav tm="100000">
                                          <p:val>
                                            <p:strVal val="#ppt_h"/>
                                          </p:val>
                                        </p:tav>
                                      </p:tavLst>
                                    </p:anim>
                                  </p:childTnLst>
                                </p:cTn>
                              </p:par>
                              <p:par>
                                <p:cTn id="32" presetID="3" presetClass="entr" presetSubtype="10" fill="hold" grpId="1"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blinds(horizontal)">
                                      <p:cBhvr>
                                        <p:cTn id="34" dur="3000"/>
                                        <p:tgtEl>
                                          <p:spTgt spid="17"/>
                                        </p:tgtEl>
                                      </p:cBhvr>
                                    </p:animEffect>
                                  </p:childTnLst>
                                </p:cTn>
                              </p:par>
                              <p:par>
                                <p:cTn id="35" presetID="17" presetClass="entr" presetSubtype="1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3000" fill="hold"/>
                                        <p:tgtEl>
                                          <p:spTgt spid="23"/>
                                        </p:tgtEl>
                                        <p:attrNameLst>
                                          <p:attrName>ppt_w</p:attrName>
                                        </p:attrNameLst>
                                      </p:cBhvr>
                                      <p:tavLst>
                                        <p:tav tm="0">
                                          <p:val>
                                            <p:fltVal val="0"/>
                                          </p:val>
                                        </p:tav>
                                        <p:tav tm="100000">
                                          <p:val>
                                            <p:strVal val="#ppt_w"/>
                                          </p:val>
                                        </p:tav>
                                      </p:tavLst>
                                    </p:anim>
                                    <p:anim calcmode="lin" valueType="num">
                                      <p:cBhvr>
                                        <p:cTn id="38" dur="3000" fill="hold"/>
                                        <p:tgtEl>
                                          <p:spTgt spid="23"/>
                                        </p:tgtEl>
                                        <p:attrNameLst>
                                          <p:attrName>ppt_h</p:attrName>
                                        </p:attrNameLst>
                                      </p:cBhvr>
                                      <p:tavLst>
                                        <p:tav tm="0">
                                          <p:val>
                                            <p:strVal val="#ppt_h"/>
                                          </p:val>
                                        </p:tav>
                                        <p:tav tm="100000">
                                          <p:val>
                                            <p:strVal val="#ppt_h"/>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blinds(horizontal)">
                                      <p:cBhvr>
                                        <p:cTn id="41" dur="3000"/>
                                        <p:tgtEl>
                                          <p:spTgt spid="23"/>
                                        </p:tgtEl>
                                      </p:cBhvr>
                                    </p:animEffect>
                                  </p:childTnLst>
                                </p:cTn>
                              </p:par>
                              <p:par>
                                <p:cTn id="42" presetID="17" presetClass="entr" presetSubtype="10"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p:cTn id="44" dur="3000" fill="hold"/>
                                        <p:tgtEl>
                                          <p:spTgt spid="18"/>
                                        </p:tgtEl>
                                        <p:attrNameLst>
                                          <p:attrName>ppt_w</p:attrName>
                                        </p:attrNameLst>
                                      </p:cBhvr>
                                      <p:tavLst>
                                        <p:tav tm="0">
                                          <p:val>
                                            <p:fltVal val="0"/>
                                          </p:val>
                                        </p:tav>
                                        <p:tav tm="100000">
                                          <p:val>
                                            <p:strVal val="#ppt_w"/>
                                          </p:val>
                                        </p:tav>
                                      </p:tavLst>
                                    </p:anim>
                                    <p:anim calcmode="lin" valueType="num">
                                      <p:cBhvr>
                                        <p:cTn id="45" dur="3000" fill="hold"/>
                                        <p:tgtEl>
                                          <p:spTgt spid="18"/>
                                        </p:tgtEl>
                                        <p:attrNameLst>
                                          <p:attrName>ppt_h</p:attrName>
                                        </p:attrNameLst>
                                      </p:cBhvr>
                                      <p:tavLst>
                                        <p:tav tm="0">
                                          <p:val>
                                            <p:strVal val="#ppt_h"/>
                                          </p:val>
                                        </p:tav>
                                        <p:tav tm="100000">
                                          <p:val>
                                            <p:strVal val="#ppt_h"/>
                                          </p:val>
                                        </p:tav>
                                      </p:tavLst>
                                    </p:anim>
                                  </p:childTnLst>
                                </p:cTn>
                              </p:par>
                              <p:par>
                                <p:cTn id="46" presetID="3" presetClass="entr" presetSubtype="10" fill="hold" grpId="1" nodeType="with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blinds(horizontal)">
                                      <p:cBhvr>
                                        <p:cTn id="48" dur="3000"/>
                                        <p:tgtEl>
                                          <p:spTgt spid="18"/>
                                        </p:tgtEl>
                                      </p:cBhvr>
                                    </p:animEffect>
                                  </p:childTnLst>
                                </p:cTn>
                              </p:par>
                              <p:par>
                                <p:cTn id="49" presetID="17" presetClass="entr" presetSubtype="10" fill="hold" grpId="0" nodeType="withEffect">
                                  <p:stCondLst>
                                    <p:cond delay="0"/>
                                  </p:stCondLst>
                                  <p:childTnLst>
                                    <p:set>
                                      <p:cBhvr>
                                        <p:cTn id="50" dur="1" fill="hold">
                                          <p:stCondLst>
                                            <p:cond delay="0"/>
                                          </p:stCondLst>
                                        </p:cTn>
                                        <p:tgtEl>
                                          <p:spTgt spid="19"/>
                                        </p:tgtEl>
                                        <p:attrNameLst>
                                          <p:attrName>style.visibility</p:attrName>
                                        </p:attrNameLst>
                                      </p:cBhvr>
                                      <p:to>
                                        <p:strVal val="visible"/>
                                      </p:to>
                                    </p:set>
                                    <p:anim calcmode="lin" valueType="num">
                                      <p:cBhvr>
                                        <p:cTn id="51" dur="3000" fill="hold"/>
                                        <p:tgtEl>
                                          <p:spTgt spid="19"/>
                                        </p:tgtEl>
                                        <p:attrNameLst>
                                          <p:attrName>ppt_w</p:attrName>
                                        </p:attrNameLst>
                                      </p:cBhvr>
                                      <p:tavLst>
                                        <p:tav tm="0">
                                          <p:val>
                                            <p:fltVal val="0"/>
                                          </p:val>
                                        </p:tav>
                                        <p:tav tm="100000">
                                          <p:val>
                                            <p:strVal val="#ppt_w"/>
                                          </p:val>
                                        </p:tav>
                                      </p:tavLst>
                                    </p:anim>
                                    <p:anim calcmode="lin" valueType="num">
                                      <p:cBhvr>
                                        <p:cTn id="52" dur="3000" fill="hold"/>
                                        <p:tgtEl>
                                          <p:spTgt spid="19"/>
                                        </p:tgtEl>
                                        <p:attrNameLst>
                                          <p:attrName>ppt_h</p:attrName>
                                        </p:attrNameLst>
                                      </p:cBhvr>
                                      <p:tavLst>
                                        <p:tav tm="0">
                                          <p:val>
                                            <p:strVal val="#ppt_h"/>
                                          </p:val>
                                        </p:tav>
                                        <p:tav tm="100000">
                                          <p:val>
                                            <p:strVal val="#ppt_h"/>
                                          </p:val>
                                        </p:tav>
                                      </p:tavLst>
                                    </p:anim>
                                  </p:childTnLst>
                                </p:cTn>
                              </p:par>
                              <p:par>
                                <p:cTn id="53" presetID="3" presetClass="entr" presetSubtype="10" fill="hold" grpId="1"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blinds(horizontal)">
                                      <p:cBhvr>
                                        <p:cTn id="55" dur="3000"/>
                                        <p:tgtEl>
                                          <p:spTgt spid="19"/>
                                        </p:tgtEl>
                                      </p:cBhvr>
                                    </p:animEffect>
                                  </p:childTnLst>
                                </p:cTn>
                              </p:par>
                              <p:par>
                                <p:cTn id="56" presetID="17" presetClass="entr" presetSubtype="10"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p:cTn id="58" dur="3000" fill="hold"/>
                                        <p:tgtEl>
                                          <p:spTgt spid="20"/>
                                        </p:tgtEl>
                                        <p:attrNameLst>
                                          <p:attrName>ppt_w</p:attrName>
                                        </p:attrNameLst>
                                      </p:cBhvr>
                                      <p:tavLst>
                                        <p:tav tm="0">
                                          <p:val>
                                            <p:fltVal val="0"/>
                                          </p:val>
                                        </p:tav>
                                        <p:tav tm="100000">
                                          <p:val>
                                            <p:strVal val="#ppt_w"/>
                                          </p:val>
                                        </p:tav>
                                      </p:tavLst>
                                    </p:anim>
                                    <p:anim calcmode="lin" valueType="num">
                                      <p:cBhvr>
                                        <p:cTn id="59" dur="3000" fill="hold"/>
                                        <p:tgtEl>
                                          <p:spTgt spid="20"/>
                                        </p:tgtEl>
                                        <p:attrNameLst>
                                          <p:attrName>ppt_h</p:attrName>
                                        </p:attrNameLst>
                                      </p:cBhvr>
                                      <p:tavLst>
                                        <p:tav tm="0">
                                          <p:val>
                                            <p:strVal val="#ppt_h"/>
                                          </p:val>
                                        </p:tav>
                                        <p:tav tm="100000">
                                          <p:val>
                                            <p:strVal val="#ppt_h"/>
                                          </p:val>
                                        </p:tav>
                                      </p:tavLst>
                                    </p:anim>
                                  </p:childTnLst>
                                </p:cTn>
                              </p:par>
                              <p:par>
                                <p:cTn id="60" presetID="3" presetClass="entr" presetSubtype="10" fill="hold" grpId="1" nodeType="with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blinds(horizontal)">
                                      <p:cBhvr>
                                        <p:cTn id="62" dur="3000"/>
                                        <p:tgtEl>
                                          <p:spTgt spid="20"/>
                                        </p:tgtEl>
                                      </p:cBhvr>
                                    </p:animEffect>
                                  </p:childTnLst>
                                </p:cTn>
                              </p:par>
                              <p:par>
                                <p:cTn id="63" presetID="17" presetClass="entr" presetSubtype="1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 calcmode="lin" valueType="num">
                                      <p:cBhvr>
                                        <p:cTn id="65" dur="3000" fill="hold"/>
                                        <p:tgtEl>
                                          <p:spTgt spid="25"/>
                                        </p:tgtEl>
                                        <p:attrNameLst>
                                          <p:attrName>ppt_w</p:attrName>
                                        </p:attrNameLst>
                                      </p:cBhvr>
                                      <p:tavLst>
                                        <p:tav tm="0">
                                          <p:val>
                                            <p:fltVal val="0"/>
                                          </p:val>
                                        </p:tav>
                                        <p:tav tm="100000">
                                          <p:val>
                                            <p:strVal val="#ppt_w"/>
                                          </p:val>
                                        </p:tav>
                                      </p:tavLst>
                                    </p:anim>
                                    <p:anim calcmode="lin" valueType="num">
                                      <p:cBhvr>
                                        <p:cTn id="66" dur="3000" fill="hold"/>
                                        <p:tgtEl>
                                          <p:spTgt spid="25"/>
                                        </p:tgtEl>
                                        <p:attrNameLst>
                                          <p:attrName>ppt_h</p:attrName>
                                        </p:attrNameLst>
                                      </p:cBhvr>
                                      <p:tavLst>
                                        <p:tav tm="0">
                                          <p:val>
                                            <p:strVal val="#ppt_h"/>
                                          </p:val>
                                        </p:tav>
                                        <p:tav tm="100000">
                                          <p:val>
                                            <p:strVal val="#ppt_h"/>
                                          </p:val>
                                        </p:tav>
                                      </p:tavLst>
                                    </p:anim>
                                  </p:childTnLst>
                                </p:cTn>
                              </p:par>
                              <p:par>
                                <p:cTn id="67" presetID="3" presetClass="entr" presetSubtype="10" fill="hold" grpId="1" nodeType="with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blinds(horizontal)">
                                      <p:cBhvr>
                                        <p:cTn id="69" dur="3000"/>
                                        <p:tgtEl>
                                          <p:spTgt spid="25"/>
                                        </p:tgtEl>
                                      </p:cBhvr>
                                    </p:animEffect>
                                  </p:childTnLst>
                                </p:cTn>
                              </p:par>
                              <p:par>
                                <p:cTn id="70" presetID="17" presetClass="entr" presetSubtype="10" fill="hold" grpId="0" nodeType="withEffect">
                                  <p:stCondLst>
                                    <p:cond delay="0"/>
                                  </p:stCondLst>
                                  <p:childTnLst>
                                    <p:set>
                                      <p:cBhvr>
                                        <p:cTn id="71" dur="1" fill="hold">
                                          <p:stCondLst>
                                            <p:cond delay="0"/>
                                          </p:stCondLst>
                                        </p:cTn>
                                        <p:tgtEl>
                                          <p:spTgt spid="26"/>
                                        </p:tgtEl>
                                        <p:attrNameLst>
                                          <p:attrName>style.visibility</p:attrName>
                                        </p:attrNameLst>
                                      </p:cBhvr>
                                      <p:to>
                                        <p:strVal val="visible"/>
                                      </p:to>
                                    </p:set>
                                    <p:anim calcmode="lin" valueType="num">
                                      <p:cBhvr>
                                        <p:cTn id="72" dur="3000" fill="hold"/>
                                        <p:tgtEl>
                                          <p:spTgt spid="26"/>
                                        </p:tgtEl>
                                        <p:attrNameLst>
                                          <p:attrName>ppt_w</p:attrName>
                                        </p:attrNameLst>
                                      </p:cBhvr>
                                      <p:tavLst>
                                        <p:tav tm="0">
                                          <p:val>
                                            <p:fltVal val="0"/>
                                          </p:val>
                                        </p:tav>
                                        <p:tav tm="100000">
                                          <p:val>
                                            <p:strVal val="#ppt_w"/>
                                          </p:val>
                                        </p:tav>
                                      </p:tavLst>
                                    </p:anim>
                                    <p:anim calcmode="lin" valueType="num">
                                      <p:cBhvr>
                                        <p:cTn id="73" dur="3000" fill="hold"/>
                                        <p:tgtEl>
                                          <p:spTgt spid="26"/>
                                        </p:tgtEl>
                                        <p:attrNameLst>
                                          <p:attrName>ppt_h</p:attrName>
                                        </p:attrNameLst>
                                      </p:cBhvr>
                                      <p:tavLst>
                                        <p:tav tm="0">
                                          <p:val>
                                            <p:strVal val="#ppt_h"/>
                                          </p:val>
                                        </p:tav>
                                        <p:tav tm="100000">
                                          <p:val>
                                            <p:strVal val="#ppt_h"/>
                                          </p:val>
                                        </p:tav>
                                      </p:tavLst>
                                    </p:anim>
                                  </p:childTnLst>
                                </p:cTn>
                              </p:par>
                              <p:par>
                                <p:cTn id="74" presetID="3" presetClass="entr" presetSubtype="10" fill="hold" grpId="1" nodeType="with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blinds(horizontal)">
                                      <p:cBhvr>
                                        <p:cTn id="76" dur="3000"/>
                                        <p:tgtEl>
                                          <p:spTgt spid="26"/>
                                        </p:tgtEl>
                                      </p:cBhvr>
                                    </p:animEffect>
                                  </p:childTnLst>
                                </p:cTn>
                              </p:par>
                              <p:par>
                                <p:cTn id="77" presetID="17" presetClass="entr" presetSubtype="10"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p:cTn id="79" dur="3000" fill="hold"/>
                                        <p:tgtEl>
                                          <p:spTgt spid="24"/>
                                        </p:tgtEl>
                                        <p:attrNameLst>
                                          <p:attrName>ppt_w</p:attrName>
                                        </p:attrNameLst>
                                      </p:cBhvr>
                                      <p:tavLst>
                                        <p:tav tm="0">
                                          <p:val>
                                            <p:fltVal val="0"/>
                                          </p:val>
                                        </p:tav>
                                        <p:tav tm="100000">
                                          <p:val>
                                            <p:strVal val="#ppt_w"/>
                                          </p:val>
                                        </p:tav>
                                      </p:tavLst>
                                    </p:anim>
                                    <p:anim calcmode="lin" valueType="num">
                                      <p:cBhvr>
                                        <p:cTn id="80" dur="3000" fill="hold"/>
                                        <p:tgtEl>
                                          <p:spTgt spid="24"/>
                                        </p:tgtEl>
                                        <p:attrNameLst>
                                          <p:attrName>ppt_h</p:attrName>
                                        </p:attrNameLst>
                                      </p:cBhvr>
                                      <p:tavLst>
                                        <p:tav tm="0">
                                          <p:val>
                                            <p:strVal val="#ppt_h"/>
                                          </p:val>
                                        </p:tav>
                                        <p:tav tm="100000">
                                          <p:val>
                                            <p:strVal val="#ppt_h"/>
                                          </p:val>
                                        </p:tav>
                                      </p:tavLst>
                                    </p:anim>
                                  </p:childTnLst>
                                </p:cTn>
                              </p:par>
                              <p:par>
                                <p:cTn id="81" presetID="3" presetClass="entr" presetSubtype="10" fill="hold" grpId="1" nodeType="with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blinds(horizontal)">
                                      <p:cBhvr>
                                        <p:cTn id="83" dur="3000"/>
                                        <p:tgtEl>
                                          <p:spTgt spid="24"/>
                                        </p:tgtEl>
                                      </p:cBhvr>
                                    </p:animEffect>
                                  </p:childTnLst>
                                </p:cTn>
                              </p:par>
                              <p:par>
                                <p:cTn id="84" presetID="9" presetClass="emph" presetSubtype="0" nodeType="withEffect">
                                  <p:stCondLst>
                                    <p:cond delay="0"/>
                                  </p:stCondLst>
                                  <p:childTnLst>
                                    <p:set>
                                      <p:cBhvr rctx="PPT">
                                        <p:cTn id="85" dur="indefinite"/>
                                        <p:tgtEl>
                                          <p:spTgt spid="22"/>
                                        </p:tgtEl>
                                        <p:attrNameLst>
                                          <p:attrName>style.opacity</p:attrName>
                                        </p:attrNameLst>
                                      </p:cBhvr>
                                      <p:to>
                                        <p:strVal val="0"/>
                                      </p:to>
                                    </p:set>
                                    <p:animEffect filter="image" prLst="opacity: 0">
                                      <p:cBhvr rctx="IE">
                                        <p:cTn id="86"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8" grpId="0" animBg="1"/>
      <p:bldP spid="18" grpId="1" animBg="1"/>
      <p:bldP spid="19" grpId="0" animBg="1"/>
      <p:bldP spid="19" grpId="1" animBg="1"/>
      <p:bldP spid="20" grpId="0" animBg="1"/>
      <p:bldP spid="20" grpId="1" animBg="1"/>
      <p:bldP spid="23" grpId="0" animBg="1"/>
      <p:bldP spid="23" grpId="1" animBg="1"/>
      <p:bldP spid="24" grpId="0" animBg="1"/>
      <p:bldP spid="24" grpId="1" animBg="1"/>
      <p:bldP spid="25" grpId="0" animBg="1"/>
      <p:bldP spid="25" grpId="1" animBg="1"/>
      <p:bldP spid="26" grpId="0" animBg="1"/>
      <p:bldP spid="26" grpId="1" animBg="1"/>
      <p:bldP spid="7" grpId="0" animBg="1"/>
      <p:bldP spid="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827584" y="-8127"/>
            <a:ext cx="7776864" cy="292387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2400" b="1" dirty="0" smtClean="0">
                <a:solidFill>
                  <a:srgbClr val="610533"/>
                </a:solidFill>
              </a:rPr>
              <a:t>Por </a:t>
            </a:r>
            <a:r>
              <a:rPr lang="es-ES" sz="2400" b="1" dirty="0">
                <a:solidFill>
                  <a:srgbClr val="610533"/>
                </a:solidFill>
              </a:rPr>
              <a:t>otro lado, su alto contenido de </a:t>
            </a:r>
            <a:r>
              <a:rPr lang="es-ES" sz="2400" b="1" dirty="0" err="1">
                <a:solidFill>
                  <a:srgbClr val="610533"/>
                </a:solidFill>
              </a:rPr>
              <a:t>polifenoles</a:t>
            </a:r>
            <a:r>
              <a:rPr lang="es-ES" sz="2400" b="1" dirty="0">
                <a:solidFill>
                  <a:srgbClr val="610533"/>
                </a:solidFill>
              </a:rPr>
              <a:t>, hierro, potasio, calcio, vitamina C y proteínas, además de su bajo nivel de calorías, hacen de este fruto un alimento ideal para incluir frecuentemente en la dieta con el fin de aprovechar sus increíbles beneficios para la salud. ¿Quieres más razones para incluir más higos en tu dieta? </a:t>
            </a:r>
          </a:p>
          <a:p>
            <a:pPr algn="ctr"/>
            <a:r>
              <a:rPr lang="es-ES" sz="2400" b="1" dirty="0">
                <a:solidFill>
                  <a:srgbClr val="610533"/>
                </a:solidFill>
              </a:rPr>
              <a:t>¡Continúa leyendo</a:t>
            </a:r>
            <a:r>
              <a:rPr lang="es-ES" sz="2400" b="1" dirty="0" smtClean="0">
                <a:solidFill>
                  <a:srgbClr val="610533"/>
                </a:solidFill>
              </a:rPr>
              <a:t>!</a:t>
            </a:r>
            <a:endParaRPr lang="es-ES" sz="2400" b="1" dirty="0">
              <a:solidFill>
                <a:srgbClr val="610533"/>
              </a:solidFill>
            </a:endParaRPr>
          </a:p>
        </p:txBody>
      </p:sp>
    </p:spTree>
    <p:extLst>
      <p:ext uri="{BB962C8B-B14F-4D97-AF65-F5344CB8AC3E}">
        <p14:creationId xmlns:p14="http://schemas.microsoft.com/office/powerpoint/2010/main" val="899183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3" name="132 Grupo"/>
          <p:cNvGrpSpPr/>
          <p:nvPr/>
        </p:nvGrpSpPr>
        <p:grpSpPr>
          <a:xfrm>
            <a:off x="17385" y="-36000"/>
            <a:ext cx="9126616" cy="5199111"/>
            <a:chOff x="-10060" y="3398"/>
            <a:chExt cx="9160956" cy="5131677"/>
          </a:xfrm>
        </p:grpSpPr>
        <p:grpSp>
          <p:nvGrpSpPr>
            <p:cNvPr id="136" name="135 Grupo"/>
            <p:cNvGrpSpPr/>
            <p:nvPr/>
          </p:nvGrpSpPr>
          <p:grpSpPr>
            <a:xfrm>
              <a:off x="-10060" y="2563324"/>
              <a:ext cx="9160956" cy="2571751"/>
              <a:chOff x="2329759" y="6155269"/>
              <a:chExt cx="9100241" cy="5152276"/>
            </a:xfrm>
          </p:grpSpPr>
          <p:sp>
            <p:nvSpPr>
              <p:cNvPr id="140" name="139 Rectángulo"/>
              <p:cNvSpPr/>
              <p:nvPr/>
            </p:nvSpPr>
            <p:spPr>
              <a:xfrm flipH="1">
                <a:off x="6858000" y="6155269"/>
                <a:ext cx="4572000" cy="5152274"/>
              </a:xfrm>
              <a:prstGeom prst="rect">
                <a:avLst/>
              </a:prstGeom>
              <a:gradFill>
                <a:gsLst>
                  <a:gs pos="79000">
                    <a:schemeClr val="accent1">
                      <a:lumMod val="6000"/>
                      <a:lumOff val="94000"/>
                    </a:schemeClr>
                  </a:gs>
                  <a:gs pos="18750">
                    <a:schemeClr val="accent2">
                      <a:lumMod val="14000"/>
                    </a:schemeClr>
                  </a:gs>
                  <a:gs pos="100000">
                    <a:schemeClr val="accent6">
                      <a:lumMod val="20000"/>
                    </a:schemeClr>
                  </a:gs>
                  <a:gs pos="71000">
                    <a:srgbClr val="C7C6C5"/>
                  </a:gs>
                  <a:gs pos="57000">
                    <a:schemeClr val="accent6">
                      <a:lumMod val="12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2329759" y="6155271"/>
                <a:ext cx="4608000" cy="5152274"/>
              </a:xfrm>
              <a:prstGeom prst="rect">
                <a:avLst/>
              </a:prstGeom>
              <a:gradFill>
                <a:gsLst>
                  <a:gs pos="79000">
                    <a:schemeClr val="accent1">
                      <a:lumMod val="6000"/>
                      <a:lumOff val="94000"/>
                    </a:schemeClr>
                  </a:gs>
                  <a:gs pos="18750">
                    <a:schemeClr val="accent2">
                      <a:lumMod val="14000"/>
                    </a:schemeClr>
                  </a:gs>
                  <a:gs pos="100000">
                    <a:schemeClr val="accent6">
                      <a:lumMod val="20000"/>
                    </a:schemeClr>
                  </a:gs>
                  <a:gs pos="71000">
                    <a:srgbClr val="C7C6C5"/>
                  </a:gs>
                  <a:gs pos="57000">
                    <a:schemeClr val="accent6">
                      <a:lumMod val="12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0800000">
              <a:off x="-6896" y="3398"/>
              <a:ext cx="9150896" cy="2571750"/>
              <a:chOff x="2339752" y="6172150"/>
              <a:chExt cx="9090248" cy="5152274"/>
            </a:xfrm>
          </p:grpSpPr>
          <p:sp>
            <p:nvSpPr>
              <p:cNvPr id="138" name="137 Rectángulo"/>
              <p:cNvSpPr/>
              <p:nvPr/>
            </p:nvSpPr>
            <p:spPr>
              <a:xfrm flipH="1">
                <a:off x="6858000" y="6172150"/>
                <a:ext cx="4572000" cy="5152274"/>
              </a:xfrm>
              <a:prstGeom prst="rect">
                <a:avLst/>
              </a:prstGeom>
              <a:gradFill>
                <a:gsLst>
                  <a:gs pos="79000">
                    <a:schemeClr val="accent1">
                      <a:lumMod val="6000"/>
                      <a:lumOff val="94000"/>
                    </a:schemeClr>
                  </a:gs>
                  <a:gs pos="18750">
                    <a:schemeClr val="accent2">
                      <a:lumMod val="14000"/>
                    </a:schemeClr>
                  </a:gs>
                  <a:gs pos="100000">
                    <a:schemeClr val="accent6">
                      <a:lumMod val="20000"/>
                    </a:schemeClr>
                  </a:gs>
                  <a:gs pos="71000">
                    <a:srgbClr val="C7C6C5"/>
                  </a:gs>
                  <a:gs pos="57000">
                    <a:schemeClr val="accent6">
                      <a:lumMod val="12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a:off x="2339752" y="6172150"/>
                <a:ext cx="4608000" cy="5152274"/>
              </a:xfrm>
              <a:prstGeom prst="rect">
                <a:avLst/>
              </a:prstGeom>
              <a:gradFill>
                <a:gsLst>
                  <a:gs pos="79000">
                    <a:schemeClr val="accent1">
                      <a:lumMod val="6000"/>
                      <a:lumOff val="94000"/>
                    </a:schemeClr>
                  </a:gs>
                  <a:gs pos="18750">
                    <a:schemeClr val="accent2">
                      <a:lumMod val="14000"/>
                    </a:schemeClr>
                  </a:gs>
                  <a:gs pos="100000">
                    <a:schemeClr val="accent6">
                      <a:lumMod val="20000"/>
                    </a:schemeClr>
                  </a:gs>
                  <a:gs pos="71000">
                    <a:srgbClr val="C7C6C5"/>
                  </a:gs>
                  <a:gs pos="57000">
                    <a:schemeClr val="accent6">
                      <a:lumMod val="12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20" name="119 Imagen" descr="Diapositiva1"/>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0" y="-3240"/>
            <a:ext cx="9156779" cy="5125222"/>
          </a:xfrm>
          <a:prstGeom prst="rect">
            <a:avLst/>
          </a:prstGeom>
          <a:noFill/>
          <a:ln>
            <a:noFill/>
          </a:ln>
        </p:spPr>
      </p:pic>
      <p:sp useBgFill="1">
        <p:nvSpPr>
          <p:cNvPr id="126" name="125 Rectángulo"/>
          <p:cNvSpPr/>
          <p:nvPr/>
        </p:nvSpPr>
        <p:spPr>
          <a:xfrm>
            <a:off x="5796136" y="360000"/>
            <a:ext cx="648072" cy="437693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125" name="124 Rectángulo"/>
          <p:cNvSpPr/>
          <p:nvPr/>
        </p:nvSpPr>
        <p:spPr>
          <a:xfrm>
            <a:off x="5004048" y="360000"/>
            <a:ext cx="648072" cy="437693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3" name="2 Rectángulo"/>
          <p:cNvSpPr/>
          <p:nvPr/>
        </p:nvSpPr>
        <p:spPr>
          <a:xfrm>
            <a:off x="4283968" y="360000"/>
            <a:ext cx="648072" cy="437693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122" name="121 Rectángulo"/>
          <p:cNvSpPr/>
          <p:nvPr/>
        </p:nvSpPr>
        <p:spPr>
          <a:xfrm>
            <a:off x="3563888" y="411510"/>
            <a:ext cx="648072" cy="43719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useBgFill="1">
        <p:nvSpPr>
          <p:cNvPr id="123" name="122 Rectángulo"/>
          <p:cNvSpPr/>
          <p:nvPr/>
        </p:nvSpPr>
        <p:spPr>
          <a:xfrm>
            <a:off x="2843808" y="411510"/>
            <a:ext cx="648072" cy="43555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 name="1 Grupo"/>
          <p:cNvGrpSpPr/>
          <p:nvPr/>
        </p:nvGrpSpPr>
        <p:grpSpPr>
          <a:xfrm rot="5400000">
            <a:off x="-1587192" y="1661887"/>
            <a:ext cx="4787828" cy="1830488"/>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scene3d>
        </p:grpSpPr>
        <p:sp>
          <p:nvSpPr>
            <p:cNvPr id="4" name="3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8 Grupo"/>
          <p:cNvGrpSpPr/>
          <p:nvPr/>
        </p:nvGrpSpPr>
        <p:grpSpPr>
          <a:xfrm rot="5400000">
            <a:off x="350782" y="1749638"/>
            <a:ext cx="4210185" cy="1677947"/>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scene3d>
        </p:grpSpPr>
        <p:sp>
          <p:nvSpPr>
            <p:cNvPr id="11" name="10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rot="5400000">
            <a:off x="2097969" y="1971811"/>
            <a:ext cx="3549448" cy="1296596"/>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18" name="17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5400000">
            <a:off x="3543915" y="2140589"/>
            <a:ext cx="2935868" cy="1034624"/>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25" name="24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rot="5400000">
            <a:off x="4673235" y="2190208"/>
            <a:ext cx="2581661" cy="948404"/>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32" name="31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5400000">
            <a:off x="5705322" y="2315963"/>
            <a:ext cx="2176500" cy="732858"/>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39" name="38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5400000">
            <a:off x="6516369" y="2388435"/>
            <a:ext cx="1854233" cy="636691"/>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46" name="45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rot="5400000">
            <a:off x="7430910" y="2381620"/>
            <a:ext cx="1630523" cy="583634"/>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53" name="52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5400000">
            <a:off x="8160712" y="2459043"/>
            <a:ext cx="1374632" cy="450995"/>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60" name="59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16200000" flipH="1">
            <a:off x="5943365" y="1661888"/>
            <a:ext cx="4787828" cy="1830488"/>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66" name="65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6200000" flipH="1">
            <a:off x="4583616" y="1749639"/>
            <a:ext cx="4210185" cy="1677947"/>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72" name="71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6200000" flipH="1">
            <a:off x="3498640" y="1971812"/>
            <a:ext cx="3549448" cy="1296596"/>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78" name="77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6200000" flipH="1">
            <a:off x="2667283" y="2140589"/>
            <a:ext cx="2935868" cy="1034624"/>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84" name="83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6200000" flipH="1">
            <a:off x="1892496" y="2190210"/>
            <a:ext cx="2581661" cy="948404"/>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90" name="89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6200000" flipH="1">
            <a:off x="1266406" y="2315965"/>
            <a:ext cx="2176500" cy="732858"/>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96" name="95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6200000" flipH="1">
            <a:off x="678052" y="2351085"/>
            <a:ext cx="1854233" cy="636691"/>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102" name="101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6200000" flipH="1">
            <a:off x="87364" y="2381620"/>
            <a:ext cx="1630523" cy="583635"/>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108" name="107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6200000" flipH="1">
            <a:off x="-386034" y="2459045"/>
            <a:ext cx="1374632" cy="450995"/>
            <a:chOff x="251520" y="108000"/>
            <a:chExt cx="8676568" cy="735478"/>
          </a:xfrm>
          <a:gradFill flip="none" rotWithShape="1">
            <a:gsLst>
              <a:gs pos="23348">
                <a:srgbClr val="4FCE3E">
                  <a:alpha val="88000"/>
                </a:srgbClr>
              </a:gs>
              <a:gs pos="0">
                <a:srgbClr val="4FCE3E">
                  <a:alpha val="76000"/>
                </a:srgbClr>
              </a:gs>
              <a:gs pos="53740">
                <a:srgbClr val="E6304A"/>
              </a:gs>
              <a:gs pos="47000">
                <a:srgbClr val="E80828">
                  <a:lumMod val="98000"/>
                  <a:alpha val="73000"/>
                </a:srgbClr>
              </a:gs>
              <a:gs pos="75833">
                <a:schemeClr val="tx1">
                  <a:lumMod val="95000"/>
                  <a:alpha val="89000"/>
                </a:schemeClr>
              </a:gs>
              <a:gs pos="72000">
                <a:schemeClr val="tx1">
                  <a:lumMod val="95000"/>
                  <a:alpha val="94000"/>
                </a:schemeClr>
              </a:gs>
            </a:gsLst>
            <a:path path="circle">
              <a:fillToRect l="50000" t="50000" r="50000" b="50000"/>
            </a:path>
            <a:tileRect/>
          </a:gradFill>
          <a:effectLst/>
          <a:scene3d>
            <a:camera prst="obliqueBottomLeft"/>
            <a:lightRig rig="morning" dir="t">
              <a:rot lat="0" lon="0" rev="0"/>
            </a:lightRig>
          </a:scene3d>
        </p:grpSpPr>
        <p:sp>
          <p:nvSpPr>
            <p:cNvPr id="114" name="113 Elipse"/>
            <p:cNvSpPr/>
            <p:nvPr/>
          </p:nvSpPr>
          <p:spPr>
            <a:xfrm>
              <a:off x="251520" y="108000"/>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417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19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8136000"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6228184" y="123478"/>
              <a:ext cx="792088" cy="720000"/>
            </a:xfrm>
            <a:prstGeom prst="ellipse">
              <a:avLst/>
            </a:prstGeom>
            <a:grpFill/>
            <a:ln w="25400">
              <a:noFill/>
            </a:ln>
            <a:sp3d prstMaterial="powder">
              <a:bevelT w="292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7" name="126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2536" y="-164555"/>
            <a:ext cx="9577064" cy="5387099"/>
          </a:xfrm>
          <a:prstGeom prst="rect">
            <a:avLst/>
          </a:prstGeom>
        </p:spPr>
      </p:pic>
    </p:spTree>
    <p:extLst>
      <p:ext uri="{BB962C8B-B14F-4D97-AF65-F5344CB8AC3E}">
        <p14:creationId xmlns:p14="http://schemas.microsoft.com/office/powerpoint/2010/main" val="14204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3000"/>
                                        <p:tgtEl>
                                          <p:spTgt spid="2"/>
                                        </p:tgtEl>
                                        <p:attrNameLst>
                                          <p:attrName>ppt_x</p:attrName>
                                        </p:attrNameLst>
                                      </p:cBhvr>
                                      <p:tavLst>
                                        <p:tav tm="0">
                                          <p:val>
                                            <p:strVal val="ppt_x"/>
                                          </p:val>
                                        </p:tav>
                                        <p:tav tm="100000">
                                          <p:val>
                                            <p:strVal val="1+ppt_w/2"/>
                                          </p:val>
                                        </p:tav>
                                      </p:tavLst>
                                    </p:anim>
                                    <p:anim calcmode="lin" valueType="num">
                                      <p:cBhvr additive="base">
                                        <p:cTn id="7" dur="3000"/>
                                        <p:tgtEl>
                                          <p:spTgt spid="2"/>
                                        </p:tgtEl>
                                        <p:attrNameLst>
                                          <p:attrName>ppt_y</p:attrName>
                                        </p:attrNameLst>
                                      </p:cBhvr>
                                      <p:tavLst>
                                        <p:tav tm="0">
                                          <p:val>
                                            <p:strVal val="ppt_y"/>
                                          </p:val>
                                        </p:tav>
                                        <p:tav tm="100000">
                                          <p:val>
                                            <p:strVal val="ppt_y"/>
                                          </p:val>
                                        </p:tav>
                                      </p:tavLst>
                                    </p:anim>
                                    <p:set>
                                      <p:cBhvr>
                                        <p:cTn id="8" dur="1" fill="hold">
                                          <p:stCondLst>
                                            <p:cond delay="2999"/>
                                          </p:stCondLst>
                                        </p:cTn>
                                        <p:tgtEl>
                                          <p:spTgt spid="2"/>
                                        </p:tgtEl>
                                        <p:attrNameLst>
                                          <p:attrName>style.visibility</p:attrName>
                                        </p:attrNameLst>
                                      </p:cBhvr>
                                      <p:to>
                                        <p:strVal val="hidden"/>
                                      </p:to>
                                    </p:set>
                                  </p:childTnLst>
                                </p:cTn>
                              </p:par>
                              <p:par>
                                <p:cTn id="9" presetID="2" presetClass="exit" presetSubtype="2" fill="hold" nodeType="withEffect">
                                  <p:stCondLst>
                                    <p:cond delay="0"/>
                                  </p:stCondLst>
                                  <p:childTnLst>
                                    <p:anim calcmode="lin" valueType="num">
                                      <p:cBhvr additive="base">
                                        <p:cTn id="10" dur="3000"/>
                                        <p:tgtEl>
                                          <p:spTgt spid="9"/>
                                        </p:tgtEl>
                                        <p:attrNameLst>
                                          <p:attrName>ppt_x</p:attrName>
                                        </p:attrNameLst>
                                      </p:cBhvr>
                                      <p:tavLst>
                                        <p:tav tm="0">
                                          <p:val>
                                            <p:strVal val="ppt_x"/>
                                          </p:val>
                                        </p:tav>
                                        <p:tav tm="100000">
                                          <p:val>
                                            <p:strVal val="1+ppt_w/2"/>
                                          </p:val>
                                        </p:tav>
                                      </p:tavLst>
                                    </p:anim>
                                    <p:anim calcmode="lin" valueType="num">
                                      <p:cBhvr additive="base">
                                        <p:cTn id="11" dur="3000"/>
                                        <p:tgtEl>
                                          <p:spTgt spid="9"/>
                                        </p:tgtEl>
                                        <p:attrNameLst>
                                          <p:attrName>ppt_y</p:attrName>
                                        </p:attrNameLst>
                                      </p:cBhvr>
                                      <p:tavLst>
                                        <p:tav tm="0">
                                          <p:val>
                                            <p:strVal val="ppt_y"/>
                                          </p:val>
                                        </p:tav>
                                        <p:tav tm="100000">
                                          <p:val>
                                            <p:strVal val="ppt_y"/>
                                          </p:val>
                                        </p:tav>
                                      </p:tavLst>
                                    </p:anim>
                                    <p:set>
                                      <p:cBhvr>
                                        <p:cTn id="12" dur="1" fill="hold">
                                          <p:stCondLst>
                                            <p:cond delay="2999"/>
                                          </p:stCondLst>
                                        </p:cTn>
                                        <p:tgtEl>
                                          <p:spTgt spid="9"/>
                                        </p:tgtEl>
                                        <p:attrNameLst>
                                          <p:attrName>style.visibility</p:attrName>
                                        </p:attrNameLst>
                                      </p:cBhvr>
                                      <p:to>
                                        <p:strVal val="hidden"/>
                                      </p:to>
                                    </p:set>
                                  </p:childTnLst>
                                </p:cTn>
                              </p:par>
                              <p:par>
                                <p:cTn id="13" presetID="2" presetClass="exit" presetSubtype="2" fill="hold" nodeType="withEffect">
                                  <p:stCondLst>
                                    <p:cond delay="0"/>
                                  </p:stCondLst>
                                  <p:childTnLst>
                                    <p:anim calcmode="lin" valueType="num">
                                      <p:cBhvr additive="base">
                                        <p:cTn id="14" dur="3000"/>
                                        <p:tgtEl>
                                          <p:spTgt spid="16"/>
                                        </p:tgtEl>
                                        <p:attrNameLst>
                                          <p:attrName>ppt_x</p:attrName>
                                        </p:attrNameLst>
                                      </p:cBhvr>
                                      <p:tavLst>
                                        <p:tav tm="0">
                                          <p:val>
                                            <p:strVal val="ppt_x"/>
                                          </p:val>
                                        </p:tav>
                                        <p:tav tm="100000">
                                          <p:val>
                                            <p:strVal val="1+ppt_w/2"/>
                                          </p:val>
                                        </p:tav>
                                      </p:tavLst>
                                    </p:anim>
                                    <p:anim calcmode="lin" valueType="num">
                                      <p:cBhvr additive="base">
                                        <p:cTn id="15" dur="3000"/>
                                        <p:tgtEl>
                                          <p:spTgt spid="16"/>
                                        </p:tgtEl>
                                        <p:attrNameLst>
                                          <p:attrName>ppt_y</p:attrName>
                                        </p:attrNameLst>
                                      </p:cBhvr>
                                      <p:tavLst>
                                        <p:tav tm="0">
                                          <p:val>
                                            <p:strVal val="ppt_y"/>
                                          </p:val>
                                        </p:tav>
                                        <p:tav tm="100000">
                                          <p:val>
                                            <p:strVal val="ppt_y"/>
                                          </p:val>
                                        </p:tav>
                                      </p:tavLst>
                                    </p:anim>
                                    <p:set>
                                      <p:cBhvr>
                                        <p:cTn id="16" dur="1" fill="hold">
                                          <p:stCondLst>
                                            <p:cond delay="2999"/>
                                          </p:stCondLst>
                                        </p:cTn>
                                        <p:tgtEl>
                                          <p:spTgt spid="16"/>
                                        </p:tgtEl>
                                        <p:attrNameLst>
                                          <p:attrName>style.visibility</p:attrName>
                                        </p:attrNameLst>
                                      </p:cBhvr>
                                      <p:to>
                                        <p:strVal val="hidden"/>
                                      </p:to>
                                    </p:set>
                                  </p:childTnLst>
                                </p:cTn>
                              </p:par>
                              <p:par>
                                <p:cTn id="17" presetID="2" presetClass="exit" presetSubtype="2" fill="hold" nodeType="withEffect">
                                  <p:stCondLst>
                                    <p:cond delay="0"/>
                                  </p:stCondLst>
                                  <p:childTnLst>
                                    <p:anim calcmode="lin" valueType="num">
                                      <p:cBhvr additive="base">
                                        <p:cTn id="18" dur="3000"/>
                                        <p:tgtEl>
                                          <p:spTgt spid="23"/>
                                        </p:tgtEl>
                                        <p:attrNameLst>
                                          <p:attrName>ppt_x</p:attrName>
                                        </p:attrNameLst>
                                      </p:cBhvr>
                                      <p:tavLst>
                                        <p:tav tm="0">
                                          <p:val>
                                            <p:strVal val="ppt_x"/>
                                          </p:val>
                                        </p:tav>
                                        <p:tav tm="100000">
                                          <p:val>
                                            <p:strVal val="1+ppt_w/2"/>
                                          </p:val>
                                        </p:tav>
                                      </p:tavLst>
                                    </p:anim>
                                    <p:anim calcmode="lin" valueType="num">
                                      <p:cBhvr additive="base">
                                        <p:cTn id="19" dur="3000"/>
                                        <p:tgtEl>
                                          <p:spTgt spid="23"/>
                                        </p:tgtEl>
                                        <p:attrNameLst>
                                          <p:attrName>ppt_y</p:attrName>
                                        </p:attrNameLst>
                                      </p:cBhvr>
                                      <p:tavLst>
                                        <p:tav tm="0">
                                          <p:val>
                                            <p:strVal val="ppt_y"/>
                                          </p:val>
                                        </p:tav>
                                        <p:tav tm="100000">
                                          <p:val>
                                            <p:strVal val="ppt_y"/>
                                          </p:val>
                                        </p:tav>
                                      </p:tavLst>
                                    </p:anim>
                                    <p:set>
                                      <p:cBhvr>
                                        <p:cTn id="20" dur="1" fill="hold">
                                          <p:stCondLst>
                                            <p:cond delay="2999"/>
                                          </p:stCondLst>
                                        </p:cTn>
                                        <p:tgtEl>
                                          <p:spTgt spid="23"/>
                                        </p:tgtEl>
                                        <p:attrNameLst>
                                          <p:attrName>style.visibility</p:attrName>
                                        </p:attrNameLst>
                                      </p:cBhvr>
                                      <p:to>
                                        <p:strVal val="hidden"/>
                                      </p:to>
                                    </p:set>
                                  </p:childTnLst>
                                </p:cTn>
                              </p:par>
                              <p:par>
                                <p:cTn id="21" presetID="2" presetClass="exit" presetSubtype="2" fill="hold" nodeType="withEffect">
                                  <p:stCondLst>
                                    <p:cond delay="0"/>
                                  </p:stCondLst>
                                  <p:childTnLst>
                                    <p:anim calcmode="lin" valueType="num">
                                      <p:cBhvr additive="base">
                                        <p:cTn id="22" dur="3000"/>
                                        <p:tgtEl>
                                          <p:spTgt spid="30"/>
                                        </p:tgtEl>
                                        <p:attrNameLst>
                                          <p:attrName>ppt_x</p:attrName>
                                        </p:attrNameLst>
                                      </p:cBhvr>
                                      <p:tavLst>
                                        <p:tav tm="0">
                                          <p:val>
                                            <p:strVal val="ppt_x"/>
                                          </p:val>
                                        </p:tav>
                                        <p:tav tm="100000">
                                          <p:val>
                                            <p:strVal val="1+ppt_w/2"/>
                                          </p:val>
                                        </p:tav>
                                      </p:tavLst>
                                    </p:anim>
                                    <p:anim calcmode="lin" valueType="num">
                                      <p:cBhvr additive="base">
                                        <p:cTn id="23" dur="3000"/>
                                        <p:tgtEl>
                                          <p:spTgt spid="30"/>
                                        </p:tgtEl>
                                        <p:attrNameLst>
                                          <p:attrName>ppt_y</p:attrName>
                                        </p:attrNameLst>
                                      </p:cBhvr>
                                      <p:tavLst>
                                        <p:tav tm="0">
                                          <p:val>
                                            <p:strVal val="ppt_y"/>
                                          </p:val>
                                        </p:tav>
                                        <p:tav tm="100000">
                                          <p:val>
                                            <p:strVal val="ppt_y"/>
                                          </p:val>
                                        </p:tav>
                                      </p:tavLst>
                                    </p:anim>
                                    <p:set>
                                      <p:cBhvr>
                                        <p:cTn id="24" dur="1" fill="hold">
                                          <p:stCondLst>
                                            <p:cond delay="2999"/>
                                          </p:stCondLst>
                                        </p:cTn>
                                        <p:tgtEl>
                                          <p:spTgt spid="30"/>
                                        </p:tgtEl>
                                        <p:attrNameLst>
                                          <p:attrName>style.visibility</p:attrName>
                                        </p:attrNameLst>
                                      </p:cBhvr>
                                      <p:to>
                                        <p:strVal val="hidden"/>
                                      </p:to>
                                    </p:set>
                                  </p:childTnLst>
                                </p:cTn>
                              </p:par>
                              <p:par>
                                <p:cTn id="25" presetID="2" presetClass="exit" presetSubtype="2" fill="hold" nodeType="withEffect">
                                  <p:stCondLst>
                                    <p:cond delay="0"/>
                                  </p:stCondLst>
                                  <p:childTnLst>
                                    <p:anim calcmode="lin" valueType="num">
                                      <p:cBhvr additive="base">
                                        <p:cTn id="26" dur="3000"/>
                                        <p:tgtEl>
                                          <p:spTgt spid="37"/>
                                        </p:tgtEl>
                                        <p:attrNameLst>
                                          <p:attrName>ppt_x</p:attrName>
                                        </p:attrNameLst>
                                      </p:cBhvr>
                                      <p:tavLst>
                                        <p:tav tm="0">
                                          <p:val>
                                            <p:strVal val="ppt_x"/>
                                          </p:val>
                                        </p:tav>
                                        <p:tav tm="100000">
                                          <p:val>
                                            <p:strVal val="1+ppt_w/2"/>
                                          </p:val>
                                        </p:tav>
                                      </p:tavLst>
                                    </p:anim>
                                    <p:anim calcmode="lin" valueType="num">
                                      <p:cBhvr additive="base">
                                        <p:cTn id="27" dur="3000"/>
                                        <p:tgtEl>
                                          <p:spTgt spid="37"/>
                                        </p:tgtEl>
                                        <p:attrNameLst>
                                          <p:attrName>ppt_y</p:attrName>
                                        </p:attrNameLst>
                                      </p:cBhvr>
                                      <p:tavLst>
                                        <p:tav tm="0">
                                          <p:val>
                                            <p:strVal val="ppt_y"/>
                                          </p:val>
                                        </p:tav>
                                        <p:tav tm="100000">
                                          <p:val>
                                            <p:strVal val="ppt_y"/>
                                          </p:val>
                                        </p:tav>
                                      </p:tavLst>
                                    </p:anim>
                                    <p:set>
                                      <p:cBhvr>
                                        <p:cTn id="28" dur="1" fill="hold">
                                          <p:stCondLst>
                                            <p:cond delay="2999"/>
                                          </p:stCondLst>
                                        </p:cTn>
                                        <p:tgtEl>
                                          <p:spTgt spid="37"/>
                                        </p:tgtEl>
                                        <p:attrNameLst>
                                          <p:attrName>style.visibility</p:attrName>
                                        </p:attrNameLst>
                                      </p:cBhvr>
                                      <p:to>
                                        <p:strVal val="hidden"/>
                                      </p:to>
                                    </p:set>
                                  </p:childTnLst>
                                </p:cTn>
                              </p:par>
                              <p:par>
                                <p:cTn id="29" presetID="2" presetClass="exit" presetSubtype="2" fill="hold" nodeType="withEffect">
                                  <p:stCondLst>
                                    <p:cond delay="0"/>
                                  </p:stCondLst>
                                  <p:childTnLst>
                                    <p:anim calcmode="lin" valueType="num">
                                      <p:cBhvr additive="base">
                                        <p:cTn id="30" dur="3000"/>
                                        <p:tgtEl>
                                          <p:spTgt spid="44"/>
                                        </p:tgtEl>
                                        <p:attrNameLst>
                                          <p:attrName>ppt_x</p:attrName>
                                        </p:attrNameLst>
                                      </p:cBhvr>
                                      <p:tavLst>
                                        <p:tav tm="0">
                                          <p:val>
                                            <p:strVal val="ppt_x"/>
                                          </p:val>
                                        </p:tav>
                                        <p:tav tm="100000">
                                          <p:val>
                                            <p:strVal val="1+ppt_w/2"/>
                                          </p:val>
                                        </p:tav>
                                      </p:tavLst>
                                    </p:anim>
                                    <p:anim calcmode="lin" valueType="num">
                                      <p:cBhvr additive="base">
                                        <p:cTn id="31" dur="3000"/>
                                        <p:tgtEl>
                                          <p:spTgt spid="44"/>
                                        </p:tgtEl>
                                        <p:attrNameLst>
                                          <p:attrName>ppt_y</p:attrName>
                                        </p:attrNameLst>
                                      </p:cBhvr>
                                      <p:tavLst>
                                        <p:tav tm="0">
                                          <p:val>
                                            <p:strVal val="ppt_y"/>
                                          </p:val>
                                        </p:tav>
                                        <p:tav tm="100000">
                                          <p:val>
                                            <p:strVal val="ppt_y"/>
                                          </p:val>
                                        </p:tav>
                                      </p:tavLst>
                                    </p:anim>
                                    <p:set>
                                      <p:cBhvr>
                                        <p:cTn id="32" dur="1" fill="hold">
                                          <p:stCondLst>
                                            <p:cond delay="2999"/>
                                          </p:stCondLst>
                                        </p:cTn>
                                        <p:tgtEl>
                                          <p:spTgt spid="44"/>
                                        </p:tgtEl>
                                        <p:attrNameLst>
                                          <p:attrName>style.visibility</p:attrName>
                                        </p:attrNameLst>
                                      </p:cBhvr>
                                      <p:to>
                                        <p:strVal val="hidden"/>
                                      </p:to>
                                    </p:set>
                                  </p:childTnLst>
                                </p:cTn>
                              </p:par>
                              <p:par>
                                <p:cTn id="33" presetID="2" presetClass="exit" presetSubtype="2" fill="hold" nodeType="withEffect">
                                  <p:stCondLst>
                                    <p:cond delay="0"/>
                                  </p:stCondLst>
                                  <p:childTnLst>
                                    <p:anim calcmode="lin" valueType="num">
                                      <p:cBhvr additive="base">
                                        <p:cTn id="34" dur="3000"/>
                                        <p:tgtEl>
                                          <p:spTgt spid="51"/>
                                        </p:tgtEl>
                                        <p:attrNameLst>
                                          <p:attrName>ppt_x</p:attrName>
                                        </p:attrNameLst>
                                      </p:cBhvr>
                                      <p:tavLst>
                                        <p:tav tm="0">
                                          <p:val>
                                            <p:strVal val="ppt_x"/>
                                          </p:val>
                                        </p:tav>
                                        <p:tav tm="100000">
                                          <p:val>
                                            <p:strVal val="1+ppt_w/2"/>
                                          </p:val>
                                        </p:tav>
                                      </p:tavLst>
                                    </p:anim>
                                    <p:anim calcmode="lin" valueType="num">
                                      <p:cBhvr additive="base">
                                        <p:cTn id="35" dur="3000"/>
                                        <p:tgtEl>
                                          <p:spTgt spid="51"/>
                                        </p:tgtEl>
                                        <p:attrNameLst>
                                          <p:attrName>ppt_y</p:attrName>
                                        </p:attrNameLst>
                                      </p:cBhvr>
                                      <p:tavLst>
                                        <p:tav tm="0">
                                          <p:val>
                                            <p:strVal val="ppt_y"/>
                                          </p:val>
                                        </p:tav>
                                        <p:tav tm="100000">
                                          <p:val>
                                            <p:strVal val="ppt_y"/>
                                          </p:val>
                                        </p:tav>
                                      </p:tavLst>
                                    </p:anim>
                                    <p:set>
                                      <p:cBhvr>
                                        <p:cTn id="36" dur="1" fill="hold">
                                          <p:stCondLst>
                                            <p:cond delay="2999"/>
                                          </p:stCondLst>
                                        </p:cTn>
                                        <p:tgtEl>
                                          <p:spTgt spid="51"/>
                                        </p:tgtEl>
                                        <p:attrNameLst>
                                          <p:attrName>style.visibility</p:attrName>
                                        </p:attrNameLst>
                                      </p:cBhvr>
                                      <p:to>
                                        <p:strVal val="hidden"/>
                                      </p:to>
                                    </p:set>
                                  </p:childTnLst>
                                </p:cTn>
                              </p:par>
                              <p:par>
                                <p:cTn id="37" presetID="2" presetClass="exit" presetSubtype="2" fill="hold" nodeType="withEffect">
                                  <p:stCondLst>
                                    <p:cond delay="0"/>
                                  </p:stCondLst>
                                  <p:childTnLst>
                                    <p:anim calcmode="lin" valueType="num">
                                      <p:cBhvr additive="base">
                                        <p:cTn id="38" dur="3000"/>
                                        <p:tgtEl>
                                          <p:spTgt spid="58"/>
                                        </p:tgtEl>
                                        <p:attrNameLst>
                                          <p:attrName>ppt_x</p:attrName>
                                        </p:attrNameLst>
                                      </p:cBhvr>
                                      <p:tavLst>
                                        <p:tav tm="0">
                                          <p:val>
                                            <p:strVal val="ppt_x"/>
                                          </p:val>
                                        </p:tav>
                                        <p:tav tm="100000">
                                          <p:val>
                                            <p:strVal val="1+ppt_w/2"/>
                                          </p:val>
                                        </p:tav>
                                      </p:tavLst>
                                    </p:anim>
                                    <p:anim calcmode="lin" valueType="num">
                                      <p:cBhvr additive="base">
                                        <p:cTn id="39" dur="3000"/>
                                        <p:tgtEl>
                                          <p:spTgt spid="58"/>
                                        </p:tgtEl>
                                        <p:attrNameLst>
                                          <p:attrName>ppt_y</p:attrName>
                                        </p:attrNameLst>
                                      </p:cBhvr>
                                      <p:tavLst>
                                        <p:tav tm="0">
                                          <p:val>
                                            <p:strVal val="ppt_y"/>
                                          </p:val>
                                        </p:tav>
                                        <p:tav tm="100000">
                                          <p:val>
                                            <p:strVal val="ppt_y"/>
                                          </p:val>
                                        </p:tav>
                                      </p:tavLst>
                                    </p:anim>
                                    <p:set>
                                      <p:cBhvr>
                                        <p:cTn id="40" dur="1" fill="hold">
                                          <p:stCondLst>
                                            <p:cond delay="2999"/>
                                          </p:stCondLst>
                                        </p:cTn>
                                        <p:tgtEl>
                                          <p:spTgt spid="58"/>
                                        </p:tgtEl>
                                        <p:attrNameLst>
                                          <p:attrName>style.visibility</p:attrName>
                                        </p:attrNameLst>
                                      </p:cBhvr>
                                      <p:to>
                                        <p:strVal val="hidden"/>
                                      </p:to>
                                    </p:set>
                                  </p:childTnLst>
                                </p:cTn>
                              </p:par>
                              <p:par>
                                <p:cTn id="41" presetID="19" presetClass="exit" presetSubtype="10" fill="hold" nodeType="withEffect">
                                  <p:stCondLst>
                                    <p:cond delay="0"/>
                                  </p:stCondLst>
                                  <p:childTnLst>
                                    <p:anim calcmode="lin" valueType="num">
                                      <p:cBhvr>
                                        <p:cTn id="42" dur="3250"/>
                                        <p:tgtEl>
                                          <p:spTgt spid="2"/>
                                        </p:tgtEl>
                                        <p:attrNameLst>
                                          <p:attrName>ppt_h</p:attrName>
                                        </p:attrNameLst>
                                      </p:cBhvr>
                                      <p:tavLst>
                                        <p:tav tm="0">
                                          <p:val>
                                            <p:strVal val="ppt_h"/>
                                          </p:val>
                                        </p:tav>
                                        <p:tav tm="100000">
                                          <p:val>
                                            <p:strVal val="ppt_h"/>
                                          </p:val>
                                        </p:tav>
                                      </p:tavLst>
                                    </p:anim>
                                    <p:anim calcmode="lin" valueType="num">
                                      <p:cBhvr>
                                        <p:cTn id="43" dur="325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 dur="1" fill="hold">
                                          <p:stCondLst>
                                            <p:cond delay="3249"/>
                                          </p:stCondLst>
                                        </p:cTn>
                                        <p:tgtEl>
                                          <p:spTgt spid="2"/>
                                        </p:tgtEl>
                                        <p:attrNameLst>
                                          <p:attrName>style.visibility</p:attrName>
                                        </p:attrNameLst>
                                      </p:cBhvr>
                                      <p:to>
                                        <p:strVal val="hidden"/>
                                      </p:to>
                                    </p:set>
                                  </p:childTnLst>
                                </p:cTn>
                              </p:par>
                              <p:par>
                                <p:cTn id="45" presetID="19" presetClass="exit" presetSubtype="10" fill="hold" nodeType="withEffect">
                                  <p:stCondLst>
                                    <p:cond delay="0"/>
                                  </p:stCondLst>
                                  <p:childTnLst>
                                    <p:anim calcmode="lin" valueType="num">
                                      <p:cBhvr>
                                        <p:cTn id="46" dur="3250"/>
                                        <p:tgtEl>
                                          <p:spTgt spid="9"/>
                                        </p:tgtEl>
                                        <p:attrNameLst>
                                          <p:attrName>ppt_h</p:attrName>
                                        </p:attrNameLst>
                                      </p:cBhvr>
                                      <p:tavLst>
                                        <p:tav tm="0">
                                          <p:val>
                                            <p:strVal val="ppt_h"/>
                                          </p:val>
                                        </p:tav>
                                        <p:tav tm="100000">
                                          <p:val>
                                            <p:strVal val="ppt_h"/>
                                          </p:val>
                                        </p:tav>
                                      </p:tavLst>
                                    </p:anim>
                                    <p:anim calcmode="lin" valueType="num">
                                      <p:cBhvr>
                                        <p:cTn id="47" dur="32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 dur="1" fill="hold">
                                          <p:stCondLst>
                                            <p:cond delay="3249"/>
                                          </p:stCondLst>
                                        </p:cTn>
                                        <p:tgtEl>
                                          <p:spTgt spid="9"/>
                                        </p:tgtEl>
                                        <p:attrNameLst>
                                          <p:attrName>style.visibility</p:attrName>
                                        </p:attrNameLst>
                                      </p:cBhvr>
                                      <p:to>
                                        <p:strVal val="hidden"/>
                                      </p:to>
                                    </p:set>
                                  </p:childTnLst>
                                </p:cTn>
                              </p:par>
                              <p:par>
                                <p:cTn id="49" presetID="19" presetClass="exit" presetSubtype="10" fill="hold" nodeType="withEffect">
                                  <p:stCondLst>
                                    <p:cond delay="0"/>
                                  </p:stCondLst>
                                  <p:childTnLst>
                                    <p:anim calcmode="lin" valueType="num">
                                      <p:cBhvr>
                                        <p:cTn id="50" dur="3250"/>
                                        <p:tgtEl>
                                          <p:spTgt spid="16"/>
                                        </p:tgtEl>
                                        <p:attrNameLst>
                                          <p:attrName>ppt_h</p:attrName>
                                        </p:attrNameLst>
                                      </p:cBhvr>
                                      <p:tavLst>
                                        <p:tav tm="0">
                                          <p:val>
                                            <p:strVal val="ppt_h"/>
                                          </p:val>
                                        </p:tav>
                                        <p:tav tm="100000">
                                          <p:val>
                                            <p:strVal val="ppt_h"/>
                                          </p:val>
                                        </p:tav>
                                      </p:tavLst>
                                    </p:anim>
                                    <p:anim calcmode="lin" valueType="num">
                                      <p:cBhvr>
                                        <p:cTn id="51" dur="32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 dur="1" fill="hold">
                                          <p:stCondLst>
                                            <p:cond delay="3249"/>
                                          </p:stCondLst>
                                        </p:cTn>
                                        <p:tgtEl>
                                          <p:spTgt spid="16"/>
                                        </p:tgtEl>
                                        <p:attrNameLst>
                                          <p:attrName>style.visibility</p:attrName>
                                        </p:attrNameLst>
                                      </p:cBhvr>
                                      <p:to>
                                        <p:strVal val="hidden"/>
                                      </p:to>
                                    </p:set>
                                  </p:childTnLst>
                                </p:cTn>
                              </p:par>
                              <p:par>
                                <p:cTn id="53" presetID="19" presetClass="exit" presetSubtype="10" fill="hold" nodeType="withEffect">
                                  <p:stCondLst>
                                    <p:cond delay="0"/>
                                  </p:stCondLst>
                                  <p:childTnLst>
                                    <p:anim calcmode="lin" valueType="num">
                                      <p:cBhvr>
                                        <p:cTn id="54" dur="3250"/>
                                        <p:tgtEl>
                                          <p:spTgt spid="23"/>
                                        </p:tgtEl>
                                        <p:attrNameLst>
                                          <p:attrName>ppt_h</p:attrName>
                                        </p:attrNameLst>
                                      </p:cBhvr>
                                      <p:tavLst>
                                        <p:tav tm="0">
                                          <p:val>
                                            <p:strVal val="ppt_h"/>
                                          </p:val>
                                        </p:tav>
                                        <p:tav tm="100000">
                                          <p:val>
                                            <p:strVal val="ppt_h"/>
                                          </p:val>
                                        </p:tav>
                                      </p:tavLst>
                                    </p:anim>
                                    <p:anim calcmode="lin" valueType="num">
                                      <p:cBhvr>
                                        <p:cTn id="55" dur="32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 dur="1" fill="hold">
                                          <p:stCondLst>
                                            <p:cond delay="3249"/>
                                          </p:stCondLst>
                                        </p:cTn>
                                        <p:tgtEl>
                                          <p:spTgt spid="23"/>
                                        </p:tgtEl>
                                        <p:attrNameLst>
                                          <p:attrName>style.visibility</p:attrName>
                                        </p:attrNameLst>
                                      </p:cBhvr>
                                      <p:to>
                                        <p:strVal val="hidden"/>
                                      </p:to>
                                    </p:set>
                                  </p:childTnLst>
                                </p:cTn>
                              </p:par>
                              <p:par>
                                <p:cTn id="57" presetID="19" presetClass="exit" presetSubtype="10" fill="hold" nodeType="withEffect">
                                  <p:stCondLst>
                                    <p:cond delay="0"/>
                                  </p:stCondLst>
                                  <p:childTnLst>
                                    <p:anim calcmode="lin" valueType="num">
                                      <p:cBhvr>
                                        <p:cTn id="58" dur="3250"/>
                                        <p:tgtEl>
                                          <p:spTgt spid="30"/>
                                        </p:tgtEl>
                                        <p:attrNameLst>
                                          <p:attrName>ppt_h</p:attrName>
                                        </p:attrNameLst>
                                      </p:cBhvr>
                                      <p:tavLst>
                                        <p:tav tm="0">
                                          <p:val>
                                            <p:strVal val="ppt_h"/>
                                          </p:val>
                                        </p:tav>
                                        <p:tav tm="100000">
                                          <p:val>
                                            <p:strVal val="ppt_h"/>
                                          </p:val>
                                        </p:tav>
                                      </p:tavLst>
                                    </p:anim>
                                    <p:anim calcmode="lin" valueType="num">
                                      <p:cBhvr>
                                        <p:cTn id="59" dur="32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 dur="1" fill="hold">
                                          <p:stCondLst>
                                            <p:cond delay="3249"/>
                                          </p:stCondLst>
                                        </p:cTn>
                                        <p:tgtEl>
                                          <p:spTgt spid="30"/>
                                        </p:tgtEl>
                                        <p:attrNameLst>
                                          <p:attrName>style.visibility</p:attrName>
                                        </p:attrNameLst>
                                      </p:cBhvr>
                                      <p:to>
                                        <p:strVal val="hidden"/>
                                      </p:to>
                                    </p:set>
                                  </p:childTnLst>
                                </p:cTn>
                              </p:par>
                              <p:par>
                                <p:cTn id="61" presetID="19" presetClass="exit" presetSubtype="10" fill="hold" nodeType="withEffect">
                                  <p:stCondLst>
                                    <p:cond delay="0"/>
                                  </p:stCondLst>
                                  <p:childTnLst>
                                    <p:anim calcmode="lin" valueType="num">
                                      <p:cBhvr>
                                        <p:cTn id="62" dur="3250"/>
                                        <p:tgtEl>
                                          <p:spTgt spid="37"/>
                                        </p:tgtEl>
                                        <p:attrNameLst>
                                          <p:attrName>ppt_h</p:attrName>
                                        </p:attrNameLst>
                                      </p:cBhvr>
                                      <p:tavLst>
                                        <p:tav tm="0">
                                          <p:val>
                                            <p:strVal val="ppt_h"/>
                                          </p:val>
                                        </p:tav>
                                        <p:tav tm="100000">
                                          <p:val>
                                            <p:strVal val="ppt_h"/>
                                          </p:val>
                                        </p:tav>
                                      </p:tavLst>
                                    </p:anim>
                                    <p:anim calcmode="lin" valueType="num">
                                      <p:cBhvr>
                                        <p:cTn id="63" dur="32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 dur="1" fill="hold">
                                          <p:stCondLst>
                                            <p:cond delay="3249"/>
                                          </p:stCondLst>
                                        </p:cTn>
                                        <p:tgtEl>
                                          <p:spTgt spid="37"/>
                                        </p:tgtEl>
                                        <p:attrNameLst>
                                          <p:attrName>style.visibility</p:attrName>
                                        </p:attrNameLst>
                                      </p:cBhvr>
                                      <p:to>
                                        <p:strVal val="hidden"/>
                                      </p:to>
                                    </p:set>
                                  </p:childTnLst>
                                </p:cTn>
                              </p:par>
                              <p:par>
                                <p:cTn id="65" presetID="19" presetClass="exit" presetSubtype="10" fill="hold" nodeType="withEffect">
                                  <p:stCondLst>
                                    <p:cond delay="0"/>
                                  </p:stCondLst>
                                  <p:childTnLst>
                                    <p:anim calcmode="lin" valueType="num">
                                      <p:cBhvr>
                                        <p:cTn id="66" dur="3250"/>
                                        <p:tgtEl>
                                          <p:spTgt spid="44"/>
                                        </p:tgtEl>
                                        <p:attrNameLst>
                                          <p:attrName>ppt_h</p:attrName>
                                        </p:attrNameLst>
                                      </p:cBhvr>
                                      <p:tavLst>
                                        <p:tav tm="0">
                                          <p:val>
                                            <p:strVal val="ppt_h"/>
                                          </p:val>
                                        </p:tav>
                                        <p:tav tm="100000">
                                          <p:val>
                                            <p:strVal val="ppt_h"/>
                                          </p:val>
                                        </p:tav>
                                      </p:tavLst>
                                    </p:anim>
                                    <p:anim calcmode="lin" valueType="num">
                                      <p:cBhvr>
                                        <p:cTn id="67" dur="325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 dur="1" fill="hold">
                                          <p:stCondLst>
                                            <p:cond delay="3249"/>
                                          </p:stCondLst>
                                        </p:cTn>
                                        <p:tgtEl>
                                          <p:spTgt spid="44"/>
                                        </p:tgtEl>
                                        <p:attrNameLst>
                                          <p:attrName>style.visibility</p:attrName>
                                        </p:attrNameLst>
                                      </p:cBhvr>
                                      <p:to>
                                        <p:strVal val="hidden"/>
                                      </p:to>
                                    </p:set>
                                  </p:childTnLst>
                                </p:cTn>
                              </p:par>
                              <p:par>
                                <p:cTn id="69" presetID="19" presetClass="exit" presetSubtype="10" fill="hold" nodeType="withEffect">
                                  <p:stCondLst>
                                    <p:cond delay="0"/>
                                  </p:stCondLst>
                                  <p:childTnLst>
                                    <p:anim calcmode="lin" valueType="num">
                                      <p:cBhvr>
                                        <p:cTn id="70" dur="3250"/>
                                        <p:tgtEl>
                                          <p:spTgt spid="51"/>
                                        </p:tgtEl>
                                        <p:attrNameLst>
                                          <p:attrName>ppt_h</p:attrName>
                                        </p:attrNameLst>
                                      </p:cBhvr>
                                      <p:tavLst>
                                        <p:tav tm="0">
                                          <p:val>
                                            <p:strVal val="ppt_h"/>
                                          </p:val>
                                        </p:tav>
                                        <p:tav tm="100000">
                                          <p:val>
                                            <p:strVal val="ppt_h"/>
                                          </p:val>
                                        </p:tav>
                                      </p:tavLst>
                                    </p:anim>
                                    <p:anim calcmode="lin" valueType="num">
                                      <p:cBhvr>
                                        <p:cTn id="71" dur="325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 dur="1" fill="hold">
                                          <p:stCondLst>
                                            <p:cond delay="3249"/>
                                          </p:stCondLst>
                                        </p:cTn>
                                        <p:tgtEl>
                                          <p:spTgt spid="51"/>
                                        </p:tgtEl>
                                        <p:attrNameLst>
                                          <p:attrName>style.visibility</p:attrName>
                                        </p:attrNameLst>
                                      </p:cBhvr>
                                      <p:to>
                                        <p:strVal val="hidden"/>
                                      </p:to>
                                    </p:set>
                                  </p:childTnLst>
                                </p:cTn>
                              </p:par>
                              <p:par>
                                <p:cTn id="73" presetID="19" presetClass="exit" presetSubtype="10" fill="hold" nodeType="withEffect">
                                  <p:stCondLst>
                                    <p:cond delay="0"/>
                                  </p:stCondLst>
                                  <p:childTnLst>
                                    <p:anim calcmode="lin" valueType="num">
                                      <p:cBhvr>
                                        <p:cTn id="74" dur="3250"/>
                                        <p:tgtEl>
                                          <p:spTgt spid="58"/>
                                        </p:tgtEl>
                                        <p:attrNameLst>
                                          <p:attrName>ppt_h</p:attrName>
                                        </p:attrNameLst>
                                      </p:cBhvr>
                                      <p:tavLst>
                                        <p:tav tm="0">
                                          <p:val>
                                            <p:strVal val="ppt_h"/>
                                          </p:val>
                                        </p:tav>
                                        <p:tav tm="100000">
                                          <p:val>
                                            <p:strVal val="ppt_h"/>
                                          </p:val>
                                        </p:tav>
                                      </p:tavLst>
                                    </p:anim>
                                    <p:anim calcmode="lin" valueType="num">
                                      <p:cBhvr>
                                        <p:cTn id="75" dur="325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 dur="1" fill="hold">
                                          <p:stCondLst>
                                            <p:cond delay="3249"/>
                                          </p:stCondLst>
                                        </p:cTn>
                                        <p:tgtEl>
                                          <p:spTgt spid="58"/>
                                        </p:tgtEl>
                                        <p:attrNameLst>
                                          <p:attrName>style.visibility</p:attrName>
                                        </p:attrNameLst>
                                      </p:cBhvr>
                                      <p:to>
                                        <p:strVal val="hidden"/>
                                      </p:to>
                                    </p:set>
                                  </p:childTnLst>
                                </p:cTn>
                              </p:par>
                              <p:par>
                                <p:cTn id="77" presetID="2" presetClass="exit" presetSubtype="8" fill="hold" nodeType="withEffect">
                                  <p:stCondLst>
                                    <p:cond delay="0"/>
                                  </p:stCondLst>
                                  <p:childTnLst>
                                    <p:anim calcmode="lin" valueType="num">
                                      <p:cBhvr additive="base">
                                        <p:cTn id="78" dur="3000"/>
                                        <p:tgtEl>
                                          <p:spTgt spid="65"/>
                                        </p:tgtEl>
                                        <p:attrNameLst>
                                          <p:attrName>ppt_x</p:attrName>
                                        </p:attrNameLst>
                                      </p:cBhvr>
                                      <p:tavLst>
                                        <p:tav tm="0">
                                          <p:val>
                                            <p:strVal val="ppt_x"/>
                                          </p:val>
                                        </p:tav>
                                        <p:tav tm="100000">
                                          <p:val>
                                            <p:strVal val="0-ppt_w/2"/>
                                          </p:val>
                                        </p:tav>
                                      </p:tavLst>
                                    </p:anim>
                                    <p:anim calcmode="lin" valueType="num">
                                      <p:cBhvr additive="base">
                                        <p:cTn id="79" dur="3000"/>
                                        <p:tgtEl>
                                          <p:spTgt spid="65"/>
                                        </p:tgtEl>
                                        <p:attrNameLst>
                                          <p:attrName>ppt_y</p:attrName>
                                        </p:attrNameLst>
                                      </p:cBhvr>
                                      <p:tavLst>
                                        <p:tav tm="0">
                                          <p:val>
                                            <p:strVal val="ppt_y"/>
                                          </p:val>
                                        </p:tav>
                                        <p:tav tm="100000">
                                          <p:val>
                                            <p:strVal val="ppt_y"/>
                                          </p:val>
                                        </p:tav>
                                      </p:tavLst>
                                    </p:anim>
                                    <p:set>
                                      <p:cBhvr>
                                        <p:cTn id="80" dur="1" fill="hold">
                                          <p:stCondLst>
                                            <p:cond delay="2999"/>
                                          </p:stCondLst>
                                        </p:cTn>
                                        <p:tgtEl>
                                          <p:spTgt spid="65"/>
                                        </p:tgtEl>
                                        <p:attrNameLst>
                                          <p:attrName>style.visibility</p:attrName>
                                        </p:attrNameLst>
                                      </p:cBhvr>
                                      <p:to>
                                        <p:strVal val="hidden"/>
                                      </p:to>
                                    </p:set>
                                  </p:childTnLst>
                                </p:cTn>
                              </p:par>
                              <p:par>
                                <p:cTn id="81" presetID="2" presetClass="exit" presetSubtype="8" fill="hold" nodeType="withEffect">
                                  <p:stCondLst>
                                    <p:cond delay="0"/>
                                  </p:stCondLst>
                                  <p:childTnLst>
                                    <p:anim calcmode="lin" valueType="num">
                                      <p:cBhvr additive="base">
                                        <p:cTn id="82" dur="3000"/>
                                        <p:tgtEl>
                                          <p:spTgt spid="71"/>
                                        </p:tgtEl>
                                        <p:attrNameLst>
                                          <p:attrName>ppt_x</p:attrName>
                                        </p:attrNameLst>
                                      </p:cBhvr>
                                      <p:tavLst>
                                        <p:tav tm="0">
                                          <p:val>
                                            <p:strVal val="ppt_x"/>
                                          </p:val>
                                        </p:tav>
                                        <p:tav tm="100000">
                                          <p:val>
                                            <p:strVal val="0-ppt_w/2"/>
                                          </p:val>
                                        </p:tav>
                                      </p:tavLst>
                                    </p:anim>
                                    <p:anim calcmode="lin" valueType="num">
                                      <p:cBhvr additive="base">
                                        <p:cTn id="83" dur="3000"/>
                                        <p:tgtEl>
                                          <p:spTgt spid="71"/>
                                        </p:tgtEl>
                                        <p:attrNameLst>
                                          <p:attrName>ppt_y</p:attrName>
                                        </p:attrNameLst>
                                      </p:cBhvr>
                                      <p:tavLst>
                                        <p:tav tm="0">
                                          <p:val>
                                            <p:strVal val="ppt_y"/>
                                          </p:val>
                                        </p:tav>
                                        <p:tav tm="100000">
                                          <p:val>
                                            <p:strVal val="ppt_y"/>
                                          </p:val>
                                        </p:tav>
                                      </p:tavLst>
                                    </p:anim>
                                    <p:set>
                                      <p:cBhvr>
                                        <p:cTn id="84" dur="1" fill="hold">
                                          <p:stCondLst>
                                            <p:cond delay="2999"/>
                                          </p:stCondLst>
                                        </p:cTn>
                                        <p:tgtEl>
                                          <p:spTgt spid="71"/>
                                        </p:tgtEl>
                                        <p:attrNameLst>
                                          <p:attrName>style.visibility</p:attrName>
                                        </p:attrNameLst>
                                      </p:cBhvr>
                                      <p:to>
                                        <p:strVal val="hidden"/>
                                      </p:to>
                                    </p:set>
                                  </p:childTnLst>
                                </p:cTn>
                              </p:par>
                              <p:par>
                                <p:cTn id="85" presetID="2" presetClass="exit" presetSubtype="8" fill="hold" nodeType="withEffect">
                                  <p:stCondLst>
                                    <p:cond delay="0"/>
                                  </p:stCondLst>
                                  <p:childTnLst>
                                    <p:anim calcmode="lin" valueType="num">
                                      <p:cBhvr additive="base">
                                        <p:cTn id="86" dur="3000"/>
                                        <p:tgtEl>
                                          <p:spTgt spid="77"/>
                                        </p:tgtEl>
                                        <p:attrNameLst>
                                          <p:attrName>ppt_x</p:attrName>
                                        </p:attrNameLst>
                                      </p:cBhvr>
                                      <p:tavLst>
                                        <p:tav tm="0">
                                          <p:val>
                                            <p:strVal val="ppt_x"/>
                                          </p:val>
                                        </p:tav>
                                        <p:tav tm="100000">
                                          <p:val>
                                            <p:strVal val="0-ppt_w/2"/>
                                          </p:val>
                                        </p:tav>
                                      </p:tavLst>
                                    </p:anim>
                                    <p:anim calcmode="lin" valueType="num">
                                      <p:cBhvr additive="base">
                                        <p:cTn id="87" dur="3000"/>
                                        <p:tgtEl>
                                          <p:spTgt spid="77"/>
                                        </p:tgtEl>
                                        <p:attrNameLst>
                                          <p:attrName>ppt_y</p:attrName>
                                        </p:attrNameLst>
                                      </p:cBhvr>
                                      <p:tavLst>
                                        <p:tav tm="0">
                                          <p:val>
                                            <p:strVal val="ppt_y"/>
                                          </p:val>
                                        </p:tav>
                                        <p:tav tm="100000">
                                          <p:val>
                                            <p:strVal val="ppt_y"/>
                                          </p:val>
                                        </p:tav>
                                      </p:tavLst>
                                    </p:anim>
                                    <p:set>
                                      <p:cBhvr>
                                        <p:cTn id="88" dur="1" fill="hold">
                                          <p:stCondLst>
                                            <p:cond delay="2999"/>
                                          </p:stCondLst>
                                        </p:cTn>
                                        <p:tgtEl>
                                          <p:spTgt spid="77"/>
                                        </p:tgtEl>
                                        <p:attrNameLst>
                                          <p:attrName>style.visibility</p:attrName>
                                        </p:attrNameLst>
                                      </p:cBhvr>
                                      <p:to>
                                        <p:strVal val="hidden"/>
                                      </p:to>
                                    </p:set>
                                  </p:childTnLst>
                                </p:cTn>
                              </p:par>
                              <p:par>
                                <p:cTn id="89" presetID="2" presetClass="exit" presetSubtype="8" fill="hold" nodeType="withEffect">
                                  <p:stCondLst>
                                    <p:cond delay="0"/>
                                  </p:stCondLst>
                                  <p:childTnLst>
                                    <p:anim calcmode="lin" valueType="num">
                                      <p:cBhvr additive="base">
                                        <p:cTn id="90" dur="3000"/>
                                        <p:tgtEl>
                                          <p:spTgt spid="83"/>
                                        </p:tgtEl>
                                        <p:attrNameLst>
                                          <p:attrName>ppt_x</p:attrName>
                                        </p:attrNameLst>
                                      </p:cBhvr>
                                      <p:tavLst>
                                        <p:tav tm="0">
                                          <p:val>
                                            <p:strVal val="ppt_x"/>
                                          </p:val>
                                        </p:tav>
                                        <p:tav tm="100000">
                                          <p:val>
                                            <p:strVal val="0-ppt_w/2"/>
                                          </p:val>
                                        </p:tav>
                                      </p:tavLst>
                                    </p:anim>
                                    <p:anim calcmode="lin" valueType="num">
                                      <p:cBhvr additive="base">
                                        <p:cTn id="91" dur="3000"/>
                                        <p:tgtEl>
                                          <p:spTgt spid="83"/>
                                        </p:tgtEl>
                                        <p:attrNameLst>
                                          <p:attrName>ppt_y</p:attrName>
                                        </p:attrNameLst>
                                      </p:cBhvr>
                                      <p:tavLst>
                                        <p:tav tm="0">
                                          <p:val>
                                            <p:strVal val="ppt_y"/>
                                          </p:val>
                                        </p:tav>
                                        <p:tav tm="100000">
                                          <p:val>
                                            <p:strVal val="ppt_y"/>
                                          </p:val>
                                        </p:tav>
                                      </p:tavLst>
                                    </p:anim>
                                    <p:set>
                                      <p:cBhvr>
                                        <p:cTn id="92" dur="1" fill="hold">
                                          <p:stCondLst>
                                            <p:cond delay="2999"/>
                                          </p:stCondLst>
                                        </p:cTn>
                                        <p:tgtEl>
                                          <p:spTgt spid="83"/>
                                        </p:tgtEl>
                                        <p:attrNameLst>
                                          <p:attrName>style.visibility</p:attrName>
                                        </p:attrNameLst>
                                      </p:cBhvr>
                                      <p:to>
                                        <p:strVal val="hidden"/>
                                      </p:to>
                                    </p:set>
                                  </p:childTnLst>
                                </p:cTn>
                              </p:par>
                              <p:par>
                                <p:cTn id="93" presetID="2" presetClass="exit" presetSubtype="8" fill="hold" nodeType="withEffect">
                                  <p:stCondLst>
                                    <p:cond delay="0"/>
                                  </p:stCondLst>
                                  <p:childTnLst>
                                    <p:anim calcmode="lin" valueType="num">
                                      <p:cBhvr additive="base">
                                        <p:cTn id="94" dur="3000"/>
                                        <p:tgtEl>
                                          <p:spTgt spid="89"/>
                                        </p:tgtEl>
                                        <p:attrNameLst>
                                          <p:attrName>ppt_x</p:attrName>
                                        </p:attrNameLst>
                                      </p:cBhvr>
                                      <p:tavLst>
                                        <p:tav tm="0">
                                          <p:val>
                                            <p:strVal val="ppt_x"/>
                                          </p:val>
                                        </p:tav>
                                        <p:tav tm="100000">
                                          <p:val>
                                            <p:strVal val="0-ppt_w/2"/>
                                          </p:val>
                                        </p:tav>
                                      </p:tavLst>
                                    </p:anim>
                                    <p:anim calcmode="lin" valueType="num">
                                      <p:cBhvr additive="base">
                                        <p:cTn id="95" dur="3000"/>
                                        <p:tgtEl>
                                          <p:spTgt spid="89"/>
                                        </p:tgtEl>
                                        <p:attrNameLst>
                                          <p:attrName>ppt_y</p:attrName>
                                        </p:attrNameLst>
                                      </p:cBhvr>
                                      <p:tavLst>
                                        <p:tav tm="0">
                                          <p:val>
                                            <p:strVal val="ppt_y"/>
                                          </p:val>
                                        </p:tav>
                                        <p:tav tm="100000">
                                          <p:val>
                                            <p:strVal val="ppt_y"/>
                                          </p:val>
                                        </p:tav>
                                      </p:tavLst>
                                    </p:anim>
                                    <p:set>
                                      <p:cBhvr>
                                        <p:cTn id="96" dur="1" fill="hold">
                                          <p:stCondLst>
                                            <p:cond delay="2999"/>
                                          </p:stCondLst>
                                        </p:cTn>
                                        <p:tgtEl>
                                          <p:spTgt spid="89"/>
                                        </p:tgtEl>
                                        <p:attrNameLst>
                                          <p:attrName>style.visibility</p:attrName>
                                        </p:attrNameLst>
                                      </p:cBhvr>
                                      <p:to>
                                        <p:strVal val="hidden"/>
                                      </p:to>
                                    </p:set>
                                  </p:childTnLst>
                                </p:cTn>
                              </p:par>
                              <p:par>
                                <p:cTn id="97" presetID="2" presetClass="exit" presetSubtype="8" fill="hold" nodeType="withEffect">
                                  <p:stCondLst>
                                    <p:cond delay="0"/>
                                  </p:stCondLst>
                                  <p:childTnLst>
                                    <p:anim calcmode="lin" valueType="num">
                                      <p:cBhvr additive="base">
                                        <p:cTn id="98" dur="3000"/>
                                        <p:tgtEl>
                                          <p:spTgt spid="95"/>
                                        </p:tgtEl>
                                        <p:attrNameLst>
                                          <p:attrName>ppt_x</p:attrName>
                                        </p:attrNameLst>
                                      </p:cBhvr>
                                      <p:tavLst>
                                        <p:tav tm="0">
                                          <p:val>
                                            <p:strVal val="ppt_x"/>
                                          </p:val>
                                        </p:tav>
                                        <p:tav tm="100000">
                                          <p:val>
                                            <p:strVal val="0-ppt_w/2"/>
                                          </p:val>
                                        </p:tav>
                                      </p:tavLst>
                                    </p:anim>
                                    <p:anim calcmode="lin" valueType="num">
                                      <p:cBhvr additive="base">
                                        <p:cTn id="99" dur="3000"/>
                                        <p:tgtEl>
                                          <p:spTgt spid="95"/>
                                        </p:tgtEl>
                                        <p:attrNameLst>
                                          <p:attrName>ppt_y</p:attrName>
                                        </p:attrNameLst>
                                      </p:cBhvr>
                                      <p:tavLst>
                                        <p:tav tm="0">
                                          <p:val>
                                            <p:strVal val="ppt_y"/>
                                          </p:val>
                                        </p:tav>
                                        <p:tav tm="100000">
                                          <p:val>
                                            <p:strVal val="ppt_y"/>
                                          </p:val>
                                        </p:tav>
                                      </p:tavLst>
                                    </p:anim>
                                    <p:set>
                                      <p:cBhvr>
                                        <p:cTn id="100" dur="1" fill="hold">
                                          <p:stCondLst>
                                            <p:cond delay="2999"/>
                                          </p:stCondLst>
                                        </p:cTn>
                                        <p:tgtEl>
                                          <p:spTgt spid="95"/>
                                        </p:tgtEl>
                                        <p:attrNameLst>
                                          <p:attrName>style.visibility</p:attrName>
                                        </p:attrNameLst>
                                      </p:cBhvr>
                                      <p:to>
                                        <p:strVal val="hidden"/>
                                      </p:to>
                                    </p:set>
                                  </p:childTnLst>
                                </p:cTn>
                              </p:par>
                              <p:par>
                                <p:cTn id="101" presetID="2" presetClass="exit" presetSubtype="8" fill="hold" nodeType="withEffect">
                                  <p:stCondLst>
                                    <p:cond delay="0"/>
                                  </p:stCondLst>
                                  <p:childTnLst>
                                    <p:anim calcmode="lin" valueType="num">
                                      <p:cBhvr additive="base">
                                        <p:cTn id="102" dur="3000"/>
                                        <p:tgtEl>
                                          <p:spTgt spid="101"/>
                                        </p:tgtEl>
                                        <p:attrNameLst>
                                          <p:attrName>ppt_x</p:attrName>
                                        </p:attrNameLst>
                                      </p:cBhvr>
                                      <p:tavLst>
                                        <p:tav tm="0">
                                          <p:val>
                                            <p:strVal val="ppt_x"/>
                                          </p:val>
                                        </p:tav>
                                        <p:tav tm="100000">
                                          <p:val>
                                            <p:strVal val="0-ppt_w/2"/>
                                          </p:val>
                                        </p:tav>
                                      </p:tavLst>
                                    </p:anim>
                                    <p:anim calcmode="lin" valueType="num">
                                      <p:cBhvr additive="base">
                                        <p:cTn id="103" dur="3000"/>
                                        <p:tgtEl>
                                          <p:spTgt spid="101"/>
                                        </p:tgtEl>
                                        <p:attrNameLst>
                                          <p:attrName>ppt_y</p:attrName>
                                        </p:attrNameLst>
                                      </p:cBhvr>
                                      <p:tavLst>
                                        <p:tav tm="0">
                                          <p:val>
                                            <p:strVal val="ppt_y"/>
                                          </p:val>
                                        </p:tav>
                                        <p:tav tm="100000">
                                          <p:val>
                                            <p:strVal val="ppt_y"/>
                                          </p:val>
                                        </p:tav>
                                      </p:tavLst>
                                    </p:anim>
                                    <p:set>
                                      <p:cBhvr>
                                        <p:cTn id="104" dur="1" fill="hold">
                                          <p:stCondLst>
                                            <p:cond delay="2999"/>
                                          </p:stCondLst>
                                        </p:cTn>
                                        <p:tgtEl>
                                          <p:spTgt spid="101"/>
                                        </p:tgtEl>
                                        <p:attrNameLst>
                                          <p:attrName>style.visibility</p:attrName>
                                        </p:attrNameLst>
                                      </p:cBhvr>
                                      <p:to>
                                        <p:strVal val="hidden"/>
                                      </p:to>
                                    </p:set>
                                  </p:childTnLst>
                                </p:cTn>
                              </p:par>
                              <p:par>
                                <p:cTn id="105" presetID="2" presetClass="exit" presetSubtype="8" fill="hold" nodeType="withEffect">
                                  <p:stCondLst>
                                    <p:cond delay="0"/>
                                  </p:stCondLst>
                                  <p:childTnLst>
                                    <p:anim calcmode="lin" valueType="num">
                                      <p:cBhvr additive="base">
                                        <p:cTn id="106" dur="3000"/>
                                        <p:tgtEl>
                                          <p:spTgt spid="107"/>
                                        </p:tgtEl>
                                        <p:attrNameLst>
                                          <p:attrName>ppt_x</p:attrName>
                                        </p:attrNameLst>
                                      </p:cBhvr>
                                      <p:tavLst>
                                        <p:tav tm="0">
                                          <p:val>
                                            <p:strVal val="ppt_x"/>
                                          </p:val>
                                        </p:tav>
                                        <p:tav tm="100000">
                                          <p:val>
                                            <p:strVal val="0-ppt_w/2"/>
                                          </p:val>
                                        </p:tav>
                                      </p:tavLst>
                                    </p:anim>
                                    <p:anim calcmode="lin" valueType="num">
                                      <p:cBhvr additive="base">
                                        <p:cTn id="107" dur="3000"/>
                                        <p:tgtEl>
                                          <p:spTgt spid="107"/>
                                        </p:tgtEl>
                                        <p:attrNameLst>
                                          <p:attrName>ppt_y</p:attrName>
                                        </p:attrNameLst>
                                      </p:cBhvr>
                                      <p:tavLst>
                                        <p:tav tm="0">
                                          <p:val>
                                            <p:strVal val="ppt_y"/>
                                          </p:val>
                                        </p:tav>
                                        <p:tav tm="100000">
                                          <p:val>
                                            <p:strVal val="ppt_y"/>
                                          </p:val>
                                        </p:tav>
                                      </p:tavLst>
                                    </p:anim>
                                    <p:set>
                                      <p:cBhvr>
                                        <p:cTn id="108" dur="1" fill="hold">
                                          <p:stCondLst>
                                            <p:cond delay="2999"/>
                                          </p:stCondLst>
                                        </p:cTn>
                                        <p:tgtEl>
                                          <p:spTgt spid="107"/>
                                        </p:tgtEl>
                                        <p:attrNameLst>
                                          <p:attrName>style.visibility</p:attrName>
                                        </p:attrNameLst>
                                      </p:cBhvr>
                                      <p:to>
                                        <p:strVal val="hidden"/>
                                      </p:to>
                                    </p:set>
                                  </p:childTnLst>
                                </p:cTn>
                              </p:par>
                              <p:par>
                                <p:cTn id="109" presetID="2" presetClass="exit" presetSubtype="8" fill="hold" nodeType="withEffect">
                                  <p:stCondLst>
                                    <p:cond delay="0"/>
                                  </p:stCondLst>
                                  <p:childTnLst>
                                    <p:anim calcmode="lin" valueType="num">
                                      <p:cBhvr additive="base">
                                        <p:cTn id="110" dur="3000"/>
                                        <p:tgtEl>
                                          <p:spTgt spid="113"/>
                                        </p:tgtEl>
                                        <p:attrNameLst>
                                          <p:attrName>ppt_x</p:attrName>
                                        </p:attrNameLst>
                                      </p:cBhvr>
                                      <p:tavLst>
                                        <p:tav tm="0">
                                          <p:val>
                                            <p:strVal val="ppt_x"/>
                                          </p:val>
                                        </p:tav>
                                        <p:tav tm="100000">
                                          <p:val>
                                            <p:strVal val="0-ppt_w/2"/>
                                          </p:val>
                                        </p:tav>
                                      </p:tavLst>
                                    </p:anim>
                                    <p:anim calcmode="lin" valueType="num">
                                      <p:cBhvr additive="base">
                                        <p:cTn id="111" dur="3000"/>
                                        <p:tgtEl>
                                          <p:spTgt spid="113"/>
                                        </p:tgtEl>
                                        <p:attrNameLst>
                                          <p:attrName>ppt_y</p:attrName>
                                        </p:attrNameLst>
                                      </p:cBhvr>
                                      <p:tavLst>
                                        <p:tav tm="0">
                                          <p:val>
                                            <p:strVal val="ppt_y"/>
                                          </p:val>
                                        </p:tav>
                                        <p:tav tm="100000">
                                          <p:val>
                                            <p:strVal val="ppt_y"/>
                                          </p:val>
                                        </p:tav>
                                      </p:tavLst>
                                    </p:anim>
                                    <p:set>
                                      <p:cBhvr>
                                        <p:cTn id="112" dur="1" fill="hold">
                                          <p:stCondLst>
                                            <p:cond delay="2999"/>
                                          </p:stCondLst>
                                        </p:cTn>
                                        <p:tgtEl>
                                          <p:spTgt spid="113"/>
                                        </p:tgtEl>
                                        <p:attrNameLst>
                                          <p:attrName>style.visibility</p:attrName>
                                        </p:attrNameLst>
                                      </p:cBhvr>
                                      <p:to>
                                        <p:strVal val="hidden"/>
                                      </p:to>
                                    </p:set>
                                  </p:childTnLst>
                                </p:cTn>
                              </p:par>
                              <p:par>
                                <p:cTn id="113" presetID="19" presetClass="exit" presetSubtype="10" fill="hold" nodeType="withEffect">
                                  <p:stCondLst>
                                    <p:cond delay="0"/>
                                  </p:stCondLst>
                                  <p:childTnLst>
                                    <p:anim calcmode="lin" valueType="num">
                                      <p:cBhvr>
                                        <p:cTn id="114" dur="3750"/>
                                        <p:tgtEl>
                                          <p:spTgt spid="65"/>
                                        </p:tgtEl>
                                        <p:attrNameLst>
                                          <p:attrName>ppt_h</p:attrName>
                                        </p:attrNameLst>
                                      </p:cBhvr>
                                      <p:tavLst>
                                        <p:tav tm="0">
                                          <p:val>
                                            <p:strVal val="ppt_h"/>
                                          </p:val>
                                        </p:tav>
                                        <p:tav tm="100000">
                                          <p:val>
                                            <p:strVal val="ppt_h"/>
                                          </p:val>
                                        </p:tav>
                                      </p:tavLst>
                                    </p:anim>
                                    <p:anim calcmode="lin" valueType="num">
                                      <p:cBhvr>
                                        <p:cTn id="115" dur="375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3749"/>
                                          </p:stCondLst>
                                        </p:cTn>
                                        <p:tgtEl>
                                          <p:spTgt spid="65"/>
                                        </p:tgtEl>
                                        <p:attrNameLst>
                                          <p:attrName>style.visibility</p:attrName>
                                        </p:attrNameLst>
                                      </p:cBhvr>
                                      <p:to>
                                        <p:strVal val="hidden"/>
                                      </p:to>
                                    </p:set>
                                  </p:childTnLst>
                                </p:cTn>
                              </p:par>
                              <p:par>
                                <p:cTn id="117" presetID="19" presetClass="exit" presetSubtype="10" fill="hold" nodeType="withEffect">
                                  <p:stCondLst>
                                    <p:cond delay="0"/>
                                  </p:stCondLst>
                                  <p:childTnLst>
                                    <p:anim calcmode="lin" valueType="num">
                                      <p:cBhvr>
                                        <p:cTn id="118" dur="3750"/>
                                        <p:tgtEl>
                                          <p:spTgt spid="71"/>
                                        </p:tgtEl>
                                        <p:attrNameLst>
                                          <p:attrName>ppt_h</p:attrName>
                                        </p:attrNameLst>
                                      </p:cBhvr>
                                      <p:tavLst>
                                        <p:tav tm="0">
                                          <p:val>
                                            <p:strVal val="ppt_h"/>
                                          </p:val>
                                        </p:tav>
                                        <p:tav tm="100000">
                                          <p:val>
                                            <p:strVal val="ppt_h"/>
                                          </p:val>
                                        </p:tav>
                                      </p:tavLst>
                                    </p:anim>
                                    <p:anim calcmode="lin" valueType="num">
                                      <p:cBhvr>
                                        <p:cTn id="119" dur="375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 dur="1" fill="hold">
                                          <p:stCondLst>
                                            <p:cond delay="3749"/>
                                          </p:stCondLst>
                                        </p:cTn>
                                        <p:tgtEl>
                                          <p:spTgt spid="71"/>
                                        </p:tgtEl>
                                        <p:attrNameLst>
                                          <p:attrName>style.visibility</p:attrName>
                                        </p:attrNameLst>
                                      </p:cBhvr>
                                      <p:to>
                                        <p:strVal val="hidden"/>
                                      </p:to>
                                    </p:set>
                                  </p:childTnLst>
                                </p:cTn>
                              </p:par>
                              <p:par>
                                <p:cTn id="121" presetID="19" presetClass="exit" presetSubtype="10" fill="hold" nodeType="withEffect">
                                  <p:stCondLst>
                                    <p:cond delay="0"/>
                                  </p:stCondLst>
                                  <p:childTnLst>
                                    <p:anim calcmode="lin" valueType="num">
                                      <p:cBhvr>
                                        <p:cTn id="122" dur="3750"/>
                                        <p:tgtEl>
                                          <p:spTgt spid="77"/>
                                        </p:tgtEl>
                                        <p:attrNameLst>
                                          <p:attrName>ppt_h</p:attrName>
                                        </p:attrNameLst>
                                      </p:cBhvr>
                                      <p:tavLst>
                                        <p:tav tm="0">
                                          <p:val>
                                            <p:strVal val="ppt_h"/>
                                          </p:val>
                                        </p:tav>
                                        <p:tav tm="100000">
                                          <p:val>
                                            <p:strVal val="ppt_h"/>
                                          </p:val>
                                        </p:tav>
                                      </p:tavLst>
                                    </p:anim>
                                    <p:anim calcmode="lin" valueType="num">
                                      <p:cBhvr>
                                        <p:cTn id="123" dur="375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 dur="1" fill="hold">
                                          <p:stCondLst>
                                            <p:cond delay="3749"/>
                                          </p:stCondLst>
                                        </p:cTn>
                                        <p:tgtEl>
                                          <p:spTgt spid="77"/>
                                        </p:tgtEl>
                                        <p:attrNameLst>
                                          <p:attrName>style.visibility</p:attrName>
                                        </p:attrNameLst>
                                      </p:cBhvr>
                                      <p:to>
                                        <p:strVal val="hidden"/>
                                      </p:to>
                                    </p:set>
                                  </p:childTnLst>
                                </p:cTn>
                              </p:par>
                              <p:par>
                                <p:cTn id="125" presetID="19" presetClass="exit" presetSubtype="10" fill="hold" nodeType="withEffect">
                                  <p:stCondLst>
                                    <p:cond delay="0"/>
                                  </p:stCondLst>
                                  <p:childTnLst>
                                    <p:anim calcmode="lin" valueType="num">
                                      <p:cBhvr>
                                        <p:cTn id="126" dur="3750"/>
                                        <p:tgtEl>
                                          <p:spTgt spid="83"/>
                                        </p:tgtEl>
                                        <p:attrNameLst>
                                          <p:attrName>ppt_h</p:attrName>
                                        </p:attrNameLst>
                                      </p:cBhvr>
                                      <p:tavLst>
                                        <p:tav tm="0">
                                          <p:val>
                                            <p:strVal val="ppt_h"/>
                                          </p:val>
                                        </p:tav>
                                        <p:tav tm="100000">
                                          <p:val>
                                            <p:strVal val="ppt_h"/>
                                          </p:val>
                                        </p:tav>
                                      </p:tavLst>
                                    </p:anim>
                                    <p:anim calcmode="lin" valueType="num">
                                      <p:cBhvr>
                                        <p:cTn id="127" dur="375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8" dur="1" fill="hold">
                                          <p:stCondLst>
                                            <p:cond delay="3749"/>
                                          </p:stCondLst>
                                        </p:cTn>
                                        <p:tgtEl>
                                          <p:spTgt spid="83"/>
                                        </p:tgtEl>
                                        <p:attrNameLst>
                                          <p:attrName>style.visibility</p:attrName>
                                        </p:attrNameLst>
                                      </p:cBhvr>
                                      <p:to>
                                        <p:strVal val="hidden"/>
                                      </p:to>
                                    </p:set>
                                  </p:childTnLst>
                                </p:cTn>
                              </p:par>
                              <p:par>
                                <p:cTn id="129" presetID="19" presetClass="exit" presetSubtype="10" fill="hold" nodeType="withEffect">
                                  <p:stCondLst>
                                    <p:cond delay="0"/>
                                  </p:stCondLst>
                                  <p:childTnLst>
                                    <p:anim calcmode="lin" valueType="num">
                                      <p:cBhvr>
                                        <p:cTn id="130" dur="3750"/>
                                        <p:tgtEl>
                                          <p:spTgt spid="89"/>
                                        </p:tgtEl>
                                        <p:attrNameLst>
                                          <p:attrName>ppt_h</p:attrName>
                                        </p:attrNameLst>
                                      </p:cBhvr>
                                      <p:tavLst>
                                        <p:tav tm="0">
                                          <p:val>
                                            <p:strVal val="ppt_h"/>
                                          </p:val>
                                        </p:tav>
                                        <p:tav tm="100000">
                                          <p:val>
                                            <p:strVal val="ppt_h"/>
                                          </p:val>
                                        </p:tav>
                                      </p:tavLst>
                                    </p:anim>
                                    <p:anim calcmode="lin" valueType="num">
                                      <p:cBhvr>
                                        <p:cTn id="131" dur="375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3749"/>
                                          </p:stCondLst>
                                        </p:cTn>
                                        <p:tgtEl>
                                          <p:spTgt spid="89"/>
                                        </p:tgtEl>
                                        <p:attrNameLst>
                                          <p:attrName>style.visibility</p:attrName>
                                        </p:attrNameLst>
                                      </p:cBhvr>
                                      <p:to>
                                        <p:strVal val="hidden"/>
                                      </p:to>
                                    </p:set>
                                  </p:childTnLst>
                                </p:cTn>
                              </p:par>
                              <p:par>
                                <p:cTn id="133" presetID="19" presetClass="exit" presetSubtype="10" fill="hold" nodeType="withEffect">
                                  <p:stCondLst>
                                    <p:cond delay="0"/>
                                  </p:stCondLst>
                                  <p:childTnLst>
                                    <p:anim calcmode="lin" valueType="num">
                                      <p:cBhvr>
                                        <p:cTn id="134" dur="3750"/>
                                        <p:tgtEl>
                                          <p:spTgt spid="95"/>
                                        </p:tgtEl>
                                        <p:attrNameLst>
                                          <p:attrName>ppt_h</p:attrName>
                                        </p:attrNameLst>
                                      </p:cBhvr>
                                      <p:tavLst>
                                        <p:tav tm="0">
                                          <p:val>
                                            <p:strVal val="ppt_h"/>
                                          </p:val>
                                        </p:tav>
                                        <p:tav tm="100000">
                                          <p:val>
                                            <p:strVal val="ppt_h"/>
                                          </p:val>
                                        </p:tav>
                                      </p:tavLst>
                                    </p:anim>
                                    <p:anim calcmode="lin" valueType="num">
                                      <p:cBhvr>
                                        <p:cTn id="135" dur="375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 dur="1" fill="hold">
                                          <p:stCondLst>
                                            <p:cond delay="3749"/>
                                          </p:stCondLst>
                                        </p:cTn>
                                        <p:tgtEl>
                                          <p:spTgt spid="95"/>
                                        </p:tgtEl>
                                        <p:attrNameLst>
                                          <p:attrName>style.visibility</p:attrName>
                                        </p:attrNameLst>
                                      </p:cBhvr>
                                      <p:to>
                                        <p:strVal val="hidden"/>
                                      </p:to>
                                    </p:set>
                                  </p:childTnLst>
                                </p:cTn>
                              </p:par>
                              <p:par>
                                <p:cTn id="137" presetID="19" presetClass="exit" presetSubtype="10" fill="hold" nodeType="withEffect">
                                  <p:stCondLst>
                                    <p:cond delay="0"/>
                                  </p:stCondLst>
                                  <p:childTnLst>
                                    <p:anim calcmode="lin" valueType="num">
                                      <p:cBhvr>
                                        <p:cTn id="138" dur="3750"/>
                                        <p:tgtEl>
                                          <p:spTgt spid="101"/>
                                        </p:tgtEl>
                                        <p:attrNameLst>
                                          <p:attrName>ppt_h</p:attrName>
                                        </p:attrNameLst>
                                      </p:cBhvr>
                                      <p:tavLst>
                                        <p:tav tm="0">
                                          <p:val>
                                            <p:strVal val="ppt_h"/>
                                          </p:val>
                                        </p:tav>
                                        <p:tav tm="100000">
                                          <p:val>
                                            <p:strVal val="ppt_h"/>
                                          </p:val>
                                        </p:tav>
                                      </p:tavLst>
                                    </p:anim>
                                    <p:anim calcmode="lin" valueType="num">
                                      <p:cBhvr>
                                        <p:cTn id="139" dur="375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3749"/>
                                          </p:stCondLst>
                                        </p:cTn>
                                        <p:tgtEl>
                                          <p:spTgt spid="101"/>
                                        </p:tgtEl>
                                        <p:attrNameLst>
                                          <p:attrName>style.visibility</p:attrName>
                                        </p:attrNameLst>
                                      </p:cBhvr>
                                      <p:to>
                                        <p:strVal val="hidden"/>
                                      </p:to>
                                    </p:set>
                                  </p:childTnLst>
                                </p:cTn>
                              </p:par>
                              <p:par>
                                <p:cTn id="141" presetID="19" presetClass="exit" presetSubtype="10" fill="hold" nodeType="withEffect">
                                  <p:stCondLst>
                                    <p:cond delay="0"/>
                                  </p:stCondLst>
                                  <p:childTnLst>
                                    <p:anim calcmode="lin" valueType="num">
                                      <p:cBhvr>
                                        <p:cTn id="142" dur="3750"/>
                                        <p:tgtEl>
                                          <p:spTgt spid="107"/>
                                        </p:tgtEl>
                                        <p:attrNameLst>
                                          <p:attrName>ppt_h</p:attrName>
                                        </p:attrNameLst>
                                      </p:cBhvr>
                                      <p:tavLst>
                                        <p:tav tm="0">
                                          <p:val>
                                            <p:strVal val="ppt_h"/>
                                          </p:val>
                                        </p:tav>
                                        <p:tav tm="100000">
                                          <p:val>
                                            <p:strVal val="ppt_h"/>
                                          </p:val>
                                        </p:tav>
                                      </p:tavLst>
                                    </p:anim>
                                    <p:anim calcmode="lin" valueType="num">
                                      <p:cBhvr>
                                        <p:cTn id="143" dur="375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 dur="1" fill="hold">
                                          <p:stCondLst>
                                            <p:cond delay="3749"/>
                                          </p:stCondLst>
                                        </p:cTn>
                                        <p:tgtEl>
                                          <p:spTgt spid="107"/>
                                        </p:tgtEl>
                                        <p:attrNameLst>
                                          <p:attrName>style.visibility</p:attrName>
                                        </p:attrNameLst>
                                      </p:cBhvr>
                                      <p:to>
                                        <p:strVal val="hidden"/>
                                      </p:to>
                                    </p:set>
                                  </p:childTnLst>
                                </p:cTn>
                              </p:par>
                              <p:par>
                                <p:cTn id="145" presetID="19" presetClass="exit" presetSubtype="10" fill="hold" nodeType="withEffect">
                                  <p:stCondLst>
                                    <p:cond delay="0"/>
                                  </p:stCondLst>
                                  <p:childTnLst>
                                    <p:anim calcmode="lin" valueType="num">
                                      <p:cBhvr>
                                        <p:cTn id="146" dur="3750"/>
                                        <p:tgtEl>
                                          <p:spTgt spid="113"/>
                                        </p:tgtEl>
                                        <p:attrNameLst>
                                          <p:attrName>ppt_h</p:attrName>
                                        </p:attrNameLst>
                                      </p:cBhvr>
                                      <p:tavLst>
                                        <p:tav tm="0">
                                          <p:val>
                                            <p:strVal val="ppt_h"/>
                                          </p:val>
                                        </p:tav>
                                        <p:tav tm="100000">
                                          <p:val>
                                            <p:strVal val="ppt_h"/>
                                          </p:val>
                                        </p:tav>
                                      </p:tavLst>
                                    </p:anim>
                                    <p:anim calcmode="lin" valueType="num">
                                      <p:cBhvr>
                                        <p:cTn id="147" dur="375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3749"/>
                                          </p:stCondLst>
                                        </p:cTn>
                                        <p:tgtEl>
                                          <p:spTgt spid="113"/>
                                        </p:tgtEl>
                                        <p:attrNameLst>
                                          <p:attrName>style.visibility</p:attrName>
                                        </p:attrNameLst>
                                      </p:cBhvr>
                                      <p:to>
                                        <p:strVal val="hidden"/>
                                      </p:to>
                                    </p:set>
                                  </p:childTnLst>
                                </p:cTn>
                              </p:par>
                              <p:par>
                                <p:cTn id="149" presetID="23" presetClass="exit" presetSubtype="272" fill="hold" nodeType="withEffect">
                                  <p:stCondLst>
                                    <p:cond delay="0"/>
                                  </p:stCondLst>
                                  <p:childTnLst>
                                    <p:anim calcmode="lin" valueType="num">
                                      <p:cBhvr>
                                        <p:cTn id="150" dur="3000"/>
                                        <p:tgtEl>
                                          <p:spTgt spid="133"/>
                                        </p:tgtEl>
                                        <p:attrNameLst>
                                          <p:attrName>ppt_w</p:attrName>
                                        </p:attrNameLst>
                                      </p:cBhvr>
                                      <p:tavLst>
                                        <p:tav tm="0">
                                          <p:val>
                                            <p:strVal val="ppt_w"/>
                                          </p:val>
                                        </p:tav>
                                        <p:tav tm="100000">
                                          <p:val>
                                            <p:strVal val="4/3*ppt_w"/>
                                          </p:val>
                                        </p:tav>
                                      </p:tavLst>
                                    </p:anim>
                                    <p:anim calcmode="lin" valueType="num">
                                      <p:cBhvr>
                                        <p:cTn id="151" dur="3000"/>
                                        <p:tgtEl>
                                          <p:spTgt spid="133"/>
                                        </p:tgtEl>
                                        <p:attrNameLst>
                                          <p:attrName>ppt_h</p:attrName>
                                        </p:attrNameLst>
                                      </p:cBhvr>
                                      <p:tavLst>
                                        <p:tav tm="0">
                                          <p:val>
                                            <p:strVal val="ppt_h"/>
                                          </p:val>
                                        </p:tav>
                                        <p:tav tm="100000">
                                          <p:val>
                                            <p:strVal val="4/3*ppt_h"/>
                                          </p:val>
                                        </p:tav>
                                      </p:tavLst>
                                    </p:anim>
                                    <p:set>
                                      <p:cBhvr>
                                        <p:cTn id="152" dur="1" fill="hold">
                                          <p:stCondLst>
                                            <p:cond delay="2999"/>
                                          </p:stCondLst>
                                        </p:cTn>
                                        <p:tgtEl>
                                          <p:spTgt spid="133"/>
                                        </p:tgtEl>
                                        <p:attrNameLst>
                                          <p:attrName>style.visibility</p:attrName>
                                        </p:attrNameLst>
                                      </p:cBhvr>
                                      <p:to>
                                        <p:strVal val="hidden"/>
                                      </p:to>
                                    </p:set>
                                  </p:childTnLst>
                                </p:cTn>
                              </p:par>
                              <p:par>
                                <p:cTn id="153" presetID="17" presetClass="entr" presetSubtype="10" fill="hold" grpId="0" nodeType="withEffect">
                                  <p:stCondLst>
                                    <p:cond delay="500"/>
                                  </p:stCondLst>
                                  <p:childTnLst>
                                    <p:set>
                                      <p:cBhvr>
                                        <p:cTn id="154" dur="1" fill="hold">
                                          <p:stCondLst>
                                            <p:cond delay="0"/>
                                          </p:stCondLst>
                                        </p:cTn>
                                        <p:tgtEl>
                                          <p:spTgt spid="3"/>
                                        </p:tgtEl>
                                        <p:attrNameLst>
                                          <p:attrName>style.visibility</p:attrName>
                                        </p:attrNameLst>
                                      </p:cBhvr>
                                      <p:to>
                                        <p:strVal val="visible"/>
                                      </p:to>
                                    </p:set>
                                    <p:anim calcmode="lin" valueType="num">
                                      <p:cBhvr>
                                        <p:cTn id="155" dur="2500" fill="hold"/>
                                        <p:tgtEl>
                                          <p:spTgt spid="3"/>
                                        </p:tgtEl>
                                        <p:attrNameLst>
                                          <p:attrName>ppt_w</p:attrName>
                                        </p:attrNameLst>
                                      </p:cBhvr>
                                      <p:tavLst>
                                        <p:tav tm="0">
                                          <p:val>
                                            <p:fltVal val="0"/>
                                          </p:val>
                                        </p:tav>
                                        <p:tav tm="100000">
                                          <p:val>
                                            <p:strVal val="#ppt_w"/>
                                          </p:val>
                                        </p:tav>
                                      </p:tavLst>
                                    </p:anim>
                                    <p:anim calcmode="lin" valueType="num">
                                      <p:cBhvr>
                                        <p:cTn id="156" dur="2500" fill="hold"/>
                                        <p:tgtEl>
                                          <p:spTgt spid="3"/>
                                        </p:tgtEl>
                                        <p:attrNameLst>
                                          <p:attrName>ppt_h</p:attrName>
                                        </p:attrNameLst>
                                      </p:cBhvr>
                                      <p:tavLst>
                                        <p:tav tm="0">
                                          <p:val>
                                            <p:strVal val="#ppt_h"/>
                                          </p:val>
                                        </p:tav>
                                        <p:tav tm="100000">
                                          <p:val>
                                            <p:strVal val="#ppt_h"/>
                                          </p:val>
                                        </p:tav>
                                      </p:tavLst>
                                    </p:anim>
                                  </p:childTnLst>
                                </p:cTn>
                              </p:par>
                              <p:par>
                                <p:cTn id="157" presetID="3" presetClass="entr" presetSubtype="5" fill="hold" grpId="1" nodeType="withEffect">
                                  <p:stCondLst>
                                    <p:cond delay="500"/>
                                  </p:stCondLst>
                                  <p:childTnLst>
                                    <p:set>
                                      <p:cBhvr>
                                        <p:cTn id="158" dur="1" fill="hold">
                                          <p:stCondLst>
                                            <p:cond delay="0"/>
                                          </p:stCondLst>
                                        </p:cTn>
                                        <p:tgtEl>
                                          <p:spTgt spid="3"/>
                                        </p:tgtEl>
                                        <p:attrNameLst>
                                          <p:attrName>style.visibility</p:attrName>
                                        </p:attrNameLst>
                                      </p:cBhvr>
                                      <p:to>
                                        <p:strVal val="visible"/>
                                      </p:to>
                                    </p:set>
                                    <p:animEffect transition="in" filter="blinds(vertical)">
                                      <p:cBhvr>
                                        <p:cTn id="159" dur="2500"/>
                                        <p:tgtEl>
                                          <p:spTgt spid="3"/>
                                        </p:tgtEl>
                                      </p:cBhvr>
                                    </p:animEffect>
                                  </p:childTnLst>
                                </p:cTn>
                              </p:par>
                              <p:par>
                                <p:cTn id="160" presetID="17" presetClass="entr" presetSubtype="10" fill="hold" grpId="0" nodeType="withEffect">
                                  <p:stCondLst>
                                    <p:cond delay="500"/>
                                  </p:stCondLst>
                                  <p:childTnLst>
                                    <p:set>
                                      <p:cBhvr>
                                        <p:cTn id="161" dur="1" fill="hold">
                                          <p:stCondLst>
                                            <p:cond delay="0"/>
                                          </p:stCondLst>
                                        </p:cTn>
                                        <p:tgtEl>
                                          <p:spTgt spid="122"/>
                                        </p:tgtEl>
                                        <p:attrNameLst>
                                          <p:attrName>style.visibility</p:attrName>
                                        </p:attrNameLst>
                                      </p:cBhvr>
                                      <p:to>
                                        <p:strVal val="visible"/>
                                      </p:to>
                                    </p:set>
                                    <p:anim calcmode="lin" valueType="num">
                                      <p:cBhvr>
                                        <p:cTn id="162" dur="2500" fill="hold"/>
                                        <p:tgtEl>
                                          <p:spTgt spid="122"/>
                                        </p:tgtEl>
                                        <p:attrNameLst>
                                          <p:attrName>ppt_w</p:attrName>
                                        </p:attrNameLst>
                                      </p:cBhvr>
                                      <p:tavLst>
                                        <p:tav tm="0">
                                          <p:val>
                                            <p:fltVal val="0"/>
                                          </p:val>
                                        </p:tav>
                                        <p:tav tm="100000">
                                          <p:val>
                                            <p:strVal val="#ppt_w"/>
                                          </p:val>
                                        </p:tav>
                                      </p:tavLst>
                                    </p:anim>
                                    <p:anim calcmode="lin" valueType="num">
                                      <p:cBhvr>
                                        <p:cTn id="163" dur="2500" fill="hold"/>
                                        <p:tgtEl>
                                          <p:spTgt spid="122"/>
                                        </p:tgtEl>
                                        <p:attrNameLst>
                                          <p:attrName>ppt_h</p:attrName>
                                        </p:attrNameLst>
                                      </p:cBhvr>
                                      <p:tavLst>
                                        <p:tav tm="0">
                                          <p:val>
                                            <p:strVal val="#ppt_h"/>
                                          </p:val>
                                        </p:tav>
                                        <p:tav tm="100000">
                                          <p:val>
                                            <p:strVal val="#ppt_h"/>
                                          </p:val>
                                        </p:tav>
                                      </p:tavLst>
                                    </p:anim>
                                  </p:childTnLst>
                                </p:cTn>
                              </p:par>
                              <p:par>
                                <p:cTn id="164" presetID="3" presetClass="entr" presetSubtype="5" fill="hold" grpId="1" nodeType="withEffect">
                                  <p:stCondLst>
                                    <p:cond delay="500"/>
                                  </p:stCondLst>
                                  <p:childTnLst>
                                    <p:set>
                                      <p:cBhvr>
                                        <p:cTn id="165" dur="1" fill="hold">
                                          <p:stCondLst>
                                            <p:cond delay="0"/>
                                          </p:stCondLst>
                                        </p:cTn>
                                        <p:tgtEl>
                                          <p:spTgt spid="122"/>
                                        </p:tgtEl>
                                        <p:attrNameLst>
                                          <p:attrName>style.visibility</p:attrName>
                                        </p:attrNameLst>
                                      </p:cBhvr>
                                      <p:to>
                                        <p:strVal val="visible"/>
                                      </p:to>
                                    </p:set>
                                    <p:animEffect transition="in" filter="blinds(vertical)">
                                      <p:cBhvr>
                                        <p:cTn id="166" dur="2500"/>
                                        <p:tgtEl>
                                          <p:spTgt spid="122"/>
                                        </p:tgtEl>
                                      </p:cBhvr>
                                    </p:animEffect>
                                  </p:childTnLst>
                                </p:cTn>
                              </p:par>
                              <p:par>
                                <p:cTn id="167" presetID="17" presetClass="entr" presetSubtype="10" fill="hold" grpId="0" nodeType="withEffect">
                                  <p:stCondLst>
                                    <p:cond delay="500"/>
                                  </p:stCondLst>
                                  <p:childTnLst>
                                    <p:set>
                                      <p:cBhvr>
                                        <p:cTn id="168" dur="1" fill="hold">
                                          <p:stCondLst>
                                            <p:cond delay="0"/>
                                          </p:stCondLst>
                                        </p:cTn>
                                        <p:tgtEl>
                                          <p:spTgt spid="123"/>
                                        </p:tgtEl>
                                        <p:attrNameLst>
                                          <p:attrName>style.visibility</p:attrName>
                                        </p:attrNameLst>
                                      </p:cBhvr>
                                      <p:to>
                                        <p:strVal val="visible"/>
                                      </p:to>
                                    </p:set>
                                    <p:anim calcmode="lin" valueType="num">
                                      <p:cBhvr>
                                        <p:cTn id="169" dur="2500" fill="hold"/>
                                        <p:tgtEl>
                                          <p:spTgt spid="123"/>
                                        </p:tgtEl>
                                        <p:attrNameLst>
                                          <p:attrName>ppt_w</p:attrName>
                                        </p:attrNameLst>
                                      </p:cBhvr>
                                      <p:tavLst>
                                        <p:tav tm="0">
                                          <p:val>
                                            <p:fltVal val="0"/>
                                          </p:val>
                                        </p:tav>
                                        <p:tav tm="100000">
                                          <p:val>
                                            <p:strVal val="#ppt_w"/>
                                          </p:val>
                                        </p:tav>
                                      </p:tavLst>
                                    </p:anim>
                                    <p:anim calcmode="lin" valueType="num">
                                      <p:cBhvr>
                                        <p:cTn id="170" dur="2500" fill="hold"/>
                                        <p:tgtEl>
                                          <p:spTgt spid="123"/>
                                        </p:tgtEl>
                                        <p:attrNameLst>
                                          <p:attrName>ppt_h</p:attrName>
                                        </p:attrNameLst>
                                      </p:cBhvr>
                                      <p:tavLst>
                                        <p:tav tm="0">
                                          <p:val>
                                            <p:strVal val="#ppt_h"/>
                                          </p:val>
                                        </p:tav>
                                        <p:tav tm="100000">
                                          <p:val>
                                            <p:strVal val="#ppt_h"/>
                                          </p:val>
                                        </p:tav>
                                      </p:tavLst>
                                    </p:anim>
                                  </p:childTnLst>
                                </p:cTn>
                              </p:par>
                              <p:par>
                                <p:cTn id="171" presetID="3" presetClass="entr" presetSubtype="5" fill="hold" grpId="1" nodeType="withEffect">
                                  <p:stCondLst>
                                    <p:cond delay="500"/>
                                  </p:stCondLst>
                                  <p:childTnLst>
                                    <p:set>
                                      <p:cBhvr>
                                        <p:cTn id="172" dur="1" fill="hold">
                                          <p:stCondLst>
                                            <p:cond delay="0"/>
                                          </p:stCondLst>
                                        </p:cTn>
                                        <p:tgtEl>
                                          <p:spTgt spid="123"/>
                                        </p:tgtEl>
                                        <p:attrNameLst>
                                          <p:attrName>style.visibility</p:attrName>
                                        </p:attrNameLst>
                                      </p:cBhvr>
                                      <p:to>
                                        <p:strVal val="visible"/>
                                      </p:to>
                                    </p:set>
                                    <p:animEffect transition="in" filter="blinds(vertical)">
                                      <p:cBhvr>
                                        <p:cTn id="173" dur="2500"/>
                                        <p:tgtEl>
                                          <p:spTgt spid="123"/>
                                        </p:tgtEl>
                                      </p:cBhvr>
                                    </p:animEffect>
                                  </p:childTnLst>
                                </p:cTn>
                              </p:par>
                              <p:par>
                                <p:cTn id="174" presetID="17" presetClass="entr" presetSubtype="10" fill="hold" grpId="0" nodeType="withEffect">
                                  <p:stCondLst>
                                    <p:cond delay="500"/>
                                  </p:stCondLst>
                                  <p:childTnLst>
                                    <p:set>
                                      <p:cBhvr>
                                        <p:cTn id="175" dur="1" fill="hold">
                                          <p:stCondLst>
                                            <p:cond delay="0"/>
                                          </p:stCondLst>
                                        </p:cTn>
                                        <p:tgtEl>
                                          <p:spTgt spid="125"/>
                                        </p:tgtEl>
                                        <p:attrNameLst>
                                          <p:attrName>style.visibility</p:attrName>
                                        </p:attrNameLst>
                                      </p:cBhvr>
                                      <p:to>
                                        <p:strVal val="visible"/>
                                      </p:to>
                                    </p:set>
                                    <p:anim calcmode="lin" valueType="num">
                                      <p:cBhvr>
                                        <p:cTn id="176" dur="2500" fill="hold"/>
                                        <p:tgtEl>
                                          <p:spTgt spid="125"/>
                                        </p:tgtEl>
                                        <p:attrNameLst>
                                          <p:attrName>ppt_w</p:attrName>
                                        </p:attrNameLst>
                                      </p:cBhvr>
                                      <p:tavLst>
                                        <p:tav tm="0">
                                          <p:val>
                                            <p:fltVal val="0"/>
                                          </p:val>
                                        </p:tav>
                                        <p:tav tm="100000">
                                          <p:val>
                                            <p:strVal val="#ppt_w"/>
                                          </p:val>
                                        </p:tav>
                                      </p:tavLst>
                                    </p:anim>
                                    <p:anim calcmode="lin" valueType="num">
                                      <p:cBhvr>
                                        <p:cTn id="177" dur="2500" fill="hold"/>
                                        <p:tgtEl>
                                          <p:spTgt spid="125"/>
                                        </p:tgtEl>
                                        <p:attrNameLst>
                                          <p:attrName>ppt_h</p:attrName>
                                        </p:attrNameLst>
                                      </p:cBhvr>
                                      <p:tavLst>
                                        <p:tav tm="0">
                                          <p:val>
                                            <p:strVal val="#ppt_h"/>
                                          </p:val>
                                        </p:tav>
                                        <p:tav tm="100000">
                                          <p:val>
                                            <p:strVal val="#ppt_h"/>
                                          </p:val>
                                        </p:tav>
                                      </p:tavLst>
                                    </p:anim>
                                  </p:childTnLst>
                                </p:cTn>
                              </p:par>
                              <p:par>
                                <p:cTn id="178" presetID="3" presetClass="entr" presetSubtype="5" fill="hold" grpId="1" nodeType="withEffect">
                                  <p:stCondLst>
                                    <p:cond delay="500"/>
                                  </p:stCondLst>
                                  <p:childTnLst>
                                    <p:set>
                                      <p:cBhvr>
                                        <p:cTn id="179" dur="1" fill="hold">
                                          <p:stCondLst>
                                            <p:cond delay="0"/>
                                          </p:stCondLst>
                                        </p:cTn>
                                        <p:tgtEl>
                                          <p:spTgt spid="125"/>
                                        </p:tgtEl>
                                        <p:attrNameLst>
                                          <p:attrName>style.visibility</p:attrName>
                                        </p:attrNameLst>
                                      </p:cBhvr>
                                      <p:to>
                                        <p:strVal val="visible"/>
                                      </p:to>
                                    </p:set>
                                    <p:animEffect transition="in" filter="blinds(vertical)">
                                      <p:cBhvr>
                                        <p:cTn id="180" dur="2500"/>
                                        <p:tgtEl>
                                          <p:spTgt spid="125"/>
                                        </p:tgtEl>
                                      </p:cBhvr>
                                    </p:animEffect>
                                  </p:childTnLst>
                                </p:cTn>
                              </p:par>
                              <p:par>
                                <p:cTn id="181" presetID="17" presetClass="entr" presetSubtype="10" fill="hold" grpId="0" nodeType="withEffect">
                                  <p:stCondLst>
                                    <p:cond delay="500"/>
                                  </p:stCondLst>
                                  <p:childTnLst>
                                    <p:set>
                                      <p:cBhvr>
                                        <p:cTn id="182" dur="1" fill="hold">
                                          <p:stCondLst>
                                            <p:cond delay="0"/>
                                          </p:stCondLst>
                                        </p:cTn>
                                        <p:tgtEl>
                                          <p:spTgt spid="126"/>
                                        </p:tgtEl>
                                        <p:attrNameLst>
                                          <p:attrName>style.visibility</p:attrName>
                                        </p:attrNameLst>
                                      </p:cBhvr>
                                      <p:to>
                                        <p:strVal val="visible"/>
                                      </p:to>
                                    </p:set>
                                    <p:anim calcmode="lin" valueType="num">
                                      <p:cBhvr>
                                        <p:cTn id="183" dur="2500" fill="hold"/>
                                        <p:tgtEl>
                                          <p:spTgt spid="126"/>
                                        </p:tgtEl>
                                        <p:attrNameLst>
                                          <p:attrName>ppt_w</p:attrName>
                                        </p:attrNameLst>
                                      </p:cBhvr>
                                      <p:tavLst>
                                        <p:tav tm="0">
                                          <p:val>
                                            <p:fltVal val="0"/>
                                          </p:val>
                                        </p:tav>
                                        <p:tav tm="100000">
                                          <p:val>
                                            <p:strVal val="#ppt_w"/>
                                          </p:val>
                                        </p:tav>
                                      </p:tavLst>
                                    </p:anim>
                                    <p:anim calcmode="lin" valueType="num">
                                      <p:cBhvr>
                                        <p:cTn id="184" dur="2500" fill="hold"/>
                                        <p:tgtEl>
                                          <p:spTgt spid="126"/>
                                        </p:tgtEl>
                                        <p:attrNameLst>
                                          <p:attrName>ppt_h</p:attrName>
                                        </p:attrNameLst>
                                      </p:cBhvr>
                                      <p:tavLst>
                                        <p:tav tm="0">
                                          <p:val>
                                            <p:strVal val="#ppt_h"/>
                                          </p:val>
                                        </p:tav>
                                        <p:tav tm="100000">
                                          <p:val>
                                            <p:strVal val="#ppt_h"/>
                                          </p:val>
                                        </p:tav>
                                      </p:tavLst>
                                    </p:anim>
                                  </p:childTnLst>
                                </p:cTn>
                              </p:par>
                              <p:par>
                                <p:cTn id="185" presetID="3" presetClass="entr" presetSubtype="5" fill="hold" grpId="1" nodeType="withEffect">
                                  <p:stCondLst>
                                    <p:cond delay="500"/>
                                  </p:stCondLst>
                                  <p:childTnLst>
                                    <p:set>
                                      <p:cBhvr>
                                        <p:cTn id="186" dur="1" fill="hold">
                                          <p:stCondLst>
                                            <p:cond delay="0"/>
                                          </p:stCondLst>
                                        </p:cTn>
                                        <p:tgtEl>
                                          <p:spTgt spid="126"/>
                                        </p:tgtEl>
                                        <p:attrNameLst>
                                          <p:attrName>style.visibility</p:attrName>
                                        </p:attrNameLst>
                                      </p:cBhvr>
                                      <p:to>
                                        <p:strVal val="visible"/>
                                      </p:to>
                                    </p:set>
                                    <p:animEffect transition="in" filter="blinds(vertical)">
                                      <p:cBhvr>
                                        <p:cTn id="187" dur="2500"/>
                                        <p:tgtEl>
                                          <p:spTgt spid="126"/>
                                        </p:tgtEl>
                                      </p:cBhvr>
                                    </p:animEffect>
                                  </p:childTnLst>
                                </p:cTn>
                              </p:par>
                              <p:par>
                                <p:cTn id="188" presetID="23" presetClass="entr" presetSubtype="272" fill="hold" nodeType="withEffect">
                                  <p:stCondLst>
                                    <p:cond delay="500"/>
                                  </p:stCondLst>
                                  <p:childTnLst>
                                    <p:set>
                                      <p:cBhvr>
                                        <p:cTn id="189" dur="1" fill="hold">
                                          <p:stCondLst>
                                            <p:cond delay="0"/>
                                          </p:stCondLst>
                                        </p:cTn>
                                        <p:tgtEl>
                                          <p:spTgt spid="120"/>
                                        </p:tgtEl>
                                        <p:attrNameLst>
                                          <p:attrName>style.visibility</p:attrName>
                                        </p:attrNameLst>
                                      </p:cBhvr>
                                      <p:to>
                                        <p:strVal val="visible"/>
                                      </p:to>
                                    </p:set>
                                    <p:anim calcmode="lin" valueType="num">
                                      <p:cBhvr>
                                        <p:cTn id="190" dur="2500" fill="hold"/>
                                        <p:tgtEl>
                                          <p:spTgt spid="120"/>
                                        </p:tgtEl>
                                        <p:attrNameLst>
                                          <p:attrName>ppt_w</p:attrName>
                                        </p:attrNameLst>
                                      </p:cBhvr>
                                      <p:tavLst>
                                        <p:tav tm="0">
                                          <p:val>
                                            <p:strVal val="2/3*#ppt_w"/>
                                          </p:val>
                                        </p:tav>
                                        <p:tav tm="100000">
                                          <p:val>
                                            <p:strVal val="#ppt_w"/>
                                          </p:val>
                                        </p:tav>
                                      </p:tavLst>
                                    </p:anim>
                                    <p:anim calcmode="lin" valueType="num">
                                      <p:cBhvr>
                                        <p:cTn id="191" dur="2500" fill="hold"/>
                                        <p:tgtEl>
                                          <p:spTgt spid="120"/>
                                        </p:tgtEl>
                                        <p:attrNameLst>
                                          <p:attrName>ppt_h</p:attrName>
                                        </p:attrNameLst>
                                      </p:cBhvr>
                                      <p:tavLst>
                                        <p:tav tm="0">
                                          <p:val>
                                            <p:strVal val="2/3*#ppt_h"/>
                                          </p:val>
                                        </p:tav>
                                        <p:tav tm="100000">
                                          <p:val>
                                            <p:strVal val="#ppt_h"/>
                                          </p:val>
                                        </p:tav>
                                      </p:tavLst>
                                    </p:anim>
                                  </p:childTnLst>
                                </p:cTn>
                              </p:par>
                              <p:par>
                                <p:cTn id="192" presetID="16" presetClass="entr" presetSubtype="37" fill="hold" nodeType="withEffect">
                                  <p:stCondLst>
                                    <p:cond delay="500"/>
                                  </p:stCondLst>
                                  <p:childTnLst>
                                    <p:set>
                                      <p:cBhvr>
                                        <p:cTn id="193" dur="1" fill="hold">
                                          <p:stCondLst>
                                            <p:cond delay="0"/>
                                          </p:stCondLst>
                                        </p:cTn>
                                        <p:tgtEl>
                                          <p:spTgt spid="120"/>
                                        </p:tgtEl>
                                        <p:attrNameLst>
                                          <p:attrName>style.visibility</p:attrName>
                                        </p:attrNameLst>
                                      </p:cBhvr>
                                      <p:to>
                                        <p:strVal val="visible"/>
                                      </p:to>
                                    </p:set>
                                    <p:animEffect transition="in" filter="barn(outVertical)">
                                      <p:cBhvr>
                                        <p:cTn id="194" dur="2500"/>
                                        <p:tgtEl>
                                          <p:spTgt spid="120"/>
                                        </p:tgtEl>
                                      </p:cBhvr>
                                    </p:animEffect>
                                  </p:childTnLst>
                                </p:cTn>
                              </p:par>
                              <p:par>
                                <p:cTn id="195" presetID="9" presetClass="emph" presetSubtype="0" nodeType="withEffect">
                                  <p:stCondLst>
                                    <p:cond delay="0"/>
                                  </p:stCondLst>
                                  <p:childTnLst>
                                    <p:set>
                                      <p:cBhvr rctx="PPT">
                                        <p:cTn id="196" dur="indefinite"/>
                                        <p:tgtEl>
                                          <p:spTgt spid="127"/>
                                        </p:tgtEl>
                                        <p:attrNameLst>
                                          <p:attrName>style.opacity</p:attrName>
                                        </p:attrNameLst>
                                      </p:cBhvr>
                                      <p:to>
                                        <p:strVal val="0"/>
                                      </p:to>
                                    </p:set>
                                    <p:animEffect filter="image" prLst="opacity: 0">
                                      <p:cBhvr rctx="IE">
                                        <p:cTn id="197" dur="indefinite"/>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26" grpId="1" animBg="1"/>
      <p:bldP spid="125" grpId="0" animBg="1"/>
      <p:bldP spid="125" grpId="1" animBg="1"/>
      <p:bldP spid="3" grpId="0" animBg="1"/>
      <p:bldP spid="3" grpId="1" animBg="1"/>
      <p:bldP spid="122" grpId="0" animBg="1"/>
      <p:bldP spid="122" grpId="1" animBg="1"/>
      <p:bldP spid="123" grpId="0" animBg="1"/>
      <p:bldP spid="123" grpId="1"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1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38" name="37 Imagen" descr="Diapositiva1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0486" y="0"/>
            <a:ext cx="9144000" cy="5143500"/>
          </a:xfrm>
          <a:prstGeom prst="rect">
            <a:avLst/>
          </a:prstGeom>
          <a:noFill/>
          <a:ln>
            <a:noFill/>
          </a:ln>
        </p:spPr>
      </p:pic>
      <p:grpSp>
        <p:nvGrpSpPr>
          <p:cNvPr id="18" name="17 Grupo"/>
          <p:cNvGrpSpPr/>
          <p:nvPr/>
        </p:nvGrpSpPr>
        <p:grpSpPr>
          <a:xfrm flipH="1" flipV="1">
            <a:off x="575046" y="0"/>
            <a:ext cx="8568954" cy="5176326"/>
            <a:chOff x="251518" y="0"/>
            <a:chExt cx="8568954" cy="5176326"/>
          </a:xfrm>
        </p:grpSpPr>
        <p:sp>
          <p:nvSpPr>
            <p:cNvPr id="19" name="Forma libre 21"/>
            <p:cNvSpPr/>
            <p:nvPr/>
          </p:nvSpPr>
          <p:spPr>
            <a:xfrm flipH="1" flipV="1">
              <a:off x="251518" y="0"/>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rgbClr val="391B03">
                    <a:lumMod val="0"/>
                    <a:alpha val="74000"/>
                  </a:srgbClr>
                </a:gs>
                <a:gs pos="47000">
                  <a:schemeClr val="accent6">
                    <a:lumMod val="40000"/>
                    <a:lumOff val="60000"/>
                    <a:alpha val="64000"/>
                  </a:schemeClr>
                </a:gs>
                <a:gs pos="69000">
                  <a:srgbClr val="2E298B">
                    <a:alpha val="51000"/>
                  </a:srgb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20" name="19 Elipse"/>
            <p:cNvSpPr/>
            <p:nvPr/>
          </p:nvSpPr>
          <p:spPr>
            <a:xfrm>
              <a:off x="7006481" y="392826"/>
              <a:ext cx="504056" cy="48235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5934601" y="1152000"/>
              <a:ext cx="387936" cy="4031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5040000" y="1836000"/>
              <a:ext cx="288000" cy="25200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4320000" y="2412000"/>
              <a:ext cx="216024" cy="2002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3708000" y="3708000"/>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4176000" y="4371950"/>
              <a:ext cx="144016" cy="14401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3779912" y="3003798"/>
              <a:ext cx="216024" cy="20026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4896000" y="4680000"/>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a:off x="-8610" y="-9833"/>
            <a:ext cx="8568954" cy="5176326"/>
            <a:chOff x="251518" y="0"/>
            <a:chExt cx="8568954" cy="5176326"/>
          </a:xfrm>
        </p:grpSpPr>
        <p:sp>
          <p:nvSpPr>
            <p:cNvPr id="29" name="Forma libre 21"/>
            <p:cNvSpPr/>
            <p:nvPr/>
          </p:nvSpPr>
          <p:spPr>
            <a:xfrm flipH="1" flipV="1">
              <a:off x="251518" y="0"/>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rgbClr val="391B03">
                    <a:lumMod val="0"/>
                    <a:alpha val="74000"/>
                  </a:srgbClr>
                </a:gs>
                <a:gs pos="47000">
                  <a:schemeClr val="accent6">
                    <a:lumMod val="40000"/>
                    <a:lumOff val="60000"/>
                    <a:alpha val="64000"/>
                  </a:schemeClr>
                </a:gs>
                <a:gs pos="69000">
                  <a:srgbClr val="2E298B">
                    <a:alpha val="51000"/>
                  </a:srgb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30" name="29 Elipse"/>
            <p:cNvSpPr/>
            <p:nvPr/>
          </p:nvSpPr>
          <p:spPr>
            <a:xfrm>
              <a:off x="7006481" y="392826"/>
              <a:ext cx="504056" cy="48235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5934601" y="1152000"/>
              <a:ext cx="387936" cy="4031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040000" y="1836000"/>
              <a:ext cx="288000" cy="25200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4320000" y="2412000"/>
              <a:ext cx="216024" cy="2002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708000" y="3708000"/>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4176000" y="4371950"/>
              <a:ext cx="144016" cy="14401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3779912" y="3003798"/>
              <a:ext cx="216024" cy="20026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4896000" y="4680000"/>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9" name="38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193530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2" fill="hold" nodeType="withEffect">
                                  <p:stCondLst>
                                    <p:cond delay="0"/>
                                  </p:stCondLst>
                                  <p:childTnLst>
                                    <p:anim calcmode="lin" valueType="num">
                                      <p:cBhvr additive="base">
                                        <p:cTn id="6" dur="4000"/>
                                        <p:tgtEl>
                                          <p:spTgt spid="18"/>
                                        </p:tgtEl>
                                        <p:attrNameLst>
                                          <p:attrName>ppt_x</p:attrName>
                                        </p:attrNameLst>
                                      </p:cBhvr>
                                      <p:tavLst>
                                        <p:tav tm="0">
                                          <p:val>
                                            <p:strVal val="#ppt_x"/>
                                          </p:val>
                                        </p:tav>
                                        <p:tav tm="100000">
                                          <p:val>
                                            <p:strVal val="#ppt_x+#ppt_w*1.125000"/>
                                          </p:val>
                                        </p:tav>
                                      </p:tavLst>
                                    </p:anim>
                                    <p:animEffect transition="out" filter="wipe(right)">
                                      <p:cBhvr>
                                        <p:cTn id="7" dur="4000"/>
                                        <p:tgtEl>
                                          <p:spTgt spid="18"/>
                                        </p:tgtEl>
                                      </p:cBhvr>
                                    </p:animEffect>
                                    <p:set>
                                      <p:cBhvr>
                                        <p:cTn id="8" dur="1" fill="hold">
                                          <p:stCondLst>
                                            <p:cond delay="3999"/>
                                          </p:stCondLst>
                                        </p:cTn>
                                        <p:tgtEl>
                                          <p:spTgt spid="18"/>
                                        </p:tgtEl>
                                        <p:attrNameLst>
                                          <p:attrName>style.visibility</p:attrName>
                                        </p:attrNameLst>
                                      </p:cBhvr>
                                      <p:to>
                                        <p:strVal val="hidden"/>
                                      </p:to>
                                    </p:set>
                                  </p:childTnLst>
                                </p:cTn>
                              </p:par>
                              <p:par>
                                <p:cTn id="9" presetID="12" presetClass="exit" presetSubtype="8" fill="hold" nodeType="withEffect">
                                  <p:stCondLst>
                                    <p:cond delay="0"/>
                                  </p:stCondLst>
                                  <p:childTnLst>
                                    <p:anim calcmode="lin" valueType="num">
                                      <p:cBhvr additive="base">
                                        <p:cTn id="10" dur="4000"/>
                                        <p:tgtEl>
                                          <p:spTgt spid="28"/>
                                        </p:tgtEl>
                                        <p:attrNameLst>
                                          <p:attrName>ppt_x</p:attrName>
                                        </p:attrNameLst>
                                      </p:cBhvr>
                                      <p:tavLst>
                                        <p:tav tm="0">
                                          <p:val>
                                            <p:strVal val="#ppt_x"/>
                                          </p:val>
                                        </p:tav>
                                        <p:tav tm="100000">
                                          <p:val>
                                            <p:strVal val="#ppt_x-#ppt_w*1.125000"/>
                                          </p:val>
                                        </p:tav>
                                      </p:tavLst>
                                    </p:anim>
                                    <p:animEffect transition="out" filter="wipe(left)">
                                      <p:cBhvr>
                                        <p:cTn id="11" dur="4000"/>
                                        <p:tgtEl>
                                          <p:spTgt spid="28"/>
                                        </p:tgtEl>
                                      </p:cBhvr>
                                    </p:animEffect>
                                    <p:set>
                                      <p:cBhvr>
                                        <p:cTn id="12" dur="1" fill="hold">
                                          <p:stCondLst>
                                            <p:cond delay="3999"/>
                                          </p:stCondLst>
                                        </p:cTn>
                                        <p:tgtEl>
                                          <p:spTgt spid="28"/>
                                        </p:tgtEl>
                                        <p:attrNameLst>
                                          <p:attrName>style.visibility</p:attrName>
                                        </p:attrNameLst>
                                      </p:cBhvr>
                                      <p:to>
                                        <p:strVal val="hidden"/>
                                      </p:to>
                                    </p:set>
                                  </p:childTnLst>
                                </p:cTn>
                              </p:par>
                              <p:par>
                                <p:cTn id="13" presetID="23" presetClass="entr" presetSubtype="288" fill="hold"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p:cTn id="15" dur="4000" fill="hold"/>
                                        <p:tgtEl>
                                          <p:spTgt spid="38"/>
                                        </p:tgtEl>
                                        <p:attrNameLst>
                                          <p:attrName>ppt_w</p:attrName>
                                        </p:attrNameLst>
                                      </p:cBhvr>
                                      <p:tavLst>
                                        <p:tav tm="0">
                                          <p:val>
                                            <p:strVal val="4/3*#ppt_w"/>
                                          </p:val>
                                        </p:tav>
                                        <p:tav tm="100000">
                                          <p:val>
                                            <p:strVal val="#ppt_w"/>
                                          </p:val>
                                        </p:tav>
                                      </p:tavLst>
                                    </p:anim>
                                    <p:anim calcmode="lin" valueType="num">
                                      <p:cBhvr>
                                        <p:cTn id="16" dur="4000" fill="hold"/>
                                        <p:tgtEl>
                                          <p:spTgt spid="38"/>
                                        </p:tgtEl>
                                        <p:attrNameLst>
                                          <p:attrName>ppt_h</p:attrName>
                                        </p:attrNameLst>
                                      </p:cBhvr>
                                      <p:tavLst>
                                        <p:tav tm="0">
                                          <p:val>
                                            <p:strVal val="4/3*#ppt_h"/>
                                          </p:val>
                                        </p:tav>
                                        <p:tav tm="100000">
                                          <p:val>
                                            <p:strVal val="#ppt_h"/>
                                          </p:val>
                                        </p:tav>
                                      </p:tavLst>
                                    </p:anim>
                                  </p:childTnLst>
                                </p:cTn>
                              </p:par>
                              <p:par>
                                <p:cTn id="17" presetID="10" presetClass="entr" presetSubtype="0" fill="hold"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4000"/>
                                        <p:tgtEl>
                                          <p:spTgt spid="38"/>
                                        </p:tgtEl>
                                      </p:cBhvr>
                                    </p:animEffect>
                                  </p:childTnLst>
                                </p:cTn>
                              </p:par>
                              <p:par>
                                <p:cTn id="20" presetID="21" presetClass="entr" presetSubtype="8" fill="hold"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wheel(8)">
                                      <p:cBhvr>
                                        <p:cTn id="22" dur="4000"/>
                                        <p:tgtEl>
                                          <p:spTgt spid="38"/>
                                        </p:tgtEl>
                                      </p:cBhvr>
                                    </p:animEffect>
                                  </p:childTnLst>
                                </p:cTn>
                              </p:par>
                              <p:par>
                                <p:cTn id="23" presetID="9" presetClass="emph" presetSubtype="0" nodeType="withEffect">
                                  <p:stCondLst>
                                    <p:cond delay="0"/>
                                  </p:stCondLst>
                                  <p:childTnLst>
                                    <p:set>
                                      <p:cBhvr rctx="PPT">
                                        <p:cTn id="24" dur="indefinite"/>
                                        <p:tgtEl>
                                          <p:spTgt spid="39"/>
                                        </p:tgtEl>
                                        <p:attrNameLst>
                                          <p:attrName>style.opacity</p:attrName>
                                        </p:attrNameLst>
                                      </p:cBhvr>
                                      <p:to>
                                        <p:strVal val="0"/>
                                      </p:to>
                                    </p:set>
                                    <p:animEffect filter="image" prLst="opacity: 0">
                                      <p:cBhvr rctx="IE">
                                        <p:cTn id="25" dur="indefinite"/>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104 Rectángulo"/>
          <p:cNvSpPr/>
          <p:nvPr/>
        </p:nvSpPr>
        <p:spPr>
          <a:xfrm>
            <a:off x="0" y="0"/>
            <a:ext cx="9144000" cy="5143500"/>
          </a:xfrm>
          <a:prstGeom prst="rect">
            <a:avLst/>
          </a:prstGeom>
          <a:gradFill>
            <a:gsLst>
              <a:gs pos="50011">
                <a:srgbClr val="00B0F0"/>
              </a:gs>
              <a:gs pos="10000">
                <a:schemeClr val="accent5">
                  <a:lumMod val="96000"/>
                  <a:lumOff val="4000"/>
                </a:schemeClr>
              </a:gs>
              <a:gs pos="100000">
                <a:srgbClr val="FF0000"/>
              </a:gs>
              <a:gs pos="91000">
                <a:schemeClr val="accent5">
                  <a:lumMod val="88000"/>
                  <a:lumOff val="12000"/>
                </a:schemeClr>
              </a:gs>
              <a:gs pos="0">
                <a:srgbClr val="FF00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13" name="412 Imagen" descr="Diapositiva2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6000" y="0"/>
            <a:ext cx="9180000" cy="5143500"/>
          </a:xfrm>
          <a:prstGeom prst="rect">
            <a:avLst/>
          </a:prstGeom>
          <a:noFill/>
          <a:ln>
            <a:noFill/>
          </a:ln>
        </p:spPr>
      </p:pic>
      <p:sp>
        <p:nvSpPr>
          <p:cNvPr id="450" name="449 Rectángulo"/>
          <p:cNvSpPr/>
          <p:nvPr/>
        </p:nvSpPr>
        <p:spPr>
          <a:xfrm rot="5400000" flipV="1">
            <a:off x="2628000"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1" name="450 Rectángulo"/>
          <p:cNvSpPr/>
          <p:nvPr/>
        </p:nvSpPr>
        <p:spPr>
          <a:xfrm rot="5400000" flipV="1">
            <a:off x="2087456"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Rectángulo"/>
          <p:cNvSpPr/>
          <p:nvPr/>
        </p:nvSpPr>
        <p:spPr>
          <a:xfrm rot="5400000" flipV="1">
            <a:off x="3725888"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3" name="452 Rectángulo"/>
          <p:cNvSpPr/>
          <p:nvPr/>
        </p:nvSpPr>
        <p:spPr>
          <a:xfrm rot="5400000" flipV="1">
            <a:off x="3185344"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4" name="453 Rectángulo"/>
          <p:cNvSpPr/>
          <p:nvPr/>
        </p:nvSpPr>
        <p:spPr>
          <a:xfrm rot="5400000" flipV="1">
            <a:off x="4788240"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5" name="454 Rectángulo"/>
          <p:cNvSpPr/>
          <p:nvPr/>
        </p:nvSpPr>
        <p:spPr>
          <a:xfrm rot="5400000" flipV="1">
            <a:off x="4247696"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Rectángulo"/>
          <p:cNvSpPr/>
          <p:nvPr/>
        </p:nvSpPr>
        <p:spPr>
          <a:xfrm rot="5400000" flipV="1">
            <a:off x="5886128"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7" name="456 Rectángulo"/>
          <p:cNvSpPr/>
          <p:nvPr/>
        </p:nvSpPr>
        <p:spPr>
          <a:xfrm rot="5400000" flipV="1">
            <a:off x="5345584"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Rectángulo"/>
          <p:cNvSpPr/>
          <p:nvPr/>
        </p:nvSpPr>
        <p:spPr>
          <a:xfrm rot="5400000" flipV="1">
            <a:off x="467760"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9" name="458 Rectángulo"/>
          <p:cNvSpPr/>
          <p:nvPr/>
        </p:nvSpPr>
        <p:spPr>
          <a:xfrm rot="5400000" flipV="1">
            <a:off x="-72784"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0" name="459 Rectángulo"/>
          <p:cNvSpPr/>
          <p:nvPr/>
        </p:nvSpPr>
        <p:spPr>
          <a:xfrm rot="5400000" flipV="1">
            <a:off x="1565648"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1" name="460 Rectángulo"/>
          <p:cNvSpPr/>
          <p:nvPr/>
        </p:nvSpPr>
        <p:spPr>
          <a:xfrm rot="5400000" flipV="1">
            <a:off x="1025104"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Rectángulo"/>
          <p:cNvSpPr/>
          <p:nvPr/>
        </p:nvSpPr>
        <p:spPr>
          <a:xfrm rot="5400000" flipV="1">
            <a:off x="-1728000"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3" name="462 Rectángulo"/>
          <p:cNvSpPr/>
          <p:nvPr/>
        </p:nvSpPr>
        <p:spPr>
          <a:xfrm rot="5400000" flipV="1">
            <a:off x="-630112"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Rectángulo"/>
          <p:cNvSpPr/>
          <p:nvPr/>
        </p:nvSpPr>
        <p:spPr>
          <a:xfrm rot="5400000" flipV="1">
            <a:off x="-1170656"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5" name="464 Rectángulo"/>
          <p:cNvSpPr/>
          <p:nvPr/>
        </p:nvSpPr>
        <p:spPr>
          <a:xfrm rot="5400000" flipV="1">
            <a:off x="6948480"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6" name="465 Rectángulo"/>
          <p:cNvSpPr/>
          <p:nvPr/>
        </p:nvSpPr>
        <p:spPr>
          <a:xfrm rot="5400000" flipV="1">
            <a:off x="6407936"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7" name="466 Rectángulo"/>
          <p:cNvSpPr/>
          <p:nvPr/>
        </p:nvSpPr>
        <p:spPr>
          <a:xfrm rot="5400000" flipV="1">
            <a:off x="7505824" y="2409750"/>
            <a:ext cx="3312368" cy="324000"/>
          </a:xfrm>
          <a:prstGeom prst="rect">
            <a:avLst/>
          </a:prstGeom>
          <a:gradFill>
            <a:gsLst>
              <a:gs pos="0">
                <a:srgbClr val="03D4A8">
                  <a:lumMod val="11000"/>
                  <a:lumOff val="89000"/>
                  <a:alpha val="57000"/>
                </a:srgbClr>
              </a:gs>
              <a:gs pos="25000">
                <a:srgbClr val="21D6E0">
                  <a:lumMod val="46000"/>
                  <a:lumOff val="54000"/>
                  <a:alpha val="54000"/>
                </a:srgbClr>
              </a:gs>
              <a:gs pos="75000">
                <a:srgbClr val="0087E6">
                  <a:lumMod val="69000"/>
                  <a:lumOff val="31000"/>
                  <a:alpha val="51000"/>
                </a:srgbClr>
              </a:gs>
            </a:gsLst>
            <a:lin ang="5400000" scaled="0"/>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 name="1 Grupo"/>
          <p:cNvGrpSpPr/>
          <p:nvPr/>
        </p:nvGrpSpPr>
        <p:grpSpPr>
          <a:xfrm flipV="1">
            <a:off x="0" y="35998"/>
            <a:ext cx="4492438" cy="1691533"/>
            <a:chOff x="5004048" y="5281909"/>
            <a:chExt cx="4568454" cy="1247905"/>
          </a:xfrm>
        </p:grpSpPr>
        <p:grpSp>
          <p:nvGrpSpPr>
            <p:cNvPr id="3" name="2 Grupo"/>
            <p:cNvGrpSpPr/>
            <p:nvPr/>
          </p:nvGrpSpPr>
          <p:grpSpPr>
            <a:xfrm flipH="1">
              <a:off x="5004048" y="5292000"/>
              <a:ext cx="2239425" cy="1237814"/>
              <a:chOff x="4824000" y="216000"/>
              <a:chExt cx="3160275" cy="1823885"/>
            </a:xfrm>
          </p:grpSpPr>
          <p:grpSp>
            <p:nvGrpSpPr>
              <p:cNvPr id="29" name="2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4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 name="2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flipH="1">
              <a:off x="7333077" y="5281909"/>
              <a:ext cx="2239425" cy="1237814"/>
              <a:chOff x="4824000" y="216000"/>
              <a:chExt cx="3160275" cy="1823885"/>
            </a:xfrm>
          </p:grpSpPr>
          <p:grpSp>
            <p:nvGrpSpPr>
              <p:cNvPr id="5" name="4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 name="52 Grupo"/>
          <p:cNvGrpSpPr/>
          <p:nvPr/>
        </p:nvGrpSpPr>
        <p:grpSpPr>
          <a:xfrm flipV="1">
            <a:off x="4572000" y="51470"/>
            <a:ext cx="4536000" cy="1712722"/>
            <a:chOff x="5004048" y="5281909"/>
            <a:chExt cx="4568454" cy="1247905"/>
          </a:xfrm>
        </p:grpSpPr>
        <p:grpSp>
          <p:nvGrpSpPr>
            <p:cNvPr id="54" name="53 Grupo"/>
            <p:cNvGrpSpPr/>
            <p:nvPr/>
          </p:nvGrpSpPr>
          <p:grpSpPr>
            <a:xfrm flipH="1">
              <a:off x="5004048" y="5292000"/>
              <a:ext cx="2239425" cy="1237814"/>
              <a:chOff x="4824000" y="216000"/>
              <a:chExt cx="3160275" cy="1823885"/>
            </a:xfrm>
          </p:grpSpPr>
          <p:grpSp>
            <p:nvGrpSpPr>
              <p:cNvPr id="80" name="79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9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80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9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8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 name="54 Grupo"/>
            <p:cNvGrpSpPr/>
            <p:nvPr/>
          </p:nvGrpSpPr>
          <p:grpSpPr>
            <a:xfrm flipH="1">
              <a:off x="7333077" y="5281909"/>
              <a:ext cx="2239425" cy="1237814"/>
              <a:chOff x="4824000" y="216000"/>
              <a:chExt cx="3160275" cy="1823885"/>
            </a:xfrm>
          </p:grpSpPr>
          <p:grpSp>
            <p:nvGrpSpPr>
              <p:cNvPr id="56" name="55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7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6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5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6" name="105 Grupo"/>
          <p:cNvGrpSpPr/>
          <p:nvPr/>
        </p:nvGrpSpPr>
        <p:grpSpPr>
          <a:xfrm>
            <a:off x="23820" y="3364729"/>
            <a:ext cx="4499992" cy="1706811"/>
            <a:chOff x="5004048" y="5281909"/>
            <a:chExt cx="4568454" cy="1247905"/>
          </a:xfrm>
        </p:grpSpPr>
        <p:grpSp>
          <p:nvGrpSpPr>
            <p:cNvPr id="107" name="106 Grupo"/>
            <p:cNvGrpSpPr/>
            <p:nvPr/>
          </p:nvGrpSpPr>
          <p:grpSpPr>
            <a:xfrm flipH="1">
              <a:off x="5004048" y="5292000"/>
              <a:ext cx="2239425" cy="1237814"/>
              <a:chOff x="4824000" y="216000"/>
              <a:chExt cx="3160275" cy="1823885"/>
            </a:xfrm>
          </p:grpSpPr>
          <p:grpSp>
            <p:nvGrpSpPr>
              <p:cNvPr id="133" name="132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5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4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3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8" name="107 Grupo"/>
            <p:cNvGrpSpPr/>
            <p:nvPr/>
          </p:nvGrpSpPr>
          <p:grpSpPr>
            <a:xfrm flipH="1">
              <a:off x="7333077" y="5281909"/>
              <a:ext cx="2239425" cy="1237814"/>
              <a:chOff x="4824000" y="216000"/>
              <a:chExt cx="3160275" cy="1823885"/>
            </a:xfrm>
          </p:grpSpPr>
          <p:grpSp>
            <p:nvGrpSpPr>
              <p:cNvPr id="109" name="10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2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1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1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7" name="156 Grupo"/>
          <p:cNvGrpSpPr/>
          <p:nvPr/>
        </p:nvGrpSpPr>
        <p:grpSpPr>
          <a:xfrm>
            <a:off x="4608000" y="3363838"/>
            <a:ext cx="4500000" cy="1728192"/>
            <a:chOff x="5004048" y="5281909"/>
            <a:chExt cx="4568454" cy="1247905"/>
          </a:xfrm>
        </p:grpSpPr>
        <p:grpSp>
          <p:nvGrpSpPr>
            <p:cNvPr id="158" name="157 Grupo"/>
            <p:cNvGrpSpPr/>
            <p:nvPr/>
          </p:nvGrpSpPr>
          <p:grpSpPr>
            <a:xfrm flipH="1">
              <a:off x="5004048" y="5292000"/>
              <a:ext cx="2239425" cy="1237814"/>
              <a:chOff x="4824000" y="216000"/>
              <a:chExt cx="3160275" cy="1823885"/>
            </a:xfrm>
          </p:grpSpPr>
          <p:grpSp>
            <p:nvGrpSpPr>
              <p:cNvPr id="184" name="183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0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5" name="184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9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6" name="185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8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flipH="1">
              <a:off x="7333077" y="5281909"/>
              <a:ext cx="2239425" cy="1237814"/>
              <a:chOff x="4824000" y="216000"/>
              <a:chExt cx="3160275" cy="1823885"/>
            </a:xfrm>
          </p:grpSpPr>
          <p:grpSp>
            <p:nvGrpSpPr>
              <p:cNvPr id="160" name="159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7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7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2" name="161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6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9" name="208 Grupo"/>
          <p:cNvGrpSpPr/>
          <p:nvPr/>
        </p:nvGrpSpPr>
        <p:grpSpPr>
          <a:xfrm flipV="1">
            <a:off x="25643" y="1059580"/>
            <a:ext cx="4492438" cy="1691533"/>
            <a:chOff x="5004048" y="5281909"/>
            <a:chExt cx="4568454" cy="1247905"/>
          </a:xfrm>
        </p:grpSpPr>
        <p:grpSp>
          <p:nvGrpSpPr>
            <p:cNvPr id="210" name="209 Grupo"/>
            <p:cNvGrpSpPr/>
            <p:nvPr/>
          </p:nvGrpSpPr>
          <p:grpSpPr>
            <a:xfrm flipH="1">
              <a:off x="5004048" y="5292000"/>
              <a:ext cx="2239425" cy="1237814"/>
              <a:chOff x="4824000" y="216000"/>
              <a:chExt cx="3160275" cy="1823885"/>
            </a:xfrm>
          </p:grpSpPr>
          <p:grpSp>
            <p:nvGrpSpPr>
              <p:cNvPr id="236" name="235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5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4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3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11" name="210 Grupo"/>
            <p:cNvGrpSpPr/>
            <p:nvPr/>
          </p:nvGrpSpPr>
          <p:grpSpPr>
            <a:xfrm flipH="1">
              <a:off x="7333077" y="5281909"/>
              <a:ext cx="2239425" cy="1237814"/>
              <a:chOff x="4824000" y="216000"/>
              <a:chExt cx="3160275" cy="1823885"/>
            </a:xfrm>
          </p:grpSpPr>
          <p:grpSp>
            <p:nvGrpSpPr>
              <p:cNvPr id="212" name="211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2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3" name="212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2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1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0" name="259 Grupo"/>
          <p:cNvGrpSpPr/>
          <p:nvPr/>
        </p:nvGrpSpPr>
        <p:grpSpPr>
          <a:xfrm flipV="1">
            <a:off x="4597643" y="1075052"/>
            <a:ext cx="4536000" cy="1712722"/>
            <a:chOff x="5004048" y="5281909"/>
            <a:chExt cx="4568454" cy="1247905"/>
          </a:xfrm>
        </p:grpSpPr>
        <p:grpSp>
          <p:nvGrpSpPr>
            <p:cNvPr id="261" name="260 Grupo"/>
            <p:cNvGrpSpPr/>
            <p:nvPr/>
          </p:nvGrpSpPr>
          <p:grpSpPr>
            <a:xfrm flipH="1">
              <a:off x="5004048" y="5292000"/>
              <a:ext cx="2239425" cy="1237814"/>
              <a:chOff x="4824000" y="216000"/>
              <a:chExt cx="3160275" cy="1823885"/>
            </a:xfrm>
          </p:grpSpPr>
          <p:grpSp>
            <p:nvGrpSpPr>
              <p:cNvPr id="287" name="286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0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9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9" name="288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9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2" name="261 Grupo"/>
            <p:cNvGrpSpPr/>
            <p:nvPr/>
          </p:nvGrpSpPr>
          <p:grpSpPr>
            <a:xfrm flipH="1">
              <a:off x="7333077" y="5281909"/>
              <a:ext cx="2239425" cy="1237814"/>
              <a:chOff x="4824000" y="216000"/>
              <a:chExt cx="3160275" cy="1823885"/>
            </a:xfrm>
          </p:grpSpPr>
          <p:grpSp>
            <p:nvGrpSpPr>
              <p:cNvPr id="263" name="262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8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4" name="263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7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5" name="264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6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a:off x="11676" y="2356617"/>
            <a:ext cx="4499992" cy="1706811"/>
            <a:chOff x="5004048" y="5281909"/>
            <a:chExt cx="4568454" cy="1247905"/>
          </a:xfrm>
        </p:grpSpPr>
        <p:grpSp>
          <p:nvGrpSpPr>
            <p:cNvPr id="312" name="311 Grupo"/>
            <p:cNvGrpSpPr/>
            <p:nvPr/>
          </p:nvGrpSpPr>
          <p:grpSpPr>
            <a:xfrm flipH="1">
              <a:off x="5004048" y="5292000"/>
              <a:ext cx="2239425" cy="1237814"/>
              <a:chOff x="4824000" y="216000"/>
              <a:chExt cx="3160275" cy="1823885"/>
            </a:xfrm>
          </p:grpSpPr>
          <p:grpSp>
            <p:nvGrpSpPr>
              <p:cNvPr id="338" name="337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5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9" name="338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4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0" name="339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4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flipH="1">
              <a:off x="7333077" y="5281909"/>
              <a:ext cx="2239425" cy="1237814"/>
              <a:chOff x="4824000" y="216000"/>
              <a:chExt cx="3160275" cy="1823885"/>
            </a:xfrm>
          </p:grpSpPr>
          <p:grpSp>
            <p:nvGrpSpPr>
              <p:cNvPr id="314" name="313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3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5" name="314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2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1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62" name="361 Grupo"/>
          <p:cNvGrpSpPr/>
          <p:nvPr/>
        </p:nvGrpSpPr>
        <p:grpSpPr>
          <a:xfrm>
            <a:off x="4595856" y="2355726"/>
            <a:ext cx="4500000" cy="1728192"/>
            <a:chOff x="5004048" y="5281909"/>
            <a:chExt cx="4568454" cy="1247905"/>
          </a:xfrm>
        </p:grpSpPr>
        <p:grpSp>
          <p:nvGrpSpPr>
            <p:cNvPr id="363" name="362 Grupo"/>
            <p:cNvGrpSpPr/>
            <p:nvPr/>
          </p:nvGrpSpPr>
          <p:grpSpPr>
            <a:xfrm flipH="1">
              <a:off x="5004048" y="5292000"/>
              <a:ext cx="2239425" cy="1237814"/>
              <a:chOff x="4824000" y="216000"/>
              <a:chExt cx="3160275" cy="1823885"/>
            </a:xfrm>
          </p:grpSpPr>
          <p:grpSp>
            <p:nvGrpSpPr>
              <p:cNvPr id="389" name="388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40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0" name="389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9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1" name="390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9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64" name="363 Grupo"/>
            <p:cNvGrpSpPr/>
            <p:nvPr/>
          </p:nvGrpSpPr>
          <p:grpSpPr>
            <a:xfrm flipH="1">
              <a:off x="7333077" y="5281909"/>
              <a:ext cx="2239425" cy="1237814"/>
              <a:chOff x="4824000" y="216000"/>
              <a:chExt cx="3160275" cy="1823885"/>
            </a:xfrm>
          </p:grpSpPr>
          <p:grpSp>
            <p:nvGrpSpPr>
              <p:cNvPr id="365" name="364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38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00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37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accent5">
                      <a:lumMod val="40000"/>
                      <a:lumOff val="60000"/>
                    </a:schemeClr>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7" name="366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368"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1"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2"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3"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accent5">
                      <a:lumMod val="40000"/>
                      <a:lumOff val="60000"/>
                    </a:schemeClr>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pic>
        <p:nvPicPr>
          <p:cNvPr id="420" name="41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6552" y="-369118"/>
            <a:ext cx="9857095" cy="5544616"/>
          </a:xfrm>
          <a:prstGeom prst="rect">
            <a:avLst/>
          </a:prstGeom>
        </p:spPr>
      </p:pic>
    </p:spTree>
    <p:extLst>
      <p:ext uri="{BB962C8B-B14F-4D97-AF65-F5344CB8AC3E}">
        <p14:creationId xmlns:p14="http://schemas.microsoft.com/office/powerpoint/2010/main" val="34705604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3000" fill="hold"/>
                                        <p:tgtEl>
                                          <p:spTgt spid="2"/>
                                        </p:tgtEl>
                                        <p:attrNameLst>
                                          <p:attrName>ppt_w</p:attrName>
                                        </p:attrNameLst>
                                      </p:cBhvr>
                                      <p:tavLst>
                                        <p:tav tm="0">
                                          <p:val>
                                            <p:strVal val="#ppt_w"/>
                                          </p:val>
                                        </p:tav>
                                        <p:tav tm="100000">
                                          <p:val>
                                            <p:strVal val="#ppt_w"/>
                                          </p:val>
                                        </p:tav>
                                      </p:tavLst>
                                    </p:anim>
                                    <p:anim calcmode="lin" valueType="num">
                                      <p:cBhvr>
                                        <p:cTn id="12" dur="3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250"/>
                                        <p:tgtEl>
                                          <p:spTgt spid="2"/>
                                        </p:tgtEl>
                                        <p:attrNameLst>
                                          <p:attrName>ppt_x</p:attrName>
                                        </p:attrNameLst>
                                      </p:cBhvr>
                                      <p:tavLst>
                                        <p:tav tm="0">
                                          <p:val>
                                            <p:strVal val="ppt_x"/>
                                          </p:val>
                                        </p:tav>
                                        <p:tav tm="100000">
                                          <p:val>
                                            <p:strVal val="ppt_x"/>
                                          </p:val>
                                        </p:tav>
                                      </p:tavLst>
                                    </p:anim>
                                    <p:anim calcmode="lin" valueType="num">
                                      <p:cBhvr additive="base">
                                        <p:cTn id="15" dur="4250"/>
                                        <p:tgtEl>
                                          <p:spTgt spid="2"/>
                                        </p:tgtEl>
                                        <p:attrNameLst>
                                          <p:attrName>ppt_y</p:attrName>
                                        </p:attrNameLst>
                                      </p:cBhvr>
                                      <p:tavLst>
                                        <p:tav tm="0">
                                          <p:val>
                                            <p:strVal val="ppt_y"/>
                                          </p:val>
                                        </p:tav>
                                        <p:tav tm="100000">
                                          <p:val>
                                            <p:strVal val="1+ppt_h/2"/>
                                          </p:val>
                                        </p:tav>
                                      </p:tavLst>
                                    </p:anim>
                                    <p:set>
                                      <p:cBhvr>
                                        <p:cTn id="16" dur="1" fill="hold">
                                          <p:stCondLst>
                                            <p:cond delay="4249"/>
                                          </p:stCondLst>
                                        </p:cTn>
                                        <p:tgtEl>
                                          <p:spTgt spid="2"/>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 calcmode="lin" valueType="num">
                                      <p:cBhvr additive="base">
                                        <p:cTn id="19" dur="4000" fill="hold"/>
                                        <p:tgtEl>
                                          <p:spTgt spid="53"/>
                                        </p:tgtEl>
                                        <p:attrNameLst>
                                          <p:attrName>ppt_x</p:attrName>
                                        </p:attrNameLst>
                                      </p:cBhvr>
                                      <p:tavLst>
                                        <p:tav tm="0">
                                          <p:val>
                                            <p:strVal val="#ppt_x"/>
                                          </p:val>
                                        </p:tav>
                                        <p:tav tm="100000">
                                          <p:val>
                                            <p:strVal val="#ppt_x"/>
                                          </p:val>
                                        </p:tav>
                                      </p:tavLst>
                                    </p:anim>
                                    <p:anim calcmode="lin" valueType="num">
                                      <p:cBhvr additive="base">
                                        <p:cTn id="20" dur="4000" fill="hold"/>
                                        <p:tgtEl>
                                          <p:spTgt spid="53"/>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p:cTn id="23" dur="3000" fill="hold"/>
                                        <p:tgtEl>
                                          <p:spTgt spid="53"/>
                                        </p:tgtEl>
                                        <p:attrNameLst>
                                          <p:attrName>ppt_w</p:attrName>
                                        </p:attrNameLst>
                                      </p:cBhvr>
                                      <p:tavLst>
                                        <p:tav tm="0">
                                          <p:val>
                                            <p:strVal val="#ppt_w"/>
                                          </p:val>
                                        </p:tav>
                                        <p:tav tm="100000">
                                          <p:val>
                                            <p:strVal val="#ppt_w"/>
                                          </p:val>
                                        </p:tav>
                                      </p:tavLst>
                                    </p:anim>
                                    <p:anim calcmode="lin" valueType="num">
                                      <p:cBhvr>
                                        <p:cTn id="24" dur="3000" fill="hold"/>
                                        <p:tgtEl>
                                          <p:spTgt spid="53"/>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250"/>
                                        <p:tgtEl>
                                          <p:spTgt spid="53"/>
                                        </p:tgtEl>
                                        <p:attrNameLst>
                                          <p:attrName>ppt_x</p:attrName>
                                        </p:attrNameLst>
                                      </p:cBhvr>
                                      <p:tavLst>
                                        <p:tav tm="0">
                                          <p:val>
                                            <p:strVal val="ppt_x"/>
                                          </p:val>
                                        </p:tav>
                                        <p:tav tm="100000">
                                          <p:val>
                                            <p:strVal val="ppt_x"/>
                                          </p:val>
                                        </p:tav>
                                      </p:tavLst>
                                    </p:anim>
                                    <p:anim calcmode="lin" valueType="num">
                                      <p:cBhvr additive="base">
                                        <p:cTn id="27" dur="4250"/>
                                        <p:tgtEl>
                                          <p:spTgt spid="53"/>
                                        </p:tgtEl>
                                        <p:attrNameLst>
                                          <p:attrName>ppt_y</p:attrName>
                                        </p:attrNameLst>
                                      </p:cBhvr>
                                      <p:tavLst>
                                        <p:tav tm="0">
                                          <p:val>
                                            <p:strVal val="ppt_y"/>
                                          </p:val>
                                        </p:tav>
                                        <p:tav tm="100000">
                                          <p:val>
                                            <p:strVal val="1+ppt_h/2"/>
                                          </p:val>
                                        </p:tav>
                                      </p:tavLst>
                                    </p:anim>
                                    <p:set>
                                      <p:cBhvr>
                                        <p:cTn id="28" dur="1" fill="hold">
                                          <p:stCondLst>
                                            <p:cond delay="4249"/>
                                          </p:stCondLst>
                                        </p:cTn>
                                        <p:tgtEl>
                                          <p:spTgt spid="53"/>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106"/>
                                        </p:tgtEl>
                                        <p:attrNameLst>
                                          <p:attrName>style.visibility</p:attrName>
                                        </p:attrNameLst>
                                      </p:cBhvr>
                                      <p:to>
                                        <p:strVal val="visible"/>
                                      </p:to>
                                    </p:set>
                                    <p:anim calcmode="lin" valueType="num">
                                      <p:cBhvr additive="base">
                                        <p:cTn id="31" dur="4000" fill="hold"/>
                                        <p:tgtEl>
                                          <p:spTgt spid="106"/>
                                        </p:tgtEl>
                                        <p:attrNameLst>
                                          <p:attrName>ppt_x</p:attrName>
                                        </p:attrNameLst>
                                      </p:cBhvr>
                                      <p:tavLst>
                                        <p:tav tm="0">
                                          <p:val>
                                            <p:strVal val="#ppt_x"/>
                                          </p:val>
                                        </p:tav>
                                        <p:tav tm="100000">
                                          <p:val>
                                            <p:strVal val="#ppt_x"/>
                                          </p:val>
                                        </p:tav>
                                      </p:tavLst>
                                    </p:anim>
                                    <p:anim calcmode="lin" valueType="num">
                                      <p:cBhvr additive="base">
                                        <p:cTn id="32" dur="4000" fill="hold"/>
                                        <p:tgtEl>
                                          <p:spTgt spid="106"/>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106"/>
                                        </p:tgtEl>
                                        <p:attrNameLst>
                                          <p:attrName>style.visibility</p:attrName>
                                        </p:attrNameLst>
                                      </p:cBhvr>
                                      <p:to>
                                        <p:strVal val="visible"/>
                                      </p:to>
                                    </p:set>
                                    <p:anim calcmode="lin" valueType="num">
                                      <p:cBhvr>
                                        <p:cTn id="35" dur="3000" fill="hold"/>
                                        <p:tgtEl>
                                          <p:spTgt spid="106"/>
                                        </p:tgtEl>
                                        <p:attrNameLst>
                                          <p:attrName>ppt_w</p:attrName>
                                        </p:attrNameLst>
                                      </p:cBhvr>
                                      <p:tavLst>
                                        <p:tav tm="0">
                                          <p:val>
                                            <p:strVal val="#ppt_w"/>
                                          </p:val>
                                        </p:tav>
                                        <p:tav tm="100000">
                                          <p:val>
                                            <p:strVal val="#ppt_w"/>
                                          </p:val>
                                        </p:tav>
                                      </p:tavLst>
                                    </p:anim>
                                    <p:anim calcmode="lin" valueType="num">
                                      <p:cBhvr>
                                        <p:cTn id="36" dur="3000" fill="hold"/>
                                        <p:tgtEl>
                                          <p:spTgt spid="106"/>
                                        </p:tgtEl>
                                        <p:attrNameLst>
                                          <p:attrName>ppt_h</p:attrName>
                                        </p:attrNameLst>
                                      </p:cBhvr>
                                      <p:tavLst>
                                        <p:tav tm="0" fmla="#ppt_h*sin(2.5*pi*$)">
                                          <p:val>
                                            <p:fltVal val="0"/>
                                          </p:val>
                                        </p:tav>
                                        <p:tav tm="100000">
                                          <p:val>
                                            <p:fltVal val="1"/>
                                          </p:val>
                                        </p:tav>
                                      </p:tavLst>
                                    </p:anim>
                                  </p:childTnLst>
                                </p:cTn>
                              </p:par>
                              <p:par>
                                <p:cTn id="37" presetID="2" presetClass="exit" presetSubtype="1" fill="hold" nodeType="withEffect">
                                  <p:stCondLst>
                                    <p:cond delay="0"/>
                                  </p:stCondLst>
                                  <p:childTnLst>
                                    <p:anim calcmode="lin" valueType="num">
                                      <p:cBhvr additive="base">
                                        <p:cTn id="38" dur="4250"/>
                                        <p:tgtEl>
                                          <p:spTgt spid="106"/>
                                        </p:tgtEl>
                                        <p:attrNameLst>
                                          <p:attrName>ppt_x</p:attrName>
                                        </p:attrNameLst>
                                      </p:cBhvr>
                                      <p:tavLst>
                                        <p:tav tm="0">
                                          <p:val>
                                            <p:strVal val="ppt_x"/>
                                          </p:val>
                                        </p:tav>
                                        <p:tav tm="100000">
                                          <p:val>
                                            <p:strVal val="ppt_x"/>
                                          </p:val>
                                        </p:tav>
                                      </p:tavLst>
                                    </p:anim>
                                    <p:anim calcmode="lin" valueType="num">
                                      <p:cBhvr additive="base">
                                        <p:cTn id="39" dur="4250"/>
                                        <p:tgtEl>
                                          <p:spTgt spid="106"/>
                                        </p:tgtEl>
                                        <p:attrNameLst>
                                          <p:attrName>ppt_y</p:attrName>
                                        </p:attrNameLst>
                                      </p:cBhvr>
                                      <p:tavLst>
                                        <p:tav tm="0">
                                          <p:val>
                                            <p:strVal val="ppt_y"/>
                                          </p:val>
                                        </p:tav>
                                        <p:tav tm="100000">
                                          <p:val>
                                            <p:strVal val="0-ppt_h/2"/>
                                          </p:val>
                                        </p:tav>
                                      </p:tavLst>
                                    </p:anim>
                                    <p:set>
                                      <p:cBhvr>
                                        <p:cTn id="40" dur="1" fill="hold">
                                          <p:stCondLst>
                                            <p:cond delay="4249"/>
                                          </p:stCondLst>
                                        </p:cTn>
                                        <p:tgtEl>
                                          <p:spTgt spid="106"/>
                                        </p:tgtEl>
                                        <p:attrNameLst>
                                          <p:attrName>style.visibility</p:attrName>
                                        </p:attrNameLst>
                                      </p:cBhvr>
                                      <p:to>
                                        <p:strVal val="hidden"/>
                                      </p:to>
                                    </p:set>
                                  </p:childTnLst>
                                </p:cTn>
                              </p:par>
                              <p:par>
                                <p:cTn id="41" presetID="2" presetClass="entr" presetSubtype="4" fill="hold" nodeType="withEffect">
                                  <p:stCondLst>
                                    <p:cond delay="0"/>
                                  </p:stCondLst>
                                  <p:childTnLst>
                                    <p:set>
                                      <p:cBhvr>
                                        <p:cTn id="42" dur="1" fill="hold">
                                          <p:stCondLst>
                                            <p:cond delay="0"/>
                                          </p:stCondLst>
                                        </p:cTn>
                                        <p:tgtEl>
                                          <p:spTgt spid="157"/>
                                        </p:tgtEl>
                                        <p:attrNameLst>
                                          <p:attrName>style.visibility</p:attrName>
                                        </p:attrNameLst>
                                      </p:cBhvr>
                                      <p:to>
                                        <p:strVal val="visible"/>
                                      </p:to>
                                    </p:set>
                                    <p:anim calcmode="lin" valueType="num">
                                      <p:cBhvr additive="base">
                                        <p:cTn id="43" dur="4000" fill="hold"/>
                                        <p:tgtEl>
                                          <p:spTgt spid="157"/>
                                        </p:tgtEl>
                                        <p:attrNameLst>
                                          <p:attrName>ppt_x</p:attrName>
                                        </p:attrNameLst>
                                      </p:cBhvr>
                                      <p:tavLst>
                                        <p:tav tm="0">
                                          <p:val>
                                            <p:strVal val="#ppt_x"/>
                                          </p:val>
                                        </p:tav>
                                        <p:tav tm="100000">
                                          <p:val>
                                            <p:strVal val="#ppt_x"/>
                                          </p:val>
                                        </p:tav>
                                      </p:tavLst>
                                    </p:anim>
                                    <p:anim calcmode="lin" valueType="num">
                                      <p:cBhvr additive="base">
                                        <p:cTn id="44" dur="4000" fill="hold"/>
                                        <p:tgtEl>
                                          <p:spTgt spid="157"/>
                                        </p:tgtEl>
                                        <p:attrNameLst>
                                          <p:attrName>ppt_y</p:attrName>
                                        </p:attrNameLst>
                                      </p:cBhvr>
                                      <p:tavLst>
                                        <p:tav tm="0">
                                          <p:val>
                                            <p:strVal val="1+#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p:cTn id="47" dur="3000" fill="hold"/>
                                        <p:tgtEl>
                                          <p:spTgt spid="157"/>
                                        </p:tgtEl>
                                        <p:attrNameLst>
                                          <p:attrName>ppt_w</p:attrName>
                                        </p:attrNameLst>
                                      </p:cBhvr>
                                      <p:tavLst>
                                        <p:tav tm="0">
                                          <p:val>
                                            <p:strVal val="#ppt_w"/>
                                          </p:val>
                                        </p:tav>
                                        <p:tav tm="100000">
                                          <p:val>
                                            <p:strVal val="#ppt_w"/>
                                          </p:val>
                                        </p:tav>
                                      </p:tavLst>
                                    </p:anim>
                                    <p:anim calcmode="lin" valueType="num">
                                      <p:cBhvr>
                                        <p:cTn id="48" dur="3000" fill="hold"/>
                                        <p:tgtEl>
                                          <p:spTgt spid="157"/>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250"/>
                                        <p:tgtEl>
                                          <p:spTgt spid="157"/>
                                        </p:tgtEl>
                                        <p:attrNameLst>
                                          <p:attrName>ppt_x</p:attrName>
                                        </p:attrNameLst>
                                      </p:cBhvr>
                                      <p:tavLst>
                                        <p:tav tm="0">
                                          <p:val>
                                            <p:strVal val="ppt_x"/>
                                          </p:val>
                                        </p:tav>
                                        <p:tav tm="100000">
                                          <p:val>
                                            <p:strVal val="ppt_x"/>
                                          </p:val>
                                        </p:tav>
                                      </p:tavLst>
                                    </p:anim>
                                    <p:anim calcmode="lin" valueType="num">
                                      <p:cBhvr additive="base">
                                        <p:cTn id="51" dur="4250"/>
                                        <p:tgtEl>
                                          <p:spTgt spid="157"/>
                                        </p:tgtEl>
                                        <p:attrNameLst>
                                          <p:attrName>ppt_y</p:attrName>
                                        </p:attrNameLst>
                                      </p:cBhvr>
                                      <p:tavLst>
                                        <p:tav tm="0">
                                          <p:val>
                                            <p:strVal val="ppt_y"/>
                                          </p:val>
                                        </p:tav>
                                        <p:tav tm="100000">
                                          <p:val>
                                            <p:strVal val="0-ppt_h/2"/>
                                          </p:val>
                                        </p:tav>
                                      </p:tavLst>
                                    </p:anim>
                                    <p:set>
                                      <p:cBhvr>
                                        <p:cTn id="52" dur="1" fill="hold">
                                          <p:stCondLst>
                                            <p:cond delay="4249"/>
                                          </p:stCondLst>
                                        </p:cTn>
                                        <p:tgtEl>
                                          <p:spTgt spid="157"/>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4000" fill="hold"/>
                                        <p:tgtEl>
                                          <p:spTgt spid="209"/>
                                        </p:tgtEl>
                                        <p:attrNameLst>
                                          <p:attrName>ppt_x</p:attrName>
                                        </p:attrNameLst>
                                      </p:cBhvr>
                                      <p:tavLst>
                                        <p:tav tm="0">
                                          <p:val>
                                            <p:strVal val="#ppt_x"/>
                                          </p:val>
                                        </p:tav>
                                        <p:tav tm="100000">
                                          <p:val>
                                            <p:strVal val="#ppt_x"/>
                                          </p:val>
                                        </p:tav>
                                      </p:tavLst>
                                    </p:anim>
                                    <p:anim calcmode="lin" valueType="num">
                                      <p:cBhvr additive="base">
                                        <p:cTn id="56" dur="4000" fill="hold"/>
                                        <p:tgtEl>
                                          <p:spTgt spid="209"/>
                                        </p:tgtEl>
                                        <p:attrNameLst>
                                          <p:attrName>ppt_y</p:attrName>
                                        </p:attrNameLst>
                                      </p:cBhvr>
                                      <p:tavLst>
                                        <p:tav tm="0">
                                          <p:val>
                                            <p:strVal val="1+#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209"/>
                                        </p:tgtEl>
                                        <p:attrNameLst>
                                          <p:attrName>style.visibility</p:attrName>
                                        </p:attrNameLst>
                                      </p:cBhvr>
                                      <p:to>
                                        <p:strVal val="visible"/>
                                      </p:to>
                                    </p:set>
                                    <p:anim calcmode="lin" valueType="num">
                                      <p:cBhvr>
                                        <p:cTn id="59" dur="3000" fill="hold"/>
                                        <p:tgtEl>
                                          <p:spTgt spid="209"/>
                                        </p:tgtEl>
                                        <p:attrNameLst>
                                          <p:attrName>ppt_w</p:attrName>
                                        </p:attrNameLst>
                                      </p:cBhvr>
                                      <p:tavLst>
                                        <p:tav tm="0">
                                          <p:val>
                                            <p:strVal val="#ppt_w"/>
                                          </p:val>
                                        </p:tav>
                                        <p:tav tm="100000">
                                          <p:val>
                                            <p:strVal val="#ppt_w"/>
                                          </p:val>
                                        </p:tav>
                                      </p:tavLst>
                                    </p:anim>
                                    <p:anim calcmode="lin" valueType="num">
                                      <p:cBhvr>
                                        <p:cTn id="60" dur="3000" fill="hold"/>
                                        <p:tgtEl>
                                          <p:spTgt spid="209"/>
                                        </p:tgtEl>
                                        <p:attrNameLst>
                                          <p:attrName>ppt_h</p:attrName>
                                        </p:attrNameLst>
                                      </p:cBhvr>
                                      <p:tavLst>
                                        <p:tav tm="0" fmla="#ppt_h*sin(2.5*pi*$)">
                                          <p:val>
                                            <p:fltVal val="0"/>
                                          </p:val>
                                        </p:tav>
                                        <p:tav tm="100000">
                                          <p:val>
                                            <p:fltVal val="1"/>
                                          </p:val>
                                        </p:tav>
                                      </p:tavLst>
                                    </p:anim>
                                  </p:childTnLst>
                                </p:cTn>
                              </p:par>
                              <p:par>
                                <p:cTn id="61" presetID="2" presetClass="exit" presetSubtype="4" fill="hold" nodeType="withEffect">
                                  <p:stCondLst>
                                    <p:cond delay="0"/>
                                  </p:stCondLst>
                                  <p:childTnLst>
                                    <p:anim calcmode="lin" valueType="num">
                                      <p:cBhvr additive="base">
                                        <p:cTn id="62" dur="4000"/>
                                        <p:tgtEl>
                                          <p:spTgt spid="209"/>
                                        </p:tgtEl>
                                        <p:attrNameLst>
                                          <p:attrName>ppt_x</p:attrName>
                                        </p:attrNameLst>
                                      </p:cBhvr>
                                      <p:tavLst>
                                        <p:tav tm="0">
                                          <p:val>
                                            <p:strVal val="ppt_x"/>
                                          </p:val>
                                        </p:tav>
                                        <p:tav tm="100000">
                                          <p:val>
                                            <p:strVal val="ppt_x"/>
                                          </p:val>
                                        </p:tav>
                                      </p:tavLst>
                                    </p:anim>
                                    <p:anim calcmode="lin" valueType="num">
                                      <p:cBhvr additive="base">
                                        <p:cTn id="63" dur="4000"/>
                                        <p:tgtEl>
                                          <p:spTgt spid="209"/>
                                        </p:tgtEl>
                                        <p:attrNameLst>
                                          <p:attrName>ppt_y</p:attrName>
                                        </p:attrNameLst>
                                      </p:cBhvr>
                                      <p:tavLst>
                                        <p:tav tm="0">
                                          <p:val>
                                            <p:strVal val="ppt_y"/>
                                          </p:val>
                                        </p:tav>
                                        <p:tav tm="100000">
                                          <p:val>
                                            <p:strVal val="1+ppt_h/2"/>
                                          </p:val>
                                        </p:tav>
                                      </p:tavLst>
                                    </p:anim>
                                    <p:set>
                                      <p:cBhvr>
                                        <p:cTn id="64" dur="1" fill="hold">
                                          <p:stCondLst>
                                            <p:cond delay="3999"/>
                                          </p:stCondLst>
                                        </p:cTn>
                                        <p:tgtEl>
                                          <p:spTgt spid="209"/>
                                        </p:tgtEl>
                                        <p:attrNameLst>
                                          <p:attrName>style.visibility</p:attrName>
                                        </p:attrNameLst>
                                      </p:cBhvr>
                                      <p:to>
                                        <p:strVal val="hidden"/>
                                      </p:to>
                                    </p:set>
                                  </p:childTnLst>
                                </p:cTn>
                              </p:par>
                              <p:par>
                                <p:cTn id="65" presetID="2" presetClass="entr" presetSubtype="4" fill="hold" nodeType="withEffect">
                                  <p:stCondLst>
                                    <p:cond delay="0"/>
                                  </p:stCondLst>
                                  <p:childTnLst>
                                    <p:set>
                                      <p:cBhvr>
                                        <p:cTn id="66" dur="1" fill="hold">
                                          <p:stCondLst>
                                            <p:cond delay="0"/>
                                          </p:stCondLst>
                                        </p:cTn>
                                        <p:tgtEl>
                                          <p:spTgt spid="260"/>
                                        </p:tgtEl>
                                        <p:attrNameLst>
                                          <p:attrName>style.visibility</p:attrName>
                                        </p:attrNameLst>
                                      </p:cBhvr>
                                      <p:to>
                                        <p:strVal val="visible"/>
                                      </p:to>
                                    </p:set>
                                    <p:anim calcmode="lin" valueType="num">
                                      <p:cBhvr additive="base">
                                        <p:cTn id="67" dur="4000" fill="hold"/>
                                        <p:tgtEl>
                                          <p:spTgt spid="260"/>
                                        </p:tgtEl>
                                        <p:attrNameLst>
                                          <p:attrName>ppt_x</p:attrName>
                                        </p:attrNameLst>
                                      </p:cBhvr>
                                      <p:tavLst>
                                        <p:tav tm="0">
                                          <p:val>
                                            <p:strVal val="#ppt_x"/>
                                          </p:val>
                                        </p:tav>
                                        <p:tav tm="100000">
                                          <p:val>
                                            <p:strVal val="#ppt_x"/>
                                          </p:val>
                                        </p:tav>
                                      </p:tavLst>
                                    </p:anim>
                                    <p:anim calcmode="lin" valueType="num">
                                      <p:cBhvr additive="base">
                                        <p:cTn id="68" dur="4000" fill="hold"/>
                                        <p:tgtEl>
                                          <p:spTgt spid="260"/>
                                        </p:tgtEl>
                                        <p:attrNameLst>
                                          <p:attrName>ppt_y</p:attrName>
                                        </p:attrNameLst>
                                      </p:cBhvr>
                                      <p:tavLst>
                                        <p:tav tm="0">
                                          <p:val>
                                            <p:strVal val="1+#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60"/>
                                        </p:tgtEl>
                                        <p:attrNameLst>
                                          <p:attrName>style.visibility</p:attrName>
                                        </p:attrNameLst>
                                      </p:cBhvr>
                                      <p:to>
                                        <p:strVal val="visible"/>
                                      </p:to>
                                    </p:set>
                                    <p:anim calcmode="lin" valueType="num">
                                      <p:cBhvr>
                                        <p:cTn id="71" dur="3000" fill="hold"/>
                                        <p:tgtEl>
                                          <p:spTgt spid="260"/>
                                        </p:tgtEl>
                                        <p:attrNameLst>
                                          <p:attrName>ppt_w</p:attrName>
                                        </p:attrNameLst>
                                      </p:cBhvr>
                                      <p:tavLst>
                                        <p:tav tm="0">
                                          <p:val>
                                            <p:strVal val="#ppt_w"/>
                                          </p:val>
                                        </p:tav>
                                        <p:tav tm="100000">
                                          <p:val>
                                            <p:strVal val="#ppt_w"/>
                                          </p:val>
                                        </p:tav>
                                      </p:tavLst>
                                    </p:anim>
                                    <p:anim calcmode="lin" valueType="num">
                                      <p:cBhvr>
                                        <p:cTn id="72" dur="3000" fill="hold"/>
                                        <p:tgtEl>
                                          <p:spTgt spid="260"/>
                                        </p:tgtEl>
                                        <p:attrNameLst>
                                          <p:attrName>ppt_h</p:attrName>
                                        </p:attrNameLst>
                                      </p:cBhvr>
                                      <p:tavLst>
                                        <p:tav tm="0" fmla="#ppt_h*sin(2.5*pi*$)">
                                          <p:val>
                                            <p:fltVal val="0"/>
                                          </p:val>
                                        </p:tav>
                                        <p:tav tm="100000">
                                          <p:val>
                                            <p:fltVal val="1"/>
                                          </p:val>
                                        </p:tav>
                                      </p:tavLst>
                                    </p:anim>
                                  </p:childTnLst>
                                </p:cTn>
                              </p:par>
                              <p:par>
                                <p:cTn id="73" presetID="2" presetClass="exit" presetSubtype="4" fill="hold" nodeType="withEffect">
                                  <p:stCondLst>
                                    <p:cond delay="0"/>
                                  </p:stCondLst>
                                  <p:childTnLst>
                                    <p:anim calcmode="lin" valueType="num">
                                      <p:cBhvr additive="base">
                                        <p:cTn id="74" dur="4000"/>
                                        <p:tgtEl>
                                          <p:spTgt spid="260"/>
                                        </p:tgtEl>
                                        <p:attrNameLst>
                                          <p:attrName>ppt_x</p:attrName>
                                        </p:attrNameLst>
                                      </p:cBhvr>
                                      <p:tavLst>
                                        <p:tav tm="0">
                                          <p:val>
                                            <p:strVal val="ppt_x"/>
                                          </p:val>
                                        </p:tav>
                                        <p:tav tm="100000">
                                          <p:val>
                                            <p:strVal val="ppt_x"/>
                                          </p:val>
                                        </p:tav>
                                      </p:tavLst>
                                    </p:anim>
                                    <p:anim calcmode="lin" valueType="num">
                                      <p:cBhvr additive="base">
                                        <p:cTn id="75" dur="4000"/>
                                        <p:tgtEl>
                                          <p:spTgt spid="260"/>
                                        </p:tgtEl>
                                        <p:attrNameLst>
                                          <p:attrName>ppt_y</p:attrName>
                                        </p:attrNameLst>
                                      </p:cBhvr>
                                      <p:tavLst>
                                        <p:tav tm="0">
                                          <p:val>
                                            <p:strVal val="ppt_y"/>
                                          </p:val>
                                        </p:tav>
                                        <p:tav tm="100000">
                                          <p:val>
                                            <p:strVal val="1+ppt_h/2"/>
                                          </p:val>
                                        </p:tav>
                                      </p:tavLst>
                                    </p:anim>
                                    <p:set>
                                      <p:cBhvr>
                                        <p:cTn id="76" dur="1" fill="hold">
                                          <p:stCondLst>
                                            <p:cond delay="3999"/>
                                          </p:stCondLst>
                                        </p:cTn>
                                        <p:tgtEl>
                                          <p:spTgt spid="260"/>
                                        </p:tgtEl>
                                        <p:attrNameLst>
                                          <p:attrName>style.visibility</p:attrName>
                                        </p:attrNameLst>
                                      </p:cBhvr>
                                      <p:to>
                                        <p:strVal val="hidden"/>
                                      </p:to>
                                    </p:set>
                                  </p:childTnLst>
                                </p:cTn>
                              </p:par>
                              <p:par>
                                <p:cTn id="77" presetID="2" presetClass="entr" presetSubtype="4" fill="hold" nodeType="withEffect">
                                  <p:stCondLst>
                                    <p:cond delay="0"/>
                                  </p:stCondLst>
                                  <p:childTnLst>
                                    <p:set>
                                      <p:cBhvr>
                                        <p:cTn id="78" dur="1" fill="hold">
                                          <p:stCondLst>
                                            <p:cond delay="0"/>
                                          </p:stCondLst>
                                        </p:cTn>
                                        <p:tgtEl>
                                          <p:spTgt spid="311"/>
                                        </p:tgtEl>
                                        <p:attrNameLst>
                                          <p:attrName>style.visibility</p:attrName>
                                        </p:attrNameLst>
                                      </p:cBhvr>
                                      <p:to>
                                        <p:strVal val="visible"/>
                                      </p:to>
                                    </p:set>
                                    <p:anim calcmode="lin" valueType="num">
                                      <p:cBhvr additive="base">
                                        <p:cTn id="79" dur="4000" fill="hold"/>
                                        <p:tgtEl>
                                          <p:spTgt spid="311"/>
                                        </p:tgtEl>
                                        <p:attrNameLst>
                                          <p:attrName>ppt_x</p:attrName>
                                        </p:attrNameLst>
                                      </p:cBhvr>
                                      <p:tavLst>
                                        <p:tav tm="0">
                                          <p:val>
                                            <p:strVal val="#ppt_x"/>
                                          </p:val>
                                        </p:tav>
                                        <p:tav tm="100000">
                                          <p:val>
                                            <p:strVal val="#ppt_x"/>
                                          </p:val>
                                        </p:tav>
                                      </p:tavLst>
                                    </p:anim>
                                    <p:anim calcmode="lin" valueType="num">
                                      <p:cBhvr additive="base">
                                        <p:cTn id="80" dur="4000" fill="hold"/>
                                        <p:tgtEl>
                                          <p:spTgt spid="311"/>
                                        </p:tgtEl>
                                        <p:attrNameLst>
                                          <p:attrName>ppt_y</p:attrName>
                                        </p:attrNameLst>
                                      </p:cBhvr>
                                      <p:tavLst>
                                        <p:tav tm="0">
                                          <p:val>
                                            <p:strVal val="1+#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311"/>
                                        </p:tgtEl>
                                        <p:attrNameLst>
                                          <p:attrName>style.visibility</p:attrName>
                                        </p:attrNameLst>
                                      </p:cBhvr>
                                      <p:to>
                                        <p:strVal val="visible"/>
                                      </p:to>
                                    </p:set>
                                    <p:anim calcmode="lin" valueType="num">
                                      <p:cBhvr>
                                        <p:cTn id="83" dur="3000" fill="hold"/>
                                        <p:tgtEl>
                                          <p:spTgt spid="311"/>
                                        </p:tgtEl>
                                        <p:attrNameLst>
                                          <p:attrName>ppt_w</p:attrName>
                                        </p:attrNameLst>
                                      </p:cBhvr>
                                      <p:tavLst>
                                        <p:tav tm="0">
                                          <p:val>
                                            <p:strVal val="#ppt_w"/>
                                          </p:val>
                                        </p:tav>
                                        <p:tav tm="100000">
                                          <p:val>
                                            <p:strVal val="#ppt_w"/>
                                          </p:val>
                                        </p:tav>
                                      </p:tavLst>
                                    </p:anim>
                                    <p:anim calcmode="lin" valueType="num">
                                      <p:cBhvr>
                                        <p:cTn id="84" dur="3000" fill="hold"/>
                                        <p:tgtEl>
                                          <p:spTgt spid="311"/>
                                        </p:tgtEl>
                                        <p:attrNameLst>
                                          <p:attrName>ppt_h</p:attrName>
                                        </p:attrNameLst>
                                      </p:cBhvr>
                                      <p:tavLst>
                                        <p:tav tm="0" fmla="#ppt_h*sin(2.5*pi*$)">
                                          <p:val>
                                            <p:fltVal val="0"/>
                                          </p:val>
                                        </p:tav>
                                        <p:tav tm="100000">
                                          <p:val>
                                            <p:fltVal val="1"/>
                                          </p:val>
                                        </p:tav>
                                      </p:tavLst>
                                    </p:anim>
                                  </p:childTnLst>
                                </p:cTn>
                              </p:par>
                              <p:par>
                                <p:cTn id="85" presetID="2" presetClass="exit" presetSubtype="1" fill="hold" nodeType="withEffect">
                                  <p:stCondLst>
                                    <p:cond delay="0"/>
                                  </p:stCondLst>
                                  <p:childTnLst>
                                    <p:anim calcmode="lin" valueType="num">
                                      <p:cBhvr additive="base">
                                        <p:cTn id="86" dur="4000"/>
                                        <p:tgtEl>
                                          <p:spTgt spid="311"/>
                                        </p:tgtEl>
                                        <p:attrNameLst>
                                          <p:attrName>ppt_x</p:attrName>
                                        </p:attrNameLst>
                                      </p:cBhvr>
                                      <p:tavLst>
                                        <p:tav tm="0">
                                          <p:val>
                                            <p:strVal val="ppt_x"/>
                                          </p:val>
                                        </p:tav>
                                        <p:tav tm="100000">
                                          <p:val>
                                            <p:strVal val="ppt_x"/>
                                          </p:val>
                                        </p:tav>
                                      </p:tavLst>
                                    </p:anim>
                                    <p:anim calcmode="lin" valueType="num">
                                      <p:cBhvr additive="base">
                                        <p:cTn id="87" dur="4000"/>
                                        <p:tgtEl>
                                          <p:spTgt spid="311"/>
                                        </p:tgtEl>
                                        <p:attrNameLst>
                                          <p:attrName>ppt_y</p:attrName>
                                        </p:attrNameLst>
                                      </p:cBhvr>
                                      <p:tavLst>
                                        <p:tav tm="0">
                                          <p:val>
                                            <p:strVal val="ppt_y"/>
                                          </p:val>
                                        </p:tav>
                                        <p:tav tm="100000">
                                          <p:val>
                                            <p:strVal val="0-ppt_h/2"/>
                                          </p:val>
                                        </p:tav>
                                      </p:tavLst>
                                    </p:anim>
                                    <p:set>
                                      <p:cBhvr>
                                        <p:cTn id="88" dur="1" fill="hold">
                                          <p:stCondLst>
                                            <p:cond delay="3999"/>
                                          </p:stCondLst>
                                        </p:cTn>
                                        <p:tgtEl>
                                          <p:spTgt spid="311"/>
                                        </p:tgtEl>
                                        <p:attrNameLst>
                                          <p:attrName>style.visibility</p:attrName>
                                        </p:attrNameLst>
                                      </p:cBhvr>
                                      <p:to>
                                        <p:strVal val="hidden"/>
                                      </p:to>
                                    </p:set>
                                  </p:childTnLst>
                                </p:cTn>
                              </p:par>
                              <p:par>
                                <p:cTn id="89" presetID="2" presetClass="entr" presetSubtype="4" fill="hold" nodeType="withEffect">
                                  <p:stCondLst>
                                    <p:cond delay="0"/>
                                  </p:stCondLst>
                                  <p:childTnLst>
                                    <p:set>
                                      <p:cBhvr>
                                        <p:cTn id="90" dur="1" fill="hold">
                                          <p:stCondLst>
                                            <p:cond delay="0"/>
                                          </p:stCondLst>
                                        </p:cTn>
                                        <p:tgtEl>
                                          <p:spTgt spid="362"/>
                                        </p:tgtEl>
                                        <p:attrNameLst>
                                          <p:attrName>style.visibility</p:attrName>
                                        </p:attrNameLst>
                                      </p:cBhvr>
                                      <p:to>
                                        <p:strVal val="visible"/>
                                      </p:to>
                                    </p:set>
                                    <p:anim calcmode="lin" valueType="num">
                                      <p:cBhvr additive="base">
                                        <p:cTn id="91" dur="4000" fill="hold"/>
                                        <p:tgtEl>
                                          <p:spTgt spid="362"/>
                                        </p:tgtEl>
                                        <p:attrNameLst>
                                          <p:attrName>ppt_x</p:attrName>
                                        </p:attrNameLst>
                                      </p:cBhvr>
                                      <p:tavLst>
                                        <p:tav tm="0">
                                          <p:val>
                                            <p:strVal val="#ppt_x"/>
                                          </p:val>
                                        </p:tav>
                                        <p:tav tm="100000">
                                          <p:val>
                                            <p:strVal val="#ppt_x"/>
                                          </p:val>
                                        </p:tav>
                                      </p:tavLst>
                                    </p:anim>
                                    <p:anim calcmode="lin" valueType="num">
                                      <p:cBhvr additive="base">
                                        <p:cTn id="92" dur="4000" fill="hold"/>
                                        <p:tgtEl>
                                          <p:spTgt spid="362"/>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362"/>
                                        </p:tgtEl>
                                        <p:attrNameLst>
                                          <p:attrName>style.visibility</p:attrName>
                                        </p:attrNameLst>
                                      </p:cBhvr>
                                      <p:to>
                                        <p:strVal val="visible"/>
                                      </p:to>
                                    </p:set>
                                    <p:anim calcmode="lin" valueType="num">
                                      <p:cBhvr>
                                        <p:cTn id="95" dur="3000" fill="hold"/>
                                        <p:tgtEl>
                                          <p:spTgt spid="362"/>
                                        </p:tgtEl>
                                        <p:attrNameLst>
                                          <p:attrName>ppt_w</p:attrName>
                                        </p:attrNameLst>
                                      </p:cBhvr>
                                      <p:tavLst>
                                        <p:tav tm="0">
                                          <p:val>
                                            <p:strVal val="#ppt_w"/>
                                          </p:val>
                                        </p:tav>
                                        <p:tav tm="100000">
                                          <p:val>
                                            <p:strVal val="#ppt_w"/>
                                          </p:val>
                                        </p:tav>
                                      </p:tavLst>
                                    </p:anim>
                                    <p:anim calcmode="lin" valueType="num">
                                      <p:cBhvr>
                                        <p:cTn id="96" dur="3000" fill="hold"/>
                                        <p:tgtEl>
                                          <p:spTgt spid="362"/>
                                        </p:tgtEl>
                                        <p:attrNameLst>
                                          <p:attrName>ppt_h</p:attrName>
                                        </p:attrNameLst>
                                      </p:cBhvr>
                                      <p:tavLst>
                                        <p:tav tm="0" fmla="#ppt_h*sin(2.5*pi*$)">
                                          <p:val>
                                            <p:fltVal val="0"/>
                                          </p:val>
                                        </p:tav>
                                        <p:tav tm="100000">
                                          <p:val>
                                            <p:fltVal val="1"/>
                                          </p:val>
                                        </p:tav>
                                      </p:tavLst>
                                    </p:anim>
                                  </p:childTnLst>
                                </p:cTn>
                              </p:par>
                              <p:par>
                                <p:cTn id="97" presetID="2" presetClass="exit" presetSubtype="1" fill="hold" nodeType="withEffect">
                                  <p:stCondLst>
                                    <p:cond delay="0"/>
                                  </p:stCondLst>
                                  <p:childTnLst>
                                    <p:anim calcmode="lin" valueType="num">
                                      <p:cBhvr additive="base">
                                        <p:cTn id="98" dur="4000"/>
                                        <p:tgtEl>
                                          <p:spTgt spid="362"/>
                                        </p:tgtEl>
                                        <p:attrNameLst>
                                          <p:attrName>ppt_x</p:attrName>
                                        </p:attrNameLst>
                                      </p:cBhvr>
                                      <p:tavLst>
                                        <p:tav tm="0">
                                          <p:val>
                                            <p:strVal val="ppt_x"/>
                                          </p:val>
                                        </p:tav>
                                        <p:tav tm="100000">
                                          <p:val>
                                            <p:strVal val="ppt_x"/>
                                          </p:val>
                                        </p:tav>
                                      </p:tavLst>
                                    </p:anim>
                                    <p:anim calcmode="lin" valueType="num">
                                      <p:cBhvr additive="base">
                                        <p:cTn id="99" dur="4000"/>
                                        <p:tgtEl>
                                          <p:spTgt spid="362"/>
                                        </p:tgtEl>
                                        <p:attrNameLst>
                                          <p:attrName>ppt_y</p:attrName>
                                        </p:attrNameLst>
                                      </p:cBhvr>
                                      <p:tavLst>
                                        <p:tav tm="0">
                                          <p:val>
                                            <p:strVal val="ppt_y"/>
                                          </p:val>
                                        </p:tav>
                                        <p:tav tm="100000">
                                          <p:val>
                                            <p:strVal val="0-ppt_h/2"/>
                                          </p:val>
                                        </p:tav>
                                      </p:tavLst>
                                    </p:anim>
                                    <p:set>
                                      <p:cBhvr>
                                        <p:cTn id="100" dur="1" fill="hold">
                                          <p:stCondLst>
                                            <p:cond delay="3999"/>
                                          </p:stCondLst>
                                        </p:cTn>
                                        <p:tgtEl>
                                          <p:spTgt spid="362"/>
                                        </p:tgtEl>
                                        <p:attrNameLst>
                                          <p:attrName>style.visibility</p:attrName>
                                        </p:attrNameLst>
                                      </p:cBhvr>
                                      <p:to>
                                        <p:strVal val="hidden"/>
                                      </p:to>
                                    </p:set>
                                  </p:childTnLst>
                                </p:cTn>
                              </p:par>
                              <p:par>
                                <p:cTn id="101" presetID="23" presetClass="entr" presetSubtype="288" fill="hold" nodeType="withEffect">
                                  <p:stCondLst>
                                    <p:cond delay="500"/>
                                  </p:stCondLst>
                                  <p:childTnLst>
                                    <p:set>
                                      <p:cBhvr>
                                        <p:cTn id="102" dur="1" fill="hold">
                                          <p:stCondLst>
                                            <p:cond delay="0"/>
                                          </p:stCondLst>
                                        </p:cTn>
                                        <p:tgtEl>
                                          <p:spTgt spid="413"/>
                                        </p:tgtEl>
                                        <p:attrNameLst>
                                          <p:attrName>style.visibility</p:attrName>
                                        </p:attrNameLst>
                                      </p:cBhvr>
                                      <p:to>
                                        <p:strVal val="visible"/>
                                      </p:to>
                                    </p:set>
                                    <p:anim calcmode="lin" valueType="num">
                                      <p:cBhvr>
                                        <p:cTn id="103" dur="3400" fill="hold"/>
                                        <p:tgtEl>
                                          <p:spTgt spid="413"/>
                                        </p:tgtEl>
                                        <p:attrNameLst>
                                          <p:attrName>ppt_w</p:attrName>
                                        </p:attrNameLst>
                                      </p:cBhvr>
                                      <p:tavLst>
                                        <p:tav tm="0">
                                          <p:val>
                                            <p:strVal val="4/3*#ppt_w"/>
                                          </p:val>
                                        </p:tav>
                                        <p:tav tm="100000">
                                          <p:val>
                                            <p:strVal val="#ppt_w"/>
                                          </p:val>
                                        </p:tav>
                                      </p:tavLst>
                                    </p:anim>
                                    <p:anim calcmode="lin" valueType="num">
                                      <p:cBhvr>
                                        <p:cTn id="104" dur="3400" fill="hold"/>
                                        <p:tgtEl>
                                          <p:spTgt spid="413"/>
                                        </p:tgtEl>
                                        <p:attrNameLst>
                                          <p:attrName>ppt_h</p:attrName>
                                        </p:attrNameLst>
                                      </p:cBhvr>
                                      <p:tavLst>
                                        <p:tav tm="0">
                                          <p:val>
                                            <p:strVal val="4/3*#ppt_h"/>
                                          </p:val>
                                        </p:tav>
                                        <p:tav tm="100000">
                                          <p:val>
                                            <p:strVal val="#ppt_h"/>
                                          </p:val>
                                        </p:tav>
                                      </p:tavLst>
                                    </p:anim>
                                  </p:childTnLst>
                                </p:cTn>
                              </p:par>
                              <p:par>
                                <p:cTn id="105" presetID="16" presetClass="entr" presetSubtype="42" fill="hold" nodeType="withEffect">
                                  <p:stCondLst>
                                    <p:cond delay="500"/>
                                  </p:stCondLst>
                                  <p:childTnLst>
                                    <p:set>
                                      <p:cBhvr>
                                        <p:cTn id="106" dur="1" fill="hold">
                                          <p:stCondLst>
                                            <p:cond delay="0"/>
                                          </p:stCondLst>
                                        </p:cTn>
                                        <p:tgtEl>
                                          <p:spTgt spid="413"/>
                                        </p:tgtEl>
                                        <p:attrNameLst>
                                          <p:attrName>style.visibility</p:attrName>
                                        </p:attrNameLst>
                                      </p:cBhvr>
                                      <p:to>
                                        <p:strVal val="visible"/>
                                      </p:to>
                                    </p:set>
                                    <p:animEffect transition="in" filter="barn(outHorizontal)">
                                      <p:cBhvr>
                                        <p:cTn id="107" dur="3400"/>
                                        <p:tgtEl>
                                          <p:spTgt spid="413"/>
                                        </p:tgtEl>
                                      </p:cBhvr>
                                    </p:animEffect>
                                  </p:childTnLst>
                                </p:cTn>
                              </p:par>
                              <p:par>
                                <p:cTn id="108" presetID="9" presetClass="emph" presetSubtype="0" nodeType="withEffect">
                                  <p:stCondLst>
                                    <p:cond delay="0"/>
                                  </p:stCondLst>
                                  <p:childTnLst>
                                    <p:set>
                                      <p:cBhvr rctx="PPT">
                                        <p:cTn id="109" dur="indefinite"/>
                                        <p:tgtEl>
                                          <p:spTgt spid="420"/>
                                        </p:tgtEl>
                                        <p:attrNameLst>
                                          <p:attrName>style.opacity</p:attrName>
                                        </p:attrNameLst>
                                      </p:cBhvr>
                                      <p:to>
                                        <p:strVal val="0"/>
                                      </p:to>
                                    </p:set>
                                    <p:animEffect filter="image" prLst="opacity: 0">
                                      <p:cBhvr rctx="IE">
                                        <p:cTn id="110" dur="indefinite"/>
                                        <p:tgtEl>
                                          <p:spTgt spid="420"/>
                                        </p:tgtEl>
                                      </p:cBhvr>
                                    </p:animEffect>
                                  </p:childTnLst>
                                </p:cTn>
                              </p:par>
                              <p:par>
                                <p:cTn id="111" presetID="19" presetClass="entr" presetSubtype="10" fill="hold" grpId="0" nodeType="withEffect">
                                  <p:stCondLst>
                                    <p:cond delay="1500"/>
                                  </p:stCondLst>
                                  <p:childTnLst>
                                    <p:set>
                                      <p:cBhvr>
                                        <p:cTn id="112" dur="1" fill="hold">
                                          <p:stCondLst>
                                            <p:cond delay="0"/>
                                          </p:stCondLst>
                                        </p:cTn>
                                        <p:tgtEl>
                                          <p:spTgt spid="450"/>
                                        </p:tgtEl>
                                        <p:attrNameLst>
                                          <p:attrName>style.visibility</p:attrName>
                                        </p:attrNameLst>
                                      </p:cBhvr>
                                      <p:to>
                                        <p:strVal val="visible"/>
                                      </p:to>
                                    </p:set>
                                    <p:anim calcmode="lin" valueType="num">
                                      <p:cBhvr>
                                        <p:cTn id="113" dur="3000" fill="hold"/>
                                        <p:tgtEl>
                                          <p:spTgt spid="450"/>
                                        </p:tgtEl>
                                        <p:attrNameLst>
                                          <p:attrName>ppt_w</p:attrName>
                                        </p:attrNameLst>
                                      </p:cBhvr>
                                      <p:tavLst>
                                        <p:tav tm="0" fmla="#ppt_w*sin(2.5*pi*$)">
                                          <p:val>
                                            <p:fltVal val="0"/>
                                          </p:val>
                                        </p:tav>
                                        <p:tav tm="100000">
                                          <p:val>
                                            <p:fltVal val="1"/>
                                          </p:val>
                                        </p:tav>
                                      </p:tavLst>
                                    </p:anim>
                                    <p:anim calcmode="lin" valueType="num">
                                      <p:cBhvr>
                                        <p:cTn id="114" dur="3000" fill="hold"/>
                                        <p:tgtEl>
                                          <p:spTgt spid="450"/>
                                        </p:tgtEl>
                                        <p:attrNameLst>
                                          <p:attrName>ppt_h</p:attrName>
                                        </p:attrNameLst>
                                      </p:cBhvr>
                                      <p:tavLst>
                                        <p:tav tm="0">
                                          <p:val>
                                            <p:strVal val="#ppt_h"/>
                                          </p:val>
                                        </p:tav>
                                        <p:tav tm="100000">
                                          <p:val>
                                            <p:strVal val="#ppt_h"/>
                                          </p:val>
                                        </p:tav>
                                      </p:tavLst>
                                    </p:anim>
                                  </p:childTnLst>
                                </p:cTn>
                              </p:par>
                              <p:par>
                                <p:cTn id="115" presetID="5" presetClass="exit" presetSubtype="5" fill="hold" grpId="1" nodeType="withEffect">
                                  <p:stCondLst>
                                    <p:cond delay="1500"/>
                                  </p:stCondLst>
                                  <p:childTnLst>
                                    <p:animEffect transition="out" filter="checkerboard(down)">
                                      <p:cBhvr>
                                        <p:cTn id="116" dur="3000"/>
                                        <p:tgtEl>
                                          <p:spTgt spid="450"/>
                                        </p:tgtEl>
                                      </p:cBhvr>
                                    </p:animEffect>
                                    <p:set>
                                      <p:cBhvr>
                                        <p:cTn id="117" dur="1" fill="hold">
                                          <p:stCondLst>
                                            <p:cond delay="2999"/>
                                          </p:stCondLst>
                                        </p:cTn>
                                        <p:tgtEl>
                                          <p:spTgt spid="450"/>
                                        </p:tgtEl>
                                        <p:attrNameLst>
                                          <p:attrName>style.visibility</p:attrName>
                                        </p:attrNameLst>
                                      </p:cBhvr>
                                      <p:to>
                                        <p:strVal val="hidden"/>
                                      </p:to>
                                    </p:set>
                                  </p:childTnLst>
                                </p:cTn>
                              </p:par>
                              <p:par>
                                <p:cTn id="118" presetID="19" presetClass="entr" presetSubtype="10" fill="hold" grpId="0" nodeType="withEffect">
                                  <p:stCondLst>
                                    <p:cond delay="1500"/>
                                  </p:stCondLst>
                                  <p:childTnLst>
                                    <p:set>
                                      <p:cBhvr>
                                        <p:cTn id="119" dur="1" fill="hold">
                                          <p:stCondLst>
                                            <p:cond delay="0"/>
                                          </p:stCondLst>
                                        </p:cTn>
                                        <p:tgtEl>
                                          <p:spTgt spid="451"/>
                                        </p:tgtEl>
                                        <p:attrNameLst>
                                          <p:attrName>style.visibility</p:attrName>
                                        </p:attrNameLst>
                                      </p:cBhvr>
                                      <p:to>
                                        <p:strVal val="visible"/>
                                      </p:to>
                                    </p:set>
                                    <p:anim calcmode="lin" valueType="num">
                                      <p:cBhvr>
                                        <p:cTn id="120" dur="3000" fill="hold"/>
                                        <p:tgtEl>
                                          <p:spTgt spid="451"/>
                                        </p:tgtEl>
                                        <p:attrNameLst>
                                          <p:attrName>ppt_w</p:attrName>
                                        </p:attrNameLst>
                                      </p:cBhvr>
                                      <p:tavLst>
                                        <p:tav tm="0" fmla="#ppt_w*sin(2.5*pi*$)">
                                          <p:val>
                                            <p:fltVal val="0"/>
                                          </p:val>
                                        </p:tav>
                                        <p:tav tm="100000">
                                          <p:val>
                                            <p:fltVal val="1"/>
                                          </p:val>
                                        </p:tav>
                                      </p:tavLst>
                                    </p:anim>
                                    <p:anim calcmode="lin" valueType="num">
                                      <p:cBhvr>
                                        <p:cTn id="121" dur="3000" fill="hold"/>
                                        <p:tgtEl>
                                          <p:spTgt spid="451"/>
                                        </p:tgtEl>
                                        <p:attrNameLst>
                                          <p:attrName>ppt_h</p:attrName>
                                        </p:attrNameLst>
                                      </p:cBhvr>
                                      <p:tavLst>
                                        <p:tav tm="0">
                                          <p:val>
                                            <p:strVal val="#ppt_h"/>
                                          </p:val>
                                        </p:tav>
                                        <p:tav tm="100000">
                                          <p:val>
                                            <p:strVal val="#ppt_h"/>
                                          </p:val>
                                        </p:tav>
                                      </p:tavLst>
                                    </p:anim>
                                  </p:childTnLst>
                                </p:cTn>
                              </p:par>
                              <p:par>
                                <p:cTn id="122" presetID="5" presetClass="exit" presetSubtype="5" fill="hold" grpId="1" nodeType="withEffect">
                                  <p:stCondLst>
                                    <p:cond delay="1500"/>
                                  </p:stCondLst>
                                  <p:childTnLst>
                                    <p:animEffect transition="out" filter="checkerboard(down)">
                                      <p:cBhvr>
                                        <p:cTn id="123" dur="3000"/>
                                        <p:tgtEl>
                                          <p:spTgt spid="451"/>
                                        </p:tgtEl>
                                      </p:cBhvr>
                                    </p:animEffect>
                                    <p:set>
                                      <p:cBhvr>
                                        <p:cTn id="124" dur="1" fill="hold">
                                          <p:stCondLst>
                                            <p:cond delay="2999"/>
                                          </p:stCondLst>
                                        </p:cTn>
                                        <p:tgtEl>
                                          <p:spTgt spid="451"/>
                                        </p:tgtEl>
                                        <p:attrNameLst>
                                          <p:attrName>style.visibility</p:attrName>
                                        </p:attrNameLst>
                                      </p:cBhvr>
                                      <p:to>
                                        <p:strVal val="hidden"/>
                                      </p:to>
                                    </p:set>
                                  </p:childTnLst>
                                </p:cTn>
                              </p:par>
                              <p:par>
                                <p:cTn id="125" presetID="19" presetClass="entr" presetSubtype="10" fill="hold" grpId="0" nodeType="withEffect">
                                  <p:stCondLst>
                                    <p:cond delay="1500"/>
                                  </p:stCondLst>
                                  <p:childTnLst>
                                    <p:set>
                                      <p:cBhvr>
                                        <p:cTn id="126" dur="1" fill="hold">
                                          <p:stCondLst>
                                            <p:cond delay="0"/>
                                          </p:stCondLst>
                                        </p:cTn>
                                        <p:tgtEl>
                                          <p:spTgt spid="452"/>
                                        </p:tgtEl>
                                        <p:attrNameLst>
                                          <p:attrName>style.visibility</p:attrName>
                                        </p:attrNameLst>
                                      </p:cBhvr>
                                      <p:to>
                                        <p:strVal val="visible"/>
                                      </p:to>
                                    </p:set>
                                    <p:anim calcmode="lin" valueType="num">
                                      <p:cBhvr>
                                        <p:cTn id="127" dur="3000" fill="hold"/>
                                        <p:tgtEl>
                                          <p:spTgt spid="452"/>
                                        </p:tgtEl>
                                        <p:attrNameLst>
                                          <p:attrName>ppt_w</p:attrName>
                                        </p:attrNameLst>
                                      </p:cBhvr>
                                      <p:tavLst>
                                        <p:tav tm="0" fmla="#ppt_w*sin(2.5*pi*$)">
                                          <p:val>
                                            <p:fltVal val="0"/>
                                          </p:val>
                                        </p:tav>
                                        <p:tav tm="100000">
                                          <p:val>
                                            <p:fltVal val="1"/>
                                          </p:val>
                                        </p:tav>
                                      </p:tavLst>
                                    </p:anim>
                                    <p:anim calcmode="lin" valueType="num">
                                      <p:cBhvr>
                                        <p:cTn id="128" dur="3000" fill="hold"/>
                                        <p:tgtEl>
                                          <p:spTgt spid="452"/>
                                        </p:tgtEl>
                                        <p:attrNameLst>
                                          <p:attrName>ppt_h</p:attrName>
                                        </p:attrNameLst>
                                      </p:cBhvr>
                                      <p:tavLst>
                                        <p:tav tm="0">
                                          <p:val>
                                            <p:strVal val="#ppt_h"/>
                                          </p:val>
                                        </p:tav>
                                        <p:tav tm="100000">
                                          <p:val>
                                            <p:strVal val="#ppt_h"/>
                                          </p:val>
                                        </p:tav>
                                      </p:tavLst>
                                    </p:anim>
                                  </p:childTnLst>
                                </p:cTn>
                              </p:par>
                              <p:par>
                                <p:cTn id="129" presetID="5" presetClass="exit" presetSubtype="5" fill="hold" grpId="1" nodeType="withEffect">
                                  <p:stCondLst>
                                    <p:cond delay="1500"/>
                                  </p:stCondLst>
                                  <p:childTnLst>
                                    <p:animEffect transition="out" filter="checkerboard(down)">
                                      <p:cBhvr>
                                        <p:cTn id="130" dur="3000"/>
                                        <p:tgtEl>
                                          <p:spTgt spid="452"/>
                                        </p:tgtEl>
                                      </p:cBhvr>
                                    </p:animEffect>
                                    <p:set>
                                      <p:cBhvr>
                                        <p:cTn id="131" dur="1" fill="hold">
                                          <p:stCondLst>
                                            <p:cond delay="2999"/>
                                          </p:stCondLst>
                                        </p:cTn>
                                        <p:tgtEl>
                                          <p:spTgt spid="452"/>
                                        </p:tgtEl>
                                        <p:attrNameLst>
                                          <p:attrName>style.visibility</p:attrName>
                                        </p:attrNameLst>
                                      </p:cBhvr>
                                      <p:to>
                                        <p:strVal val="hidden"/>
                                      </p:to>
                                    </p:set>
                                  </p:childTnLst>
                                </p:cTn>
                              </p:par>
                              <p:par>
                                <p:cTn id="132" presetID="19" presetClass="entr" presetSubtype="10" fill="hold" grpId="0" nodeType="withEffect">
                                  <p:stCondLst>
                                    <p:cond delay="1500"/>
                                  </p:stCondLst>
                                  <p:childTnLst>
                                    <p:set>
                                      <p:cBhvr>
                                        <p:cTn id="133" dur="1" fill="hold">
                                          <p:stCondLst>
                                            <p:cond delay="0"/>
                                          </p:stCondLst>
                                        </p:cTn>
                                        <p:tgtEl>
                                          <p:spTgt spid="453"/>
                                        </p:tgtEl>
                                        <p:attrNameLst>
                                          <p:attrName>style.visibility</p:attrName>
                                        </p:attrNameLst>
                                      </p:cBhvr>
                                      <p:to>
                                        <p:strVal val="visible"/>
                                      </p:to>
                                    </p:set>
                                    <p:anim calcmode="lin" valueType="num">
                                      <p:cBhvr>
                                        <p:cTn id="134" dur="3000" fill="hold"/>
                                        <p:tgtEl>
                                          <p:spTgt spid="453"/>
                                        </p:tgtEl>
                                        <p:attrNameLst>
                                          <p:attrName>ppt_w</p:attrName>
                                        </p:attrNameLst>
                                      </p:cBhvr>
                                      <p:tavLst>
                                        <p:tav tm="0" fmla="#ppt_w*sin(2.5*pi*$)">
                                          <p:val>
                                            <p:fltVal val="0"/>
                                          </p:val>
                                        </p:tav>
                                        <p:tav tm="100000">
                                          <p:val>
                                            <p:fltVal val="1"/>
                                          </p:val>
                                        </p:tav>
                                      </p:tavLst>
                                    </p:anim>
                                    <p:anim calcmode="lin" valueType="num">
                                      <p:cBhvr>
                                        <p:cTn id="135" dur="3000" fill="hold"/>
                                        <p:tgtEl>
                                          <p:spTgt spid="453"/>
                                        </p:tgtEl>
                                        <p:attrNameLst>
                                          <p:attrName>ppt_h</p:attrName>
                                        </p:attrNameLst>
                                      </p:cBhvr>
                                      <p:tavLst>
                                        <p:tav tm="0">
                                          <p:val>
                                            <p:strVal val="#ppt_h"/>
                                          </p:val>
                                        </p:tav>
                                        <p:tav tm="100000">
                                          <p:val>
                                            <p:strVal val="#ppt_h"/>
                                          </p:val>
                                        </p:tav>
                                      </p:tavLst>
                                    </p:anim>
                                  </p:childTnLst>
                                </p:cTn>
                              </p:par>
                              <p:par>
                                <p:cTn id="136" presetID="5" presetClass="exit" presetSubtype="5" fill="hold" grpId="1" nodeType="withEffect">
                                  <p:stCondLst>
                                    <p:cond delay="1500"/>
                                  </p:stCondLst>
                                  <p:childTnLst>
                                    <p:animEffect transition="out" filter="checkerboard(down)">
                                      <p:cBhvr>
                                        <p:cTn id="137" dur="3000"/>
                                        <p:tgtEl>
                                          <p:spTgt spid="453"/>
                                        </p:tgtEl>
                                      </p:cBhvr>
                                    </p:animEffect>
                                    <p:set>
                                      <p:cBhvr>
                                        <p:cTn id="138" dur="1" fill="hold">
                                          <p:stCondLst>
                                            <p:cond delay="2999"/>
                                          </p:stCondLst>
                                        </p:cTn>
                                        <p:tgtEl>
                                          <p:spTgt spid="453"/>
                                        </p:tgtEl>
                                        <p:attrNameLst>
                                          <p:attrName>style.visibility</p:attrName>
                                        </p:attrNameLst>
                                      </p:cBhvr>
                                      <p:to>
                                        <p:strVal val="hidden"/>
                                      </p:to>
                                    </p:set>
                                  </p:childTnLst>
                                </p:cTn>
                              </p:par>
                              <p:par>
                                <p:cTn id="139" presetID="19" presetClass="entr" presetSubtype="10" fill="hold" grpId="0" nodeType="withEffect">
                                  <p:stCondLst>
                                    <p:cond delay="1500"/>
                                  </p:stCondLst>
                                  <p:childTnLst>
                                    <p:set>
                                      <p:cBhvr>
                                        <p:cTn id="140" dur="1" fill="hold">
                                          <p:stCondLst>
                                            <p:cond delay="0"/>
                                          </p:stCondLst>
                                        </p:cTn>
                                        <p:tgtEl>
                                          <p:spTgt spid="454"/>
                                        </p:tgtEl>
                                        <p:attrNameLst>
                                          <p:attrName>style.visibility</p:attrName>
                                        </p:attrNameLst>
                                      </p:cBhvr>
                                      <p:to>
                                        <p:strVal val="visible"/>
                                      </p:to>
                                    </p:set>
                                    <p:anim calcmode="lin" valueType="num">
                                      <p:cBhvr>
                                        <p:cTn id="141" dur="3000" fill="hold"/>
                                        <p:tgtEl>
                                          <p:spTgt spid="454"/>
                                        </p:tgtEl>
                                        <p:attrNameLst>
                                          <p:attrName>ppt_w</p:attrName>
                                        </p:attrNameLst>
                                      </p:cBhvr>
                                      <p:tavLst>
                                        <p:tav tm="0" fmla="#ppt_w*sin(2.5*pi*$)">
                                          <p:val>
                                            <p:fltVal val="0"/>
                                          </p:val>
                                        </p:tav>
                                        <p:tav tm="100000">
                                          <p:val>
                                            <p:fltVal val="1"/>
                                          </p:val>
                                        </p:tav>
                                      </p:tavLst>
                                    </p:anim>
                                    <p:anim calcmode="lin" valueType="num">
                                      <p:cBhvr>
                                        <p:cTn id="142" dur="3000" fill="hold"/>
                                        <p:tgtEl>
                                          <p:spTgt spid="454"/>
                                        </p:tgtEl>
                                        <p:attrNameLst>
                                          <p:attrName>ppt_h</p:attrName>
                                        </p:attrNameLst>
                                      </p:cBhvr>
                                      <p:tavLst>
                                        <p:tav tm="0">
                                          <p:val>
                                            <p:strVal val="#ppt_h"/>
                                          </p:val>
                                        </p:tav>
                                        <p:tav tm="100000">
                                          <p:val>
                                            <p:strVal val="#ppt_h"/>
                                          </p:val>
                                        </p:tav>
                                      </p:tavLst>
                                    </p:anim>
                                  </p:childTnLst>
                                </p:cTn>
                              </p:par>
                              <p:par>
                                <p:cTn id="143" presetID="5" presetClass="exit" presetSubtype="5" fill="hold" grpId="1" nodeType="withEffect">
                                  <p:stCondLst>
                                    <p:cond delay="1500"/>
                                  </p:stCondLst>
                                  <p:childTnLst>
                                    <p:animEffect transition="out" filter="checkerboard(down)">
                                      <p:cBhvr>
                                        <p:cTn id="144" dur="3000"/>
                                        <p:tgtEl>
                                          <p:spTgt spid="454"/>
                                        </p:tgtEl>
                                      </p:cBhvr>
                                    </p:animEffect>
                                    <p:set>
                                      <p:cBhvr>
                                        <p:cTn id="145" dur="1" fill="hold">
                                          <p:stCondLst>
                                            <p:cond delay="2999"/>
                                          </p:stCondLst>
                                        </p:cTn>
                                        <p:tgtEl>
                                          <p:spTgt spid="454"/>
                                        </p:tgtEl>
                                        <p:attrNameLst>
                                          <p:attrName>style.visibility</p:attrName>
                                        </p:attrNameLst>
                                      </p:cBhvr>
                                      <p:to>
                                        <p:strVal val="hidden"/>
                                      </p:to>
                                    </p:set>
                                  </p:childTnLst>
                                </p:cTn>
                              </p:par>
                              <p:par>
                                <p:cTn id="146" presetID="19" presetClass="entr" presetSubtype="10" fill="hold" grpId="0" nodeType="withEffect">
                                  <p:stCondLst>
                                    <p:cond delay="1500"/>
                                  </p:stCondLst>
                                  <p:childTnLst>
                                    <p:set>
                                      <p:cBhvr>
                                        <p:cTn id="147" dur="1" fill="hold">
                                          <p:stCondLst>
                                            <p:cond delay="0"/>
                                          </p:stCondLst>
                                        </p:cTn>
                                        <p:tgtEl>
                                          <p:spTgt spid="455"/>
                                        </p:tgtEl>
                                        <p:attrNameLst>
                                          <p:attrName>style.visibility</p:attrName>
                                        </p:attrNameLst>
                                      </p:cBhvr>
                                      <p:to>
                                        <p:strVal val="visible"/>
                                      </p:to>
                                    </p:set>
                                    <p:anim calcmode="lin" valueType="num">
                                      <p:cBhvr>
                                        <p:cTn id="148" dur="3000" fill="hold"/>
                                        <p:tgtEl>
                                          <p:spTgt spid="455"/>
                                        </p:tgtEl>
                                        <p:attrNameLst>
                                          <p:attrName>ppt_w</p:attrName>
                                        </p:attrNameLst>
                                      </p:cBhvr>
                                      <p:tavLst>
                                        <p:tav tm="0" fmla="#ppt_w*sin(2.5*pi*$)">
                                          <p:val>
                                            <p:fltVal val="0"/>
                                          </p:val>
                                        </p:tav>
                                        <p:tav tm="100000">
                                          <p:val>
                                            <p:fltVal val="1"/>
                                          </p:val>
                                        </p:tav>
                                      </p:tavLst>
                                    </p:anim>
                                    <p:anim calcmode="lin" valueType="num">
                                      <p:cBhvr>
                                        <p:cTn id="149" dur="3000" fill="hold"/>
                                        <p:tgtEl>
                                          <p:spTgt spid="455"/>
                                        </p:tgtEl>
                                        <p:attrNameLst>
                                          <p:attrName>ppt_h</p:attrName>
                                        </p:attrNameLst>
                                      </p:cBhvr>
                                      <p:tavLst>
                                        <p:tav tm="0">
                                          <p:val>
                                            <p:strVal val="#ppt_h"/>
                                          </p:val>
                                        </p:tav>
                                        <p:tav tm="100000">
                                          <p:val>
                                            <p:strVal val="#ppt_h"/>
                                          </p:val>
                                        </p:tav>
                                      </p:tavLst>
                                    </p:anim>
                                  </p:childTnLst>
                                </p:cTn>
                              </p:par>
                              <p:par>
                                <p:cTn id="150" presetID="5" presetClass="exit" presetSubtype="5" fill="hold" grpId="1" nodeType="withEffect">
                                  <p:stCondLst>
                                    <p:cond delay="1500"/>
                                  </p:stCondLst>
                                  <p:childTnLst>
                                    <p:animEffect transition="out" filter="checkerboard(down)">
                                      <p:cBhvr>
                                        <p:cTn id="151" dur="3000"/>
                                        <p:tgtEl>
                                          <p:spTgt spid="455"/>
                                        </p:tgtEl>
                                      </p:cBhvr>
                                    </p:animEffect>
                                    <p:set>
                                      <p:cBhvr>
                                        <p:cTn id="152" dur="1" fill="hold">
                                          <p:stCondLst>
                                            <p:cond delay="2999"/>
                                          </p:stCondLst>
                                        </p:cTn>
                                        <p:tgtEl>
                                          <p:spTgt spid="455"/>
                                        </p:tgtEl>
                                        <p:attrNameLst>
                                          <p:attrName>style.visibility</p:attrName>
                                        </p:attrNameLst>
                                      </p:cBhvr>
                                      <p:to>
                                        <p:strVal val="hidden"/>
                                      </p:to>
                                    </p:set>
                                  </p:childTnLst>
                                </p:cTn>
                              </p:par>
                              <p:par>
                                <p:cTn id="153" presetID="19" presetClass="entr" presetSubtype="10" fill="hold" grpId="0" nodeType="withEffect">
                                  <p:stCondLst>
                                    <p:cond delay="1500"/>
                                  </p:stCondLst>
                                  <p:childTnLst>
                                    <p:set>
                                      <p:cBhvr>
                                        <p:cTn id="154" dur="1" fill="hold">
                                          <p:stCondLst>
                                            <p:cond delay="0"/>
                                          </p:stCondLst>
                                        </p:cTn>
                                        <p:tgtEl>
                                          <p:spTgt spid="456"/>
                                        </p:tgtEl>
                                        <p:attrNameLst>
                                          <p:attrName>style.visibility</p:attrName>
                                        </p:attrNameLst>
                                      </p:cBhvr>
                                      <p:to>
                                        <p:strVal val="visible"/>
                                      </p:to>
                                    </p:set>
                                    <p:anim calcmode="lin" valueType="num">
                                      <p:cBhvr>
                                        <p:cTn id="155" dur="3000" fill="hold"/>
                                        <p:tgtEl>
                                          <p:spTgt spid="456"/>
                                        </p:tgtEl>
                                        <p:attrNameLst>
                                          <p:attrName>ppt_w</p:attrName>
                                        </p:attrNameLst>
                                      </p:cBhvr>
                                      <p:tavLst>
                                        <p:tav tm="0" fmla="#ppt_w*sin(2.5*pi*$)">
                                          <p:val>
                                            <p:fltVal val="0"/>
                                          </p:val>
                                        </p:tav>
                                        <p:tav tm="100000">
                                          <p:val>
                                            <p:fltVal val="1"/>
                                          </p:val>
                                        </p:tav>
                                      </p:tavLst>
                                    </p:anim>
                                    <p:anim calcmode="lin" valueType="num">
                                      <p:cBhvr>
                                        <p:cTn id="156" dur="3000" fill="hold"/>
                                        <p:tgtEl>
                                          <p:spTgt spid="456"/>
                                        </p:tgtEl>
                                        <p:attrNameLst>
                                          <p:attrName>ppt_h</p:attrName>
                                        </p:attrNameLst>
                                      </p:cBhvr>
                                      <p:tavLst>
                                        <p:tav tm="0">
                                          <p:val>
                                            <p:strVal val="#ppt_h"/>
                                          </p:val>
                                        </p:tav>
                                        <p:tav tm="100000">
                                          <p:val>
                                            <p:strVal val="#ppt_h"/>
                                          </p:val>
                                        </p:tav>
                                      </p:tavLst>
                                    </p:anim>
                                  </p:childTnLst>
                                </p:cTn>
                              </p:par>
                              <p:par>
                                <p:cTn id="157" presetID="5" presetClass="exit" presetSubtype="5" fill="hold" grpId="1" nodeType="withEffect">
                                  <p:stCondLst>
                                    <p:cond delay="1500"/>
                                  </p:stCondLst>
                                  <p:childTnLst>
                                    <p:animEffect transition="out" filter="checkerboard(down)">
                                      <p:cBhvr>
                                        <p:cTn id="158" dur="3000"/>
                                        <p:tgtEl>
                                          <p:spTgt spid="456"/>
                                        </p:tgtEl>
                                      </p:cBhvr>
                                    </p:animEffect>
                                    <p:set>
                                      <p:cBhvr>
                                        <p:cTn id="159" dur="1" fill="hold">
                                          <p:stCondLst>
                                            <p:cond delay="2999"/>
                                          </p:stCondLst>
                                        </p:cTn>
                                        <p:tgtEl>
                                          <p:spTgt spid="456"/>
                                        </p:tgtEl>
                                        <p:attrNameLst>
                                          <p:attrName>style.visibility</p:attrName>
                                        </p:attrNameLst>
                                      </p:cBhvr>
                                      <p:to>
                                        <p:strVal val="hidden"/>
                                      </p:to>
                                    </p:set>
                                  </p:childTnLst>
                                </p:cTn>
                              </p:par>
                              <p:par>
                                <p:cTn id="160" presetID="19" presetClass="entr" presetSubtype="10" fill="hold" grpId="0" nodeType="withEffect">
                                  <p:stCondLst>
                                    <p:cond delay="1500"/>
                                  </p:stCondLst>
                                  <p:childTnLst>
                                    <p:set>
                                      <p:cBhvr>
                                        <p:cTn id="161" dur="1" fill="hold">
                                          <p:stCondLst>
                                            <p:cond delay="0"/>
                                          </p:stCondLst>
                                        </p:cTn>
                                        <p:tgtEl>
                                          <p:spTgt spid="457"/>
                                        </p:tgtEl>
                                        <p:attrNameLst>
                                          <p:attrName>style.visibility</p:attrName>
                                        </p:attrNameLst>
                                      </p:cBhvr>
                                      <p:to>
                                        <p:strVal val="visible"/>
                                      </p:to>
                                    </p:set>
                                    <p:anim calcmode="lin" valueType="num">
                                      <p:cBhvr>
                                        <p:cTn id="162" dur="3000" fill="hold"/>
                                        <p:tgtEl>
                                          <p:spTgt spid="457"/>
                                        </p:tgtEl>
                                        <p:attrNameLst>
                                          <p:attrName>ppt_w</p:attrName>
                                        </p:attrNameLst>
                                      </p:cBhvr>
                                      <p:tavLst>
                                        <p:tav tm="0" fmla="#ppt_w*sin(2.5*pi*$)">
                                          <p:val>
                                            <p:fltVal val="0"/>
                                          </p:val>
                                        </p:tav>
                                        <p:tav tm="100000">
                                          <p:val>
                                            <p:fltVal val="1"/>
                                          </p:val>
                                        </p:tav>
                                      </p:tavLst>
                                    </p:anim>
                                    <p:anim calcmode="lin" valueType="num">
                                      <p:cBhvr>
                                        <p:cTn id="163" dur="3000" fill="hold"/>
                                        <p:tgtEl>
                                          <p:spTgt spid="457"/>
                                        </p:tgtEl>
                                        <p:attrNameLst>
                                          <p:attrName>ppt_h</p:attrName>
                                        </p:attrNameLst>
                                      </p:cBhvr>
                                      <p:tavLst>
                                        <p:tav tm="0">
                                          <p:val>
                                            <p:strVal val="#ppt_h"/>
                                          </p:val>
                                        </p:tav>
                                        <p:tav tm="100000">
                                          <p:val>
                                            <p:strVal val="#ppt_h"/>
                                          </p:val>
                                        </p:tav>
                                      </p:tavLst>
                                    </p:anim>
                                  </p:childTnLst>
                                </p:cTn>
                              </p:par>
                              <p:par>
                                <p:cTn id="164" presetID="5" presetClass="exit" presetSubtype="5" fill="hold" grpId="1" nodeType="withEffect">
                                  <p:stCondLst>
                                    <p:cond delay="1500"/>
                                  </p:stCondLst>
                                  <p:childTnLst>
                                    <p:animEffect transition="out" filter="checkerboard(down)">
                                      <p:cBhvr>
                                        <p:cTn id="165" dur="3000"/>
                                        <p:tgtEl>
                                          <p:spTgt spid="457"/>
                                        </p:tgtEl>
                                      </p:cBhvr>
                                    </p:animEffect>
                                    <p:set>
                                      <p:cBhvr>
                                        <p:cTn id="166" dur="1" fill="hold">
                                          <p:stCondLst>
                                            <p:cond delay="2999"/>
                                          </p:stCondLst>
                                        </p:cTn>
                                        <p:tgtEl>
                                          <p:spTgt spid="457"/>
                                        </p:tgtEl>
                                        <p:attrNameLst>
                                          <p:attrName>style.visibility</p:attrName>
                                        </p:attrNameLst>
                                      </p:cBhvr>
                                      <p:to>
                                        <p:strVal val="hidden"/>
                                      </p:to>
                                    </p:set>
                                  </p:childTnLst>
                                </p:cTn>
                              </p:par>
                              <p:par>
                                <p:cTn id="167" presetID="19" presetClass="entr" presetSubtype="10" fill="hold" grpId="0" nodeType="withEffect">
                                  <p:stCondLst>
                                    <p:cond delay="1500"/>
                                  </p:stCondLst>
                                  <p:childTnLst>
                                    <p:set>
                                      <p:cBhvr>
                                        <p:cTn id="168" dur="1" fill="hold">
                                          <p:stCondLst>
                                            <p:cond delay="0"/>
                                          </p:stCondLst>
                                        </p:cTn>
                                        <p:tgtEl>
                                          <p:spTgt spid="458"/>
                                        </p:tgtEl>
                                        <p:attrNameLst>
                                          <p:attrName>style.visibility</p:attrName>
                                        </p:attrNameLst>
                                      </p:cBhvr>
                                      <p:to>
                                        <p:strVal val="visible"/>
                                      </p:to>
                                    </p:set>
                                    <p:anim calcmode="lin" valueType="num">
                                      <p:cBhvr>
                                        <p:cTn id="169" dur="3000" fill="hold"/>
                                        <p:tgtEl>
                                          <p:spTgt spid="458"/>
                                        </p:tgtEl>
                                        <p:attrNameLst>
                                          <p:attrName>ppt_w</p:attrName>
                                        </p:attrNameLst>
                                      </p:cBhvr>
                                      <p:tavLst>
                                        <p:tav tm="0" fmla="#ppt_w*sin(2.5*pi*$)">
                                          <p:val>
                                            <p:fltVal val="0"/>
                                          </p:val>
                                        </p:tav>
                                        <p:tav tm="100000">
                                          <p:val>
                                            <p:fltVal val="1"/>
                                          </p:val>
                                        </p:tav>
                                      </p:tavLst>
                                    </p:anim>
                                    <p:anim calcmode="lin" valueType="num">
                                      <p:cBhvr>
                                        <p:cTn id="170" dur="3000" fill="hold"/>
                                        <p:tgtEl>
                                          <p:spTgt spid="458"/>
                                        </p:tgtEl>
                                        <p:attrNameLst>
                                          <p:attrName>ppt_h</p:attrName>
                                        </p:attrNameLst>
                                      </p:cBhvr>
                                      <p:tavLst>
                                        <p:tav tm="0">
                                          <p:val>
                                            <p:strVal val="#ppt_h"/>
                                          </p:val>
                                        </p:tav>
                                        <p:tav tm="100000">
                                          <p:val>
                                            <p:strVal val="#ppt_h"/>
                                          </p:val>
                                        </p:tav>
                                      </p:tavLst>
                                    </p:anim>
                                  </p:childTnLst>
                                </p:cTn>
                              </p:par>
                              <p:par>
                                <p:cTn id="171" presetID="5" presetClass="exit" presetSubtype="5" fill="hold" grpId="1" nodeType="withEffect">
                                  <p:stCondLst>
                                    <p:cond delay="1500"/>
                                  </p:stCondLst>
                                  <p:childTnLst>
                                    <p:animEffect transition="out" filter="checkerboard(down)">
                                      <p:cBhvr>
                                        <p:cTn id="172" dur="3000"/>
                                        <p:tgtEl>
                                          <p:spTgt spid="458"/>
                                        </p:tgtEl>
                                      </p:cBhvr>
                                    </p:animEffect>
                                    <p:set>
                                      <p:cBhvr>
                                        <p:cTn id="173" dur="1" fill="hold">
                                          <p:stCondLst>
                                            <p:cond delay="2999"/>
                                          </p:stCondLst>
                                        </p:cTn>
                                        <p:tgtEl>
                                          <p:spTgt spid="458"/>
                                        </p:tgtEl>
                                        <p:attrNameLst>
                                          <p:attrName>style.visibility</p:attrName>
                                        </p:attrNameLst>
                                      </p:cBhvr>
                                      <p:to>
                                        <p:strVal val="hidden"/>
                                      </p:to>
                                    </p:set>
                                  </p:childTnLst>
                                </p:cTn>
                              </p:par>
                              <p:par>
                                <p:cTn id="174" presetID="19" presetClass="entr" presetSubtype="10" fill="hold" grpId="0" nodeType="withEffect">
                                  <p:stCondLst>
                                    <p:cond delay="1500"/>
                                  </p:stCondLst>
                                  <p:childTnLst>
                                    <p:set>
                                      <p:cBhvr>
                                        <p:cTn id="175" dur="1" fill="hold">
                                          <p:stCondLst>
                                            <p:cond delay="0"/>
                                          </p:stCondLst>
                                        </p:cTn>
                                        <p:tgtEl>
                                          <p:spTgt spid="459"/>
                                        </p:tgtEl>
                                        <p:attrNameLst>
                                          <p:attrName>style.visibility</p:attrName>
                                        </p:attrNameLst>
                                      </p:cBhvr>
                                      <p:to>
                                        <p:strVal val="visible"/>
                                      </p:to>
                                    </p:set>
                                    <p:anim calcmode="lin" valueType="num">
                                      <p:cBhvr>
                                        <p:cTn id="176" dur="3000" fill="hold"/>
                                        <p:tgtEl>
                                          <p:spTgt spid="459"/>
                                        </p:tgtEl>
                                        <p:attrNameLst>
                                          <p:attrName>ppt_w</p:attrName>
                                        </p:attrNameLst>
                                      </p:cBhvr>
                                      <p:tavLst>
                                        <p:tav tm="0" fmla="#ppt_w*sin(2.5*pi*$)">
                                          <p:val>
                                            <p:fltVal val="0"/>
                                          </p:val>
                                        </p:tav>
                                        <p:tav tm="100000">
                                          <p:val>
                                            <p:fltVal val="1"/>
                                          </p:val>
                                        </p:tav>
                                      </p:tavLst>
                                    </p:anim>
                                    <p:anim calcmode="lin" valueType="num">
                                      <p:cBhvr>
                                        <p:cTn id="177" dur="3000" fill="hold"/>
                                        <p:tgtEl>
                                          <p:spTgt spid="459"/>
                                        </p:tgtEl>
                                        <p:attrNameLst>
                                          <p:attrName>ppt_h</p:attrName>
                                        </p:attrNameLst>
                                      </p:cBhvr>
                                      <p:tavLst>
                                        <p:tav tm="0">
                                          <p:val>
                                            <p:strVal val="#ppt_h"/>
                                          </p:val>
                                        </p:tav>
                                        <p:tav tm="100000">
                                          <p:val>
                                            <p:strVal val="#ppt_h"/>
                                          </p:val>
                                        </p:tav>
                                      </p:tavLst>
                                    </p:anim>
                                  </p:childTnLst>
                                </p:cTn>
                              </p:par>
                              <p:par>
                                <p:cTn id="178" presetID="5" presetClass="exit" presetSubtype="5" fill="hold" grpId="1" nodeType="withEffect">
                                  <p:stCondLst>
                                    <p:cond delay="1500"/>
                                  </p:stCondLst>
                                  <p:childTnLst>
                                    <p:animEffect transition="out" filter="checkerboard(down)">
                                      <p:cBhvr>
                                        <p:cTn id="179" dur="3000"/>
                                        <p:tgtEl>
                                          <p:spTgt spid="459"/>
                                        </p:tgtEl>
                                      </p:cBhvr>
                                    </p:animEffect>
                                    <p:set>
                                      <p:cBhvr>
                                        <p:cTn id="180" dur="1" fill="hold">
                                          <p:stCondLst>
                                            <p:cond delay="2999"/>
                                          </p:stCondLst>
                                        </p:cTn>
                                        <p:tgtEl>
                                          <p:spTgt spid="459"/>
                                        </p:tgtEl>
                                        <p:attrNameLst>
                                          <p:attrName>style.visibility</p:attrName>
                                        </p:attrNameLst>
                                      </p:cBhvr>
                                      <p:to>
                                        <p:strVal val="hidden"/>
                                      </p:to>
                                    </p:set>
                                  </p:childTnLst>
                                </p:cTn>
                              </p:par>
                              <p:par>
                                <p:cTn id="181" presetID="19" presetClass="entr" presetSubtype="10" fill="hold" grpId="0" nodeType="withEffect">
                                  <p:stCondLst>
                                    <p:cond delay="1500"/>
                                  </p:stCondLst>
                                  <p:childTnLst>
                                    <p:set>
                                      <p:cBhvr>
                                        <p:cTn id="182" dur="1" fill="hold">
                                          <p:stCondLst>
                                            <p:cond delay="0"/>
                                          </p:stCondLst>
                                        </p:cTn>
                                        <p:tgtEl>
                                          <p:spTgt spid="460"/>
                                        </p:tgtEl>
                                        <p:attrNameLst>
                                          <p:attrName>style.visibility</p:attrName>
                                        </p:attrNameLst>
                                      </p:cBhvr>
                                      <p:to>
                                        <p:strVal val="visible"/>
                                      </p:to>
                                    </p:set>
                                    <p:anim calcmode="lin" valueType="num">
                                      <p:cBhvr>
                                        <p:cTn id="183" dur="3000" fill="hold"/>
                                        <p:tgtEl>
                                          <p:spTgt spid="460"/>
                                        </p:tgtEl>
                                        <p:attrNameLst>
                                          <p:attrName>ppt_w</p:attrName>
                                        </p:attrNameLst>
                                      </p:cBhvr>
                                      <p:tavLst>
                                        <p:tav tm="0" fmla="#ppt_w*sin(2.5*pi*$)">
                                          <p:val>
                                            <p:fltVal val="0"/>
                                          </p:val>
                                        </p:tav>
                                        <p:tav tm="100000">
                                          <p:val>
                                            <p:fltVal val="1"/>
                                          </p:val>
                                        </p:tav>
                                      </p:tavLst>
                                    </p:anim>
                                    <p:anim calcmode="lin" valueType="num">
                                      <p:cBhvr>
                                        <p:cTn id="184" dur="3000" fill="hold"/>
                                        <p:tgtEl>
                                          <p:spTgt spid="460"/>
                                        </p:tgtEl>
                                        <p:attrNameLst>
                                          <p:attrName>ppt_h</p:attrName>
                                        </p:attrNameLst>
                                      </p:cBhvr>
                                      <p:tavLst>
                                        <p:tav tm="0">
                                          <p:val>
                                            <p:strVal val="#ppt_h"/>
                                          </p:val>
                                        </p:tav>
                                        <p:tav tm="100000">
                                          <p:val>
                                            <p:strVal val="#ppt_h"/>
                                          </p:val>
                                        </p:tav>
                                      </p:tavLst>
                                    </p:anim>
                                  </p:childTnLst>
                                </p:cTn>
                              </p:par>
                              <p:par>
                                <p:cTn id="185" presetID="5" presetClass="exit" presetSubtype="5" fill="hold" grpId="1" nodeType="withEffect">
                                  <p:stCondLst>
                                    <p:cond delay="1500"/>
                                  </p:stCondLst>
                                  <p:childTnLst>
                                    <p:animEffect transition="out" filter="checkerboard(down)">
                                      <p:cBhvr>
                                        <p:cTn id="186" dur="3000"/>
                                        <p:tgtEl>
                                          <p:spTgt spid="460"/>
                                        </p:tgtEl>
                                      </p:cBhvr>
                                    </p:animEffect>
                                    <p:set>
                                      <p:cBhvr>
                                        <p:cTn id="187" dur="1" fill="hold">
                                          <p:stCondLst>
                                            <p:cond delay="2999"/>
                                          </p:stCondLst>
                                        </p:cTn>
                                        <p:tgtEl>
                                          <p:spTgt spid="460"/>
                                        </p:tgtEl>
                                        <p:attrNameLst>
                                          <p:attrName>style.visibility</p:attrName>
                                        </p:attrNameLst>
                                      </p:cBhvr>
                                      <p:to>
                                        <p:strVal val="hidden"/>
                                      </p:to>
                                    </p:set>
                                  </p:childTnLst>
                                </p:cTn>
                              </p:par>
                              <p:par>
                                <p:cTn id="188" presetID="19" presetClass="entr" presetSubtype="10" fill="hold" grpId="0" nodeType="withEffect">
                                  <p:stCondLst>
                                    <p:cond delay="1500"/>
                                  </p:stCondLst>
                                  <p:childTnLst>
                                    <p:set>
                                      <p:cBhvr>
                                        <p:cTn id="189" dur="1" fill="hold">
                                          <p:stCondLst>
                                            <p:cond delay="0"/>
                                          </p:stCondLst>
                                        </p:cTn>
                                        <p:tgtEl>
                                          <p:spTgt spid="461"/>
                                        </p:tgtEl>
                                        <p:attrNameLst>
                                          <p:attrName>style.visibility</p:attrName>
                                        </p:attrNameLst>
                                      </p:cBhvr>
                                      <p:to>
                                        <p:strVal val="visible"/>
                                      </p:to>
                                    </p:set>
                                    <p:anim calcmode="lin" valueType="num">
                                      <p:cBhvr>
                                        <p:cTn id="190" dur="3000" fill="hold"/>
                                        <p:tgtEl>
                                          <p:spTgt spid="461"/>
                                        </p:tgtEl>
                                        <p:attrNameLst>
                                          <p:attrName>ppt_w</p:attrName>
                                        </p:attrNameLst>
                                      </p:cBhvr>
                                      <p:tavLst>
                                        <p:tav tm="0" fmla="#ppt_w*sin(2.5*pi*$)">
                                          <p:val>
                                            <p:fltVal val="0"/>
                                          </p:val>
                                        </p:tav>
                                        <p:tav tm="100000">
                                          <p:val>
                                            <p:fltVal val="1"/>
                                          </p:val>
                                        </p:tav>
                                      </p:tavLst>
                                    </p:anim>
                                    <p:anim calcmode="lin" valueType="num">
                                      <p:cBhvr>
                                        <p:cTn id="191" dur="3000" fill="hold"/>
                                        <p:tgtEl>
                                          <p:spTgt spid="461"/>
                                        </p:tgtEl>
                                        <p:attrNameLst>
                                          <p:attrName>ppt_h</p:attrName>
                                        </p:attrNameLst>
                                      </p:cBhvr>
                                      <p:tavLst>
                                        <p:tav tm="0">
                                          <p:val>
                                            <p:strVal val="#ppt_h"/>
                                          </p:val>
                                        </p:tav>
                                        <p:tav tm="100000">
                                          <p:val>
                                            <p:strVal val="#ppt_h"/>
                                          </p:val>
                                        </p:tav>
                                      </p:tavLst>
                                    </p:anim>
                                  </p:childTnLst>
                                </p:cTn>
                              </p:par>
                              <p:par>
                                <p:cTn id="192" presetID="5" presetClass="exit" presetSubtype="5" fill="hold" grpId="1" nodeType="withEffect">
                                  <p:stCondLst>
                                    <p:cond delay="1500"/>
                                  </p:stCondLst>
                                  <p:childTnLst>
                                    <p:animEffect transition="out" filter="checkerboard(down)">
                                      <p:cBhvr>
                                        <p:cTn id="193" dur="3000"/>
                                        <p:tgtEl>
                                          <p:spTgt spid="461"/>
                                        </p:tgtEl>
                                      </p:cBhvr>
                                    </p:animEffect>
                                    <p:set>
                                      <p:cBhvr>
                                        <p:cTn id="194" dur="1" fill="hold">
                                          <p:stCondLst>
                                            <p:cond delay="2999"/>
                                          </p:stCondLst>
                                        </p:cTn>
                                        <p:tgtEl>
                                          <p:spTgt spid="461"/>
                                        </p:tgtEl>
                                        <p:attrNameLst>
                                          <p:attrName>style.visibility</p:attrName>
                                        </p:attrNameLst>
                                      </p:cBhvr>
                                      <p:to>
                                        <p:strVal val="hidden"/>
                                      </p:to>
                                    </p:set>
                                  </p:childTnLst>
                                </p:cTn>
                              </p:par>
                              <p:par>
                                <p:cTn id="195" presetID="19" presetClass="entr" presetSubtype="10" fill="hold" grpId="0" nodeType="withEffect">
                                  <p:stCondLst>
                                    <p:cond delay="1500"/>
                                  </p:stCondLst>
                                  <p:childTnLst>
                                    <p:set>
                                      <p:cBhvr>
                                        <p:cTn id="196" dur="1" fill="hold">
                                          <p:stCondLst>
                                            <p:cond delay="0"/>
                                          </p:stCondLst>
                                        </p:cTn>
                                        <p:tgtEl>
                                          <p:spTgt spid="462"/>
                                        </p:tgtEl>
                                        <p:attrNameLst>
                                          <p:attrName>style.visibility</p:attrName>
                                        </p:attrNameLst>
                                      </p:cBhvr>
                                      <p:to>
                                        <p:strVal val="visible"/>
                                      </p:to>
                                    </p:set>
                                    <p:anim calcmode="lin" valueType="num">
                                      <p:cBhvr>
                                        <p:cTn id="197" dur="3000" fill="hold"/>
                                        <p:tgtEl>
                                          <p:spTgt spid="462"/>
                                        </p:tgtEl>
                                        <p:attrNameLst>
                                          <p:attrName>ppt_w</p:attrName>
                                        </p:attrNameLst>
                                      </p:cBhvr>
                                      <p:tavLst>
                                        <p:tav tm="0" fmla="#ppt_w*sin(2.5*pi*$)">
                                          <p:val>
                                            <p:fltVal val="0"/>
                                          </p:val>
                                        </p:tav>
                                        <p:tav tm="100000">
                                          <p:val>
                                            <p:fltVal val="1"/>
                                          </p:val>
                                        </p:tav>
                                      </p:tavLst>
                                    </p:anim>
                                    <p:anim calcmode="lin" valueType="num">
                                      <p:cBhvr>
                                        <p:cTn id="198" dur="3000" fill="hold"/>
                                        <p:tgtEl>
                                          <p:spTgt spid="462"/>
                                        </p:tgtEl>
                                        <p:attrNameLst>
                                          <p:attrName>ppt_h</p:attrName>
                                        </p:attrNameLst>
                                      </p:cBhvr>
                                      <p:tavLst>
                                        <p:tav tm="0">
                                          <p:val>
                                            <p:strVal val="#ppt_h"/>
                                          </p:val>
                                        </p:tav>
                                        <p:tav tm="100000">
                                          <p:val>
                                            <p:strVal val="#ppt_h"/>
                                          </p:val>
                                        </p:tav>
                                      </p:tavLst>
                                    </p:anim>
                                  </p:childTnLst>
                                </p:cTn>
                              </p:par>
                              <p:par>
                                <p:cTn id="199" presetID="5" presetClass="exit" presetSubtype="5" fill="hold" grpId="1" nodeType="withEffect">
                                  <p:stCondLst>
                                    <p:cond delay="1500"/>
                                  </p:stCondLst>
                                  <p:childTnLst>
                                    <p:animEffect transition="out" filter="checkerboard(down)">
                                      <p:cBhvr>
                                        <p:cTn id="200" dur="3000"/>
                                        <p:tgtEl>
                                          <p:spTgt spid="462"/>
                                        </p:tgtEl>
                                      </p:cBhvr>
                                    </p:animEffect>
                                    <p:set>
                                      <p:cBhvr>
                                        <p:cTn id="201" dur="1" fill="hold">
                                          <p:stCondLst>
                                            <p:cond delay="2999"/>
                                          </p:stCondLst>
                                        </p:cTn>
                                        <p:tgtEl>
                                          <p:spTgt spid="462"/>
                                        </p:tgtEl>
                                        <p:attrNameLst>
                                          <p:attrName>style.visibility</p:attrName>
                                        </p:attrNameLst>
                                      </p:cBhvr>
                                      <p:to>
                                        <p:strVal val="hidden"/>
                                      </p:to>
                                    </p:set>
                                  </p:childTnLst>
                                </p:cTn>
                              </p:par>
                              <p:par>
                                <p:cTn id="202" presetID="19" presetClass="entr" presetSubtype="10" fill="hold" grpId="0" nodeType="withEffect">
                                  <p:stCondLst>
                                    <p:cond delay="1500"/>
                                  </p:stCondLst>
                                  <p:childTnLst>
                                    <p:set>
                                      <p:cBhvr>
                                        <p:cTn id="203" dur="1" fill="hold">
                                          <p:stCondLst>
                                            <p:cond delay="0"/>
                                          </p:stCondLst>
                                        </p:cTn>
                                        <p:tgtEl>
                                          <p:spTgt spid="463"/>
                                        </p:tgtEl>
                                        <p:attrNameLst>
                                          <p:attrName>style.visibility</p:attrName>
                                        </p:attrNameLst>
                                      </p:cBhvr>
                                      <p:to>
                                        <p:strVal val="visible"/>
                                      </p:to>
                                    </p:set>
                                    <p:anim calcmode="lin" valueType="num">
                                      <p:cBhvr>
                                        <p:cTn id="204" dur="3000" fill="hold"/>
                                        <p:tgtEl>
                                          <p:spTgt spid="463"/>
                                        </p:tgtEl>
                                        <p:attrNameLst>
                                          <p:attrName>ppt_w</p:attrName>
                                        </p:attrNameLst>
                                      </p:cBhvr>
                                      <p:tavLst>
                                        <p:tav tm="0" fmla="#ppt_w*sin(2.5*pi*$)">
                                          <p:val>
                                            <p:fltVal val="0"/>
                                          </p:val>
                                        </p:tav>
                                        <p:tav tm="100000">
                                          <p:val>
                                            <p:fltVal val="1"/>
                                          </p:val>
                                        </p:tav>
                                      </p:tavLst>
                                    </p:anim>
                                    <p:anim calcmode="lin" valueType="num">
                                      <p:cBhvr>
                                        <p:cTn id="205" dur="3000" fill="hold"/>
                                        <p:tgtEl>
                                          <p:spTgt spid="463"/>
                                        </p:tgtEl>
                                        <p:attrNameLst>
                                          <p:attrName>ppt_h</p:attrName>
                                        </p:attrNameLst>
                                      </p:cBhvr>
                                      <p:tavLst>
                                        <p:tav tm="0">
                                          <p:val>
                                            <p:strVal val="#ppt_h"/>
                                          </p:val>
                                        </p:tav>
                                        <p:tav tm="100000">
                                          <p:val>
                                            <p:strVal val="#ppt_h"/>
                                          </p:val>
                                        </p:tav>
                                      </p:tavLst>
                                    </p:anim>
                                  </p:childTnLst>
                                </p:cTn>
                              </p:par>
                              <p:par>
                                <p:cTn id="206" presetID="5" presetClass="exit" presetSubtype="5" fill="hold" grpId="1" nodeType="withEffect">
                                  <p:stCondLst>
                                    <p:cond delay="1500"/>
                                  </p:stCondLst>
                                  <p:childTnLst>
                                    <p:animEffect transition="out" filter="checkerboard(down)">
                                      <p:cBhvr>
                                        <p:cTn id="207" dur="3000"/>
                                        <p:tgtEl>
                                          <p:spTgt spid="463"/>
                                        </p:tgtEl>
                                      </p:cBhvr>
                                    </p:animEffect>
                                    <p:set>
                                      <p:cBhvr>
                                        <p:cTn id="208" dur="1" fill="hold">
                                          <p:stCondLst>
                                            <p:cond delay="2999"/>
                                          </p:stCondLst>
                                        </p:cTn>
                                        <p:tgtEl>
                                          <p:spTgt spid="463"/>
                                        </p:tgtEl>
                                        <p:attrNameLst>
                                          <p:attrName>style.visibility</p:attrName>
                                        </p:attrNameLst>
                                      </p:cBhvr>
                                      <p:to>
                                        <p:strVal val="hidden"/>
                                      </p:to>
                                    </p:set>
                                  </p:childTnLst>
                                </p:cTn>
                              </p:par>
                              <p:par>
                                <p:cTn id="209" presetID="19" presetClass="entr" presetSubtype="10" fill="hold" grpId="0" nodeType="withEffect">
                                  <p:stCondLst>
                                    <p:cond delay="1500"/>
                                  </p:stCondLst>
                                  <p:childTnLst>
                                    <p:set>
                                      <p:cBhvr>
                                        <p:cTn id="210" dur="1" fill="hold">
                                          <p:stCondLst>
                                            <p:cond delay="0"/>
                                          </p:stCondLst>
                                        </p:cTn>
                                        <p:tgtEl>
                                          <p:spTgt spid="464"/>
                                        </p:tgtEl>
                                        <p:attrNameLst>
                                          <p:attrName>style.visibility</p:attrName>
                                        </p:attrNameLst>
                                      </p:cBhvr>
                                      <p:to>
                                        <p:strVal val="visible"/>
                                      </p:to>
                                    </p:set>
                                    <p:anim calcmode="lin" valueType="num">
                                      <p:cBhvr>
                                        <p:cTn id="211" dur="3000" fill="hold"/>
                                        <p:tgtEl>
                                          <p:spTgt spid="464"/>
                                        </p:tgtEl>
                                        <p:attrNameLst>
                                          <p:attrName>ppt_w</p:attrName>
                                        </p:attrNameLst>
                                      </p:cBhvr>
                                      <p:tavLst>
                                        <p:tav tm="0" fmla="#ppt_w*sin(2.5*pi*$)">
                                          <p:val>
                                            <p:fltVal val="0"/>
                                          </p:val>
                                        </p:tav>
                                        <p:tav tm="100000">
                                          <p:val>
                                            <p:fltVal val="1"/>
                                          </p:val>
                                        </p:tav>
                                      </p:tavLst>
                                    </p:anim>
                                    <p:anim calcmode="lin" valueType="num">
                                      <p:cBhvr>
                                        <p:cTn id="212" dur="3000" fill="hold"/>
                                        <p:tgtEl>
                                          <p:spTgt spid="464"/>
                                        </p:tgtEl>
                                        <p:attrNameLst>
                                          <p:attrName>ppt_h</p:attrName>
                                        </p:attrNameLst>
                                      </p:cBhvr>
                                      <p:tavLst>
                                        <p:tav tm="0">
                                          <p:val>
                                            <p:strVal val="#ppt_h"/>
                                          </p:val>
                                        </p:tav>
                                        <p:tav tm="100000">
                                          <p:val>
                                            <p:strVal val="#ppt_h"/>
                                          </p:val>
                                        </p:tav>
                                      </p:tavLst>
                                    </p:anim>
                                  </p:childTnLst>
                                </p:cTn>
                              </p:par>
                              <p:par>
                                <p:cTn id="213" presetID="5" presetClass="exit" presetSubtype="5" fill="hold" grpId="1" nodeType="withEffect">
                                  <p:stCondLst>
                                    <p:cond delay="1500"/>
                                  </p:stCondLst>
                                  <p:childTnLst>
                                    <p:animEffect transition="out" filter="checkerboard(down)">
                                      <p:cBhvr>
                                        <p:cTn id="214" dur="3000"/>
                                        <p:tgtEl>
                                          <p:spTgt spid="464"/>
                                        </p:tgtEl>
                                      </p:cBhvr>
                                    </p:animEffect>
                                    <p:set>
                                      <p:cBhvr>
                                        <p:cTn id="215" dur="1" fill="hold">
                                          <p:stCondLst>
                                            <p:cond delay="2999"/>
                                          </p:stCondLst>
                                        </p:cTn>
                                        <p:tgtEl>
                                          <p:spTgt spid="464"/>
                                        </p:tgtEl>
                                        <p:attrNameLst>
                                          <p:attrName>style.visibility</p:attrName>
                                        </p:attrNameLst>
                                      </p:cBhvr>
                                      <p:to>
                                        <p:strVal val="hidden"/>
                                      </p:to>
                                    </p:set>
                                  </p:childTnLst>
                                </p:cTn>
                              </p:par>
                              <p:par>
                                <p:cTn id="216" presetID="19" presetClass="entr" presetSubtype="10" fill="hold" grpId="0" nodeType="withEffect">
                                  <p:stCondLst>
                                    <p:cond delay="1500"/>
                                  </p:stCondLst>
                                  <p:childTnLst>
                                    <p:set>
                                      <p:cBhvr>
                                        <p:cTn id="217" dur="1" fill="hold">
                                          <p:stCondLst>
                                            <p:cond delay="0"/>
                                          </p:stCondLst>
                                        </p:cTn>
                                        <p:tgtEl>
                                          <p:spTgt spid="465"/>
                                        </p:tgtEl>
                                        <p:attrNameLst>
                                          <p:attrName>style.visibility</p:attrName>
                                        </p:attrNameLst>
                                      </p:cBhvr>
                                      <p:to>
                                        <p:strVal val="visible"/>
                                      </p:to>
                                    </p:set>
                                    <p:anim calcmode="lin" valueType="num">
                                      <p:cBhvr>
                                        <p:cTn id="218" dur="3000" fill="hold"/>
                                        <p:tgtEl>
                                          <p:spTgt spid="465"/>
                                        </p:tgtEl>
                                        <p:attrNameLst>
                                          <p:attrName>ppt_w</p:attrName>
                                        </p:attrNameLst>
                                      </p:cBhvr>
                                      <p:tavLst>
                                        <p:tav tm="0" fmla="#ppt_w*sin(2.5*pi*$)">
                                          <p:val>
                                            <p:fltVal val="0"/>
                                          </p:val>
                                        </p:tav>
                                        <p:tav tm="100000">
                                          <p:val>
                                            <p:fltVal val="1"/>
                                          </p:val>
                                        </p:tav>
                                      </p:tavLst>
                                    </p:anim>
                                    <p:anim calcmode="lin" valueType="num">
                                      <p:cBhvr>
                                        <p:cTn id="219" dur="3000" fill="hold"/>
                                        <p:tgtEl>
                                          <p:spTgt spid="465"/>
                                        </p:tgtEl>
                                        <p:attrNameLst>
                                          <p:attrName>ppt_h</p:attrName>
                                        </p:attrNameLst>
                                      </p:cBhvr>
                                      <p:tavLst>
                                        <p:tav tm="0">
                                          <p:val>
                                            <p:strVal val="#ppt_h"/>
                                          </p:val>
                                        </p:tav>
                                        <p:tav tm="100000">
                                          <p:val>
                                            <p:strVal val="#ppt_h"/>
                                          </p:val>
                                        </p:tav>
                                      </p:tavLst>
                                    </p:anim>
                                  </p:childTnLst>
                                </p:cTn>
                              </p:par>
                              <p:par>
                                <p:cTn id="220" presetID="5" presetClass="exit" presetSubtype="5" fill="hold" grpId="1" nodeType="withEffect">
                                  <p:stCondLst>
                                    <p:cond delay="1500"/>
                                  </p:stCondLst>
                                  <p:childTnLst>
                                    <p:animEffect transition="out" filter="checkerboard(down)">
                                      <p:cBhvr>
                                        <p:cTn id="221" dur="3000"/>
                                        <p:tgtEl>
                                          <p:spTgt spid="465"/>
                                        </p:tgtEl>
                                      </p:cBhvr>
                                    </p:animEffect>
                                    <p:set>
                                      <p:cBhvr>
                                        <p:cTn id="222" dur="1" fill="hold">
                                          <p:stCondLst>
                                            <p:cond delay="2999"/>
                                          </p:stCondLst>
                                        </p:cTn>
                                        <p:tgtEl>
                                          <p:spTgt spid="465"/>
                                        </p:tgtEl>
                                        <p:attrNameLst>
                                          <p:attrName>style.visibility</p:attrName>
                                        </p:attrNameLst>
                                      </p:cBhvr>
                                      <p:to>
                                        <p:strVal val="hidden"/>
                                      </p:to>
                                    </p:set>
                                  </p:childTnLst>
                                </p:cTn>
                              </p:par>
                              <p:par>
                                <p:cTn id="223" presetID="19" presetClass="entr" presetSubtype="10" fill="hold" grpId="0" nodeType="withEffect">
                                  <p:stCondLst>
                                    <p:cond delay="1500"/>
                                  </p:stCondLst>
                                  <p:childTnLst>
                                    <p:set>
                                      <p:cBhvr>
                                        <p:cTn id="224" dur="1" fill="hold">
                                          <p:stCondLst>
                                            <p:cond delay="0"/>
                                          </p:stCondLst>
                                        </p:cTn>
                                        <p:tgtEl>
                                          <p:spTgt spid="466"/>
                                        </p:tgtEl>
                                        <p:attrNameLst>
                                          <p:attrName>style.visibility</p:attrName>
                                        </p:attrNameLst>
                                      </p:cBhvr>
                                      <p:to>
                                        <p:strVal val="visible"/>
                                      </p:to>
                                    </p:set>
                                    <p:anim calcmode="lin" valueType="num">
                                      <p:cBhvr>
                                        <p:cTn id="225" dur="3000" fill="hold"/>
                                        <p:tgtEl>
                                          <p:spTgt spid="466"/>
                                        </p:tgtEl>
                                        <p:attrNameLst>
                                          <p:attrName>ppt_w</p:attrName>
                                        </p:attrNameLst>
                                      </p:cBhvr>
                                      <p:tavLst>
                                        <p:tav tm="0" fmla="#ppt_w*sin(2.5*pi*$)">
                                          <p:val>
                                            <p:fltVal val="0"/>
                                          </p:val>
                                        </p:tav>
                                        <p:tav tm="100000">
                                          <p:val>
                                            <p:fltVal val="1"/>
                                          </p:val>
                                        </p:tav>
                                      </p:tavLst>
                                    </p:anim>
                                    <p:anim calcmode="lin" valueType="num">
                                      <p:cBhvr>
                                        <p:cTn id="226" dur="3000" fill="hold"/>
                                        <p:tgtEl>
                                          <p:spTgt spid="466"/>
                                        </p:tgtEl>
                                        <p:attrNameLst>
                                          <p:attrName>ppt_h</p:attrName>
                                        </p:attrNameLst>
                                      </p:cBhvr>
                                      <p:tavLst>
                                        <p:tav tm="0">
                                          <p:val>
                                            <p:strVal val="#ppt_h"/>
                                          </p:val>
                                        </p:tav>
                                        <p:tav tm="100000">
                                          <p:val>
                                            <p:strVal val="#ppt_h"/>
                                          </p:val>
                                        </p:tav>
                                      </p:tavLst>
                                    </p:anim>
                                  </p:childTnLst>
                                </p:cTn>
                              </p:par>
                              <p:par>
                                <p:cTn id="227" presetID="5" presetClass="exit" presetSubtype="5" fill="hold" grpId="1" nodeType="withEffect">
                                  <p:stCondLst>
                                    <p:cond delay="1500"/>
                                  </p:stCondLst>
                                  <p:childTnLst>
                                    <p:animEffect transition="out" filter="checkerboard(down)">
                                      <p:cBhvr>
                                        <p:cTn id="228" dur="3000"/>
                                        <p:tgtEl>
                                          <p:spTgt spid="466"/>
                                        </p:tgtEl>
                                      </p:cBhvr>
                                    </p:animEffect>
                                    <p:set>
                                      <p:cBhvr>
                                        <p:cTn id="229" dur="1" fill="hold">
                                          <p:stCondLst>
                                            <p:cond delay="2999"/>
                                          </p:stCondLst>
                                        </p:cTn>
                                        <p:tgtEl>
                                          <p:spTgt spid="466"/>
                                        </p:tgtEl>
                                        <p:attrNameLst>
                                          <p:attrName>style.visibility</p:attrName>
                                        </p:attrNameLst>
                                      </p:cBhvr>
                                      <p:to>
                                        <p:strVal val="hidden"/>
                                      </p:to>
                                    </p:set>
                                  </p:childTnLst>
                                </p:cTn>
                              </p:par>
                              <p:par>
                                <p:cTn id="230" presetID="19" presetClass="entr" presetSubtype="10" fill="hold" grpId="0" nodeType="withEffect">
                                  <p:stCondLst>
                                    <p:cond delay="1500"/>
                                  </p:stCondLst>
                                  <p:childTnLst>
                                    <p:set>
                                      <p:cBhvr>
                                        <p:cTn id="231" dur="1" fill="hold">
                                          <p:stCondLst>
                                            <p:cond delay="0"/>
                                          </p:stCondLst>
                                        </p:cTn>
                                        <p:tgtEl>
                                          <p:spTgt spid="467"/>
                                        </p:tgtEl>
                                        <p:attrNameLst>
                                          <p:attrName>style.visibility</p:attrName>
                                        </p:attrNameLst>
                                      </p:cBhvr>
                                      <p:to>
                                        <p:strVal val="visible"/>
                                      </p:to>
                                    </p:set>
                                    <p:anim calcmode="lin" valueType="num">
                                      <p:cBhvr>
                                        <p:cTn id="232" dur="3000" fill="hold"/>
                                        <p:tgtEl>
                                          <p:spTgt spid="467"/>
                                        </p:tgtEl>
                                        <p:attrNameLst>
                                          <p:attrName>ppt_w</p:attrName>
                                        </p:attrNameLst>
                                      </p:cBhvr>
                                      <p:tavLst>
                                        <p:tav tm="0" fmla="#ppt_w*sin(2.5*pi*$)">
                                          <p:val>
                                            <p:fltVal val="0"/>
                                          </p:val>
                                        </p:tav>
                                        <p:tav tm="100000">
                                          <p:val>
                                            <p:fltVal val="1"/>
                                          </p:val>
                                        </p:tav>
                                      </p:tavLst>
                                    </p:anim>
                                    <p:anim calcmode="lin" valueType="num">
                                      <p:cBhvr>
                                        <p:cTn id="233" dur="3000" fill="hold"/>
                                        <p:tgtEl>
                                          <p:spTgt spid="467"/>
                                        </p:tgtEl>
                                        <p:attrNameLst>
                                          <p:attrName>ppt_h</p:attrName>
                                        </p:attrNameLst>
                                      </p:cBhvr>
                                      <p:tavLst>
                                        <p:tav tm="0">
                                          <p:val>
                                            <p:strVal val="#ppt_h"/>
                                          </p:val>
                                        </p:tav>
                                        <p:tav tm="100000">
                                          <p:val>
                                            <p:strVal val="#ppt_h"/>
                                          </p:val>
                                        </p:tav>
                                      </p:tavLst>
                                    </p:anim>
                                  </p:childTnLst>
                                </p:cTn>
                              </p:par>
                              <p:par>
                                <p:cTn id="234" presetID="5" presetClass="exit" presetSubtype="5" fill="hold" grpId="1" nodeType="withEffect">
                                  <p:stCondLst>
                                    <p:cond delay="1500"/>
                                  </p:stCondLst>
                                  <p:childTnLst>
                                    <p:animEffect transition="out" filter="checkerboard(down)">
                                      <p:cBhvr>
                                        <p:cTn id="235" dur="3000"/>
                                        <p:tgtEl>
                                          <p:spTgt spid="467"/>
                                        </p:tgtEl>
                                      </p:cBhvr>
                                    </p:animEffect>
                                    <p:set>
                                      <p:cBhvr>
                                        <p:cTn id="236" dur="1" fill="hold">
                                          <p:stCondLst>
                                            <p:cond delay="2999"/>
                                          </p:stCondLst>
                                        </p:cTn>
                                        <p:tgtEl>
                                          <p:spTgt spid="46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P spid="450" grpId="1" animBg="1"/>
      <p:bldP spid="451" grpId="0" animBg="1"/>
      <p:bldP spid="451" grpId="1" animBg="1"/>
      <p:bldP spid="452" grpId="0" animBg="1"/>
      <p:bldP spid="452" grpId="1" animBg="1"/>
      <p:bldP spid="453" grpId="0" animBg="1"/>
      <p:bldP spid="453" grpId="1" animBg="1"/>
      <p:bldP spid="454" grpId="0" animBg="1"/>
      <p:bldP spid="454" grpId="1" animBg="1"/>
      <p:bldP spid="455" grpId="0" animBg="1"/>
      <p:bldP spid="455" grpId="1" animBg="1"/>
      <p:bldP spid="456" grpId="0" animBg="1"/>
      <p:bldP spid="456" grpId="1" animBg="1"/>
      <p:bldP spid="457" grpId="0" animBg="1"/>
      <p:bldP spid="457" grpId="1" animBg="1"/>
      <p:bldP spid="458" grpId="0" animBg="1"/>
      <p:bldP spid="458" grpId="1" animBg="1"/>
      <p:bldP spid="459" grpId="0" animBg="1"/>
      <p:bldP spid="459" grpId="1" animBg="1"/>
      <p:bldP spid="460" grpId="0" animBg="1"/>
      <p:bldP spid="460" grpId="1" animBg="1"/>
      <p:bldP spid="461" grpId="0" animBg="1"/>
      <p:bldP spid="461" grpId="1" animBg="1"/>
      <p:bldP spid="462" grpId="0" animBg="1"/>
      <p:bldP spid="462" grpId="1" animBg="1"/>
      <p:bldP spid="463" grpId="0" animBg="1"/>
      <p:bldP spid="463" grpId="1" animBg="1"/>
      <p:bldP spid="464" grpId="0" animBg="1"/>
      <p:bldP spid="464" grpId="1" animBg="1"/>
      <p:bldP spid="465" grpId="0" animBg="1"/>
      <p:bldP spid="465" grpId="1" animBg="1"/>
      <p:bldP spid="466" grpId="0" animBg="1"/>
      <p:bldP spid="466" grpId="1" animBg="1"/>
      <p:bldP spid="467" grpId="0" animBg="1"/>
      <p:bldP spid="467" grpId="1"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324000" y="252000"/>
            <a:ext cx="8460432" cy="3785652"/>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AYUDA A REDUCIR LA PRESIÓN ARTERIAL ALTA</a:t>
            </a:r>
          </a:p>
          <a:p>
            <a:pPr algn="ctr"/>
            <a:r>
              <a:rPr lang="es-ES" sz="2400" b="1" dirty="0" smtClean="0">
                <a:solidFill>
                  <a:srgbClr val="610533"/>
                </a:solidFill>
              </a:rPr>
              <a:t>Los </a:t>
            </a:r>
            <a:r>
              <a:rPr lang="es-ES" sz="2400" b="1" dirty="0">
                <a:solidFill>
                  <a:srgbClr val="610533"/>
                </a:solidFill>
              </a:rPr>
              <a:t>higos están recomendados para controlar los niveles de presión arterial alta y reducir el riesgo cardiovascular gracias a su alto contenido de potasio.</a:t>
            </a:r>
          </a:p>
          <a:p>
            <a:pPr algn="ctr"/>
            <a:r>
              <a:rPr lang="es-ES" sz="2400" b="1" dirty="0">
                <a:solidFill>
                  <a:srgbClr val="610533"/>
                </a:solidFill>
              </a:rPr>
              <a:t>El consumo excesivo de sal es una de las principales causas de presión arterial alta y los higos pueden ayudar a crear un equilibrio para evitar que </a:t>
            </a:r>
            <a:r>
              <a:rPr lang="es-ES" sz="2400" b="1" dirty="0" smtClean="0">
                <a:solidFill>
                  <a:srgbClr val="610533"/>
                </a:solidFill>
              </a:rPr>
              <a:t>ésta </a:t>
            </a:r>
            <a:r>
              <a:rPr lang="es-ES" sz="2400" b="1" dirty="0">
                <a:solidFill>
                  <a:srgbClr val="610533"/>
                </a:solidFill>
              </a:rPr>
              <a:t>se incremente.</a:t>
            </a:r>
          </a:p>
          <a:p>
            <a:pPr algn="ctr"/>
            <a:endParaRPr lang="es-ES" sz="2400" b="1" dirty="0">
              <a:solidFill>
                <a:srgbClr val="610533"/>
              </a:solidFill>
            </a:endParaRPr>
          </a:p>
          <a:p>
            <a:pPr algn="ctr"/>
            <a:endParaRPr lang="es-ES" sz="2400" b="1" dirty="0">
              <a:solidFill>
                <a:srgbClr val="610533"/>
              </a:solidFill>
            </a:endParaRPr>
          </a:p>
          <a:p>
            <a:pPr algn="ctr"/>
            <a:endParaRPr lang="es-ES" sz="2000" dirty="0">
              <a:solidFill>
                <a:srgbClr val="321547"/>
              </a:solidFill>
              <a:latin typeface="Hobo Std" pitchFamily="34" charset="0"/>
            </a:endParaRPr>
          </a:p>
        </p:txBody>
      </p:sp>
    </p:spTree>
    <p:extLst>
      <p:ext uri="{BB962C8B-B14F-4D97-AF65-F5344CB8AC3E}">
        <p14:creationId xmlns:p14="http://schemas.microsoft.com/office/powerpoint/2010/main" val="933139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176 Grupo"/>
          <p:cNvGrpSpPr/>
          <p:nvPr/>
        </p:nvGrpSpPr>
        <p:grpSpPr>
          <a:xfrm>
            <a:off x="-1234" y="0"/>
            <a:ext cx="9144000" cy="5143500"/>
            <a:chOff x="0" y="0"/>
            <a:chExt cx="9144000" cy="5143500"/>
          </a:xfrm>
          <a:effectLst/>
        </p:grpSpPr>
        <p:sp>
          <p:nvSpPr>
            <p:cNvPr id="178" name="177 Rectángulo"/>
            <p:cNvSpPr/>
            <p:nvPr/>
          </p:nvSpPr>
          <p:spPr>
            <a:xfrm rot="10800000">
              <a:off x="0" y="0"/>
              <a:ext cx="4572000" cy="2571750"/>
            </a:xfrm>
            <a:prstGeom prst="rect">
              <a:avLst/>
            </a:prstGeom>
            <a:gradFill flip="none" rotWithShape="1">
              <a:gsLst>
                <a:gs pos="0">
                  <a:srgbClr val="FF3399"/>
                </a:gs>
                <a:gs pos="24000">
                  <a:srgbClr val="1A1245">
                    <a:lumMod val="24000"/>
                  </a:srgbClr>
                </a:gs>
                <a:gs pos="100000">
                  <a:srgbClr val="C00000">
                    <a:lumMod val="4000"/>
                  </a:srgbClr>
                </a:gs>
                <a:gs pos="60000">
                  <a:srgbClr val="5454D4">
                    <a:alpha val="97000"/>
                    <a:lumMod val="7000"/>
                  </a:srgbClr>
                </a:gs>
                <a:gs pos="79000">
                  <a:srgbClr val="00B05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a:off x="4572000" y="2571750"/>
              <a:ext cx="4572000" cy="2571750"/>
            </a:xfrm>
            <a:prstGeom prst="rect">
              <a:avLst/>
            </a:prstGeom>
            <a:gradFill flip="none" rotWithShape="1">
              <a:gsLst>
                <a:gs pos="0">
                  <a:srgbClr val="FF3399"/>
                </a:gs>
                <a:gs pos="24000">
                  <a:srgbClr val="1A1245">
                    <a:lumMod val="24000"/>
                  </a:srgbClr>
                </a:gs>
                <a:gs pos="100000">
                  <a:srgbClr val="C00000">
                    <a:lumMod val="4000"/>
                  </a:srgbClr>
                </a:gs>
                <a:gs pos="60000">
                  <a:srgbClr val="5454D4">
                    <a:alpha val="97000"/>
                    <a:lumMod val="7000"/>
                  </a:srgbClr>
                </a:gs>
                <a:gs pos="79000">
                  <a:srgbClr val="00B05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flipH="1">
              <a:off x="4572000" y="0"/>
              <a:ext cx="4572000" cy="2571750"/>
            </a:xfrm>
            <a:prstGeom prst="rect">
              <a:avLst/>
            </a:prstGeom>
            <a:gradFill flip="none" rotWithShape="1">
              <a:gsLst>
                <a:gs pos="0">
                  <a:srgbClr val="FF3399"/>
                </a:gs>
                <a:gs pos="24000">
                  <a:srgbClr val="1A1245">
                    <a:lumMod val="24000"/>
                  </a:srgbClr>
                </a:gs>
                <a:gs pos="100000">
                  <a:srgbClr val="C00000">
                    <a:lumMod val="4000"/>
                  </a:srgbClr>
                </a:gs>
                <a:gs pos="60000">
                  <a:srgbClr val="5454D4">
                    <a:alpha val="97000"/>
                    <a:lumMod val="7000"/>
                  </a:srgbClr>
                </a:gs>
                <a:gs pos="79000">
                  <a:srgbClr val="00B05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flipH="1">
              <a:off x="0" y="2571750"/>
              <a:ext cx="4572000" cy="2571750"/>
            </a:xfrm>
            <a:prstGeom prst="rect">
              <a:avLst/>
            </a:prstGeom>
            <a:gradFill flip="none" rotWithShape="1">
              <a:gsLst>
                <a:gs pos="0">
                  <a:srgbClr val="FF3399"/>
                </a:gs>
                <a:gs pos="24000">
                  <a:srgbClr val="1A1245">
                    <a:lumMod val="24000"/>
                  </a:srgbClr>
                </a:gs>
                <a:gs pos="100000">
                  <a:srgbClr val="C00000">
                    <a:lumMod val="4000"/>
                  </a:srgbClr>
                </a:gs>
                <a:gs pos="60000">
                  <a:srgbClr val="5454D4">
                    <a:alpha val="97000"/>
                    <a:lumMod val="7000"/>
                  </a:srgbClr>
                </a:gs>
                <a:gs pos="79000">
                  <a:srgbClr val="00B05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 name="1 Elipse"/>
          <p:cNvSpPr/>
          <p:nvPr/>
        </p:nvSpPr>
        <p:spPr>
          <a:xfrm>
            <a:off x="4104000" y="2088000"/>
            <a:ext cx="914400" cy="914400"/>
          </a:xfrm>
          <a:prstGeom prst="ellipse">
            <a:avLst/>
          </a:prstGeom>
          <a:solidFill>
            <a:schemeClr val="tx1">
              <a:lumMod val="95000"/>
            </a:schemeClr>
          </a:solidFill>
          <a:ln>
            <a:noFill/>
          </a:ln>
          <a:scene3d>
            <a:camera prst="orthographicFront"/>
            <a:lightRig rig="flood" dir="t"/>
          </a:scene3d>
          <a:sp3d prstMaterial="powder">
            <a:bevelT w="5397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8" name="167 Imagen" descr="Diapositiva1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37790"/>
          </a:xfrm>
          <a:prstGeom prst="rect">
            <a:avLst/>
          </a:prstGeom>
          <a:noFill/>
          <a:ln>
            <a:noFill/>
          </a:ln>
        </p:spPr>
      </p:pic>
      <p:grpSp>
        <p:nvGrpSpPr>
          <p:cNvPr id="72" name="71 Grupo"/>
          <p:cNvGrpSpPr/>
          <p:nvPr/>
        </p:nvGrpSpPr>
        <p:grpSpPr>
          <a:xfrm>
            <a:off x="2555776" y="540001"/>
            <a:ext cx="3960440" cy="3960440"/>
            <a:chOff x="1891112" y="-133852"/>
            <a:chExt cx="5320153" cy="5356153"/>
          </a:xfrm>
          <a:gradFill>
            <a:gsLst>
              <a:gs pos="27912">
                <a:srgbClr val="FF3399"/>
              </a:gs>
              <a:gs pos="18000">
                <a:srgbClr val="FF0000"/>
              </a:gs>
              <a:gs pos="69000">
                <a:srgbClr val="31A907"/>
              </a:gs>
              <a:gs pos="46000">
                <a:srgbClr val="B60A4C"/>
              </a:gs>
              <a:gs pos="0">
                <a:schemeClr val="tx1"/>
              </a:gs>
            </a:gsLst>
            <a:path path="circle">
              <a:fillToRect l="50000" t="50000" r="50000" b="50000"/>
            </a:path>
          </a:gradFill>
          <a:scene3d>
            <a:camera prst="orthographicFront"/>
            <a:lightRig rig="glow" dir="t">
              <a:rot lat="0" lon="0" rev="18600000"/>
            </a:lightRig>
          </a:scene3d>
        </p:grpSpPr>
        <p:grpSp>
          <p:nvGrpSpPr>
            <p:cNvPr id="82" name="81 Grupo"/>
            <p:cNvGrpSpPr/>
            <p:nvPr/>
          </p:nvGrpSpPr>
          <p:grpSpPr>
            <a:xfrm rot="3540827">
              <a:off x="1872000" y="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rot="7214984">
              <a:off x="1872000" y="-36000"/>
              <a:ext cx="5320153" cy="5124450"/>
              <a:chOff x="2043512" y="152400"/>
              <a:chExt cx="5320153" cy="5124450"/>
            </a:xfrm>
            <a:grpFill/>
          </p:grpSpPr>
          <p:sp>
            <p:nvSpPr>
              <p:cNvPr id="88" name="8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a:off x="1891112" y="0"/>
              <a:ext cx="5320153" cy="5124450"/>
              <a:chOff x="1891112" y="0"/>
              <a:chExt cx="5320153" cy="5124450"/>
            </a:xfrm>
            <a:grpFill/>
          </p:grpSpPr>
          <p:sp>
            <p:nvSpPr>
              <p:cNvPr id="67" name="66 Rectángulo"/>
              <p:cNvSpPr/>
              <p:nvPr/>
            </p:nvSpPr>
            <p:spPr>
              <a:xfrm>
                <a:off x="4283968" y="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73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187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a:off x="4320000" y="46642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6" name="105 Grupo"/>
              <p:cNvGrpSpPr/>
              <p:nvPr/>
            </p:nvGrpSpPr>
            <p:grpSpPr>
              <a:xfrm>
                <a:off x="2664000" y="627534"/>
                <a:ext cx="3816424" cy="3816424"/>
                <a:chOff x="2043512" y="18548"/>
                <a:chExt cx="5320153" cy="5356153"/>
              </a:xfrm>
              <a:grpFill/>
            </p:grpSpPr>
            <p:sp>
              <p:nvSpPr>
                <p:cNvPr id="92" name="91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6" name="95 Grupo"/>
                <p:cNvGrpSpPr/>
                <p:nvPr/>
              </p:nvGrpSpPr>
              <p:grpSpPr>
                <a:xfrm rot="3540827">
                  <a:off x="2024400" y="152400"/>
                  <a:ext cx="5320153" cy="5124450"/>
                  <a:chOff x="2043512" y="152400"/>
                  <a:chExt cx="5320153" cy="5124450"/>
                </a:xfrm>
                <a:grpFill/>
              </p:grpSpPr>
              <p:sp>
                <p:nvSpPr>
                  <p:cNvPr id="97" name="96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7214984">
                  <a:off x="2024400" y="116400"/>
                  <a:ext cx="5320153" cy="5124450"/>
                  <a:chOff x="2043512" y="152400"/>
                  <a:chExt cx="5320153" cy="5124450"/>
                </a:xfrm>
                <a:grpFill/>
              </p:grpSpPr>
              <p:sp>
                <p:nvSpPr>
                  <p:cNvPr id="102" name="101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7" name="106 Grupo"/>
              <p:cNvGrpSpPr/>
              <p:nvPr/>
            </p:nvGrpSpPr>
            <p:grpSpPr>
              <a:xfrm>
                <a:off x="3275856" y="1275606"/>
                <a:ext cx="2664296" cy="2520280"/>
                <a:chOff x="2043512" y="18548"/>
                <a:chExt cx="5320153" cy="5356153"/>
              </a:xfrm>
              <a:grpFill/>
            </p:grpSpPr>
            <p:sp>
              <p:nvSpPr>
                <p:cNvPr id="108" name="10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2" name="111 Grupo"/>
                <p:cNvGrpSpPr/>
                <p:nvPr/>
              </p:nvGrpSpPr>
              <p:grpSpPr>
                <a:xfrm rot="3540827">
                  <a:off x="2024400" y="152400"/>
                  <a:ext cx="5320153" cy="5124450"/>
                  <a:chOff x="2043512" y="152400"/>
                  <a:chExt cx="5320153" cy="5124450"/>
                </a:xfrm>
                <a:grpFill/>
              </p:grpSpPr>
              <p:sp>
                <p:nvSpPr>
                  <p:cNvPr id="118" name="11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7214984">
                  <a:off x="2024400" y="116400"/>
                  <a:ext cx="5320153" cy="5124450"/>
                  <a:chOff x="2043512" y="152400"/>
                  <a:chExt cx="5320153" cy="5124450"/>
                </a:xfrm>
                <a:grpFill/>
              </p:grpSpPr>
              <p:sp>
                <p:nvSpPr>
                  <p:cNvPr id="114" name="11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68" name="67 Grupo"/>
          <p:cNvGrpSpPr/>
          <p:nvPr/>
        </p:nvGrpSpPr>
        <p:grpSpPr>
          <a:xfrm rot="1019156">
            <a:off x="1908002" y="-143999"/>
            <a:ext cx="5320153" cy="5356153"/>
            <a:chOff x="2043512" y="18548"/>
            <a:chExt cx="5320153" cy="5356153"/>
          </a:xfrm>
          <a:gradFill>
            <a:gsLst>
              <a:gs pos="18000">
                <a:srgbClr val="FF0000"/>
              </a:gs>
              <a:gs pos="69000">
                <a:srgbClr val="31A907"/>
              </a:gs>
              <a:gs pos="46000">
                <a:srgbClr val="B60A4C"/>
              </a:gs>
              <a:gs pos="0">
                <a:schemeClr val="tx1"/>
              </a:gs>
            </a:gsLst>
            <a:path path="circle">
              <a:fillToRect l="50000" t="50000" r="50000" b="50000"/>
            </a:path>
          </a:gradFill>
          <a:scene3d>
            <a:camera prst="orthographicFront"/>
            <a:lightRig rig="glow" dir="t"/>
          </a:scene3d>
        </p:grpSpPr>
        <p:grpSp>
          <p:nvGrpSpPr>
            <p:cNvPr id="123" name="122 Grupo"/>
            <p:cNvGrpSpPr/>
            <p:nvPr/>
          </p:nvGrpSpPr>
          <p:grpSpPr>
            <a:xfrm rot="3540827">
              <a:off x="2024400" y="152400"/>
              <a:ext cx="5320153" cy="5124450"/>
              <a:chOff x="2043512" y="152400"/>
              <a:chExt cx="5320153" cy="5124450"/>
            </a:xfrm>
            <a:grpFill/>
          </p:grpSpPr>
          <p:sp>
            <p:nvSpPr>
              <p:cNvPr id="124" name="12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7214984">
              <a:off x="2024400" y="116400"/>
              <a:ext cx="5320153" cy="5124450"/>
              <a:chOff x="2043512" y="152400"/>
              <a:chExt cx="5320153" cy="5124450"/>
            </a:xfrm>
            <a:grpFill/>
          </p:grpSpPr>
          <p:sp>
            <p:nvSpPr>
              <p:cNvPr id="129" name="128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2043512" y="152400"/>
              <a:ext cx="5320153" cy="5124450"/>
              <a:chOff x="1891112" y="0"/>
              <a:chExt cx="5320153" cy="5124450"/>
            </a:xfrm>
            <a:grpFill/>
          </p:grpSpPr>
          <p:sp>
            <p:nvSpPr>
              <p:cNvPr id="134" name="133 Rectángulo"/>
              <p:cNvSpPr/>
              <p:nvPr/>
            </p:nvSpPr>
            <p:spPr>
              <a:xfrm>
                <a:off x="4283968" y="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673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6200000">
                <a:off x="187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4320000" y="46642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8" name="137 Grupo"/>
              <p:cNvGrpSpPr/>
              <p:nvPr/>
            </p:nvGrpSpPr>
            <p:grpSpPr>
              <a:xfrm>
                <a:off x="2664000" y="627534"/>
                <a:ext cx="3816424" cy="3816424"/>
                <a:chOff x="2043512" y="18548"/>
                <a:chExt cx="5320153" cy="5356153"/>
              </a:xfrm>
              <a:grpFill/>
            </p:grpSpPr>
            <p:sp>
              <p:nvSpPr>
                <p:cNvPr id="154" name="15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8" name="157 Grupo"/>
                <p:cNvGrpSpPr/>
                <p:nvPr/>
              </p:nvGrpSpPr>
              <p:grpSpPr>
                <a:xfrm rot="3540827">
                  <a:off x="2024400" y="152400"/>
                  <a:ext cx="5320153" cy="5124450"/>
                  <a:chOff x="2043512" y="152400"/>
                  <a:chExt cx="5320153" cy="5124450"/>
                </a:xfrm>
                <a:grpFill/>
              </p:grpSpPr>
              <p:sp>
                <p:nvSpPr>
                  <p:cNvPr id="164" name="16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rot="7214984">
                  <a:off x="2024400" y="116400"/>
                  <a:ext cx="5320153" cy="5124450"/>
                  <a:chOff x="2043512" y="152400"/>
                  <a:chExt cx="5320153" cy="5124450"/>
                </a:xfrm>
                <a:grpFill/>
              </p:grpSpPr>
              <p:sp>
                <p:nvSpPr>
                  <p:cNvPr id="160" name="15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9" name="138 Grupo"/>
              <p:cNvGrpSpPr/>
              <p:nvPr/>
            </p:nvGrpSpPr>
            <p:grpSpPr>
              <a:xfrm>
                <a:off x="3275856" y="1275606"/>
                <a:ext cx="2664296" cy="2520280"/>
                <a:chOff x="2043512" y="18548"/>
                <a:chExt cx="5320153" cy="5356153"/>
              </a:xfrm>
              <a:grpFill/>
            </p:grpSpPr>
            <p:sp>
              <p:nvSpPr>
                <p:cNvPr id="140" name="13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4" name="143 Grupo"/>
                <p:cNvGrpSpPr/>
                <p:nvPr/>
              </p:nvGrpSpPr>
              <p:grpSpPr>
                <a:xfrm rot="3540827">
                  <a:off x="2024400" y="152400"/>
                  <a:ext cx="5320153" cy="5124450"/>
                  <a:chOff x="2043512" y="152400"/>
                  <a:chExt cx="5320153" cy="5124450"/>
                </a:xfrm>
                <a:grpFill/>
              </p:grpSpPr>
              <p:sp>
                <p:nvSpPr>
                  <p:cNvPr id="150" name="14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7214984">
                  <a:off x="2024400" y="116400"/>
                  <a:ext cx="5320153" cy="5124450"/>
                  <a:chOff x="2043512" y="152400"/>
                  <a:chExt cx="5320153" cy="5124450"/>
                </a:xfrm>
                <a:grpFill/>
              </p:grpSpPr>
              <p:sp>
                <p:nvSpPr>
                  <p:cNvPr id="146" name="145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pic>
        <p:nvPicPr>
          <p:cNvPr id="169" name="168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9119"/>
            <a:ext cx="9144000" cy="5143500"/>
          </a:xfrm>
          <a:prstGeom prst="rect">
            <a:avLst/>
          </a:prstGeom>
        </p:spPr>
      </p:pic>
    </p:spTree>
    <p:extLst>
      <p:ext uri="{BB962C8B-B14F-4D97-AF65-F5344CB8AC3E}">
        <p14:creationId xmlns:p14="http://schemas.microsoft.com/office/powerpoint/2010/main" val="3758926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3000" fill="hold"/>
                                        <p:tgtEl>
                                          <p:spTgt spid="72"/>
                                        </p:tgtEl>
                                        <p:attrNameLst>
                                          <p:attrName>ppt_w</p:attrName>
                                        </p:attrNameLst>
                                      </p:cBhvr>
                                      <p:tavLst>
                                        <p:tav tm="0">
                                          <p:val>
                                            <p:fltVal val="0"/>
                                          </p:val>
                                        </p:tav>
                                        <p:tav tm="100000">
                                          <p:val>
                                            <p:strVal val="#ppt_w"/>
                                          </p:val>
                                        </p:tav>
                                      </p:tavLst>
                                    </p:anim>
                                    <p:anim calcmode="lin" valueType="num">
                                      <p:cBhvr>
                                        <p:cTn id="8" dur="3000" fill="hold"/>
                                        <p:tgtEl>
                                          <p:spTgt spid="72"/>
                                        </p:tgtEl>
                                        <p:attrNameLst>
                                          <p:attrName>ppt_h</p:attrName>
                                        </p:attrNameLst>
                                      </p:cBhvr>
                                      <p:tavLst>
                                        <p:tav tm="0">
                                          <p:val>
                                            <p:fltVal val="0"/>
                                          </p:val>
                                        </p:tav>
                                        <p:tav tm="100000">
                                          <p:val>
                                            <p:strVal val="#ppt_h"/>
                                          </p:val>
                                        </p:tav>
                                      </p:tavLst>
                                    </p:anim>
                                    <p:anim calcmode="lin" valueType="num">
                                      <p:cBhvr>
                                        <p:cTn id="9" dur="3000" fill="hold"/>
                                        <p:tgtEl>
                                          <p:spTgt spid="72"/>
                                        </p:tgtEl>
                                        <p:attrNameLst>
                                          <p:attrName>ppt_x</p:attrName>
                                        </p:attrNameLst>
                                      </p:cBhvr>
                                      <p:tavLst>
                                        <p:tav tm="0">
                                          <p:val>
                                            <p:fltVal val="0.5"/>
                                          </p:val>
                                        </p:tav>
                                        <p:tav tm="100000">
                                          <p:val>
                                            <p:strVal val="#ppt_x"/>
                                          </p:val>
                                        </p:tav>
                                      </p:tavLst>
                                    </p:anim>
                                    <p:anim calcmode="lin" valueType="num">
                                      <p:cBhvr>
                                        <p:cTn id="10" dur="3000" fill="hold"/>
                                        <p:tgtEl>
                                          <p:spTgt spid="7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72"/>
                                        </p:tgtEl>
                                        <p:attrNameLst>
                                          <p:attrName>ppt_w</p:attrName>
                                        </p:attrNameLst>
                                      </p:cBhvr>
                                      <p:tavLst>
                                        <p:tav tm="0">
                                          <p:val>
                                            <p:strVal val="ppt_w"/>
                                          </p:val>
                                        </p:tav>
                                        <p:tav tm="100000">
                                          <p:val>
                                            <p:strVal val="4*ppt_w"/>
                                          </p:val>
                                        </p:tav>
                                      </p:tavLst>
                                    </p:anim>
                                    <p:anim calcmode="lin" valueType="num">
                                      <p:cBhvr>
                                        <p:cTn id="13" dur="3000"/>
                                        <p:tgtEl>
                                          <p:spTgt spid="72"/>
                                        </p:tgtEl>
                                        <p:attrNameLst>
                                          <p:attrName>ppt_h</p:attrName>
                                        </p:attrNameLst>
                                      </p:cBhvr>
                                      <p:tavLst>
                                        <p:tav tm="0">
                                          <p:val>
                                            <p:strVal val="ppt_h"/>
                                          </p:val>
                                        </p:tav>
                                        <p:tav tm="100000">
                                          <p:val>
                                            <p:strVal val="4*ppt_h"/>
                                          </p:val>
                                        </p:tav>
                                      </p:tavLst>
                                    </p:anim>
                                    <p:set>
                                      <p:cBhvr>
                                        <p:cTn id="14" dur="1" fill="hold">
                                          <p:stCondLst>
                                            <p:cond delay="2999"/>
                                          </p:stCondLst>
                                        </p:cTn>
                                        <p:tgtEl>
                                          <p:spTgt spid="7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3000" fill="hold"/>
                                        <p:tgtEl>
                                          <p:spTgt spid="68"/>
                                        </p:tgtEl>
                                        <p:attrNameLst>
                                          <p:attrName>ppt_w</p:attrName>
                                        </p:attrNameLst>
                                      </p:cBhvr>
                                      <p:tavLst>
                                        <p:tav tm="0">
                                          <p:val>
                                            <p:strVal val="4*#ppt_w"/>
                                          </p:val>
                                        </p:tav>
                                        <p:tav tm="100000">
                                          <p:val>
                                            <p:strVal val="#ppt_w"/>
                                          </p:val>
                                        </p:tav>
                                      </p:tavLst>
                                    </p:anim>
                                    <p:anim calcmode="lin" valueType="num">
                                      <p:cBhvr>
                                        <p:cTn id="18" dur="3000" fill="hold"/>
                                        <p:tgtEl>
                                          <p:spTgt spid="6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68"/>
                                        </p:tgtEl>
                                        <p:attrNameLst>
                                          <p:attrName>ppt_w</p:attrName>
                                        </p:attrNameLst>
                                      </p:cBhvr>
                                      <p:tavLst>
                                        <p:tav tm="0">
                                          <p:val>
                                            <p:strVal val="ppt_w"/>
                                          </p:val>
                                        </p:tav>
                                        <p:tav tm="100000">
                                          <p:val>
                                            <p:fltVal val="0"/>
                                          </p:val>
                                        </p:tav>
                                      </p:tavLst>
                                    </p:anim>
                                    <p:anim calcmode="lin" valueType="num">
                                      <p:cBhvr>
                                        <p:cTn id="21" dur="3000"/>
                                        <p:tgtEl>
                                          <p:spTgt spid="68"/>
                                        </p:tgtEl>
                                        <p:attrNameLst>
                                          <p:attrName>ppt_h</p:attrName>
                                        </p:attrNameLst>
                                      </p:cBhvr>
                                      <p:tavLst>
                                        <p:tav tm="0">
                                          <p:val>
                                            <p:strVal val="ppt_h"/>
                                          </p:val>
                                        </p:tav>
                                        <p:tav tm="100000">
                                          <p:val>
                                            <p:fltVal val="0"/>
                                          </p:val>
                                        </p:tav>
                                      </p:tavLst>
                                    </p:anim>
                                    <p:set>
                                      <p:cBhvr>
                                        <p:cTn id="22" dur="1" fill="hold">
                                          <p:stCondLst>
                                            <p:cond delay="2999"/>
                                          </p:stCondLst>
                                        </p:cTn>
                                        <p:tgtEl>
                                          <p:spTgt spid="6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7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68"/>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168"/>
                                        </p:tgtEl>
                                        <p:attrNameLst>
                                          <p:attrName>style.visibility</p:attrName>
                                        </p:attrNameLst>
                                      </p:cBhvr>
                                      <p:to>
                                        <p:strVal val="visible"/>
                                      </p:to>
                                    </p:set>
                                    <p:anim calcmode="lin" valueType="num">
                                      <p:cBhvr>
                                        <p:cTn id="29" dur="3000" fill="hold"/>
                                        <p:tgtEl>
                                          <p:spTgt spid="168"/>
                                        </p:tgtEl>
                                        <p:attrNameLst>
                                          <p:attrName>ppt_w</p:attrName>
                                        </p:attrNameLst>
                                      </p:cBhvr>
                                      <p:tavLst>
                                        <p:tav tm="0">
                                          <p:val>
                                            <p:strVal val="4/3*#ppt_w"/>
                                          </p:val>
                                        </p:tav>
                                        <p:tav tm="100000">
                                          <p:val>
                                            <p:strVal val="#ppt_w"/>
                                          </p:val>
                                        </p:tav>
                                      </p:tavLst>
                                    </p:anim>
                                    <p:anim calcmode="lin" valueType="num">
                                      <p:cBhvr>
                                        <p:cTn id="30" dur="3000" fill="hold"/>
                                        <p:tgtEl>
                                          <p:spTgt spid="168"/>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wheel(8)">
                                      <p:cBhvr>
                                        <p:cTn id="33" dur="3000"/>
                                        <p:tgtEl>
                                          <p:spTgt spid="168"/>
                                        </p:tgtEl>
                                      </p:cBhvr>
                                    </p:animEffect>
                                  </p:childTnLst>
                                </p:cTn>
                              </p:par>
                              <p:par>
                                <p:cTn id="34" presetID="9" presetClass="emph" presetSubtype="0" nodeType="withEffect">
                                  <p:stCondLst>
                                    <p:cond delay="0"/>
                                  </p:stCondLst>
                                  <p:childTnLst>
                                    <p:set>
                                      <p:cBhvr rctx="PPT">
                                        <p:cTn id="35" dur="indefinite"/>
                                        <p:tgtEl>
                                          <p:spTgt spid="169"/>
                                        </p:tgtEl>
                                        <p:attrNameLst>
                                          <p:attrName>style.opacity</p:attrName>
                                        </p:attrNameLst>
                                      </p:cBhvr>
                                      <p:to>
                                        <p:strVal val="0"/>
                                      </p:to>
                                    </p:set>
                                    <p:animEffect filter="image" prLst="opacity: 0">
                                      <p:cBhvr rctx="IE">
                                        <p:cTn id="36" dur="indefinite"/>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17 Grupo"/>
          <p:cNvGrpSpPr/>
          <p:nvPr/>
        </p:nvGrpSpPr>
        <p:grpSpPr>
          <a:xfrm>
            <a:off x="0" y="17896"/>
            <a:ext cx="9131830" cy="5140102"/>
            <a:chOff x="-6896" y="3398"/>
            <a:chExt cx="9157792" cy="5140102"/>
          </a:xfrm>
        </p:grpSpPr>
        <p:grpSp>
          <p:nvGrpSpPr>
            <p:cNvPr id="19" name="18 Grupo"/>
            <p:cNvGrpSpPr/>
            <p:nvPr/>
          </p:nvGrpSpPr>
          <p:grpSpPr>
            <a:xfrm>
              <a:off x="0" y="2571750"/>
              <a:ext cx="9150896" cy="2571750"/>
              <a:chOff x="2339752" y="6172150"/>
              <a:chExt cx="9090248" cy="5152274"/>
            </a:xfrm>
          </p:grpSpPr>
          <p:sp>
            <p:nvSpPr>
              <p:cNvPr id="31" name="30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0800000">
              <a:off x="-6896" y="3398"/>
              <a:ext cx="9150896" cy="2571750"/>
              <a:chOff x="2339752" y="6172150"/>
              <a:chExt cx="9090248" cy="5152274"/>
            </a:xfrm>
          </p:grpSpPr>
          <p:sp>
            <p:nvSpPr>
              <p:cNvPr id="21" name="20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35" name="34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55692" y="14854"/>
            <a:ext cx="9169648" cy="5128646"/>
          </a:xfrm>
          <a:prstGeom prst="donut">
            <a:avLst/>
          </a:prstGeom>
          <a:noFill/>
          <a:ln>
            <a:noFill/>
          </a:ln>
          <a:scene3d>
            <a:camera prst="orthographicFront"/>
            <a:lightRig rig="flat" dir="t"/>
          </a:scene3d>
          <a:sp3d>
            <a:bevelT w="165100" prst="coolSlant"/>
          </a:sp3d>
        </p:spPr>
      </p:pic>
      <p:pic>
        <p:nvPicPr>
          <p:cNvPr id="34" name="33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5648" y="14854"/>
            <a:ext cx="9169648" cy="5128646"/>
          </a:xfrm>
          <a:prstGeom prst="rect">
            <a:avLst/>
          </a:prstGeom>
          <a:noFill/>
          <a:ln>
            <a:noFill/>
          </a:ln>
        </p:spPr>
      </p:pic>
      <p:sp>
        <p:nvSpPr>
          <p:cNvPr id="8" name="7 Paralelogramo"/>
          <p:cNvSpPr/>
          <p:nvPr/>
        </p:nvSpPr>
        <p:spPr>
          <a:xfrm rot="5400000">
            <a:off x="2258067" y="-3146239"/>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223990" y="-2662722"/>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2217999" y="-2158666"/>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2212521" y="-1654608"/>
            <a:ext cx="4691058"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a:off x="2192648" y="-2498167"/>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H="1">
            <a:off x="2158571" y="-2014650"/>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H="1">
            <a:off x="2152580" y="-1510594"/>
            <a:ext cx="469105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flipH="1">
            <a:off x="2147103" y="-1006538"/>
            <a:ext cx="4691056"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flipH="1">
            <a:off x="2347488" y="-3239341"/>
            <a:ext cx="4318464"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H="1">
            <a:off x="2381565" y="-2701912"/>
            <a:ext cx="4318464"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flipH="1">
            <a:off x="2387555" y="-2141654"/>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H="1">
            <a:off x="2393031" y="-1581395"/>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5400000">
            <a:off x="2412907" y="-2519009"/>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a:off x="2446984" y="-1981580"/>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5400000">
            <a:off x="2452975" y="-1421321"/>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a:off x="2458451" y="-861063"/>
            <a:ext cx="4318465" cy="9171897"/>
          </a:xfrm>
          <a:prstGeom prst="parallelogram">
            <a:avLst>
              <a:gd name="adj" fmla="val 93205"/>
            </a:avLst>
          </a:prstGeom>
          <a:noFill/>
          <a:ln w="117475" cap="rnd">
            <a:gradFill flip="none" rotWithShape="1">
              <a:gsLst>
                <a:gs pos="73752">
                  <a:srgbClr val="E80828"/>
                </a:gs>
                <a:gs pos="58000">
                  <a:srgbClr val="ED3E57"/>
                </a:gs>
                <a:gs pos="1000">
                  <a:srgbClr val="66FF33"/>
                </a:gs>
                <a:gs pos="16000">
                  <a:srgbClr val="1A8D48"/>
                </a:gs>
                <a:gs pos="29000">
                  <a:srgbClr val="66FF33">
                    <a:lumMod val="0"/>
                    <a:lumOff val="100000"/>
                  </a:srgbClr>
                </a:gs>
                <a:gs pos="38000">
                  <a:srgbClr val="FFC000">
                    <a:lumMod val="0"/>
                    <a:lumOff val="100000"/>
                  </a:srgbClr>
                </a:gs>
                <a:gs pos="87000">
                  <a:srgbClr val="FFC000">
                    <a:lumMod val="0"/>
                    <a:lumOff val="100000"/>
                  </a:srgbClr>
                </a:gs>
              </a:gsLst>
              <a:path path="circle">
                <a:fillToRect l="50000" t="50000" r="50000" b="50000"/>
              </a:path>
              <a:tileRect/>
            </a:gradFill>
            <a:prstDash val="sysDot"/>
          </a:ln>
          <a:effectLst>
            <a:glow rad="25400">
              <a:schemeClr val="tx1"/>
            </a:glow>
            <a:outerShdw dist="25400" dir="5400000" algn="ctr" rotWithShape="0">
              <a:schemeClr val="tx1">
                <a:lumMod val="95000"/>
              </a:schemeClr>
            </a:outerShdw>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3" name="3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6592" y="-1100658"/>
            <a:ext cx="10225136" cy="7524038"/>
          </a:xfrm>
          <a:prstGeom prst="rect">
            <a:avLst/>
          </a:prstGeom>
        </p:spPr>
      </p:pic>
    </p:spTree>
    <p:extLst>
      <p:ext uri="{BB962C8B-B14F-4D97-AF65-F5344CB8AC3E}">
        <p14:creationId xmlns:p14="http://schemas.microsoft.com/office/powerpoint/2010/main" val="2335596237"/>
      </p:ext>
    </p:extLst>
  </p:cSld>
  <p:clrMapOvr>
    <a:masterClrMapping/>
  </p:clrMapOvr>
  <mc:AlternateContent xmlns:mc="http://schemas.openxmlformats.org/markup-compatibility/2006" xmlns:p14="http://schemas.microsoft.com/office/powerpoint/2010/main">
    <mc:Choice Requires="p14">
      <p:transition spd="slow" p14:dur="2000" advTm="18000"/>
    </mc:Choice>
    <mc:Fallback xmlns="">
      <p:transition spd="slow" advTm="18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500" fill="hold"/>
                                        <p:tgtEl>
                                          <p:spTgt spid="8"/>
                                        </p:tgtEl>
                                        <p:attrNameLst>
                                          <p:attrName>ppt_x</p:attrName>
                                        </p:attrNameLst>
                                      </p:cBhvr>
                                      <p:tavLst>
                                        <p:tav tm="0">
                                          <p:val>
                                            <p:strVal val="0-#ppt_w/2"/>
                                          </p:val>
                                        </p:tav>
                                        <p:tav tm="100000">
                                          <p:val>
                                            <p:strVal val="#ppt_x"/>
                                          </p:val>
                                        </p:tav>
                                      </p:tavLst>
                                    </p:anim>
                                    <p:anim calcmode="lin" valueType="num">
                                      <p:cBhvr additive="base">
                                        <p:cTn id="8" dur="4500" fill="hold"/>
                                        <p:tgtEl>
                                          <p:spTgt spid="8"/>
                                        </p:tgtEl>
                                        <p:attrNameLst>
                                          <p:attrName>ppt_y</p:attrName>
                                        </p:attrNameLst>
                                      </p:cBhvr>
                                      <p:tavLst>
                                        <p:tav tm="0">
                                          <p:val>
                                            <p:strVal val="0-#ppt_h/2"/>
                                          </p:val>
                                        </p:tav>
                                        <p:tav tm="100000">
                                          <p:val>
                                            <p:strVal val="#ppt_y"/>
                                          </p:val>
                                        </p:tav>
                                      </p:tavLst>
                                    </p:anim>
                                  </p:childTnLst>
                                </p:cTn>
                              </p:par>
                              <p:par>
                                <p:cTn id="9" presetID="2" presetClass="exit" presetSubtype="4" fill="hold" grpId="1" nodeType="withEffect">
                                  <p:stCondLst>
                                    <p:cond delay="0"/>
                                  </p:stCondLst>
                                  <p:childTnLst>
                                    <p:anim calcmode="lin" valueType="num">
                                      <p:cBhvr additive="base">
                                        <p:cTn id="10" dur="4500"/>
                                        <p:tgtEl>
                                          <p:spTgt spid="8"/>
                                        </p:tgtEl>
                                        <p:attrNameLst>
                                          <p:attrName>ppt_x</p:attrName>
                                        </p:attrNameLst>
                                      </p:cBhvr>
                                      <p:tavLst>
                                        <p:tav tm="0">
                                          <p:val>
                                            <p:strVal val="ppt_x"/>
                                          </p:val>
                                        </p:tav>
                                        <p:tav tm="100000">
                                          <p:val>
                                            <p:strVal val="ppt_x"/>
                                          </p:val>
                                        </p:tav>
                                      </p:tavLst>
                                    </p:anim>
                                    <p:anim calcmode="lin" valueType="num">
                                      <p:cBhvr additive="base">
                                        <p:cTn id="11" dur="4500"/>
                                        <p:tgtEl>
                                          <p:spTgt spid="8"/>
                                        </p:tgtEl>
                                        <p:attrNameLst>
                                          <p:attrName>ppt_y</p:attrName>
                                        </p:attrNameLst>
                                      </p:cBhvr>
                                      <p:tavLst>
                                        <p:tav tm="0">
                                          <p:val>
                                            <p:strVal val="ppt_y"/>
                                          </p:val>
                                        </p:tav>
                                        <p:tav tm="100000">
                                          <p:val>
                                            <p:strVal val="1+ppt_h/2"/>
                                          </p:val>
                                        </p:tav>
                                      </p:tavLst>
                                    </p:anim>
                                    <p:set>
                                      <p:cBhvr>
                                        <p:cTn id="12" dur="1" fill="hold">
                                          <p:stCondLst>
                                            <p:cond delay="4499"/>
                                          </p:stCondLst>
                                        </p:cTn>
                                        <p:tgtEl>
                                          <p:spTgt spid="8"/>
                                        </p:tgtEl>
                                        <p:attrNameLst>
                                          <p:attrName>style.visibility</p:attrName>
                                        </p:attrNameLst>
                                      </p:cBhvr>
                                      <p:to>
                                        <p:strVal val="hidden"/>
                                      </p:to>
                                    </p:set>
                                  </p:childTnLst>
                                </p:cTn>
                              </p:par>
                              <p:par>
                                <p:cTn id="13" presetID="2" presetClass="entr" presetSubtype="9"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4500" fill="hold"/>
                                        <p:tgtEl>
                                          <p:spTgt spid="6"/>
                                        </p:tgtEl>
                                        <p:attrNameLst>
                                          <p:attrName>ppt_x</p:attrName>
                                        </p:attrNameLst>
                                      </p:cBhvr>
                                      <p:tavLst>
                                        <p:tav tm="0">
                                          <p:val>
                                            <p:strVal val="0-#ppt_w/2"/>
                                          </p:val>
                                        </p:tav>
                                        <p:tav tm="100000">
                                          <p:val>
                                            <p:strVal val="#ppt_x"/>
                                          </p:val>
                                        </p:tav>
                                      </p:tavLst>
                                    </p:anim>
                                    <p:anim calcmode="lin" valueType="num">
                                      <p:cBhvr additive="base">
                                        <p:cTn id="16" dur="4500" fill="hold"/>
                                        <p:tgtEl>
                                          <p:spTgt spid="6"/>
                                        </p:tgtEl>
                                        <p:attrNameLst>
                                          <p:attrName>ppt_y</p:attrName>
                                        </p:attrNameLst>
                                      </p:cBhvr>
                                      <p:tavLst>
                                        <p:tav tm="0">
                                          <p:val>
                                            <p:strVal val="0-#ppt_h/2"/>
                                          </p:val>
                                        </p:tav>
                                        <p:tav tm="100000">
                                          <p:val>
                                            <p:strVal val="#ppt_y"/>
                                          </p:val>
                                        </p:tav>
                                      </p:tavLst>
                                    </p:anim>
                                  </p:childTnLst>
                                </p:cTn>
                              </p:par>
                              <p:par>
                                <p:cTn id="17" presetID="2" presetClass="exit" presetSubtype="4" fill="hold" grpId="1" nodeType="withEffect">
                                  <p:stCondLst>
                                    <p:cond delay="0"/>
                                  </p:stCondLst>
                                  <p:childTnLst>
                                    <p:anim calcmode="lin" valueType="num">
                                      <p:cBhvr additive="base">
                                        <p:cTn id="18" dur="4500"/>
                                        <p:tgtEl>
                                          <p:spTgt spid="6"/>
                                        </p:tgtEl>
                                        <p:attrNameLst>
                                          <p:attrName>ppt_x</p:attrName>
                                        </p:attrNameLst>
                                      </p:cBhvr>
                                      <p:tavLst>
                                        <p:tav tm="0">
                                          <p:val>
                                            <p:strVal val="ppt_x"/>
                                          </p:val>
                                        </p:tav>
                                        <p:tav tm="100000">
                                          <p:val>
                                            <p:strVal val="ppt_x"/>
                                          </p:val>
                                        </p:tav>
                                      </p:tavLst>
                                    </p:anim>
                                    <p:anim calcmode="lin" valueType="num">
                                      <p:cBhvr additive="base">
                                        <p:cTn id="19" dur="4500"/>
                                        <p:tgtEl>
                                          <p:spTgt spid="6"/>
                                        </p:tgtEl>
                                        <p:attrNameLst>
                                          <p:attrName>ppt_y</p:attrName>
                                        </p:attrNameLst>
                                      </p:cBhvr>
                                      <p:tavLst>
                                        <p:tav tm="0">
                                          <p:val>
                                            <p:strVal val="ppt_y"/>
                                          </p:val>
                                        </p:tav>
                                        <p:tav tm="100000">
                                          <p:val>
                                            <p:strVal val="1+ppt_h/2"/>
                                          </p:val>
                                        </p:tav>
                                      </p:tavLst>
                                    </p:anim>
                                    <p:set>
                                      <p:cBhvr>
                                        <p:cTn id="20" dur="1" fill="hold">
                                          <p:stCondLst>
                                            <p:cond delay="4499"/>
                                          </p:stCondLst>
                                        </p:cTn>
                                        <p:tgtEl>
                                          <p:spTgt spid="6"/>
                                        </p:tgtEl>
                                        <p:attrNameLst>
                                          <p:attrName>style.visibility</p:attrName>
                                        </p:attrNameLst>
                                      </p:cBhvr>
                                      <p:to>
                                        <p:strVal val="hidden"/>
                                      </p:to>
                                    </p:set>
                                  </p:childTnLst>
                                </p:cTn>
                              </p:par>
                              <p:par>
                                <p:cTn id="21" presetID="2" presetClass="entr" presetSubtype="9"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4500" fill="hold"/>
                                        <p:tgtEl>
                                          <p:spTgt spid="7"/>
                                        </p:tgtEl>
                                        <p:attrNameLst>
                                          <p:attrName>ppt_x</p:attrName>
                                        </p:attrNameLst>
                                      </p:cBhvr>
                                      <p:tavLst>
                                        <p:tav tm="0">
                                          <p:val>
                                            <p:strVal val="0-#ppt_w/2"/>
                                          </p:val>
                                        </p:tav>
                                        <p:tav tm="100000">
                                          <p:val>
                                            <p:strVal val="#ppt_x"/>
                                          </p:val>
                                        </p:tav>
                                      </p:tavLst>
                                    </p:anim>
                                    <p:anim calcmode="lin" valueType="num">
                                      <p:cBhvr additive="base">
                                        <p:cTn id="24" dur="4500" fill="hold"/>
                                        <p:tgtEl>
                                          <p:spTgt spid="7"/>
                                        </p:tgtEl>
                                        <p:attrNameLst>
                                          <p:attrName>ppt_y</p:attrName>
                                        </p:attrNameLst>
                                      </p:cBhvr>
                                      <p:tavLst>
                                        <p:tav tm="0">
                                          <p:val>
                                            <p:strVal val="0-#ppt_h/2"/>
                                          </p:val>
                                        </p:tav>
                                        <p:tav tm="100000">
                                          <p:val>
                                            <p:strVal val="#ppt_y"/>
                                          </p:val>
                                        </p:tav>
                                      </p:tavLst>
                                    </p:anim>
                                  </p:childTnLst>
                                </p:cTn>
                              </p:par>
                              <p:par>
                                <p:cTn id="25" presetID="2" presetClass="exit" presetSubtype="4" fill="hold" grpId="1" nodeType="withEffect">
                                  <p:stCondLst>
                                    <p:cond delay="0"/>
                                  </p:stCondLst>
                                  <p:childTnLst>
                                    <p:anim calcmode="lin" valueType="num">
                                      <p:cBhvr additive="base">
                                        <p:cTn id="26" dur="4500"/>
                                        <p:tgtEl>
                                          <p:spTgt spid="7"/>
                                        </p:tgtEl>
                                        <p:attrNameLst>
                                          <p:attrName>ppt_x</p:attrName>
                                        </p:attrNameLst>
                                      </p:cBhvr>
                                      <p:tavLst>
                                        <p:tav tm="0">
                                          <p:val>
                                            <p:strVal val="ppt_x"/>
                                          </p:val>
                                        </p:tav>
                                        <p:tav tm="100000">
                                          <p:val>
                                            <p:strVal val="ppt_x"/>
                                          </p:val>
                                        </p:tav>
                                      </p:tavLst>
                                    </p:anim>
                                    <p:anim calcmode="lin" valueType="num">
                                      <p:cBhvr additive="base">
                                        <p:cTn id="27" dur="4500"/>
                                        <p:tgtEl>
                                          <p:spTgt spid="7"/>
                                        </p:tgtEl>
                                        <p:attrNameLst>
                                          <p:attrName>ppt_y</p:attrName>
                                        </p:attrNameLst>
                                      </p:cBhvr>
                                      <p:tavLst>
                                        <p:tav tm="0">
                                          <p:val>
                                            <p:strVal val="ppt_y"/>
                                          </p:val>
                                        </p:tav>
                                        <p:tav tm="100000">
                                          <p:val>
                                            <p:strVal val="1+ppt_h/2"/>
                                          </p:val>
                                        </p:tav>
                                      </p:tavLst>
                                    </p:anim>
                                    <p:set>
                                      <p:cBhvr>
                                        <p:cTn id="28" dur="1" fill="hold">
                                          <p:stCondLst>
                                            <p:cond delay="4499"/>
                                          </p:stCondLst>
                                        </p:cTn>
                                        <p:tgtEl>
                                          <p:spTgt spid="7"/>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4500" fill="hold"/>
                                        <p:tgtEl>
                                          <p:spTgt spid="9"/>
                                        </p:tgtEl>
                                        <p:attrNameLst>
                                          <p:attrName>ppt_x</p:attrName>
                                        </p:attrNameLst>
                                      </p:cBhvr>
                                      <p:tavLst>
                                        <p:tav tm="0">
                                          <p:val>
                                            <p:strVal val="0-#ppt_w/2"/>
                                          </p:val>
                                        </p:tav>
                                        <p:tav tm="100000">
                                          <p:val>
                                            <p:strVal val="#ppt_x"/>
                                          </p:val>
                                        </p:tav>
                                      </p:tavLst>
                                    </p:anim>
                                    <p:anim calcmode="lin" valueType="num">
                                      <p:cBhvr additive="base">
                                        <p:cTn id="32" dur="4500" fill="hold"/>
                                        <p:tgtEl>
                                          <p:spTgt spid="9"/>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ppt_x"/>
                                          </p:val>
                                        </p:tav>
                                      </p:tavLst>
                                    </p:anim>
                                    <p:anim calcmode="lin" valueType="num">
                                      <p:cBhvr additive="base">
                                        <p:cTn id="35" dur="4500"/>
                                        <p:tgtEl>
                                          <p:spTgt spid="9"/>
                                        </p:tgtEl>
                                        <p:attrNameLst>
                                          <p:attrName>ppt_y</p:attrName>
                                        </p:attrNameLst>
                                      </p:cBhvr>
                                      <p:tavLst>
                                        <p:tav tm="0">
                                          <p:val>
                                            <p:strVal val="ppt_y"/>
                                          </p:val>
                                        </p:tav>
                                        <p:tav tm="100000">
                                          <p:val>
                                            <p:strVal val="1+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4500" fill="hold"/>
                                        <p:tgtEl>
                                          <p:spTgt spid="10"/>
                                        </p:tgtEl>
                                        <p:attrNameLst>
                                          <p:attrName>ppt_x</p:attrName>
                                        </p:attrNameLst>
                                      </p:cBhvr>
                                      <p:tavLst>
                                        <p:tav tm="0">
                                          <p:val>
                                            <p:strVal val="0-#ppt_w/2"/>
                                          </p:val>
                                        </p:tav>
                                        <p:tav tm="100000">
                                          <p:val>
                                            <p:strVal val="#ppt_x"/>
                                          </p:val>
                                        </p:tav>
                                      </p:tavLst>
                                    </p:anim>
                                    <p:anim calcmode="lin" valueType="num">
                                      <p:cBhvr additive="base">
                                        <p:cTn id="40" dur="450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1" fill="hold" grpId="1" nodeType="withEffect">
                                  <p:stCondLst>
                                    <p:cond delay="0"/>
                                  </p:stCondLst>
                                  <p:childTnLst>
                                    <p:anim calcmode="lin" valueType="num">
                                      <p:cBhvr additive="base">
                                        <p:cTn id="42" dur="4500"/>
                                        <p:tgtEl>
                                          <p:spTgt spid="10"/>
                                        </p:tgtEl>
                                        <p:attrNameLst>
                                          <p:attrName>ppt_x</p:attrName>
                                        </p:attrNameLst>
                                      </p:cBhvr>
                                      <p:tavLst>
                                        <p:tav tm="0">
                                          <p:val>
                                            <p:strVal val="ppt_x"/>
                                          </p:val>
                                        </p:tav>
                                        <p:tav tm="100000">
                                          <p:val>
                                            <p:strVal val="ppt_x"/>
                                          </p:val>
                                        </p:tav>
                                      </p:tavLst>
                                    </p:anim>
                                    <p:anim calcmode="lin" valueType="num">
                                      <p:cBhvr additive="base">
                                        <p:cTn id="43" dur="4500"/>
                                        <p:tgtEl>
                                          <p:spTgt spid="10"/>
                                        </p:tgtEl>
                                        <p:attrNameLst>
                                          <p:attrName>ppt_y</p:attrName>
                                        </p:attrNameLst>
                                      </p:cBhvr>
                                      <p:tavLst>
                                        <p:tav tm="0">
                                          <p:val>
                                            <p:strVal val="ppt_y"/>
                                          </p:val>
                                        </p:tav>
                                        <p:tav tm="100000">
                                          <p:val>
                                            <p:strVal val="0-ppt_h/2"/>
                                          </p:val>
                                        </p:tav>
                                      </p:tavLst>
                                    </p:anim>
                                    <p:set>
                                      <p:cBhvr>
                                        <p:cTn id="44" dur="1" fill="hold">
                                          <p:stCondLst>
                                            <p:cond delay="4499"/>
                                          </p:stCondLst>
                                        </p:cTn>
                                        <p:tgtEl>
                                          <p:spTgt spid="10"/>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4500" fill="hold"/>
                                        <p:tgtEl>
                                          <p:spTgt spid="11"/>
                                        </p:tgtEl>
                                        <p:attrNameLst>
                                          <p:attrName>ppt_x</p:attrName>
                                        </p:attrNameLst>
                                      </p:cBhvr>
                                      <p:tavLst>
                                        <p:tav tm="0">
                                          <p:val>
                                            <p:strVal val="0-#ppt_w/2"/>
                                          </p:val>
                                        </p:tav>
                                        <p:tav tm="100000">
                                          <p:val>
                                            <p:strVal val="#ppt_x"/>
                                          </p:val>
                                        </p:tav>
                                      </p:tavLst>
                                    </p:anim>
                                    <p:anim calcmode="lin" valueType="num">
                                      <p:cBhvr additive="base">
                                        <p:cTn id="48" dur="4500" fill="hold"/>
                                        <p:tgtEl>
                                          <p:spTgt spid="11"/>
                                        </p:tgtEl>
                                        <p:attrNameLst>
                                          <p:attrName>ppt_y</p:attrName>
                                        </p:attrNameLst>
                                      </p:cBhvr>
                                      <p:tavLst>
                                        <p:tav tm="0">
                                          <p:val>
                                            <p:strVal val="0-#ppt_h/2"/>
                                          </p:val>
                                        </p:tav>
                                        <p:tav tm="100000">
                                          <p:val>
                                            <p:strVal val="#ppt_y"/>
                                          </p:val>
                                        </p:tav>
                                      </p:tavLst>
                                    </p:anim>
                                  </p:childTnLst>
                                </p:cTn>
                              </p:par>
                              <p:par>
                                <p:cTn id="49" presetID="2" presetClass="exit" presetSubtype="1" fill="hold" grpId="1" nodeType="withEffect">
                                  <p:stCondLst>
                                    <p:cond delay="0"/>
                                  </p:stCondLst>
                                  <p:childTnLst>
                                    <p:anim calcmode="lin" valueType="num">
                                      <p:cBhvr additive="base">
                                        <p:cTn id="50" dur="4500"/>
                                        <p:tgtEl>
                                          <p:spTgt spid="11"/>
                                        </p:tgtEl>
                                        <p:attrNameLst>
                                          <p:attrName>ppt_x</p:attrName>
                                        </p:attrNameLst>
                                      </p:cBhvr>
                                      <p:tavLst>
                                        <p:tav tm="0">
                                          <p:val>
                                            <p:strVal val="ppt_x"/>
                                          </p:val>
                                        </p:tav>
                                        <p:tav tm="100000">
                                          <p:val>
                                            <p:strVal val="ppt_x"/>
                                          </p:val>
                                        </p:tav>
                                      </p:tavLst>
                                    </p:anim>
                                    <p:anim calcmode="lin" valueType="num">
                                      <p:cBhvr additive="base">
                                        <p:cTn id="51" dur="4500"/>
                                        <p:tgtEl>
                                          <p:spTgt spid="11"/>
                                        </p:tgtEl>
                                        <p:attrNameLst>
                                          <p:attrName>ppt_y</p:attrName>
                                        </p:attrNameLst>
                                      </p:cBhvr>
                                      <p:tavLst>
                                        <p:tav tm="0">
                                          <p:val>
                                            <p:strVal val="ppt_y"/>
                                          </p:val>
                                        </p:tav>
                                        <p:tav tm="100000">
                                          <p:val>
                                            <p:strVal val="0-ppt_h/2"/>
                                          </p:val>
                                        </p:tav>
                                      </p:tavLst>
                                    </p:anim>
                                    <p:set>
                                      <p:cBhvr>
                                        <p:cTn id="52" dur="1" fill="hold">
                                          <p:stCondLst>
                                            <p:cond delay="4499"/>
                                          </p:stCondLst>
                                        </p:cTn>
                                        <p:tgtEl>
                                          <p:spTgt spid="11"/>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4500" fill="hold"/>
                                        <p:tgtEl>
                                          <p:spTgt spid="12"/>
                                        </p:tgtEl>
                                        <p:attrNameLst>
                                          <p:attrName>ppt_x</p:attrName>
                                        </p:attrNameLst>
                                      </p:cBhvr>
                                      <p:tavLst>
                                        <p:tav tm="0">
                                          <p:val>
                                            <p:strVal val="0-#ppt_w/2"/>
                                          </p:val>
                                        </p:tav>
                                        <p:tav tm="100000">
                                          <p:val>
                                            <p:strVal val="#ppt_x"/>
                                          </p:val>
                                        </p:tav>
                                      </p:tavLst>
                                    </p:anim>
                                    <p:anim calcmode="lin" valueType="num">
                                      <p:cBhvr additive="base">
                                        <p:cTn id="56" dur="4500" fill="hold"/>
                                        <p:tgtEl>
                                          <p:spTgt spid="12"/>
                                        </p:tgtEl>
                                        <p:attrNameLst>
                                          <p:attrName>ppt_y</p:attrName>
                                        </p:attrNameLst>
                                      </p:cBhvr>
                                      <p:tavLst>
                                        <p:tav tm="0">
                                          <p:val>
                                            <p:strVal val="0-#ppt_h/2"/>
                                          </p:val>
                                        </p:tav>
                                        <p:tav tm="100000">
                                          <p:val>
                                            <p:strVal val="#ppt_y"/>
                                          </p:val>
                                        </p:tav>
                                      </p:tavLst>
                                    </p:anim>
                                  </p:childTnLst>
                                </p:cTn>
                              </p:par>
                              <p:par>
                                <p:cTn id="57" presetID="2" presetClass="exit" presetSubtype="1" fill="hold" grpId="1" nodeType="withEffect">
                                  <p:stCondLst>
                                    <p:cond delay="0"/>
                                  </p:stCondLst>
                                  <p:childTnLst>
                                    <p:anim calcmode="lin" valueType="num">
                                      <p:cBhvr additive="base">
                                        <p:cTn id="58" dur="4500"/>
                                        <p:tgtEl>
                                          <p:spTgt spid="12"/>
                                        </p:tgtEl>
                                        <p:attrNameLst>
                                          <p:attrName>ppt_x</p:attrName>
                                        </p:attrNameLst>
                                      </p:cBhvr>
                                      <p:tavLst>
                                        <p:tav tm="0">
                                          <p:val>
                                            <p:strVal val="ppt_x"/>
                                          </p:val>
                                        </p:tav>
                                        <p:tav tm="100000">
                                          <p:val>
                                            <p:strVal val="ppt_x"/>
                                          </p:val>
                                        </p:tav>
                                      </p:tavLst>
                                    </p:anim>
                                    <p:anim calcmode="lin" valueType="num">
                                      <p:cBhvr additive="base">
                                        <p:cTn id="59" dur="4500"/>
                                        <p:tgtEl>
                                          <p:spTgt spid="12"/>
                                        </p:tgtEl>
                                        <p:attrNameLst>
                                          <p:attrName>ppt_y</p:attrName>
                                        </p:attrNameLst>
                                      </p:cBhvr>
                                      <p:tavLst>
                                        <p:tav tm="0">
                                          <p:val>
                                            <p:strVal val="ppt_y"/>
                                          </p:val>
                                        </p:tav>
                                        <p:tav tm="100000">
                                          <p:val>
                                            <p:strVal val="0-ppt_h/2"/>
                                          </p:val>
                                        </p:tav>
                                      </p:tavLst>
                                    </p:anim>
                                    <p:set>
                                      <p:cBhvr>
                                        <p:cTn id="60" dur="1" fill="hold">
                                          <p:stCondLst>
                                            <p:cond delay="4499"/>
                                          </p:stCondLst>
                                        </p:cTn>
                                        <p:tgtEl>
                                          <p:spTgt spid="1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additive="base">
                                        <p:cTn id="63" dur="4500" fill="hold"/>
                                        <p:tgtEl>
                                          <p:spTgt spid="13"/>
                                        </p:tgtEl>
                                        <p:attrNameLst>
                                          <p:attrName>ppt_x</p:attrName>
                                        </p:attrNameLst>
                                      </p:cBhvr>
                                      <p:tavLst>
                                        <p:tav tm="0">
                                          <p:val>
                                            <p:strVal val="0-#ppt_w/2"/>
                                          </p:val>
                                        </p:tav>
                                        <p:tav tm="100000">
                                          <p:val>
                                            <p:strVal val="#ppt_x"/>
                                          </p:val>
                                        </p:tav>
                                      </p:tavLst>
                                    </p:anim>
                                    <p:anim calcmode="lin" valueType="num">
                                      <p:cBhvr additive="base">
                                        <p:cTn id="64" dur="4500" fill="hold"/>
                                        <p:tgtEl>
                                          <p:spTgt spid="13"/>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4500"/>
                                        <p:tgtEl>
                                          <p:spTgt spid="13"/>
                                        </p:tgtEl>
                                        <p:attrNameLst>
                                          <p:attrName>ppt_x</p:attrName>
                                        </p:attrNameLst>
                                      </p:cBhvr>
                                      <p:tavLst>
                                        <p:tav tm="0">
                                          <p:val>
                                            <p:strVal val="ppt_x"/>
                                          </p:val>
                                        </p:tav>
                                        <p:tav tm="100000">
                                          <p:val>
                                            <p:strVal val="ppt_x"/>
                                          </p:val>
                                        </p:tav>
                                      </p:tavLst>
                                    </p:anim>
                                    <p:anim calcmode="lin" valueType="num">
                                      <p:cBhvr additive="base">
                                        <p:cTn id="67" dur="4500"/>
                                        <p:tgtEl>
                                          <p:spTgt spid="13"/>
                                        </p:tgtEl>
                                        <p:attrNameLst>
                                          <p:attrName>ppt_y</p:attrName>
                                        </p:attrNameLst>
                                      </p:cBhvr>
                                      <p:tavLst>
                                        <p:tav tm="0">
                                          <p:val>
                                            <p:strVal val="ppt_y"/>
                                          </p:val>
                                        </p:tav>
                                        <p:tav tm="100000">
                                          <p:val>
                                            <p:strVal val="0-ppt_h/2"/>
                                          </p:val>
                                        </p:tav>
                                      </p:tavLst>
                                    </p:anim>
                                    <p:set>
                                      <p:cBhvr>
                                        <p:cTn id="68" dur="1" fill="hold">
                                          <p:stCondLst>
                                            <p:cond delay="4499"/>
                                          </p:stCondLst>
                                        </p:cTn>
                                        <p:tgtEl>
                                          <p:spTgt spid="13"/>
                                        </p:tgtEl>
                                        <p:attrNameLst>
                                          <p:attrName>style.visibility</p:attrName>
                                        </p:attrNameLst>
                                      </p:cBhvr>
                                      <p:to>
                                        <p:strVal val="hidden"/>
                                      </p:to>
                                    </p:set>
                                  </p:childTnLst>
                                </p:cTn>
                              </p:par>
                              <p:par>
                                <p:cTn id="69" presetID="2" presetClass="entr" presetSubtype="9" fill="hold" grpId="0" nodeType="with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additive="base">
                                        <p:cTn id="71" dur="4500" fill="hold"/>
                                        <p:tgtEl>
                                          <p:spTgt spid="25"/>
                                        </p:tgtEl>
                                        <p:attrNameLst>
                                          <p:attrName>ppt_x</p:attrName>
                                        </p:attrNameLst>
                                      </p:cBhvr>
                                      <p:tavLst>
                                        <p:tav tm="0">
                                          <p:val>
                                            <p:strVal val="0-#ppt_w/2"/>
                                          </p:val>
                                        </p:tav>
                                        <p:tav tm="100000">
                                          <p:val>
                                            <p:strVal val="#ppt_x"/>
                                          </p:val>
                                        </p:tav>
                                      </p:tavLst>
                                    </p:anim>
                                    <p:anim calcmode="lin" valueType="num">
                                      <p:cBhvr additive="base">
                                        <p:cTn id="72" dur="4500" fill="hold"/>
                                        <p:tgtEl>
                                          <p:spTgt spid="25"/>
                                        </p:tgtEl>
                                        <p:attrNameLst>
                                          <p:attrName>ppt_y</p:attrName>
                                        </p:attrNameLst>
                                      </p:cBhvr>
                                      <p:tavLst>
                                        <p:tav tm="0">
                                          <p:val>
                                            <p:strVal val="0-#ppt_h/2"/>
                                          </p:val>
                                        </p:tav>
                                        <p:tav tm="100000">
                                          <p:val>
                                            <p:strVal val="#ppt_y"/>
                                          </p:val>
                                        </p:tav>
                                      </p:tavLst>
                                    </p:anim>
                                  </p:childTnLst>
                                </p:cTn>
                              </p:par>
                              <p:par>
                                <p:cTn id="73" presetID="2" presetClass="exit" presetSubtype="4" fill="hold" grpId="1" nodeType="withEffect">
                                  <p:stCondLst>
                                    <p:cond delay="0"/>
                                  </p:stCondLst>
                                  <p:childTnLst>
                                    <p:anim calcmode="lin" valueType="num">
                                      <p:cBhvr additive="base">
                                        <p:cTn id="74" dur="4500"/>
                                        <p:tgtEl>
                                          <p:spTgt spid="25"/>
                                        </p:tgtEl>
                                        <p:attrNameLst>
                                          <p:attrName>ppt_x</p:attrName>
                                        </p:attrNameLst>
                                      </p:cBhvr>
                                      <p:tavLst>
                                        <p:tav tm="0">
                                          <p:val>
                                            <p:strVal val="ppt_x"/>
                                          </p:val>
                                        </p:tav>
                                        <p:tav tm="100000">
                                          <p:val>
                                            <p:strVal val="ppt_x"/>
                                          </p:val>
                                        </p:tav>
                                      </p:tavLst>
                                    </p:anim>
                                    <p:anim calcmode="lin" valueType="num">
                                      <p:cBhvr additive="base">
                                        <p:cTn id="75" dur="4500"/>
                                        <p:tgtEl>
                                          <p:spTgt spid="25"/>
                                        </p:tgtEl>
                                        <p:attrNameLst>
                                          <p:attrName>ppt_y</p:attrName>
                                        </p:attrNameLst>
                                      </p:cBhvr>
                                      <p:tavLst>
                                        <p:tav tm="0">
                                          <p:val>
                                            <p:strVal val="ppt_y"/>
                                          </p:val>
                                        </p:tav>
                                        <p:tav tm="100000">
                                          <p:val>
                                            <p:strVal val="1+ppt_h/2"/>
                                          </p:val>
                                        </p:tav>
                                      </p:tavLst>
                                    </p:anim>
                                    <p:set>
                                      <p:cBhvr>
                                        <p:cTn id="76" dur="1" fill="hold">
                                          <p:stCondLst>
                                            <p:cond delay="4499"/>
                                          </p:stCondLst>
                                        </p:cTn>
                                        <p:tgtEl>
                                          <p:spTgt spid="25"/>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4500" fill="hold"/>
                                        <p:tgtEl>
                                          <p:spTgt spid="24"/>
                                        </p:tgtEl>
                                        <p:attrNameLst>
                                          <p:attrName>ppt_x</p:attrName>
                                        </p:attrNameLst>
                                      </p:cBhvr>
                                      <p:tavLst>
                                        <p:tav tm="0">
                                          <p:val>
                                            <p:strVal val="0-#ppt_w/2"/>
                                          </p:val>
                                        </p:tav>
                                        <p:tav tm="100000">
                                          <p:val>
                                            <p:strVal val="#ppt_x"/>
                                          </p:val>
                                        </p:tav>
                                      </p:tavLst>
                                    </p:anim>
                                    <p:anim calcmode="lin" valueType="num">
                                      <p:cBhvr additive="base">
                                        <p:cTn id="80" dur="4500" fill="hold"/>
                                        <p:tgtEl>
                                          <p:spTgt spid="24"/>
                                        </p:tgtEl>
                                        <p:attrNameLst>
                                          <p:attrName>ppt_y</p:attrName>
                                        </p:attrNameLst>
                                      </p:cBhvr>
                                      <p:tavLst>
                                        <p:tav tm="0">
                                          <p:val>
                                            <p:strVal val="0-#ppt_h/2"/>
                                          </p:val>
                                        </p:tav>
                                        <p:tav tm="100000">
                                          <p:val>
                                            <p:strVal val="#ppt_y"/>
                                          </p:val>
                                        </p:tav>
                                      </p:tavLst>
                                    </p:anim>
                                  </p:childTnLst>
                                </p:cTn>
                              </p:par>
                              <p:par>
                                <p:cTn id="81" presetID="2" presetClass="exit" presetSubtype="4" fill="hold" grpId="1" nodeType="withEffect">
                                  <p:stCondLst>
                                    <p:cond delay="0"/>
                                  </p:stCondLst>
                                  <p:childTnLst>
                                    <p:anim calcmode="lin" valueType="num">
                                      <p:cBhvr additive="base">
                                        <p:cTn id="82" dur="4500"/>
                                        <p:tgtEl>
                                          <p:spTgt spid="24"/>
                                        </p:tgtEl>
                                        <p:attrNameLst>
                                          <p:attrName>ppt_x</p:attrName>
                                        </p:attrNameLst>
                                      </p:cBhvr>
                                      <p:tavLst>
                                        <p:tav tm="0">
                                          <p:val>
                                            <p:strVal val="ppt_x"/>
                                          </p:val>
                                        </p:tav>
                                        <p:tav tm="100000">
                                          <p:val>
                                            <p:strVal val="ppt_x"/>
                                          </p:val>
                                        </p:tav>
                                      </p:tavLst>
                                    </p:anim>
                                    <p:anim calcmode="lin" valueType="num">
                                      <p:cBhvr additive="base">
                                        <p:cTn id="83" dur="4500"/>
                                        <p:tgtEl>
                                          <p:spTgt spid="24"/>
                                        </p:tgtEl>
                                        <p:attrNameLst>
                                          <p:attrName>ppt_y</p:attrName>
                                        </p:attrNameLst>
                                      </p:cBhvr>
                                      <p:tavLst>
                                        <p:tav tm="0">
                                          <p:val>
                                            <p:strVal val="ppt_y"/>
                                          </p:val>
                                        </p:tav>
                                        <p:tav tm="100000">
                                          <p:val>
                                            <p:strVal val="1+ppt_h/2"/>
                                          </p:val>
                                        </p:tav>
                                      </p:tavLst>
                                    </p:anim>
                                    <p:set>
                                      <p:cBhvr>
                                        <p:cTn id="84" dur="1" fill="hold">
                                          <p:stCondLst>
                                            <p:cond delay="4499"/>
                                          </p:stCondLst>
                                        </p:cTn>
                                        <p:tgtEl>
                                          <p:spTgt spid="24"/>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4500" fill="hold"/>
                                        <p:tgtEl>
                                          <p:spTgt spid="23"/>
                                        </p:tgtEl>
                                        <p:attrNameLst>
                                          <p:attrName>ppt_x</p:attrName>
                                        </p:attrNameLst>
                                      </p:cBhvr>
                                      <p:tavLst>
                                        <p:tav tm="0">
                                          <p:val>
                                            <p:strVal val="0-#ppt_w/2"/>
                                          </p:val>
                                        </p:tav>
                                        <p:tav tm="100000">
                                          <p:val>
                                            <p:strVal val="#ppt_x"/>
                                          </p:val>
                                        </p:tav>
                                      </p:tavLst>
                                    </p:anim>
                                    <p:anim calcmode="lin" valueType="num">
                                      <p:cBhvr additive="base">
                                        <p:cTn id="88" dur="45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grpId="1" nodeType="withEffect">
                                  <p:stCondLst>
                                    <p:cond delay="0"/>
                                  </p:stCondLst>
                                  <p:childTnLst>
                                    <p:anim calcmode="lin" valueType="num">
                                      <p:cBhvr additive="base">
                                        <p:cTn id="90" dur="4500"/>
                                        <p:tgtEl>
                                          <p:spTgt spid="23"/>
                                        </p:tgtEl>
                                        <p:attrNameLst>
                                          <p:attrName>ppt_x</p:attrName>
                                        </p:attrNameLst>
                                      </p:cBhvr>
                                      <p:tavLst>
                                        <p:tav tm="0">
                                          <p:val>
                                            <p:strVal val="ppt_x"/>
                                          </p:val>
                                        </p:tav>
                                        <p:tav tm="100000">
                                          <p:val>
                                            <p:strVal val="ppt_x"/>
                                          </p:val>
                                        </p:tav>
                                      </p:tavLst>
                                    </p:anim>
                                    <p:anim calcmode="lin" valueType="num">
                                      <p:cBhvr additive="base">
                                        <p:cTn id="91" dur="4500"/>
                                        <p:tgtEl>
                                          <p:spTgt spid="23"/>
                                        </p:tgtEl>
                                        <p:attrNameLst>
                                          <p:attrName>ppt_y</p:attrName>
                                        </p:attrNameLst>
                                      </p:cBhvr>
                                      <p:tavLst>
                                        <p:tav tm="0">
                                          <p:val>
                                            <p:strVal val="ppt_y"/>
                                          </p:val>
                                        </p:tav>
                                        <p:tav tm="100000">
                                          <p:val>
                                            <p:strVal val="1+ppt_h/2"/>
                                          </p:val>
                                        </p:tav>
                                      </p:tavLst>
                                    </p:anim>
                                    <p:set>
                                      <p:cBhvr>
                                        <p:cTn id="92" dur="1" fill="hold">
                                          <p:stCondLst>
                                            <p:cond delay="4499"/>
                                          </p:stCondLst>
                                        </p:cTn>
                                        <p:tgtEl>
                                          <p:spTgt spid="23"/>
                                        </p:tgtEl>
                                        <p:attrNameLst>
                                          <p:attrName>style.visibility</p:attrName>
                                        </p:attrNameLst>
                                      </p:cBhvr>
                                      <p:to>
                                        <p:strVal val="hidden"/>
                                      </p:to>
                                    </p:set>
                                  </p:childTnLst>
                                </p:cTn>
                              </p:par>
                              <p:par>
                                <p:cTn id="93" presetID="2" presetClass="entr" presetSubtype="9" fill="hold" grpId="0" nodeType="with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4500" fill="hold"/>
                                        <p:tgtEl>
                                          <p:spTgt spid="22"/>
                                        </p:tgtEl>
                                        <p:attrNameLst>
                                          <p:attrName>ppt_x</p:attrName>
                                        </p:attrNameLst>
                                      </p:cBhvr>
                                      <p:tavLst>
                                        <p:tav tm="0">
                                          <p:val>
                                            <p:strVal val="0-#ppt_w/2"/>
                                          </p:val>
                                        </p:tav>
                                        <p:tav tm="100000">
                                          <p:val>
                                            <p:strVal val="#ppt_x"/>
                                          </p:val>
                                        </p:tav>
                                      </p:tavLst>
                                    </p:anim>
                                    <p:anim calcmode="lin" valueType="num">
                                      <p:cBhvr additive="base">
                                        <p:cTn id="96" dur="4500" fill="hold"/>
                                        <p:tgtEl>
                                          <p:spTgt spid="22"/>
                                        </p:tgtEl>
                                        <p:attrNameLst>
                                          <p:attrName>ppt_y</p:attrName>
                                        </p:attrNameLst>
                                      </p:cBhvr>
                                      <p:tavLst>
                                        <p:tav tm="0">
                                          <p:val>
                                            <p:strVal val="0-#ppt_h/2"/>
                                          </p:val>
                                        </p:tav>
                                        <p:tav tm="100000">
                                          <p:val>
                                            <p:strVal val="#ppt_y"/>
                                          </p:val>
                                        </p:tav>
                                      </p:tavLst>
                                    </p:anim>
                                  </p:childTnLst>
                                </p:cTn>
                              </p:par>
                              <p:par>
                                <p:cTn id="97" presetID="2" presetClass="exit" presetSubtype="4" fill="hold" grpId="1" nodeType="withEffect">
                                  <p:stCondLst>
                                    <p:cond delay="0"/>
                                  </p:stCondLst>
                                  <p:childTnLst>
                                    <p:anim calcmode="lin" valueType="num">
                                      <p:cBhvr additive="base">
                                        <p:cTn id="98" dur="4500"/>
                                        <p:tgtEl>
                                          <p:spTgt spid="22"/>
                                        </p:tgtEl>
                                        <p:attrNameLst>
                                          <p:attrName>ppt_x</p:attrName>
                                        </p:attrNameLst>
                                      </p:cBhvr>
                                      <p:tavLst>
                                        <p:tav tm="0">
                                          <p:val>
                                            <p:strVal val="ppt_x"/>
                                          </p:val>
                                        </p:tav>
                                        <p:tav tm="100000">
                                          <p:val>
                                            <p:strVal val="ppt_x"/>
                                          </p:val>
                                        </p:tav>
                                      </p:tavLst>
                                    </p:anim>
                                    <p:anim calcmode="lin" valueType="num">
                                      <p:cBhvr additive="base">
                                        <p:cTn id="99" dur="4500"/>
                                        <p:tgtEl>
                                          <p:spTgt spid="22"/>
                                        </p:tgtEl>
                                        <p:attrNameLst>
                                          <p:attrName>ppt_y</p:attrName>
                                        </p:attrNameLst>
                                      </p:cBhvr>
                                      <p:tavLst>
                                        <p:tav tm="0">
                                          <p:val>
                                            <p:strVal val="ppt_y"/>
                                          </p:val>
                                        </p:tav>
                                        <p:tav tm="100000">
                                          <p:val>
                                            <p:strVal val="1+ppt_h/2"/>
                                          </p:val>
                                        </p:tav>
                                      </p:tavLst>
                                    </p:anim>
                                    <p:set>
                                      <p:cBhvr>
                                        <p:cTn id="100" dur="1" fill="hold">
                                          <p:stCondLst>
                                            <p:cond delay="4499"/>
                                          </p:stCondLst>
                                        </p:cTn>
                                        <p:tgtEl>
                                          <p:spTgt spid="22"/>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4500" fill="hold"/>
                                        <p:tgtEl>
                                          <p:spTgt spid="26"/>
                                        </p:tgtEl>
                                        <p:attrNameLst>
                                          <p:attrName>ppt_x</p:attrName>
                                        </p:attrNameLst>
                                      </p:cBhvr>
                                      <p:tavLst>
                                        <p:tav tm="0">
                                          <p:val>
                                            <p:strVal val="0-#ppt_w/2"/>
                                          </p:val>
                                        </p:tav>
                                        <p:tav tm="100000">
                                          <p:val>
                                            <p:strVal val="#ppt_x"/>
                                          </p:val>
                                        </p:tav>
                                      </p:tavLst>
                                    </p:anim>
                                    <p:anim calcmode="lin" valueType="num">
                                      <p:cBhvr additive="base">
                                        <p:cTn id="104" dur="4500" fill="hold"/>
                                        <p:tgtEl>
                                          <p:spTgt spid="26"/>
                                        </p:tgtEl>
                                        <p:attrNameLst>
                                          <p:attrName>ppt_y</p:attrName>
                                        </p:attrNameLst>
                                      </p:cBhvr>
                                      <p:tavLst>
                                        <p:tav tm="0">
                                          <p:val>
                                            <p:strVal val="0-#ppt_h/2"/>
                                          </p:val>
                                        </p:tav>
                                        <p:tav tm="100000">
                                          <p:val>
                                            <p:strVal val="#ppt_y"/>
                                          </p:val>
                                        </p:tav>
                                      </p:tavLst>
                                    </p:anim>
                                  </p:childTnLst>
                                </p:cTn>
                              </p:par>
                              <p:par>
                                <p:cTn id="105" presetID="2" presetClass="exit" presetSubtype="1" fill="hold" grpId="1" nodeType="withEffect">
                                  <p:stCondLst>
                                    <p:cond delay="0"/>
                                  </p:stCondLst>
                                  <p:childTnLst>
                                    <p:anim calcmode="lin" valueType="num">
                                      <p:cBhvr additive="base">
                                        <p:cTn id="106" dur="4500"/>
                                        <p:tgtEl>
                                          <p:spTgt spid="26"/>
                                        </p:tgtEl>
                                        <p:attrNameLst>
                                          <p:attrName>ppt_x</p:attrName>
                                        </p:attrNameLst>
                                      </p:cBhvr>
                                      <p:tavLst>
                                        <p:tav tm="0">
                                          <p:val>
                                            <p:strVal val="ppt_x"/>
                                          </p:val>
                                        </p:tav>
                                        <p:tav tm="100000">
                                          <p:val>
                                            <p:strVal val="ppt_x"/>
                                          </p:val>
                                        </p:tav>
                                      </p:tavLst>
                                    </p:anim>
                                    <p:anim calcmode="lin" valueType="num">
                                      <p:cBhvr additive="base">
                                        <p:cTn id="107" dur="4500"/>
                                        <p:tgtEl>
                                          <p:spTgt spid="26"/>
                                        </p:tgtEl>
                                        <p:attrNameLst>
                                          <p:attrName>ppt_y</p:attrName>
                                        </p:attrNameLst>
                                      </p:cBhvr>
                                      <p:tavLst>
                                        <p:tav tm="0">
                                          <p:val>
                                            <p:strVal val="ppt_y"/>
                                          </p:val>
                                        </p:tav>
                                        <p:tav tm="100000">
                                          <p:val>
                                            <p:strVal val="0-ppt_h/2"/>
                                          </p:val>
                                        </p:tav>
                                      </p:tavLst>
                                    </p:anim>
                                    <p:set>
                                      <p:cBhvr>
                                        <p:cTn id="108" dur="1" fill="hold">
                                          <p:stCondLst>
                                            <p:cond delay="4499"/>
                                          </p:stCondLst>
                                        </p:cTn>
                                        <p:tgtEl>
                                          <p:spTgt spid="26"/>
                                        </p:tgtEl>
                                        <p:attrNameLst>
                                          <p:attrName>style.visibility</p:attrName>
                                        </p:attrNameLst>
                                      </p:cBhvr>
                                      <p:to>
                                        <p:strVal val="hidden"/>
                                      </p:to>
                                    </p:set>
                                  </p:childTnLst>
                                </p:cTn>
                              </p:par>
                              <p:par>
                                <p:cTn id="109" presetID="2" presetClass="entr" presetSubtype="9" fill="hold" grpId="0" nodeType="withEffect">
                                  <p:stCondLst>
                                    <p:cond delay="0"/>
                                  </p:stCondLst>
                                  <p:childTnLst>
                                    <p:set>
                                      <p:cBhvr>
                                        <p:cTn id="110" dur="1" fill="hold">
                                          <p:stCondLst>
                                            <p:cond delay="0"/>
                                          </p:stCondLst>
                                        </p:cTn>
                                        <p:tgtEl>
                                          <p:spTgt spid="27"/>
                                        </p:tgtEl>
                                        <p:attrNameLst>
                                          <p:attrName>style.visibility</p:attrName>
                                        </p:attrNameLst>
                                      </p:cBhvr>
                                      <p:to>
                                        <p:strVal val="visible"/>
                                      </p:to>
                                    </p:set>
                                    <p:anim calcmode="lin" valueType="num">
                                      <p:cBhvr additive="base">
                                        <p:cTn id="111" dur="4500" fill="hold"/>
                                        <p:tgtEl>
                                          <p:spTgt spid="27"/>
                                        </p:tgtEl>
                                        <p:attrNameLst>
                                          <p:attrName>ppt_x</p:attrName>
                                        </p:attrNameLst>
                                      </p:cBhvr>
                                      <p:tavLst>
                                        <p:tav tm="0">
                                          <p:val>
                                            <p:strVal val="0-#ppt_w/2"/>
                                          </p:val>
                                        </p:tav>
                                        <p:tav tm="100000">
                                          <p:val>
                                            <p:strVal val="#ppt_x"/>
                                          </p:val>
                                        </p:tav>
                                      </p:tavLst>
                                    </p:anim>
                                    <p:anim calcmode="lin" valueType="num">
                                      <p:cBhvr additive="base">
                                        <p:cTn id="112" dur="4500" fill="hold"/>
                                        <p:tgtEl>
                                          <p:spTgt spid="27"/>
                                        </p:tgtEl>
                                        <p:attrNameLst>
                                          <p:attrName>ppt_y</p:attrName>
                                        </p:attrNameLst>
                                      </p:cBhvr>
                                      <p:tavLst>
                                        <p:tav tm="0">
                                          <p:val>
                                            <p:strVal val="0-#ppt_h/2"/>
                                          </p:val>
                                        </p:tav>
                                        <p:tav tm="100000">
                                          <p:val>
                                            <p:strVal val="#ppt_y"/>
                                          </p:val>
                                        </p:tav>
                                      </p:tavLst>
                                    </p:anim>
                                  </p:childTnLst>
                                </p:cTn>
                              </p:par>
                              <p:par>
                                <p:cTn id="113" presetID="2" presetClass="exit" presetSubtype="1" fill="hold" grpId="1" nodeType="withEffect">
                                  <p:stCondLst>
                                    <p:cond delay="0"/>
                                  </p:stCondLst>
                                  <p:childTnLst>
                                    <p:anim calcmode="lin" valueType="num">
                                      <p:cBhvr additive="base">
                                        <p:cTn id="114" dur="4500"/>
                                        <p:tgtEl>
                                          <p:spTgt spid="27"/>
                                        </p:tgtEl>
                                        <p:attrNameLst>
                                          <p:attrName>ppt_x</p:attrName>
                                        </p:attrNameLst>
                                      </p:cBhvr>
                                      <p:tavLst>
                                        <p:tav tm="0">
                                          <p:val>
                                            <p:strVal val="ppt_x"/>
                                          </p:val>
                                        </p:tav>
                                        <p:tav tm="100000">
                                          <p:val>
                                            <p:strVal val="ppt_x"/>
                                          </p:val>
                                        </p:tav>
                                      </p:tavLst>
                                    </p:anim>
                                    <p:anim calcmode="lin" valueType="num">
                                      <p:cBhvr additive="base">
                                        <p:cTn id="115" dur="4500"/>
                                        <p:tgtEl>
                                          <p:spTgt spid="27"/>
                                        </p:tgtEl>
                                        <p:attrNameLst>
                                          <p:attrName>ppt_y</p:attrName>
                                        </p:attrNameLst>
                                      </p:cBhvr>
                                      <p:tavLst>
                                        <p:tav tm="0">
                                          <p:val>
                                            <p:strVal val="ppt_y"/>
                                          </p:val>
                                        </p:tav>
                                        <p:tav tm="100000">
                                          <p:val>
                                            <p:strVal val="0-ppt_h/2"/>
                                          </p:val>
                                        </p:tav>
                                      </p:tavLst>
                                    </p:anim>
                                    <p:set>
                                      <p:cBhvr>
                                        <p:cTn id="116" dur="1" fill="hold">
                                          <p:stCondLst>
                                            <p:cond delay="4499"/>
                                          </p:stCondLst>
                                        </p:cTn>
                                        <p:tgtEl>
                                          <p:spTgt spid="27"/>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28"/>
                                        </p:tgtEl>
                                        <p:attrNameLst>
                                          <p:attrName>style.visibility</p:attrName>
                                        </p:attrNameLst>
                                      </p:cBhvr>
                                      <p:to>
                                        <p:strVal val="visible"/>
                                      </p:to>
                                    </p:set>
                                    <p:anim calcmode="lin" valueType="num">
                                      <p:cBhvr additive="base">
                                        <p:cTn id="119" dur="4500" fill="hold"/>
                                        <p:tgtEl>
                                          <p:spTgt spid="28"/>
                                        </p:tgtEl>
                                        <p:attrNameLst>
                                          <p:attrName>ppt_x</p:attrName>
                                        </p:attrNameLst>
                                      </p:cBhvr>
                                      <p:tavLst>
                                        <p:tav tm="0">
                                          <p:val>
                                            <p:strVal val="0-#ppt_w/2"/>
                                          </p:val>
                                        </p:tav>
                                        <p:tav tm="100000">
                                          <p:val>
                                            <p:strVal val="#ppt_x"/>
                                          </p:val>
                                        </p:tav>
                                      </p:tavLst>
                                    </p:anim>
                                    <p:anim calcmode="lin" valueType="num">
                                      <p:cBhvr additive="base">
                                        <p:cTn id="120" dur="4500" fill="hold"/>
                                        <p:tgtEl>
                                          <p:spTgt spid="28"/>
                                        </p:tgtEl>
                                        <p:attrNameLst>
                                          <p:attrName>ppt_y</p:attrName>
                                        </p:attrNameLst>
                                      </p:cBhvr>
                                      <p:tavLst>
                                        <p:tav tm="0">
                                          <p:val>
                                            <p:strVal val="0-#ppt_h/2"/>
                                          </p:val>
                                        </p:tav>
                                        <p:tav tm="100000">
                                          <p:val>
                                            <p:strVal val="#ppt_y"/>
                                          </p:val>
                                        </p:tav>
                                      </p:tavLst>
                                    </p:anim>
                                  </p:childTnLst>
                                </p:cTn>
                              </p:par>
                              <p:par>
                                <p:cTn id="121" presetID="2" presetClass="exit" presetSubtype="1" fill="hold" grpId="1" nodeType="withEffect">
                                  <p:stCondLst>
                                    <p:cond delay="0"/>
                                  </p:stCondLst>
                                  <p:childTnLst>
                                    <p:anim calcmode="lin" valueType="num">
                                      <p:cBhvr additive="base">
                                        <p:cTn id="122" dur="4500"/>
                                        <p:tgtEl>
                                          <p:spTgt spid="28"/>
                                        </p:tgtEl>
                                        <p:attrNameLst>
                                          <p:attrName>ppt_x</p:attrName>
                                        </p:attrNameLst>
                                      </p:cBhvr>
                                      <p:tavLst>
                                        <p:tav tm="0">
                                          <p:val>
                                            <p:strVal val="ppt_x"/>
                                          </p:val>
                                        </p:tav>
                                        <p:tav tm="100000">
                                          <p:val>
                                            <p:strVal val="ppt_x"/>
                                          </p:val>
                                        </p:tav>
                                      </p:tavLst>
                                    </p:anim>
                                    <p:anim calcmode="lin" valueType="num">
                                      <p:cBhvr additive="base">
                                        <p:cTn id="123" dur="4500"/>
                                        <p:tgtEl>
                                          <p:spTgt spid="28"/>
                                        </p:tgtEl>
                                        <p:attrNameLst>
                                          <p:attrName>ppt_y</p:attrName>
                                        </p:attrNameLst>
                                      </p:cBhvr>
                                      <p:tavLst>
                                        <p:tav tm="0">
                                          <p:val>
                                            <p:strVal val="ppt_y"/>
                                          </p:val>
                                        </p:tav>
                                        <p:tav tm="100000">
                                          <p:val>
                                            <p:strVal val="0-ppt_h/2"/>
                                          </p:val>
                                        </p:tav>
                                      </p:tavLst>
                                    </p:anim>
                                    <p:set>
                                      <p:cBhvr>
                                        <p:cTn id="124" dur="1" fill="hold">
                                          <p:stCondLst>
                                            <p:cond delay="4499"/>
                                          </p:stCondLst>
                                        </p:cTn>
                                        <p:tgtEl>
                                          <p:spTgt spid="28"/>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500" fill="hold"/>
                                        <p:tgtEl>
                                          <p:spTgt spid="29"/>
                                        </p:tgtEl>
                                        <p:attrNameLst>
                                          <p:attrName>ppt_x</p:attrName>
                                        </p:attrNameLst>
                                      </p:cBhvr>
                                      <p:tavLst>
                                        <p:tav tm="0">
                                          <p:val>
                                            <p:strVal val="0-#ppt_w/2"/>
                                          </p:val>
                                        </p:tav>
                                        <p:tav tm="100000">
                                          <p:val>
                                            <p:strVal val="#ppt_x"/>
                                          </p:val>
                                        </p:tav>
                                      </p:tavLst>
                                    </p:anim>
                                    <p:anim calcmode="lin" valueType="num">
                                      <p:cBhvr additive="base">
                                        <p:cTn id="128" dur="4500" fill="hold"/>
                                        <p:tgtEl>
                                          <p:spTgt spid="29"/>
                                        </p:tgtEl>
                                        <p:attrNameLst>
                                          <p:attrName>ppt_y</p:attrName>
                                        </p:attrNameLst>
                                      </p:cBhvr>
                                      <p:tavLst>
                                        <p:tav tm="0">
                                          <p:val>
                                            <p:strVal val="0-#ppt_h/2"/>
                                          </p:val>
                                        </p:tav>
                                        <p:tav tm="100000">
                                          <p:val>
                                            <p:strVal val="#ppt_y"/>
                                          </p:val>
                                        </p:tav>
                                      </p:tavLst>
                                    </p:anim>
                                  </p:childTnLst>
                                </p:cTn>
                              </p:par>
                              <p:par>
                                <p:cTn id="129" presetID="2" presetClass="exit" presetSubtype="1" fill="hold" grpId="1" nodeType="withEffect">
                                  <p:stCondLst>
                                    <p:cond delay="0"/>
                                  </p:stCondLst>
                                  <p:childTnLst>
                                    <p:anim calcmode="lin" valueType="num">
                                      <p:cBhvr additive="base">
                                        <p:cTn id="130" dur="4500"/>
                                        <p:tgtEl>
                                          <p:spTgt spid="29"/>
                                        </p:tgtEl>
                                        <p:attrNameLst>
                                          <p:attrName>ppt_x</p:attrName>
                                        </p:attrNameLst>
                                      </p:cBhvr>
                                      <p:tavLst>
                                        <p:tav tm="0">
                                          <p:val>
                                            <p:strVal val="ppt_x"/>
                                          </p:val>
                                        </p:tav>
                                        <p:tav tm="100000">
                                          <p:val>
                                            <p:strVal val="ppt_x"/>
                                          </p:val>
                                        </p:tav>
                                      </p:tavLst>
                                    </p:anim>
                                    <p:anim calcmode="lin" valueType="num">
                                      <p:cBhvr additive="base">
                                        <p:cTn id="131" dur="4500"/>
                                        <p:tgtEl>
                                          <p:spTgt spid="29"/>
                                        </p:tgtEl>
                                        <p:attrNameLst>
                                          <p:attrName>ppt_y</p:attrName>
                                        </p:attrNameLst>
                                      </p:cBhvr>
                                      <p:tavLst>
                                        <p:tav tm="0">
                                          <p:val>
                                            <p:strVal val="ppt_y"/>
                                          </p:val>
                                        </p:tav>
                                        <p:tav tm="100000">
                                          <p:val>
                                            <p:strVal val="0-ppt_h/2"/>
                                          </p:val>
                                        </p:tav>
                                      </p:tavLst>
                                    </p:anim>
                                    <p:set>
                                      <p:cBhvr>
                                        <p:cTn id="132" dur="1" fill="hold">
                                          <p:stCondLst>
                                            <p:cond delay="4499"/>
                                          </p:stCondLst>
                                        </p:cTn>
                                        <p:tgtEl>
                                          <p:spTgt spid="29"/>
                                        </p:tgtEl>
                                        <p:attrNameLst>
                                          <p:attrName>style.visibility</p:attrName>
                                        </p:attrNameLst>
                                      </p:cBhvr>
                                      <p:to>
                                        <p:strVal val="hidden"/>
                                      </p:to>
                                    </p:set>
                                  </p:childTnLst>
                                </p:cTn>
                              </p:par>
                              <p:par>
                                <p:cTn id="133" presetID="19" presetClass="entr" presetSubtype="5" fill="hold" grpId="3"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5250" fill="hold"/>
                                        <p:tgtEl>
                                          <p:spTgt spid="8"/>
                                        </p:tgtEl>
                                        <p:attrNameLst>
                                          <p:attrName>ppt_w</p:attrName>
                                        </p:attrNameLst>
                                      </p:cBhvr>
                                      <p:tavLst>
                                        <p:tav tm="0">
                                          <p:val>
                                            <p:strVal val="#ppt_w"/>
                                          </p:val>
                                        </p:tav>
                                        <p:tav tm="100000">
                                          <p:val>
                                            <p:strVal val="#ppt_w"/>
                                          </p:val>
                                        </p:tav>
                                      </p:tavLst>
                                    </p:anim>
                                    <p:anim calcmode="lin" valueType="num">
                                      <p:cBhvr>
                                        <p:cTn id="136" dur="5250" fill="hold"/>
                                        <p:tgtEl>
                                          <p:spTgt spid="8"/>
                                        </p:tgtEl>
                                        <p:attrNameLst>
                                          <p:attrName>ppt_h</p:attrName>
                                        </p:attrNameLst>
                                      </p:cBhvr>
                                      <p:tavLst>
                                        <p:tav tm="0" fmla="#ppt_h*sin(2.5*pi*$)">
                                          <p:val>
                                            <p:fltVal val="0"/>
                                          </p:val>
                                        </p:tav>
                                        <p:tav tm="100000">
                                          <p:val>
                                            <p:fltVal val="1"/>
                                          </p:val>
                                        </p:tav>
                                      </p:tavLst>
                                    </p:anim>
                                  </p:childTnLst>
                                </p:cTn>
                              </p:par>
                              <p:par>
                                <p:cTn id="137" presetID="19" presetClass="entr" presetSubtype="5" fill="hold" grpId="3" nodeType="withEffect">
                                  <p:stCondLst>
                                    <p:cond delay="0"/>
                                  </p:stCondLst>
                                  <p:childTnLst>
                                    <p:set>
                                      <p:cBhvr>
                                        <p:cTn id="138" dur="1" fill="hold">
                                          <p:stCondLst>
                                            <p:cond delay="0"/>
                                          </p:stCondLst>
                                        </p:cTn>
                                        <p:tgtEl>
                                          <p:spTgt spid="6"/>
                                        </p:tgtEl>
                                        <p:attrNameLst>
                                          <p:attrName>style.visibility</p:attrName>
                                        </p:attrNameLst>
                                      </p:cBhvr>
                                      <p:to>
                                        <p:strVal val="visible"/>
                                      </p:to>
                                    </p:set>
                                    <p:anim calcmode="lin" valueType="num">
                                      <p:cBhvr>
                                        <p:cTn id="139" dur="5250" fill="hold"/>
                                        <p:tgtEl>
                                          <p:spTgt spid="6"/>
                                        </p:tgtEl>
                                        <p:attrNameLst>
                                          <p:attrName>ppt_w</p:attrName>
                                        </p:attrNameLst>
                                      </p:cBhvr>
                                      <p:tavLst>
                                        <p:tav tm="0">
                                          <p:val>
                                            <p:strVal val="#ppt_w"/>
                                          </p:val>
                                        </p:tav>
                                        <p:tav tm="100000">
                                          <p:val>
                                            <p:strVal val="#ppt_w"/>
                                          </p:val>
                                        </p:tav>
                                      </p:tavLst>
                                    </p:anim>
                                    <p:anim calcmode="lin" valueType="num">
                                      <p:cBhvr>
                                        <p:cTn id="140" dur="5250" fill="hold"/>
                                        <p:tgtEl>
                                          <p:spTgt spid="6"/>
                                        </p:tgtEl>
                                        <p:attrNameLst>
                                          <p:attrName>ppt_h</p:attrName>
                                        </p:attrNameLst>
                                      </p:cBhvr>
                                      <p:tavLst>
                                        <p:tav tm="0" fmla="#ppt_h*sin(2.5*pi*$)">
                                          <p:val>
                                            <p:fltVal val="0"/>
                                          </p:val>
                                        </p:tav>
                                        <p:tav tm="100000">
                                          <p:val>
                                            <p:fltVal val="1"/>
                                          </p:val>
                                        </p:tav>
                                      </p:tavLst>
                                    </p:anim>
                                  </p:childTnLst>
                                </p:cTn>
                              </p:par>
                              <p:par>
                                <p:cTn id="141" presetID="19" presetClass="entr" presetSubtype="5" fill="hold" grpId="3" nodeType="withEffect">
                                  <p:stCondLst>
                                    <p:cond delay="0"/>
                                  </p:stCondLst>
                                  <p:childTnLst>
                                    <p:set>
                                      <p:cBhvr>
                                        <p:cTn id="142" dur="1" fill="hold">
                                          <p:stCondLst>
                                            <p:cond delay="0"/>
                                          </p:stCondLst>
                                        </p:cTn>
                                        <p:tgtEl>
                                          <p:spTgt spid="7"/>
                                        </p:tgtEl>
                                        <p:attrNameLst>
                                          <p:attrName>style.visibility</p:attrName>
                                        </p:attrNameLst>
                                      </p:cBhvr>
                                      <p:to>
                                        <p:strVal val="visible"/>
                                      </p:to>
                                    </p:set>
                                    <p:anim calcmode="lin" valueType="num">
                                      <p:cBhvr>
                                        <p:cTn id="143" dur="5250" fill="hold"/>
                                        <p:tgtEl>
                                          <p:spTgt spid="7"/>
                                        </p:tgtEl>
                                        <p:attrNameLst>
                                          <p:attrName>ppt_w</p:attrName>
                                        </p:attrNameLst>
                                      </p:cBhvr>
                                      <p:tavLst>
                                        <p:tav tm="0">
                                          <p:val>
                                            <p:strVal val="#ppt_w"/>
                                          </p:val>
                                        </p:tav>
                                        <p:tav tm="100000">
                                          <p:val>
                                            <p:strVal val="#ppt_w"/>
                                          </p:val>
                                        </p:tav>
                                      </p:tavLst>
                                    </p:anim>
                                    <p:anim calcmode="lin" valueType="num">
                                      <p:cBhvr>
                                        <p:cTn id="144" dur="5250" fill="hold"/>
                                        <p:tgtEl>
                                          <p:spTgt spid="7"/>
                                        </p:tgtEl>
                                        <p:attrNameLst>
                                          <p:attrName>ppt_h</p:attrName>
                                        </p:attrNameLst>
                                      </p:cBhvr>
                                      <p:tavLst>
                                        <p:tav tm="0" fmla="#ppt_h*sin(2.5*pi*$)">
                                          <p:val>
                                            <p:fltVal val="0"/>
                                          </p:val>
                                        </p:tav>
                                        <p:tav tm="100000">
                                          <p:val>
                                            <p:fltVal val="1"/>
                                          </p:val>
                                        </p:tav>
                                      </p:tavLst>
                                    </p:anim>
                                  </p:childTnLst>
                                </p:cTn>
                              </p:par>
                              <p:par>
                                <p:cTn id="145" presetID="19" presetClass="entr" presetSubtype="5" fill="hold" grpId="3" nodeType="withEffect">
                                  <p:stCondLst>
                                    <p:cond delay="0"/>
                                  </p:stCondLst>
                                  <p:childTnLst>
                                    <p:set>
                                      <p:cBhvr>
                                        <p:cTn id="146" dur="1" fill="hold">
                                          <p:stCondLst>
                                            <p:cond delay="0"/>
                                          </p:stCondLst>
                                        </p:cTn>
                                        <p:tgtEl>
                                          <p:spTgt spid="9"/>
                                        </p:tgtEl>
                                        <p:attrNameLst>
                                          <p:attrName>style.visibility</p:attrName>
                                        </p:attrNameLst>
                                      </p:cBhvr>
                                      <p:to>
                                        <p:strVal val="visible"/>
                                      </p:to>
                                    </p:set>
                                    <p:anim calcmode="lin" valueType="num">
                                      <p:cBhvr>
                                        <p:cTn id="147" dur="5250" fill="hold"/>
                                        <p:tgtEl>
                                          <p:spTgt spid="9"/>
                                        </p:tgtEl>
                                        <p:attrNameLst>
                                          <p:attrName>ppt_w</p:attrName>
                                        </p:attrNameLst>
                                      </p:cBhvr>
                                      <p:tavLst>
                                        <p:tav tm="0">
                                          <p:val>
                                            <p:strVal val="#ppt_w"/>
                                          </p:val>
                                        </p:tav>
                                        <p:tav tm="100000">
                                          <p:val>
                                            <p:strVal val="#ppt_w"/>
                                          </p:val>
                                        </p:tav>
                                      </p:tavLst>
                                    </p:anim>
                                    <p:anim calcmode="lin" valueType="num">
                                      <p:cBhvr>
                                        <p:cTn id="148" dur="5250" fill="hold"/>
                                        <p:tgtEl>
                                          <p:spTgt spid="9"/>
                                        </p:tgtEl>
                                        <p:attrNameLst>
                                          <p:attrName>ppt_h</p:attrName>
                                        </p:attrNameLst>
                                      </p:cBhvr>
                                      <p:tavLst>
                                        <p:tav tm="0" fmla="#ppt_h*sin(2.5*pi*$)">
                                          <p:val>
                                            <p:fltVal val="0"/>
                                          </p:val>
                                        </p:tav>
                                        <p:tav tm="100000">
                                          <p:val>
                                            <p:fltVal val="1"/>
                                          </p:val>
                                        </p:tav>
                                      </p:tavLst>
                                    </p:anim>
                                  </p:childTnLst>
                                </p:cTn>
                              </p:par>
                              <p:par>
                                <p:cTn id="149" presetID="19" presetClass="entr" presetSubtype="5" fill="hold" grpId="3"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p:cTn id="151" dur="5250" fill="hold"/>
                                        <p:tgtEl>
                                          <p:spTgt spid="10"/>
                                        </p:tgtEl>
                                        <p:attrNameLst>
                                          <p:attrName>ppt_w</p:attrName>
                                        </p:attrNameLst>
                                      </p:cBhvr>
                                      <p:tavLst>
                                        <p:tav tm="0">
                                          <p:val>
                                            <p:strVal val="#ppt_w"/>
                                          </p:val>
                                        </p:tav>
                                        <p:tav tm="100000">
                                          <p:val>
                                            <p:strVal val="#ppt_w"/>
                                          </p:val>
                                        </p:tav>
                                      </p:tavLst>
                                    </p:anim>
                                    <p:anim calcmode="lin" valueType="num">
                                      <p:cBhvr>
                                        <p:cTn id="152" dur="5250" fill="hold"/>
                                        <p:tgtEl>
                                          <p:spTgt spid="10"/>
                                        </p:tgtEl>
                                        <p:attrNameLst>
                                          <p:attrName>ppt_h</p:attrName>
                                        </p:attrNameLst>
                                      </p:cBhvr>
                                      <p:tavLst>
                                        <p:tav tm="0" fmla="#ppt_h*sin(2.5*pi*$)">
                                          <p:val>
                                            <p:fltVal val="0"/>
                                          </p:val>
                                        </p:tav>
                                        <p:tav tm="100000">
                                          <p:val>
                                            <p:fltVal val="1"/>
                                          </p:val>
                                        </p:tav>
                                      </p:tavLst>
                                    </p:anim>
                                  </p:childTnLst>
                                </p:cTn>
                              </p:par>
                              <p:par>
                                <p:cTn id="153" presetID="19" presetClass="entr" presetSubtype="5" fill="hold" grpId="3" nodeType="withEffect">
                                  <p:stCondLst>
                                    <p:cond delay="0"/>
                                  </p:stCondLst>
                                  <p:childTnLst>
                                    <p:set>
                                      <p:cBhvr>
                                        <p:cTn id="154" dur="1" fill="hold">
                                          <p:stCondLst>
                                            <p:cond delay="0"/>
                                          </p:stCondLst>
                                        </p:cTn>
                                        <p:tgtEl>
                                          <p:spTgt spid="11"/>
                                        </p:tgtEl>
                                        <p:attrNameLst>
                                          <p:attrName>style.visibility</p:attrName>
                                        </p:attrNameLst>
                                      </p:cBhvr>
                                      <p:to>
                                        <p:strVal val="visible"/>
                                      </p:to>
                                    </p:set>
                                    <p:anim calcmode="lin" valueType="num">
                                      <p:cBhvr>
                                        <p:cTn id="155" dur="5250" fill="hold"/>
                                        <p:tgtEl>
                                          <p:spTgt spid="11"/>
                                        </p:tgtEl>
                                        <p:attrNameLst>
                                          <p:attrName>ppt_w</p:attrName>
                                        </p:attrNameLst>
                                      </p:cBhvr>
                                      <p:tavLst>
                                        <p:tav tm="0">
                                          <p:val>
                                            <p:strVal val="#ppt_w"/>
                                          </p:val>
                                        </p:tav>
                                        <p:tav tm="100000">
                                          <p:val>
                                            <p:strVal val="#ppt_w"/>
                                          </p:val>
                                        </p:tav>
                                      </p:tavLst>
                                    </p:anim>
                                    <p:anim calcmode="lin" valueType="num">
                                      <p:cBhvr>
                                        <p:cTn id="156" dur="5250" fill="hold"/>
                                        <p:tgtEl>
                                          <p:spTgt spid="11"/>
                                        </p:tgtEl>
                                        <p:attrNameLst>
                                          <p:attrName>ppt_h</p:attrName>
                                        </p:attrNameLst>
                                      </p:cBhvr>
                                      <p:tavLst>
                                        <p:tav tm="0" fmla="#ppt_h*sin(2.5*pi*$)">
                                          <p:val>
                                            <p:fltVal val="0"/>
                                          </p:val>
                                        </p:tav>
                                        <p:tav tm="100000">
                                          <p:val>
                                            <p:fltVal val="1"/>
                                          </p:val>
                                        </p:tav>
                                      </p:tavLst>
                                    </p:anim>
                                  </p:childTnLst>
                                </p:cTn>
                              </p:par>
                              <p:par>
                                <p:cTn id="157" presetID="19" presetClass="entr" presetSubtype="5" fill="hold" grpId="3" nodeType="withEffect">
                                  <p:stCondLst>
                                    <p:cond delay="0"/>
                                  </p:stCondLst>
                                  <p:childTnLst>
                                    <p:set>
                                      <p:cBhvr>
                                        <p:cTn id="158" dur="1" fill="hold">
                                          <p:stCondLst>
                                            <p:cond delay="0"/>
                                          </p:stCondLst>
                                        </p:cTn>
                                        <p:tgtEl>
                                          <p:spTgt spid="12"/>
                                        </p:tgtEl>
                                        <p:attrNameLst>
                                          <p:attrName>style.visibility</p:attrName>
                                        </p:attrNameLst>
                                      </p:cBhvr>
                                      <p:to>
                                        <p:strVal val="visible"/>
                                      </p:to>
                                    </p:set>
                                    <p:anim calcmode="lin" valueType="num">
                                      <p:cBhvr>
                                        <p:cTn id="159" dur="5250" fill="hold"/>
                                        <p:tgtEl>
                                          <p:spTgt spid="12"/>
                                        </p:tgtEl>
                                        <p:attrNameLst>
                                          <p:attrName>ppt_w</p:attrName>
                                        </p:attrNameLst>
                                      </p:cBhvr>
                                      <p:tavLst>
                                        <p:tav tm="0">
                                          <p:val>
                                            <p:strVal val="#ppt_w"/>
                                          </p:val>
                                        </p:tav>
                                        <p:tav tm="100000">
                                          <p:val>
                                            <p:strVal val="#ppt_w"/>
                                          </p:val>
                                        </p:tav>
                                      </p:tavLst>
                                    </p:anim>
                                    <p:anim calcmode="lin" valueType="num">
                                      <p:cBhvr>
                                        <p:cTn id="160" dur="5250" fill="hold"/>
                                        <p:tgtEl>
                                          <p:spTgt spid="12"/>
                                        </p:tgtEl>
                                        <p:attrNameLst>
                                          <p:attrName>ppt_h</p:attrName>
                                        </p:attrNameLst>
                                      </p:cBhvr>
                                      <p:tavLst>
                                        <p:tav tm="0" fmla="#ppt_h*sin(2.5*pi*$)">
                                          <p:val>
                                            <p:fltVal val="0"/>
                                          </p:val>
                                        </p:tav>
                                        <p:tav tm="100000">
                                          <p:val>
                                            <p:fltVal val="1"/>
                                          </p:val>
                                        </p:tav>
                                      </p:tavLst>
                                    </p:anim>
                                  </p:childTnLst>
                                </p:cTn>
                              </p:par>
                              <p:par>
                                <p:cTn id="161" presetID="19" presetClass="entr" presetSubtype="5" fill="hold" grpId="3" nodeType="withEffect">
                                  <p:stCondLst>
                                    <p:cond delay="0"/>
                                  </p:stCondLst>
                                  <p:childTnLst>
                                    <p:set>
                                      <p:cBhvr>
                                        <p:cTn id="162" dur="1" fill="hold">
                                          <p:stCondLst>
                                            <p:cond delay="0"/>
                                          </p:stCondLst>
                                        </p:cTn>
                                        <p:tgtEl>
                                          <p:spTgt spid="13"/>
                                        </p:tgtEl>
                                        <p:attrNameLst>
                                          <p:attrName>style.visibility</p:attrName>
                                        </p:attrNameLst>
                                      </p:cBhvr>
                                      <p:to>
                                        <p:strVal val="visible"/>
                                      </p:to>
                                    </p:set>
                                    <p:anim calcmode="lin" valueType="num">
                                      <p:cBhvr>
                                        <p:cTn id="163" dur="5250" fill="hold"/>
                                        <p:tgtEl>
                                          <p:spTgt spid="13"/>
                                        </p:tgtEl>
                                        <p:attrNameLst>
                                          <p:attrName>ppt_w</p:attrName>
                                        </p:attrNameLst>
                                      </p:cBhvr>
                                      <p:tavLst>
                                        <p:tav tm="0">
                                          <p:val>
                                            <p:strVal val="#ppt_w"/>
                                          </p:val>
                                        </p:tav>
                                        <p:tav tm="100000">
                                          <p:val>
                                            <p:strVal val="#ppt_w"/>
                                          </p:val>
                                        </p:tav>
                                      </p:tavLst>
                                    </p:anim>
                                    <p:anim calcmode="lin" valueType="num">
                                      <p:cBhvr>
                                        <p:cTn id="164" dur="5250" fill="hold"/>
                                        <p:tgtEl>
                                          <p:spTgt spid="13"/>
                                        </p:tgtEl>
                                        <p:attrNameLst>
                                          <p:attrName>ppt_h</p:attrName>
                                        </p:attrNameLst>
                                      </p:cBhvr>
                                      <p:tavLst>
                                        <p:tav tm="0" fmla="#ppt_h*sin(2.5*pi*$)">
                                          <p:val>
                                            <p:fltVal val="0"/>
                                          </p:val>
                                        </p:tav>
                                        <p:tav tm="100000">
                                          <p:val>
                                            <p:fltVal val="1"/>
                                          </p:val>
                                        </p:tav>
                                      </p:tavLst>
                                    </p:anim>
                                  </p:childTnLst>
                                </p:cTn>
                              </p:par>
                              <p:par>
                                <p:cTn id="165" presetID="19" presetClass="entr" presetSubtype="5" fill="hold" grpId="3" nodeType="withEffect">
                                  <p:stCondLst>
                                    <p:cond delay="0"/>
                                  </p:stCondLst>
                                  <p:childTnLst>
                                    <p:set>
                                      <p:cBhvr>
                                        <p:cTn id="166" dur="1" fill="hold">
                                          <p:stCondLst>
                                            <p:cond delay="0"/>
                                          </p:stCondLst>
                                        </p:cTn>
                                        <p:tgtEl>
                                          <p:spTgt spid="25"/>
                                        </p:tgtEl>
                                        <p:attrNameLst>
                                          <p:attrName>style.visibility</p:attrName>
                                        </p:attrNameLst>
                                      </p:cBhvr>
                                      <p:to>
                                        <p:strVal val="visible"/>
                                      </p:to>
                                    </p:set>
                                    <p:anim calcmode="lin" valueType="num">
                                      <p:cBhvr>
                                        <p:cTn id="167" dur="5250" fill="hold"/>
                                        <p:tgtEl>
                                          <p:spTgt spid="25"/>
                                        </p:tgtEl>
                                        <p:attrNameLst>
                                          <p:attrName>ppt_w</p:attrName>
                                        </p:attrNameLst>
                                      </p:cBhvr>
                                      <p:tavLst>
                                        <p:tav tm="0">
                                          <p:val>
                                            <p:strVal val="#ppt_w"/>
                                          </p:val>
                                        </p:tav>
                                        <p:tav tm="100000">
                                          <p:val>
                                            <p:strVal val="#ppt_w"/>
                                          </p:val>
                                        </p:tav>
                                      </p:tavLst>
                                    </p:anim>
                                    <p:anim calcmode="lin" valueType="num">
                                      <p:cBhvr>
                                        <p:cTn id="168" dur="5250" fill="hold"/>
                                        <p:tgtEl>
                                          <p:spTgt spid="25"/>
                                        </p:tgtEl>
                                        <p:attrNameLst>
                                          <p:attrName>ppt_h</p:attrName>
                                        </p:attrNameLst>
                                      </p:cBhvr>
                                      <p:tavLst>
                                        <p:tav tm="0" fmla="#ppt_h*sin(2.5*pi*$)">
                                          <p:val>
                                            <p:fltVal val="0"/>
                                          </p:val>
                                        </p:tav>
                                        <p:tav tm="100000">
                                          <p:val>
                                            <p:fltVal val="1"/>
                                          </p:val>
                                        </p:tav>
                                      </p:tavLst>
                                    </p:anim>
                                  </p:childTnLst>
                                </p:cTn>
                              </p:par>
                              <p:par>
                                <p:cTn id="169" presetID="19" presetClass="entr" presetSubtype="5" fill="hold" grpId="3" nodeType="withEffect">
                                  <p:stCondLst>
                                    <p:cond delay="0"/>
                                  </p:stCondLst>
                                  <p:childTnLst>
                                    <p:set>
                                      <p:cBhvr>
                                        <p:cTn id="170" dur="1" fill="hold">
                                          <p:stCondLst>
                                            <p:cond delay="0"/>
                                          </p:stCondLst>
                                        </p:cTn>
                                        <p:tgtEl>
                                          <p:spTgt spid="24"/>
                                        </p:tgtEl>
                                        <p:attrNameLst>
                                          <p:attrName>style.visibility</p:attrName>
                                        </p:attrNameLst>
                                      </p:cBhvr>
                                      <p:to>
                                        <p:strVal val="visible"/>
                                      </p:to>
                                    </p:set>
                                    <p:anim calcmode="lin" valueType="num">
                                      <p:cBhvr>
                                        <p:cTn id="171" dur="5250" fill="hold"/>
                                        <p:tgtEl>
                                          <p:spTgt spid="24"/>
                                        </p:tgtEl>
                                        <p:attrNameLst>
                                          <p:attrName>ppt_w</p:attrName>
                                        </p:attrNameLst>
                                      </p:cBhvr>
                                      <p:tavLst>
                                        <p:tav tm="0">
                                          <p:val>
                                            <p:strVal val="#ppt_w"/>
                                          </p:val>
                                        </p:tav>
                                        <p:tav tm="100000">
                                          <p:val>
                                            <p:strVal val="#ppt_w"/>
                                          </p:val>
                                        </p:tav>
                                      </p:tavLst>
                                    </p:anim>
                                    <p:anim calcmode="lin" valueType="num">
                                      <p:cBhvr>
                                        <p:cTn id="172" dur="5250" fill="hold"/>
                                        <p:tgtEl>
                                          <p:spTgt spid="24"/>
                                        </p:tgtEl>
                                        <p:attrNameLst>
                                          <p:attrName>ppt_h</p:attrName>
                                        </p:attrNameLst>
                                      </p:cBhvr>
                                      <p:tavLst>
                                        <p:tav tm="0" fmla="#ppt_h*sin(2.5*pi*$)">
                                          <p:val>
                                            <p:fltVal val="0"/>
                                          </p:val>
                                        </p:tav>
                                        <p:tav tm="100000">
                                          <p:val>
                                            <p:fltVal val="1"/>
                                          </p:val>
                                        </p:tav>
                                      </p:tavLst>
                                    </p:anim>
                                  </p:childTnLst>
                                </p:cTn>
                              </p:par>
                              <p:par>
                                <p:cTn id="173" presetID="19" presetClass="entr" presetSubtype="5" fill="hold" grpId="3" nodeType="withEffect">
                                  <p:stCondLst>
                                    <p:cond delay="0"/>
                                  </p:stCondLst>
                                  <p:childTnLst>
                                    <p:set>
                                      <p:cBhvr>
                                        <p:cTn id="174" dur="1" fill="hold">
                                          <p:stCondLst>
                                            <p:cond delay="0"/>
                                          </p:stCondLst>
                                        </p:cTn>
                                        <p:tgtEl>
                                          <p:spTgt spid="23"/>
                                        </p:tgtEl>
                                        <p:attrNameLst>
                                          <p:attrName>style.visibility</p:attrName>
                                        </p:attrNameLst>
                                      </p:cBhvr>
                                      <p:to>
                                        <p:strVal val="visible"/>
                                      </p:to>
                                    </p:set>
                                    <p:anim calcmode="lin" valueType="num">
                                      <p:cBhvr>
                                        <p:cTn id="175" dur="5250" fill="hold"/>
                                        <p:tgtEl>
                                          <p:spTgt spid="23"/>
                                        </p:tgtEl>
                                        <p:attrNameLst>
                                          <p:attrName>ppt_w</p:attrName>
                                        </p:attrNameLst>
                                      </p:cBhvr>
                                      <p:tavLst>
                                        <p:tav tm="0">
                                          <p:val>
                                            <p:strVal val="#ppt_w"/>
                                          </p:val>
                                        </p:tav>
                                        <p:tav tm="100000">
                                          <p:val>
                                            <p:strVal val="#ppt_w"/>
                                          </p:val>
                                        </p:tav>
                                      </p:tavLst>
                                    </p:anim>
                                    <p:anim calcmode="lin" valueType="num">
                                      <p:cBhvr>
                                        <p:cTn id="176" dur="5250" fill="hold"/>
                                        <p:tgtEl>
                                          <p:spTgt spid="23"/>
                                        </p:tgtEl>
                                        <p:attrNameLst>
                                          <p:attrName>ppt_h</p:attrName>
                                        </p:attrNameLst>
                                      </p:cBhvr>
                                      <p:tavLst>
                                        <p:tav tm="0" fmla="#ppt_h*sin(2.5*pi*$)">
                                          <p:val>
                                            <p:fltVal val="0"/>
                                          </p:val>
                                        </p:tav>
                                        <p:tav tm="100000">
                                          <p:val>
                                            <p:fltVal val="1"/>
                                          </p:val>
                                        </p:tav>
                                      </p:tavLst>
                                    </p:anim>
                                  </p:childTnLst>
                                </p:cTn>
                              </p:par>
                              <p:par>
                                <p:cTn id="177" presetID="19" presetClass="entr" presetSubtype="5" fill="hold" grpId="3" nodeType="withEffect">
                                  <p:stCondLst>
                                    <p:cond delay="0"/>
                                  </p:stCondLst>
                                  <p:childTnLst>
                                    <p:set>
                                      <p:cBhvr>
                                        <p:cTn id="178" dur="1" fill="hold">
                                          <p:stCondLst>
                                            <p:cond delay="0"/>
                                          </p:stCondLst>
                                        </p:cTn>
                                        <p:tgtEl>
                                          <p:spTgt spid="22"/>
                                        </p:tgtEl>
                                        <p:attrNameLst>
                                          <p:attrName>style.visibility</p:attrName>
                                        </p:attrNameLst>
                                      </p:cBhvr>
                                      <p:to>
                                        <p:strVal val="visible"/>
                                      </p:to>
                                    </p:set>
                                    <p:anim calcmode="lin" valueType="num">
                                      <p:cBhvr>
                                        <p:cTn id="179" dur="5250" fill="hold"/>
                                        <p:tgtEl>
                                          <p:spTgt spid="22"/>
                                        </p:tgtEl>
                                        <p:attrNameLst>
                                          <p:attrName>ppt_w</p:attrName>
                                        </p:attrNameLst>
                                      </p:cBhvr>
                                      <p:tavLst>
                                        <p:tav tm="0">
                                          <p:val>
                                            <p:strVal val="#ppt_w"/>
                                          </p:val>
                                        </p:tav>
                                        <p:tav tm="100000">
                                          <p:val>
                                            <p:strVal val="#ppt_w"/>
                                          </p:val>
                                        </p:tav>
                                      </p:tavLst>
                                    </p:anim>
                                    <p:anim calcmode="lin" valueType="num">
                                      <p:cBhvr>
                                        <p:cTn id="180" dur="5250" fill="hold"/>
                                        <p:tgtEl>
                                          <p:spTgt spid="22"/>
                                        </p:tgtEl>
                                        <p:attrNameLst>
                                          <p:attrName>ppt_h</p:attrName>
                                        </p:attrNameLst>
                                      </p:cBhvr>
                                      <p:tavLst>
                                        <p:tav tm="0" fmla="#ppt_h*sin(2.5*pi*$)">
                                          <p:val>
                                            <p:fltVal val="0"/>
                                          </p:val>
                                        </p:tav>
                                        <p:tav tm="100000">
                                          <p:val>
                                            <p:fltVal val="1"/>
                                          </p:val>
                                        </p:tav>
                                      </p:tavLst>
                                    </p:anim>
                                  </p:childTnLst>
                                </p:cTn>
                              </p:par>
                              <p:par>
                                <p:cTn id="181" presetID="19" presetClass="entr" presetSubtype="5" fill="hold" grpId="3" nodeType="withEffect">
                                  <p:stCondLst>
                                    <p:cond delay="0"/>
                                  </p:stCondLst>
                                  <p:childTnLst>
                                    <p:set>
                                      <p:cBhvr>
                                        <p:cTn id="182" dur="1" fill="hold">
                                          <p:stCondLst>
                                            <p:cond delay="0"/>
                                          </p:stCondLst>
                                        </p:cTn>
                                        <p:tgtEl>
                                          <p:spTgt spid="26"/>
                                        </p:tgtEl>
                                        <p:attrNameLst>
                                          <p:attrName>style.visibility</p:attrName>
                                        </p:attrNameLst>
                                      </p:cBhvr>
                                      <p:to>
                                        <p:strVal val="visible"/>
                                      </p:to>
                                    </p:set>
                                    <p:anim calcmode="lin" valueType="num">
                                      <p:cBhvr>
                                        <p:cTn id="183" dur="5250" fill="hold"/>
                                        <p:tgtEl>
                                          <p:spTgt spid="26"/>
                                        </p:tgtEl>
                                        <p:attrNameLst>
                                          <p:attrName>ppt_w</p:attrName>
                                        </p:attrNameLst>
                                      </p:cBhvr>
                                      <p:tavLst>
                                        <p:tav tm="0">
                                          <p:val>
                                            <p:strVal val="#ppt_w"/>
                                          </p:val>
                                        </p:tav>
                                        <p:tav tm="100000">
                                          <p:val>
                                            <p:strVal val="#ppt_w"/>
                                          </p:val>
                                        </p:tav>
                                      </p:tavLst>
                                    </p:anim>
                                    <p:anim calcmode="lin" valueType="num">
                                      <p:cBhvr>
                                        <p:cTn id="184" dur="5250" fill="hold"/>
                                        <p:tgtEl>
                                          <p:spTgt spid="26"/>
                                        </p:tgtEl>
                                        <p:attrNameLst>
                                          <p:attrName>ppt_h</p:attrName>
                                        </p:attrNameLst>
                                      </p:cBhvr>
                                      <p:tavLst>
                                        <p:tav tm="0" fmla="#ppt_h*sin(2.5*pi*$)">
                                          <p:val>
                                            <p:fltVal val="0"/>
                                          </p:val>
                                        </p:tav>
                                        <p:tav tm="100000">
                                          <p:val>
                                            <p:fltVal val="1"/>
                                          </p:val>
                                        </p:tav>
                                      </p:tavLst>
                                    </p:anim>
                                  </p:childTnLst>
                                </p:cTn>
                              </p:par>
                              <p:par>
                                <p:cTn id="185" presetID="19" presetClass="entr" presetSubtype="5" fill="hold" grpId="3" nodeType="withEffect">
                                  <p:stCondLst>
                                    <p:cond delay="0"/>
                                  </p:stCondLst>
                                  <p:childTnLst>
                                    <p:set>
                                      <p:cBhvr>
                                        <p:cTn id="186" dur="1" fill="hold">
                                          <p:stCondLst>
                                            <p:cond delay="0"/>
                                          </p:stCondLst>
                                        </p:cTn>
                                        <p:tgtEl>
                                          <p:spTgt spid="27"/>
                                        </p:tgtEl>
                                        <p:attrNameLst>
                                          <p:attrName>style.visibility</p:attrName>
                                        </p:attrNameLst>
                                      </p:cBhvr>
                                      <p:to>
                                        <p:strVal val="visible"/>
                                      </p:to>
                                    </p:set>
                                    <p:anim calcmode="lin" valueType="num">
                                      <p:cBhvr>
                                        <p:cTn id="187" dur="5250" fill="hold"/>
                                        <p:tgtEl>
                                          <p:spTgt spid="27"/>
                                        </p:tgtEl>
                                        <p:attrNameLst>
                                          <p:attrName>ppt_w</p:attrName>
                                        </p:attrNameLst>
                                      </p:cBhvr>
                                      <p:tavLst>
                                        <p:tav tm="0">
                                          <p:val>
                                            <p:strVal val="#ppt_w"/>
                                          </p:val>
                                        </p:tav>
                                        <p:tav tm="100000">
                                          <p:val>
                                            <p:strVal val="#ppt_w"/>
                                          </p:val>
                                        </p:tav>
                                      </p:tavLst>
                                    </p:anim>
                                    <p:anim calcmode="lin" valueType="num">
                                      <p:cBhvr>
                                        <p:cTn id="188" dur="5250" fill="hold"/>
                                        <p:tgtEl>
                                          <p:spTgt spid="27"/>
                                        </p:tgtEl>
                                        <p:attrNameLst>
                                          <p:attrName>ppt_h</p:attrName>
                                        </p:attrNameLst>
                                      </p:cBhvr>
                                      <p:tavLst>
                                        <p:tav tm="0" fmla="#ppt_h*sin(2.5*pi*$)">
                                          <p:val>
                                            <p:fltVal val="0"/>
                                          </p:val>
                                        </p:tav>
                                        <p:tav tm="100000">
                                          <p:val>
                                            <p:fltVal val="1"/>
                                          </p:val>
                                        </p:tav>
                                      </p:tavLst>
                                    </p:anim>
                                  </p:childTnLst>
                                </p:cTn>
                              </p:par>
                              <p:par>
                                <p:cTn id="189" presetID="19" presetClass="entr" presetSubtype="5" fill="hold" grpId="3" nodeType="withEffect">
                                  <p:stCondLst>
                                    <p:cond delay="0"/>
                                  </p:stCondLst>
                                  <p:childTnLst>
                                    <p:set>
                                      <p:cBhvr>
                                        <p:cTn id="190" dur="1" fill="hold">
                                          <p:stCondLst>
                                            <p:cond delay="0"/>
                                          </p:stCondLst>
                                        </p:cTn>
                                        <p:tgtEl>
                                          <p:spTgt spid="28"/>
                                        </p:tgtEl>
                                        <p:attrNameLst>
                                          <p:attrName>style.visibility</p:attrName>
                                        </p:attrNameLst>
                                      </p:cBhvr>
                                      <p:to>
                                        <p:strVal val="visible"/>
                                      </p:to>
                                    </p:set>
                                    <p:anim calcmode="lin" valueType="num">
                                      <p:cBhvr>
                                        <p:cTn id="191" dur="5250" fill="hold"/>
                                        <p:tgtEl>
                                          <p:spTgt spid="28"/>
                                        </p:tgtEl>
                                        <p:attrNameLst>
                                          <p:attrName>ppt_w</p:attrName>
                                        </p:attrNameLst>
                                      </p:cBhvr>
                                      <p:tavLst>
                                        <p:tav tm="0">
                                          <p:val>
                                            <p:strVal val="#ppt_w"/>
                                          </p:val>
                                        </p:tav>
                                        <p:tav tm="100000">
                                          <p:val>
                                            <p:strVal val="#ppt_w"/>
                                          </p:val>
                                        </p:tav>
                                      </p:tavLst>
                                    </p:anim>
                                    <p:anim calcmode="lin" valueType="num">
                                      <p:cBhvr>
                                        <p:cTn id="192" dur="5250" fill="hold"/>
                                        <p:tgtEl>
                                          <p:spTgt spid="28"/>
                                        </p:tgtEl>
                                        <p:attrNameLst>
                                          <p:attrName>ppt_h</p:attrName>
                                        </p:attrNameLst>
                                      </p:cBhvr>
                                      <p:tavLst>
                                        <p:tav tm="0" fmla="#ppt_h*sin(2.5*pi*$)">
                                          <p:val>
                                            <p:fltVal val="0"/>
                                          </p:val>
                                        </p:tav>
                                        <p:tav tm="100000">
                                          <p:val>
                                            <p:fltVal val="1"/>
                                          </p:val>
                                        </p:tav>
                                      </p:tavLst>
                                    </p:anim>
                                  </p:childTnLst>
                                </p:cTn>
                              </p:par>
                              <p:par>
                                <p:cTn id="193" presetID="19" presetClass="entr" presetSubtype="5" fill="hold" grpId="3" nodeType="withEffect">
                                  <p:stCondLst>
                                    <p:cond delay="0"/>
                                  </p:stCondLst>
                                  <p:childTnLst>
                                    <p:set>
                                      <p:cBhvr>
                                        <p:cTn id="194" dur="1" fill="hold">
                                          <p:stCondLst>
                                            <p:cond delay="0"/>
                                          </p:stCondLst>
                                        </p:cTn>
                                        <p:tgtEl>
                                          <p:spTgt spid="29"/>
                                        </p:tgtEl>
                                        <p:attrNameLst>
                                          <p:attrName>style.visibility</p:attrName>
                                        </p:attrNameLst>
                                      </p:cBhvr>
                                      <p:to>
                                        <p:strVal val="visible"/>
                                      </p:to>
                                    </p:set>
                                    <p:anim calcmode="lin" valueType="num">
                                      <p:cBhvr>
                                        <p:cTn id="195" dur="5250" fill="hold"/>
                                        <p:tgtEl>
                                          <p:spTgt spid="29"/>
                                        </p:tgtEl>
                                        <p:attrNameLst>
                                          <p:attrName>ppt_w</p:attrName>
                                        </p:attrNameLst>
                                      </p:cBhvr>
                                      <p:tavLst>
                                        <p:tav tm="0">
                                          <p:val>
                                            <p:strVal val="#ppt_w"/>
                                          </p:val>
                                        </p:tav>
                                        <p:tav tm="100000">
                                          <p:val>
                                            <p:strVal val="#ppt_w"/>
                                          </p:val>
                                        </p:tav>
                                      </p:tavLst>
                                    </p:anim>
                                    <p:anim calcmode="lin" valueType="num">
                                      <p:cBhvr>
                                        <p:cTn id="196" dur="5250" fill="hold"/>
                                        <p:tgtEl>
                                          <p:spTgt spid="29"/>
                                        </p:tgtEl>
                                        <p:attrNameLst>
                                          <p:attrName>ppt_h</p:attrName>
                                        </p:attrNameLst>
                                      </p:cBhvr>
                                      <p:tavLst>
                                        <p:tav tm="0" fmla="#ppt_h*sin(2.5*pi*$)">
                                          <p:val>
                                            <p:fltVal val="0"/>
                                          </p:val>
                                        </p:tav>
                                        <p:tav tm="100000">
                                          <p:val>
                                            <p:fltVal val="1"/>
                                          </p:val>
                                        </p:tav>
                                      </p:tavLst>
                                    </p:anim>
                                  </p:childTnLst>
                                </p:cTn>
                              </p:par>
                              <p:par>
                                <p:cTn id="197" presetID="6" presetClass="emph" presetSubtype="0" fill="hold" grpId="2" nodeType="withEffect">
                                  <p:stCondLst>
                                    <p:cond delay="0"/>
                                  </p:stCondLst>
                                  <p:childTnLst>
                                    <p:animScale>
                                      <p:cBhvr>
                                        <p:cTn id="198" dur="4500" fill="hold"/>
                                        <p:tgtEl>
                                          <p:spTgt spid="8"/>
                                        </p:tgtEl>
                                      </p:cBhvr>
                                      <p:by x="100000" y="50000"/>
                                    </p:animScale>
                                  </p:childTnLst>
                                </p:cTn>
                              </p:par>
                              <p:par>
                                <p:cTn id="199" presetID="6" presetClass="emph" presetSubtype="0" fill="hold" grpId="2" nodeType="withEffect">
                                  <p:stCondLst>
                                    <p:cond delay="0"/>
                                  </p:stCondLst>
                                  <p:childTnLst>
                                    <p:animScale>
                                      <p:cBhvr>
                                        <p:cTn id="200" dur="4500" fill="hold"/>
                                        <p:tgtEl>
                                          <p:spTgt spid="6"/>
                                        </p:tgtEl>
                                      </p:cBhvr>
                                      <p:by x="100000" y="50000"/>
                                    </p:animScale>
                                  </p:childTnLst>
                                </p:cTn>
                              </p:par>
                              <p:par>
                                <p:cTn id="201" presetID="6" presetClass="emph" presetSubtype="0" fill="hold" grpId="2" nodeType="withEffect">
                                  <p:stCondLst>
                                    <p:cond delay="0"/>
                                  </p:stCondLst>
                                  <p:childTnLst>
                                    <p:animScale>
                                      <p:cBhvr>
                                        <p:cTn id="202" dur="4500" fill="hold"/>
                                        <p:tgtEl>
                                          <p:spTgt spid="7"/>
                                        </p:tgtEl>
                                      </p:cBhvr>
                                      <p:by x="100000" y="50000"/>
                                    </p:animScale>
                                  </p:childTnLst>
                                </p:cTn>
                              </p:par>
                              <p:par>
                                <p:cTn id="203" presetID="6" presetClass="emph" presetSubtype="0" fill="hold" grpId="2" nodeType="withEffect">
                                  <p:stCondLst>
                                    <p:cond delay="0"/>
                                  </p:stCondLst>
                                  <p:childTnLst>
                                    <p:animScale>
                                      <p:cBhvr>
                                        <p:cTn id="204" dur="4500" fill="hold"/>
                                        <p:tgtEl>
                                          <p:spTgt spid="9"/>
                                        </p:tgtEl>
                                      </p:cBhvr>
                                      <p:by x="100000" y="50000"/>
                                    </p:animScale>
                                  </p:childTnLst>
                                </p:cTn>
                              </p:par>
                              <p:par>
                                <p:cTn id="205" presetID="6" presetClass="emph" presetSubtype="0" fill="hold" grpId="2" nodeType="withEffect">
                                  <p:stCondLst>
                                    <p:cond delay="0"/>
                                  </p:stCondLst>
                                  <p:childTnLst>
                                    <p:animScale>
                                      <p:cBhvr>
                                        <p:cTn id="206" dur="4500" fill="hold"/>
                                        <p:tgtEl>
                                          <p:spTgt spid="10"/>
                                        </p:tgtEl>
                                      </p:cBhvr>
                                      <p:by x="100000" y="50000"/>
                                    </p:animScale>
                                  </p:childTnLst>
                                </p:cTn>
                              </p:par>
                              <p:par>
                                <p:cTn id="207" presetID="6" presetClass="emph" presetSubtype="0" fill="hold" grpId="2" nodeType="withEffect">
                                  <p:stCondLst>
                                    <p:cond delay="0"/>
                                  </p:stCondLst>
                                  <p:childTnLst>
                                    <p:animScale>
                                      <p:cBhvr>
                                        <p:cTn id="208" dur="4500" fill="hold"/>
                                        <p:tgtEl>
                                          <p:spTgt spid="11"/>
                                        </p:tgtEl>
                                      </p:cBhvr>
                                      <p:by x="100000" y="50000"/>
                                    </p:animScale>
                                  </p:childTnLst>
                                </p:cTn>
                              </p:par>
                              <p:par>
                                <p:cTn id="209" presetID="6" presetClass="emph" presetSubtype="0" fill="hold" grpId="2" nodeType="withEffect">
                                  <p:stCondLst>
                                    <p:cond delay="0"/>
                                  </p:stCondLst>
                                  <p:childTnLst>
                                    <p:animScale>
                                      <p:cBhvr>
                                        <p:cTn id="210" dur="4500" fill="hold"/>
                                        <p:tgtEl>
                                          <p:spTgt spid="12"/>
                                        </p:tgtEl>
                                      </p:cBhvr>
                                      <p:by x="100000" y="50000"/>
                                    </p:animScale>
                                  </p:childTnLst>
                                </p:cTn>
                              </p:par>
                              <p:par>
                                <p:cTn id="211" presetID="6" presetClass="emph" presetSubtype="0" fill="hold" grpId="2" nodeType="withEffect">
                                  <p:stCondLst>
                                    <p:cond delay="0"/>
                                  </p:stCondLst>
                                  <p:childTnLst>
                                    <p:animScale>
                                      <p:cBhvr>
                                        <p:cTn id="212" dur="4500" fill="hold"/>
                                        <p:tgtEl>
                                          <p:spTgt spid="13"/>
                                        </p:tgtEl>
                                      </p:cBhvr>
                                      <p:by x="100000" y="50000"/>
                                    </p:animScale>
                                  </p:childTnLst>
                                </p:cTn>
                              </p:par>
                              <p:par>
                                <p:cTn id="213" presetID="6" presetClass="emph" presetSubtype="0" fill="hold" grpId="2" nodeType="withEffect">
                                  <p:stCondLst>
                                    <p:cond delay="0"/>
                                  </p:stCondLst>
                                  <p:childTnLst>
                                    <p:animScale>
                                      <p:cBhvr>
                                        <p:cTn id="214" dur="4500" fill="hold"/>
                                        <p:tgtEl>
                                          <p:spTgt spid="25"/>
                                        </p:tgtEl>
                                      </p:cBhvr>
                                      <p:by x="100000" y="50000"/>
                                    </p:animScale>
                                  </p:childTnLst>
                                </p:cTn>
                              </p:par>
                              <p:par>
                                <p:cTn id="215" presetID="6" presetClass="emph" presetSubtype="0" fill="hold" grpId="2" nodeType="withEffect">
                                  <p:stCondLst>
                                    <p:cond delay="0"/>
                                  </p:stCondLst>
                                  <p:childTnLst>
                                    <p:animScale>
                                      <p:cBhvr>
                                        <p:cTn id="216" dur="4500" fill="hold"/>
                                        <p:tgtEl>
                                          <p:spTgt spid="24"/>
                                        </p:tgtEl>
                                      </p:cBhvr>
                                      <p:by x="100000" y="50000"/>
                                    </p:animScale>
                                  </p:childTnLst>
                                </p:cTn>
                              </p:par>
                              <p:par>
                                <p:cTn id="217" presetID="6" presetClass="emph" presetSubtype="0" fill="hold" grpId="2" nodeType="withEffect">
                                  <p:stCondLst>
                                    <p:cond delay="0"/>
                                  </p:stCondLst>
                                  <p:childTnLst>
                                    <p:animScale>
                                      <p:cBhvr>
                                        <p:cTn id="218" dur="4500" fill="hold"/>
                                        <p:tgtEl>
                                          <p:spTgt spid="23"/>
                                        </p:tgtEl>
                                      </p:cBhvr>
                                      <p:by x="100000" y="50000"/>
                                    </p:animScale>
                                  </p:childTnLst>
                                </p:cTn>
                              </p:par>
                              <p:par>
                                <p:cTn id="219" presetID="6" presetClass="emph" presetSubtype="0" fill="hold" grpId="2" nodeType="withEffect">
                                  <p:stCondLst>
                                    <p:cond delay="0"/>
                                  </p:stCondLst>
                                  <p:childTnLst>
                                    <p:animScale>
                                      <p:cBhvr>
                                        <p:cTn id="220" dur="4500" fill="hold"/>
                                        <p:tgtEl>
                                          <p:spTgt spid="22"/>
                                        </p:tgtEl>
                                      </p:cBhvr>
                                      <p:by x="100000" y="50000"/>
                                    </p:animScale>
                                  </p:childTnLst>
                                </p:cTn>
                              </p:par>
                              <p:par>
                                <p:cTn id="221" presetID="6" presetClass="emph" presetSubtype="0" fill="hold" grpId="2" nodeType="withEffect">
                                  <p:stCondLst>
                                    <p:cond delay="0"/>
                                  </p:stCondLst>
                                  <p:childTnLst>
                                    <p:animScale>
                                      <p:cBhvr>
                                        <p:cTn id="222" dur="4500" fill="hold"/>
                                        <p:tgtEl>
                                          <p:spTgt spid="26"/>
                                        </p:tgtEl>
                                      </p:cBhvr>
                                      <p:by x="100000" y="50000"/>
                                    </p:animScale>
                                  </p:childTnLst>
                                </p:cTn>
                              </p:par>
                              <p:par>
                                <p:cTn id="223" presetID="6" presetClass="emph" presetSubtype="0" fill="hold" grpId="2" nodeType="withEffect">
                                  <p:stCondLst>
                                    <p:cond delay="0"/>
                                  </p:stCondLst>
                                  <p:childTnLst>
                                    <p:animScale>
                                      <p:cBhvr>
                                        <p:cTn id="224" dur="4500" fill="hold"/>
                                        <p:tgtEl>
                                          <p:spTgt spid="27"/>
                                        </p:tgtEl>
                                      </p:cBhvr>
                                      <p:by x="100000" y="50000"/>
                                    </p:animScale>
                                  </p:childTnLst>
                                </p:cTn>
                              </p:par>
                              <p:par>
                                <p:cTn id="225" presetID="6" presetClass="emph" presetSubtype="0" fill="hold" grpId="2" nodeType="withEffect">
                                  <p:stCondLst>
                                    <p:cond delay="0"/>
                                  </p:stCondLst>
                                  <p:childTnLst>
                                    <p:animScale>
                                      <p:cBhvr>
                                        <p:cTn id="226" dur="4500" fill="hold"/>
                                        <p:tgtEl>
                                          <p:spTgt spid="28"/>
                                        </p:tgtEl>
                                      </p:cBhvr>
                                      <p:by x="100000" y="50000"/>
                                    </p:animScale>
                                  </p:childTnLst>
                                </p:cTn>
                              </p:par>
                              <p:par>
                                <p:cTn id="227" presetID="6" presetClass="emph" presetSubtype="0" fill="hold" grpId="2" nodeType="withEffect">
                                  <p:stCondLst>
                                    <p:cond delay="0"/>
                                  </p:stCondLst>
                                  <p:childTnLst>
                                    <p:animScale>
                                      <p:cBhvr>
                                        <p:cTn id="228" dur="4500" fill="hold"/>
                                        <p:tgtEl>
                                          <p:spTgt spid="29"/>
                                        </p:tgtEl>
                                      </p:cBhvr>
                                      <p:by x="100000" y="50000"/>
                                    </p:animScale>
                                  </p:childTnLst>
                                </p:cTn>
                              </p:par>
                              <p:par>
                                <p:cTn id="229" presetID="23" presetClass="exit" presetSubtype="272" fill="hold" nodeType="withEffect">
                                  <p:stCondLst>
                                    <p:cond delay="0"/>
                                  </p:stCondLst>
                                  <p:childTnLst>
                                    <p:anim calcmode="lin" valueType="num">
                                      <p:cBhvr>
                                        <p:cTn id="230" dur="4500"/>
                                        <p:tgtEl>
                                          <p:spTgt spid="18"/>
                                        </p:tgtEl>
                                        <p:attrNameLst>
                                          <p:attrName>ppt_w</p:attrName>
                                        </p:attrNameLst>
                                      </p:cBhvr>
                                      <p:tavLst>
                                        <p:tav tm="0">
                                          <p:val>
                                            <p:strVal val="ppt_w"/>
                                          </p:val>
                                        </p:tav>
                                        <p:tav tm="100000">
                                          <p:val>
                                            <p:strVal val="4/3*ppt_w"/>
                                          </p:val>
                                        </p:tav>
                                      </p:tavLst>
                                    </p:anim>
                                    <p:anim calcmode="lin" valueType="num">
                                      <p:cBhvr>
                                        <p:cTn id="231" dur="4500"/>
                                        <p:tgtEl>
                                          <p:spTgt spid="18"/>
                                        </p:tgtEl>
                                        <p:attrNameLst>
                                          <p:attrName>ppt_h</p:attrName>
                                        </p:attrNameLst>
                                      </p:cBhvr>
                                      <p:tavLst>
                                        <p:tav tm="0">
                                          <p:val>
                                            <p:strVal val="ppt_h"/>
                                          </p:val>
                                        </p:tav>
                                        <p:tav tm="100000">
                                          <p:val>
                                            <p:strVal val="4/3*ppt_h"/>
                                          </p:val>
                                        </p:tav>
                                      </p:tavLst>
                                    </p:anim>
                                    <p:set>
                                      <p:cBhvr>
                                        <p:cTn id="232" dur="1" fill="hold">
                                          <p:stCondLst>
                                            <p:cond delay="4499"/>
                                          </p:stCondLst>
                                        </p:cTn>
                                        <p:tgtEl>
                                          <p:spTgt spid="18"/>
                                        </p:tgtEl>
                                        <p:attrNameLst>
                                          <p:attrName>style.visibility</p:attrName>
                                        </p:attrNameLst>
                                      </p:cBhvr>
                                      <p:to>
                                        <p:strVal val="hidden"/>
                                      </p:to>
                                    </p:set>
                                  </p:childTnLst>
                                </p:cTn>
                              </p:par>
                              <p:par>
                                <p:cTn id="233" presetID="23" presetClass="entr" presetSubtype="16" fill="hold" nodeType="withEffect">
                                  <p:stCondLst>
                                    <p:cond delay="0"/>
                                  </p:stCondLst>
                                  <p:childTnLst>
                                    <p:set>
                                      <p:cBhvr>
                                        <p:cTn id="234" dur="1" fill="hold">
                                          <p:stCondLst>
                                            <p:cond delay="0"/>
                                          </p:stCondLst>
                                        </p:cTn>
                                        <p:tgtEl>
                                          <p:spTgt spid="35"/>
                                        </p:tgtEl>
                                        <p:attrNameLst>
                                          <p:attrName>style.visibility</p:attrName>
                                        </p:attrNameLst>
                                      </p:cBhvr>
                                      <p:to>
                                        <p:strVal val="visible"/>
                                      </p:to>
                                    </p:set>
                                    <p:anim calcmode="lin" valueType="num">
                                      <p:cBhvr>
                                        <p:cTn id="235" dur="4500" fill="hold"/>
                                        <p:tgtEl>
                                          <p:spTgt spid="35"/>
                                        </p:tgtEl>
                                        <p:attrNameLst>
                                          <p:attrName>ppt_w</p:attrName>
                                        </p:attrNameLst>
                                      </p:cBhvr>
                                      <p:tavLst>
                                        <p:tav tm="0">
                                          <p:val>
                                            <p:fltVal val="0"/>
                                          </p:val>
                                        </p:tav>
                                        <p:tav tm="100000">
                                          <p:val>
                                            <p:strVal val="#ppt_w"/>
                                          </p:val>
                                        </p:tav>
                                      </p:tavLst>
                                    </p:anim>
                                    <p:anim calcmode="lin" valueType="num">
                                      <p:cBhvr>
                                        <p:cTn id="236" dur="4500" fill="hold"/>
                                        <p:tgtEl>
                                          <p:spTgt spid="35"/>
                                        </p:tgtEl>
                                        <p:attrNameLst>
                                          <p:attrName>ppt_h</p:attrName>
                                        </p:attrNameLst>
                                      </p:cBhvr>
                                      <p:tavLst>
                                        <p:tav tm="0">
                                          <p:val>
                                            <p:fltVal val="0"/>
                                          </p:val>
                                        </p:tav>
                                        <p:tav tm="100000">
                                          <p:val>
                                            <p:strVal val="#ppt_h"/>
                                          </p:val>
                                        </p:tav>
                                      </p:tavLst>
                                    </p:anim>
                                  </p:childTnLst>
                                </p:cTn>
                              </p:par>
                              <p:par>
                                <p:cTn id="237" presetID="14" presetClass="entr" presetSubtype="10" fill="hold" nodeType="withEffect">
                                  <p:stCondLst>
                                    <p:cond delay="0"/>
                                  </p:stCondLst>
                                  <p:childTnLst>
                                    <p:set>
                                      <p:cBhvr>
                                        <p:cTn id="238" dur="1" fill="hold">
                                          <p:stCondLst>
                                            <p:cond delay="0"/>
                                          </p:stCondLst>
                                        </p:cTn>
                                        <p:tgtEl>
                                          <p:spTgt spid="35"/>
                                        </p:tgtEl>
                                        <p:attrNameLst>
                                          <p:attrName>style.visibility</p:attrName>
                                        </p:attrNameLst>
                                      </p:cBhvr>
                                      <p:to>
                                        <p:strVal val="visible"/>
                                      </p:to>
                                    </p:set>
                                    <p:animEffect transition="in" filter="randombar(horizontal)">
                                      <p:cBhvr>
                                        <p:cTn id="239" dur="4500"/>
                                        <p:tgtEl>
                                          <p:spTgt spid="35"/>
                                        </p:tgtEl>
                                      </p:cBhvr>
                                    </p:animEffect>
                                  </p:childTnLst>
                                </p:cTn>
                              </p:par>
                              <p:par>
                                <p:cTn id="240" presetID="23" presetClass="entr" presetSubtype="288" fill="hold" nodeType="withEffect">
                                  <p:stCondLst>
                                    <p:cond delay="0"/>
                                  </p:stCondLst>
                                  <p:childTnLst>
                                    <p:set>
                                      <p:cBhvr>
                                        <p:cTn id="241" dur="1" fill="hold">
                                          <p:stCondLst>
                                            <p:cond delay="0"/>
                                          </p:stCondLst>
                                        </p:cTn>
                                        <p:tgtEl>
                                          <p:spTgt spid="34"/>
                                        </p:tgtEl>
                                        <p:attrNameLst>
                                          <p:attrName>style.visibility</p:attrName>
                                        </p:attrNameLst>
                                      </p:cBhvr>
                                      <p:to>
                                        <p:strVal val="visible"/>
                                      </p:to>
                                    </p:set>
                                    <p:anim calcmode="lin" valueType="num">
                                      <p:cBhvr>
                                        <p:cTn id="242" dur="4500" fill="hold"/>
                                        <p:tgtEl>
                                          <p:spTgt spid="34"/>
                                        </p:tgtEl>
                                        <p:attrNameLst>
                                          <p:attrName>ppt_w</p:attrName>
                                        </p:attrNameLst>
                                      </p:cBhvr>
                                      <p:tavLst>
                                        <p:tav tm="0">
                                          <p:val>
                                            <p:strVal val="4/3*#ppt_w"/>
                                          </p:val>
                                        </p:tav>
                                        <p:tav tm="100000">
                                          <p:val>
                                            <p:strVal val="#ppt_w"/>
                                          </p:val>
                                        </p:tav>
                                      </p:tavLst>
                                    </p:anim>
                                    <p:anim calcmode="lin" valueType="num">
                                      <p:cBhvr>
                                        <p:cTn id="243" dur="4500" fill="hold"/>
                                        <p:tgtEl>
                                          <p:spTgt spid="34"/>
                                        </p:tgtEl>
                                        <p:attrNameLst>
                                          <p:attrName>ppt_h</p:attrName>
                                        </p:attrNameLst>
                                      </p:cBhvr>
                                      <p:tavLst>
                                        <p:tav tm="0">
                                          <p:val>
                                            <p:strVal val="4/3*#ppt_h"/>
                                          </p:val>
                                        </p:tav>
                                        <p:tav tm="100000">
                                          <p:val>
                                            <p:strVal val="#ppt_h"/>
                                          </p:val>
                                        </p:tav>
                                      </p:tavLst>
                                    </p:anim>
                                  </p:childTnLst>
                                </p:cTn>
                              </p:par>
                              <p:par>
                                <p:cTn id="244" presetID="10" presetClass="entr" presetSubtype="0" fill="hold" nodeType="withEffect">
                                  <p:stCondLst>
                                    <p:cond delay="0"/>
                                  </p:stCondLst>
                                  <p:childTnLst>
                                    <p:set>
                                      <p:cBhvr>
                                        <p:cTn id="245" dur="1" fill="hold">
                                          <p:stCondLst>
                                            <p:cond delay="0"/>
                                          </p:stCondLst>
                                        </p:cTn>
                                        <p:tgtEl>
                                          <p:spTgt spid="34"/>
                                        </p:tgtEl>
                                        <p:attrNameLst>
                                          <p:attrName>style.visibility</p:attrName>
                                        </p:attrNameLst>
                                      </p:cBhvr>
                                      <p:to>
                                        <p:strVal val="visible"/>
                                      </p:to>
                                    </p:set>
                                    <p:animEffect transition="in" filter="fade">
                                      <p:cBhvr>
                                        <p:cTn id="246" dur="4500"/>
                                        <p:tgtEl>
                                          <p:spTgt spid="34"/>
                                        </p:tgtEl>
                                      </p:cBhvr>
                                    </p:animEffect>
                                  </p:childTnLst>
                                </p:cTn>
                              </p:par>
                              <p:par>
                                <p:cTn id="247" presetID="9" presetClass="emph" presetSubtype="0" nodeType="withEffect">
                                  <p:stCondLst>
                                    <p:cond delay="0"/>
                                  </p:stCondLst>
                                  <p:childTnLst>
                                    <p:set>
                                      <p:cBhvr rctx="PPT">
                                        <p:cTn id="248" dur="indefinite"/>
                                        <p:tgtEl>
                                          <p:spTgt spid="33"/>
                                        </p:tgtEl>
                                        <p:attrNameLst>
                                          <p:attrName>style.opacity</p:attrName>
                                        </p:attrNameLst>
                                      </p:cBhvr>
                                      <p:to>
                                        <p:strVal val="0"/>
                                      </p:to>
                                    </p:set>
                                    <p:animEffect filter="image" prLst="opacity: 0">
                                      <p:cBhvr rctx="IE">
                                        <p:cTn id="249" dur="indefinite"/>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8" grpId="3" animBg="1"/>
      <p:bldP spid="6" grpId="0" animBg="1"/>
      <p:bldP spid="6" grpId="1" animBg="1"/>
      <p:bldP spid="6" grpId="2" animBg="1"/>
      <p:bldP spid="6" grpId="3" animBg="1"/>
      <p:bldP spid="7" grpId="0" animBg="1"/>
      <p:bldP spid="7" grpId="1" animBg="1"/>
      <p:bldP spid="7" grpId="2" animBg="1"/>
      <p:bldP spid="7"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74 Grupo"/>
          <p:cNvGrpSpPr/>
          <p:nvPr/>
        </p:nvGrpSpPr>
        <p:grpSpPr>
          <a:xfrm rot="5400000">
            <a:off x="2002532" y="-2002920"/>
            <a:ext cx="5143500" cy="9139436"/>
            <a:chOff x="0" y="0"/>
            <a:chExt cx="9170370" cy="5133104"/>
          </a:xfrm>
        </p:grpSpPr>
        <p:sp>
          <p:nvSpPr>
            <p:cNvPr id="76" name="75 Rectángulo"/>
            <p:cNvSpPr/>
            <p:nvPr/>
          </p:nvSpPr>
          <p:spPr>
            <a:xfrm flipH="1">
              <a:off x="0" y="2571750"/>
              <a:ext cx="9170370" cy="2561354"/>
            </a:xfrm>
            <a:prstGeom prst="rect">
              <a:avLst/>
            </a:prstGeom>
            <a:gradFill>
              <a:gsLst>
                <a:gs pos="75000">
                  <a:srgbClr val="110813"/>
                </a:gs>
                <a:gs pos="53000">
                  <a:srgbClr val="55285C">
                    <a:lumMod val="24000"/>
                  </a:srgbClr>
                </a:gs>
                <a:gs pos="10000">
                  <a:srgbClr val="55285C">
                    <a:lumMod val="2400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0" y="0"/>
              <a:ext cx="9170069" cy="2571750"/>
            </a:xfrm>
            <a:prstGeom prst="rect">
              <a:avLst/>
            </a:prstGeom>
            <a:gradFill>
              <a:gsLst>
                <a:gs pos="75000">
                  <a:srgbClr val="110813"/>
                </a:gs>
                <a:gs pos="53000">
                  <a:srgbClr val="55285C">
                    <a:lumMod val="24000"/>
                  </a:srgbClr>
                </a:gs>
                <a:gs pos="10000">
                  <a:srgbClr val="55285C">
                    <a:lumMod val="2400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9" name="78 Imagen" descr="Diapositiva26"/>
          <p:cNvPicPr>
            <a:picLocks noGrp="1" noChangeAspect="1"/>
          </p:cNvPicPr>
          <p:nvPr isPhoto="1"/>
        </p:nvPicPr>
        <p:blipFill rotWithShape="1">
          <a:blip r:embed="rId3">
            <a:lum/>
            <a:extLst>
              <a:ext uri="{28A0092B-C50C-407E-A947-70E740481C1C}">
                <a14:useLocalDpi xmlns:a14="http://schemas.microsoft.com/office/drawing/2010/main" val="0"/>
              </a:ext>
            </a:extLst>
          </a:blip>
          <a:srcRect t="-101337"/>
          <a:stretch/>
        </p:blipFill>
        <p:spPr>
          <a:xfrm>
            <a:off x="0" y="-5349130"/>
            <a:ext cx="9144000" cy="10492630"/>
          </a:xfrm>
          <a:prstGeom prst="rect">
            <a:avLst/>
          </a:prstGeom>
          <a:noFill/>
          <a:ln>
            <a:noFill/>
          </a:ln>
        </p:spPr>
      </p:pic>
      <p:sp>
        <p:nvSpPr>
          <p:cNvPr id="38" name="37 Rectángulo"/>
          <p:cNvSpPr/>
          <p:nvPr/>
        </p:nvSpPr>
        <p:spPr>
          <a:xfrm rot="10800000">
            <a:off x="243297" y="123214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a:off x="868862" y="155618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0800000">
            <a:off x="1405421" y="188021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a:off x="2347249" y="219751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a:off x="2972814" y="252155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0800000">
            <a:off x="3509373" y="284558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a:off x="4471249" y="317636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0800000">
            <a:off x="5096814" y="350039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a:off x="5633373" y="3824433"/>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0800000">
            <a:off x="6608231" y="414814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0800000">
            <a:off x="7233796" y="447218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a:off x="7770355" y="479621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0800000">
            <a:off x="227103" y="-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a:off x="852668" y="32403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0800000">
            <a:off x="1389227" y="64807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0800000">
            <a:off x="2331055" y="965369"/>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0800000">
            <a:off x="2956620" y="128940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0800000">
            <a:off x="3493179" y="161344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0800000">
            <a:off x="4455055" y="194421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0800000">
            <a:off x="5080620" y="226825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0800000">
            <a:off x="5617179" y="259228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a:off x="6592037" y="2915999"/>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0800000">
            <a:off x="7217602" y="324003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0800000">
            <a:off x="7754161" y="356407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7754161" y="123214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7128596" y="155618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flipH="1">
            <a:off x="6592037" y="188021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flipH="1">
            <a:off x="5650209" y="219751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flipH="1">
            <a:off x="5024644" y="252155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0800000" flipH="1">
            <a:off x="4488085" y="284558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0800000" flipH="1">
            <a:off x="3526209" y="317636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0800000" flipH="1">
            <a:off x="2900644" y="350039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2364085" y="3824433"/>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1389227" y="414814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flipH="1">
            <a:off x="763662" y="447218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227103" y="479621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0800000" flipH="1">
            <a:off x="7770355" y="-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flipH="1">
            <a:off x="7144790" y="32403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0800000" flipH="1">
            <a:off x="6608231" y="64807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0800000" flipH="1">
            <a:off x="5666403" y="965369"/>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0800000" flipH="1">
            <a:off x="5040838" y="128940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0800000" flipH="1">
            <a:off x="4504279" y="161344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0800000" flipH="1">
            <a:off x="3542403" y="194421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0800000" flipH="1">
            <a:off x="2916838" y="226825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0800000" flipH="1">
            <a:off x="2380279" y="2592287"/>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0800000" flipH="1">
            <a:off x="1405421" y="2915999"/>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H="1">
            <a:off x="779856" y="3240035"/>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0800000" flipH="1">
            <a:off x="243297" y="3564071"/>
            <a:ext cx="1141624" cy="201487"/>
          </a:xfrm>
          <a:prstGeom prst="rect">
            <a:avLst/>
          </a:prstGeom>
          <a:gradFill>
            <a:gsLst>
              <a:gs pos="18333">
                <a:schemeClr val="tx1">
                  <a:lumMod val="85000"/>
                </a:schemeClr>
              </a:gs>
              <a:gs pos="48000">
                <a:srgbClr val="C00000"/>
              </a:gs>
              <a:gs pos="55000">
                <a:srgbClr val="C00000"/>
              </a:gs>
              <a:gs pos="69000">
                <a:srgbClr val="99FF33"/>
              </a:gs>
              <a:gs pos="41000">
                <a:srgbClr val="99FF33"/>
              </a:gs>
              <a:gs pos="29176">
                <a:srgbClr val="3333CC"/>
              </a:gs>
              <a:gs pos="74000">
                <a:srgbClr val="54B000">
                  <a:lumMod val="58000"/>
                </a:srgbClr>
              </a:gs>
              <a:gs pos="84000">
                <a:schemeClr val="tx1">
                  <a:lumMod val="95000"/>
                </a:schemeClr>
              </a:gs>
            </a:gsLst>
            <a:lin ang="0" scaled="1"/>
          </a:gradFill>
          <a:ln>
            <a:noFill/>
          </a:ln>
          <a:effectLst>
            <a:outerShdw dist="50800" dir="5400000" algn="ctr" rotWithShape="0">
              <a:schemeClr val="tx1"/>
            </a:outerShdw>
            <a:reflection blurRad="6350" dist="50800" dir="5400000" sy="-100000" algn="bl" rotWithShape="0"/>
          </a:effectLst>
          <a:scene3d>
            <a:camera prst="orthographicFront"/>
            <a:lightRig rig="chilly" dir="t">
              <a:rot lat="0" lon="0" rev="9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4" name="73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9" y="-164554"/>
            <a:ext cx="9144000" cy="5308054"/>
          </a:xfrm>
          <a:prstGeom prst="rect">
            <a:avLst/>
          </a:prstGeom>
        </p:spPr>
      </p:pic>
    </p:spTree>
    <p:extLst>
      <p:ext uri="{BB962C8B-B14F-4D97-AF65-F5344CB8AC3E}">
        <p14:creationId xmlns:p14="http://schemas.microsoft.com/office/powerpoint/2010/main" val="1626614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9" presetClass="emph" presetSubtype="0" nodeType="withEffect">
                                  <p:stCondLst>
                                    <p:cond delay="0"/>
                                  </p:stCondLst>
                                  <p:childTnLst>
                                    <p:set>
                                      <p:cBhvr rctx="PPT">
                                        <p:cTn id="534" dur="indefinite"/>
                                        <p:tgtEl>
                                          <p:spTgt spid="74"/>
                                        </p:tgtEl>
                                        <p:attrNameLst>
                                          <p:attrName>style.opacity</p:attrName>
                                        </p:attrNameLst>
                                      </p:cBhvr>
                                      <p:to>
                                        <p:strVal val="0"/>
                                      </p:to>
                                    </p:set>
                                    <p:animEffect filter="image" prLst="opacity: 0">
                                      <p:cBhvr rctx="IE">
                                        <p:cTn id="535" dur="indefinite"/>
                                        <p:tgtEl>
                                          <p:spTgt spid="74"/>
                                        </p:tgtEl>
                                      </p:cBhvr>
                                    </p:animEffect>
                                  </p:childTnLst>
                                </p:cTn>
                              </p:par>
                              <p:par>
                                <p:cTn id="536" presetID="2" presetClass="exit" presetSubtype="12" fill="hold" grpId="3" nodeType="withEffect">
                                  <p:stCondLst>
                                    <p:cond delay="0"/>
                                  </p:stCondLst>
                                  <p:childTnLst>
                                    <p:anim calcmode="lin" valueType="num">
                                      <p:cBhvr additive="base">
                                        <p:cTn id="537" dur="4000"/>
                                        <p:tgtEl>
                                          <p:spTgt spid="41"/>
                                        </p:tgtEl>
                                        <p:attrNameLst>
                                          <p:attrName>ppt_x</p:attrName>
                                        </p:attrNameLst>
                                      </p:cBhvr>
                                      <p:tavLst>
                                        <p:tav tm="0">
                                          <p:val>
                                            <p:strVal val="ppt_x"/>
                                          </p:val>
                                        </p:tav>
                                        <p:tav tm="100000">
                                          <p:val>
                                            <p:strVal val="0-ppt_w/2"/>
                                          </p:val>
                                        </p:tav>
                                      </p:tavLst>
                                    </p:anim>
                                    <p:anim calcmode="lin" valueType="num">
                                      <p:cBhvr additive="base">
                                        <p:cTn id="538" dur="4000"/>
                                        <p:tgtEl>
                                          <p:spTgt spid="41"/>
                                        </p:tgtEl>
                                        <p:attrNameLst>
                                          <p:attrName>ppt_y</p:attrName>
                                        </p:attrNameLst>
                                      </p:cBhvr>
                                      <p:tavLst>
                                        <p:tav tm="0">
                                          <p:val>
                                            <p:strVal val="ppt_y"/>
                                          </p:val>
                                        </p:tav>
                                        <p:tav tm="100000">
                                          <p:val>
                                            <p:strVal val="1+ppt_h/2"/>
                                          </p:val>
                                        </p:tav>
                                      </p:tavLst>
                                    </p:anim>
                                    <p:set>
                                      <p:cBhvr>
                                        <p:cTn id="539" dur="1" fill="hold">
                                          <p:stCondLst>
                                            <p:cond delay="3999"/>
                                          </p:stCondLst>
                                        </p:cTn>
                                        <p:tgtEl>
                                          <p:spTgt spid="41"/>
                                        </p:tgtEl>
                                        <p:attrNameLst>
                                          <p:attrName>style.visibility</p:attrName>
                                        </p:attrNameLst>
                                      </p:cBhvr>
                                      <p:to>
                                        <p:strVal val="hidden"/>
                                      </p:to>
                                    </p:set>
                                  </p:childTnLst>
                                </p:cTn>
                              </p:par>
                              <p:par>
                                <p:cTn id="540" presetID="2" presetClass="exit" presetSubtype="12" fill="hold" grpId="3" nodeType="withEffect">
                                  <p:stCondLst>
                                    <p:cond delay="0"/>
                                  </p:stCondLst>
                                  <p:childTnLst>
                                    <p:anim calcmode="lin" valueType="num">
                                      <p:cBhvr additive="base">
                                        <p:cTn id="541" dur="4000"/>
                                        <p:tgtEl>
                                          <p:spTgt spid="46"/>
                                        </p:tgtEl>
                                        <p:attrNameLst>
                                          <p:attrName>ppt_x</p:attrName>
                                        </p:attrNameLst>
                                      </p:cBhvr>
                                      <p:tavLst>
                                        <p:tav tm="0">
                                          <p:val>
                                            <p:strVal val="ppt_x"/>
                                          </p:val>
                                        </p:tav>
                                        <p:tav tm="100000">
                                          <p:val>
                                            <p:strVal val="0-ppt_w/2"/>
                                          </p:val>
                                        </p:tav>
                                      </p:tavLst>
                                    </p:anim>
                                    <p:anim calcmode="lin" valueType="num">
                                      <p:cBhvr additive="base">
                                        <p:cTn id="542" dur="4000"/>
                                        <p:tgtEl>
                                          <p:spTgt spid="46"/>
                                        </p:tgtEl>
                                        <p:attrNameLst>
                                          <p:attrName>ppt_y</p:attrName>
                                        </p:attrNameLst>
                                      </p:cBhvr>
                                      <p:tavLst>
                                        <p:tav tm="0">
                                          <p:val>
                                            <p:strVal val="ppt_y"/>
                                          </p:val>
                                        </p:tav>
                                        <p:tav tm="100000">
                                          <p:val>
                                            <p:strVal val="1+ppt_h/2"/>
                                          </p:val>
                                        </p:tav>
                                      </p:tavLst>
                                    </p:anim>
                                    <p:set>
                                      <p:cBhvr>
                                        <p:cTn id="543" dur="1" fill="hold">
                                          <p:stCondLst>
                                            <p:cond delay="3999"/>
                                          </p:stCondLst>
                                        </p:cTn>
                                        <p:tgtEl>
                                          <p:spTgt spid="46"/>
                                        </p:tgtEl>
                                        <p:attrNameLst>
                                          <p:attrName>style.visibility</p:attrName>
                                        </p:attrNameLst>
                                      </p:cBhvr>
                                      <p:to>
                                        <p:strVal val="hidden"/>
                                      </p:to>
                                    </p:set>
                                  </p:childTnLst>
                                </p:cTn>
                              </p:par>
                              <p:par>
                                <p:cTn id="544" presetID="2" presetClass="exit" presetSubtype="12" fill="hold" grpId="3" nodeType="withEffect">
                                  <p:stCondLst>
                                    <p:cond delay="0"/>
                                  </p:stCondLst>
                                  <p:childTnLst>
                                    <p:anim calcmode="lin" valueType="num">
                                      <p:cBhvr additive="base">
                                        <p:cTn id="545" dur="4000"/>
                                        <p:tgtEl>
                                          <p:spTgt spid="54"/>
                                        </p:tgtEl>
                                        <p:attrNameLst>
                                          <p:attrName>ppt_x</p:attrName>
                                        </p:attrNameLst>
                                      </p:cBhvr>
                                      <p:tavLst>
                                        <p:tav tm="0">
                                          <p:val>
                                            <p:strVal val="ppt_x"/>
                                          </p:val>
                                        </p:tav>
                                        <p:tav tm="100000">
                                          <p:val>
                                            <p:strVal val="0-ppt_w/2"/>
                                          </p:val>
                                        </p:tav>
                                      </p:tavLst>
                                    </p:anim>
                                    <p:anim calcmode="lin" valueType="num">
                                      <p:cBhvr additive="base">
                                        <p:cTn id="546" dur="4000"/>
                                        <p:tgtEl>
                                          <p:spTgt spid="54"/>
                                        </p:tgtEl>
                                        <p:attrNameLst>
                                          <p:attrName>ppt_y</p:attrName>
                                        </p:attrNameLst>
                                      </p:cBhvr>
                                      <p:tavLst>
                                        <p:tav tm="0">
                                          <p:val>
                                            <p:strVal val="ppt_y"/>
                                          </p:val>
                                        </p:tav>
                                        <p:tav tm="100000">
                                          <p:val>
                                            <p:strVal val="1+ppt_h/2"/>
                                          </p:val>
                                        </p:tav>
                                      </p:tavLst>
                                    </p:anim>
                                    <p:set>
                                      <p:cBhvr>
                                        <p:cTn id="547" dur="1" fill="hold">
                                          <p:stCondLst>
                                            <p:cond delay="3999"/>
                                          </p:stCondLst>
                                        </p:cTn>
                                        <p:tgtEl>
                                          <p:spTgt spid="54"/>
                                        </p:tgtEl>
                                        <p:attrNameLst>
                                          <p:attrName>style.visibility</p:attrName>
                                        </p:attrNameLst>
                                      </p:cBhvr>
                                      <p:to>
                                        <p:strVal val="hidden"/>
                                      </p:to>
                                    </p:set>
                                  </p:childTnLst>
                                </p:cTn>
                              </p:par>
                              <p:par>
                                <p:cTn id="548" presetID="2" presetClass="exit" presetSubtype="12" fill="hold" grpId="3" nodeType="withEffect">
                                  <p:stCondLst>
                                    <p:cond delay="0"/>
                                  </p:stCondLst>
                                  <p:childTnLst>
                                    <p:anim calcmode="lin" valueType="num">
                                      <p:cBhvr additive="base">
                                        <p:cTn id="549" dur="4000"/>
                                        <p:tgtEl>
                                          <p:spTgt spid="62"/>
                                        </p:tgtEl>
                                        <p:attrNameLst>
                                          <p:attrName>ppt_x</p:attrName>
                                        </p:attrNameLst>
                                      </p:cBhvr>
                                      <p:tavLst>
                                        <p:tav tm="0">
                                          <p:val>
                                            <p:strVal val="ppt_x"/>
                                          </p:val>
                                        </p:tav>
                                        <p:tav tm="100000">
                                          <p:val>
                                            <p:strVal val="0-ppt_w/2"/>
                                          </p:val>
                                        </p:tav>
                                      </p:tavLst>
                                    </p:anim>
                                    <p:anim calcmode="lin" valueType="num">
                                      <p:cBhvr additive="base">
                                        <p:cTn id="550" dur="4000"/>
                                        <p:tgtEl>
                                          <p:spTgt spid="62"/>
                                        </p:tgtEl>
                                        <p:attrNameLst>
                                          <p:attrName>ppt_y</p:attrName>
                                        </p:attrNameLst>
                                      </p:cBhvr>
                                      <p:tavLst>
                                        <p:tav tm="0">
                                          <p:val>
                                            <p:strVal val="ppt_y"/>
                                          </p:val>
                                        </p:tav>
                                        <p:tav tm="100000">
                                          <p:val>
                                            <p:strVal val="1+ppt_h/2"/>
                                          </p:val>
                                        </p:tav>
                                      </p:tavLst>
                                    </p:anim>
                                    <p:set>
                                      <p:cBhvr>
                                        <p:cTn id="551" dur="1" fill="hold">
                                          <p:stCondLst>
                                            <p:cond delay="3999"/>
                                          </p:stCondLst>
                                        </p:cTn>
                                        <p:tgtEl>
                                          <p:spTgt spid="62"/>
                                        </p:tgtEl>
                                        <p:attrNameLst>
                                          <p:attrName>style.visibility</p:attrName>
                                        </p:attrNameLst>
                                      </p:cBhvr>
                                      <p:to>
                                        <p:strVal val="hidden"/>
                                      </p:to>
                                    </p:set>
                                  </p:childTnLst>
                                </p:cTn>
                              </p:par>
                              <p:par>
                                <p:cTn id="552" presetID="2" presetClass="exit" presetSubtype="12" fill="hold" grpId="3" nodeType="withEffect">
                                  <p:stCondLst>
                                    <p:cond delay="0"/>
                                  </p:stCondLst>
                                  <p:childTnLst>
                                    <p:anim calcmode="lin" valueType="num">
                                      <p:cBhvr additive="base">
                                        <p:cTn id="553" dur="4000"/>
                                        <p:tgtEl>
                                          <p:spTgt spid="70"/>
                                        </p:tgtEl>
                                        <p:attrNameLst>
                                          <p:attrName>ppt_x</p:attrName>
                                        </p:attrNameLst>
                                      </p:cBhvr>
                                      <p:tavLst>
                                        <p:tav tm="0">
                                          <p:val>
                                            <p:strVal val="ppt_x"/>
                                          </p:val>
                                        </p:tav>
                                        <p:tav tm="100000">
                                          <p:val>
                                            <p:strVal val="0-ppt_w/2"/>
                                          </p:val>
                                        </p:tav>
                                      </p:tavLst>
                                    </p:anim>
                                    <p:anim calcmode="lin" valueType="num">
                                      <p:cBhvr additive="base">
                                        <p:cTn id="554" dur="4000"/>
                                        <p:tgtEl>
                                          <p:spTgt spid="70"/>
                                        </p:tgtEl>
                                        <p:attrNameLst>
                                          <p:attrName>ppt_y</p:attrName>
                                        </p:attrNameLst>
                                      </p:cBhvr>
                                      <p:tavLst>
                                        <p:tav tm="0">
                                          <p:val>
                                            <p:strVal val="ppt_y"/>
                                          </p:val>
                                        </p:tav>
                                        <p:tav tm="100000">
                                          <p:val>
                                            <p:strVal val="1+ppt_h/2"/>
                                          </p:val>
                                        </p:tav>
                                      </p:tavLst>
                                    </p:anim>
                                    <p:set>
                                      <p:cBhvr>
                                        <p:cTn id="555" dur="1" fill="hold">
                                          <p:stCondLst>
                                            <p:cond delay="3999"/>
                                          </p:stCondLst>
                                        </p:cTn>
                                        <p:tgtEl>
                                          <p:spTgt spid="70"/>
                                        </p:tgtEl>
                                        <p:attrNameLst>
                                          <p:attrName>style.visibility</p:attrName>
                                        </p:attrNameLst>
                                      </p:cBhvr>
                                      <p:to>
                                        <p:strVal val="hidden"/>
                                      </p:to>
                                    </p:set>
                                  </p:childTnLst>
                                </p:cTn>
                              </p:par>
                              <p:par>
                                <p:cTn id="556" presetID="2" presetClass="exit" presetSubtype="12" fill="hold" grpId="3" nodeType="withEffect">
                                  <p:stCondLst>
                                    <p:cond delay="0"/>
                                  </p:stCondLst>
                                  <p:childTnLst>
                                    <p:anim calcmode="lin" valueType="num">
                                      <p:cBhvr additive="base">
                                        <p:cTn id="557" dur="4000"/>
                                        <p:tgtEl>
                                          <p:spTgt spid="72"/>
                                        </p:tgtEl>
                                        <p:attrNameLst>
                                          <p:attrName>ppt_x</p:attrName>
                                        </p:attrNameLst>
                                      </p:cBhvr>
                                      <p:tavLst>
                                        <p:tav tm="0">
                                          <p:val>
                                            <p:strVal val="ppt_x"/>
                                          </p:val>
                                        </p:tav>
                                        <p:tav tm="100000">
                                          <p:val>
                                            <p:strVal val="0-ppt_w/2"/>
                                          </p:val>
                                        </p:tav>
                                      </p:tavLst>
                                    </p:anim>
                                    <p:anim calcmode="lin" valueType="num">
                                      <p:cBhvr additive="base">
                                        <p:cTn id="558" dur="4000"/>
                                        <p:tgtEl>
                                          <p:spTgt spid="72"/>
                                        </p:tgtEl>
                                        <p:attrNameLst>
                                          <p:attrName>ppt_y</p:attrName>
                                        </p:attrNameLst>
                                      </p:cBhvr>
                                      <p:tavLst>
                                        <p:tav tm="0">
                                          <p:val>
                                            <p:strVal val="ppt_y"/>
                                          </p:val>
                                        </p:tav>
                                        <p:tav tm="100000">
                                          <p:val>
                                            <p:strVal val="1+ppt_h/2"/>
                                          </p:val>
                                        </p:tav>
                                      </p:tavLst>
                                    </p:anim>
                                    <p:set>
                                      <p:cBhvr>
                                        <p:cTn id="559" dur="1" fill="hold">
                                          <p:stCondLst>
                                            <p:cond delay="3999"/>
                                          </p:stCondLst>
                                        </p:cTn>
                                        <p:tgtEl>
                                          <p:spTgt spid="72"/>
                                        </p:tgtEl>
                                        <p:attrNameLst>
                                          <p:attrName>style.visibility</p:attrName>
                                        </p:attrNameLst>
                                      </p:cBhvr>
                                      <p:to>
                                        <p:strVal val="hidden"/>
                                      </p:to>
                                    </p:set>
                                  </p:childTnLst>
                                </p:cTn>
                              </p:par>
                              <p:par>
                                <p:cTn id="560" presetID="2" presetClass="exit" presetSubtype="12" fill="hold" grpId="3" nodeType="withEffect">
                                  <p:stCondLst>
                                    <p:cond delay="0"/>
                                  </p:stCondLst>
                                  <p:childTnLst>
                                    <p:anim calcmode="lin" valueType="num">
                                      <p:cBhvr additive="base">
                                        <p:cTn id="561" dur="4000"/>
                                        <p:tgtEl>
                                          <p:spTgt spid="26"/>
                                        </p:tgtEl>
                                        <p:attrNameLst>
                                          <p:attrName>ppt_x</p:attrName>
                                        </p:attrNameLst>
                                      </p:cBhvr>
                                      <p:tavLst>
                                        <p:tav tm="0">
                                          <p:val>
                                            <p:strVal val="ppt_x"/>
                                          </p:val>
                                        </p:tav>
                                        <p:tav tm="100000">
                                          <p:val>
                                            <p:strVal val="0-ppt_w/2"/>
                                          </p:val>
                                        </p:tav>
                                      </p:tavLst>
                                    </p:anim>
                                    <p:anim calcmode="lin" valueType="num">
                                      <p:cBhvr additive="base">
                                        <p:cTn id="562" dur="4000"/>
                                        <p:tgtEl>
                                          <p:spTgt spid="26"/>
                                        </p:tgtEl>
                                        <p:attrNameLst>
                                          <p:attrName>ppt_y</p:attrName>
                                        </p:attrNameLst>
                                      </p:cBhvr>
                                      <p:tavLst>
                                        <p:tav tm="0">
                                          <p:val>
                                            <p:strVal val="ppt_y"/>
                                          </p:val>
                                        </p:tav>
                                        <p:tav tm="100000">
                                          <p:val>
                                            <p:strVal val="1+ppt_h/2"/>
                                          </p:val>
                                        </p:tav>
                                      </p:tavLst>
                                    </p:anim>
                                    <p:set>
                                      <p:cBhvr>
                                        <p:cTn id="563" dur="1" fill="hold">
                                          <p:stCondLst>
                                            <p:cond delay="3999"/>
                                          </p:stCondLst>
                                        </p:cTn>
                                        <p:tgtEl>
                                          <p:spTgt spid="26"/>
                                        </p:tgtEl>
                                        <p:attrNameLst>
                                          <p:attrName>style.visibility</p:attrName>
                                        </p:attrNameLst>
                                      </p:cBhvr>
                                      <p:to>
                                        <p:strVal val="hidden"/>
                                      </p:to>
                                    </p:set>
                                  </p:childTnLst>
                                </p:cTn>
                              </p:par>
                              <p:par>
                                <p:cTn id="564" presetID="2" presetClass="exit" presetSubtype="12" fill="hold" grpId="3" nodeType="withEffect">
                                  <p:stCondLst>
                                    <p:cond delay="0"/>
                                  </p:stCondLst>
                                  <p:childTnLst>
                                    <p:anim calcmode="lin" valueType="num">
                                      <p:cBhvr additive="base">
                                        <p:cTn id="565" dur="4000"/>
                                        <p:tgtEl>
                                          <p:spTgt spid="28"/>
                                        </p:tgtEl>
                                        <p:attrNameLst>
                                          <p:attrName>ppt_x</p:attrName>
                                        </p:attrNameLst>
                                      </p:cBhvr>
                                      <p:tavLst>
                                        <p:tav tm="0">
                                          <p:val>
                                            <p:strVal val="ppt_x"/>
                                          </p:val>
                                        </p:tav>
                                        <p:tav tm="100000">
                                          <p:val>
                                            <p:strVal val="0-ppt_w/2"/>
                                          </p:val>
                                        </p:tav>
                                      </p:tavLst>
                                    </p:anim>
                                    <p:anim calcmode="lin" valueType="num">
                                      <p:cBhvr additive="base">
                                        <p:cTn id="566" dur="4000"/>
                                        <p:tgtEl>
                                          <p:spTgt spid="28"/>
                                        </p:tgtEl>
                                        <p:attrNameLst>
                                          <p:attrName>ppt_y</p:attrName>
                                        </p:attrNameLst>
                                      </p:cBhvr>
                                      <p:tavLst>
                                        <p:tav tm="0">
                                          <p:val>
                                            <p:strVal val="ppt_y"/>
                                          </p:val>
                                        </p:tav>
                                        <p:tav tm="100000">
                                          <p:val>
                                            <p:strVal val="1+ppt_h/2"/>
                                          </p:val>
                                        </p:tav>
                                      </p:tavLst>
                                    </p:anim>
                                    <p:set>
                                      <p:cBhvr>
                                        <p:cTn id="567" dur="1" fill="hold">
                                          <p:stCondLst>
                                            <p:cond delay="3999"/>
                                          </p:stCondLst>
                                        </p:cTn>
                                        <p:tgtEl>
                                          <p:spTgt spid="28"/>
                                        </p:tgtEl>
                                        <p:attrNameLst>
                                          <p:attrName>style.visibility</p:attrName>
                                        </p:attrNameLst>
                                      </p:cBhvr>
                                      <p:to>
                                        <p:strVal val="hidden"/>
                                      </p:to>
                                    </p:set>
                                  </p:childTnLst>
                                </p:cTn>
                              </p:par>
                              <p:par>
                                <p:cTn id="568" presetID="2" presetClass="exit" presetSubtype="12" fill="hold" grpId="3" nodeType="withEffect">
                                  <p:stCondLst>
                                    <p:cond delay="0"/>
                                  </p:stCondLst>
                                  <p:childTnLst>
                                    <p:anim calcmode="lin" valueType="num">
                                      <p:cBhvr additive="base">
                                        <p:cTn id="569" dur="4000"/>
                                        <p:tgtEl>
                                          <p:spTgt spid="30"/>
                                        </p:tgtEl>
                                        <p:attrNameLst>
                                          <p:attrName>ppt_x</p:attrName>
                                        </p:attrNameLst>
                                      </p:cBhvr>
                                      <p:tavLst>
                                        <p:tav tm="0">
                                          <p:val>
                                            <p:strVal val="ppt_x"/>
                                          </p:val>
                                        </p:tav>
                                        <p:tav tm="100000">
                                          <p:val>
                                            <p:strVal val="0-ppt_w/2"/>
                                          </p:val>
                                        </p:tav>
                                      </p:tavLst>
                                    </p:anim>
                                    <p:anim calcmode="lin" valueType="num">
                                      <p:cBhvr additive="base">
                                        <p:cTn id="570" dur="4000"/>
                                        <p:tgtEl>
                                          <p:spTgt spid="30"/>
                                        </p:tgtEl>
                                        <p:attrNameLst>
                                          <p:attrName>ppt_y</p:attrName>
                                        </p:attrNameLst>
                                      </p:cBhvr>
                                      <p:tavLst>
                                        <p:tav tm="0">
                                          <p:val>
                                            <p:strVal val="ppt_y"/>
                                          </p:val>
                                        </p:tav>
                                        <p:tav tm="100000">
                                          <p:val>
                                            <p:strVal val="1+ppt_h/2"/>
                                          </p:val>
                                        </p:tav>
                                      </p:tavLst>
                                    </p:anim>
                                    <p:set>
                                      <p:cBhvr>
                                        <p:cTn id="571" dur="1" fill="hold">
                                          <p:stCondLst>
                                            <p:cond delay="3999"/>
                                          </p:stCondLst>
                                        </p:cTn>
                                        <p:tgtEl>
                                          <p:spTgt spid="30"/>
                                        </p:tgtEl>
                                        <p:attrNameLst>
                                          <p:attrName>style.visibility</p:attrName>
                                        </p:attrNameLst>
                                      </p:cBhvr>
                                      <p:to>
                                        <p:strVal val="hidden"/>
                                      </p:to>
                                    </p:set>
                                  </p:childTnLst>
                                </p:cTn>
                              </p:par>
                              <p:par>
                                <p:cTn id="572" presetID="2" presetClass="exit" presetSubtype="12" fill="hold" grpId="3" nodeType="withEffect">
                                  <p:stCondLst>
                                    <p:cond delay="0"/>
                                  </p:stCondLst>
                                  <p:childTnLst>
                                    <p:anim calcmode="lin" valueType="num">
                                      <p:cBhvr additive="base">
                                        <p:cTn id="573" dur="4000"/>
                                        <p:tgtEl>
                                          <p:spTgt spid="32"/>
                                        </p:tgtEl>
                                        <p:attrNameLst>
                                          <p:attrName>ppt_x</p:attrName>
                                        </p:attrNameLst>
                                      </p:cBhvr>
                                      <p:tavLst>
                                        <p:tav tm="0">
                                          <p:val>
                                            <p:strVal val="ppt_x"/>
                                          </p:val>
                                        </p:tav>
                                        <p:tav tm="100000">
                                          <p:val>
                                            <p:strVal val="0-ppt_w/2"/>
                                          </p:val>
                                        </p:tav>
                                      </p:tavLst>
                                    </p:anim>
                                    <p:anim calcmode="lin" valueType="num">
                                      <p:cBhvr additive="base">
                                        <p:cTn id="574" dur="4000"/>
                                        <p:tgtEl>
                                          <p:spTgt spid="32"/>
                                        </p:tgtEl>
                                        <p:attrNameLst>
                                          <p:attrName>ppt_y</p:attrName>
                                        </p:attrNameLst>
                                      </p:cBhvr>
                                      <p:tavLst>
                                        <p:tav tm="0">
                                          <p:val>
                                            <p:strVal val="ppt_y"/>
                                          </p:val>
                                        </p:tav>
                                        <p:tav tm="100000">
                                          <p:val>
                                            <p:strVal val="1+ppt_h/2"/>
                                          </p:val>
                                        </p:tav>
                                      </p:tavLst>
                                    </p:anim>
                                    <p:set>
                                      <p:cBhvr>
                                        <p:cTn id="575" dur="1" fill="hold">
                                          <p:stCondLst>
                                            <p:cond delay="3999"/>
                                          </p:stCondLst>
                                        </p:cTn>
                                        <p:tgtEl>
                                          <p:spTgt spid="32"/>
                                        </p:tgtEl>
                                        <p:attrNameLst>
                                          <p:attrName>style.visibility</p:attrName>
                                        </p:attrNameLst>
                                      </p:cBhvr>
                                      <p:to>
                                        <p:strVal val="hidden"/>
                                      </p:to>
                                    </p:set>
                                  </p:childTnLst>
                                </p:cTn>
                              </p:par>
                              <p:par>
                                <p:cTn id="576" presetID="2" presetClass="exit" presetSubtype="12" fill="hold" grpId="3" nodeType="withEffect">
                                  <p:stCondLst>
                                    <p:cond delay="0"/>
                                  </p:stCondLst>
                                  <p:childTnLst>
                                    <p:anim calcmode="lin" valueType="num">
                                      <p:cBhvr additive="base">
                                        <p:cTn id="577" dur="4000"/>
                                        <p:tgtEl>
                                          <p:spTgt spid="34"/>
                                        </p:tgtEl>
                                        <p:attrNameLst>
                                          <p:attrName>ppt_x</p:attrName>
                                        </p:attrNameLst>
                                      </p:cBhvr>
                                      <p:tavLst>
                                        <p:tav tm="0">
                                          <p:val>
                                            <p:strVal val="ppt_x"/>
                                          </p:val>
                                        </p:tav>
                                        <p:tav tm="100000">
                                          <p:val>
                                            <p:strVal val="0-ppt_w/2"/>
                                          </p:val>
                                        </p:tav>
                                      </p:tavLst>
                                    </p:anim>
                                    <p:anim calcmode="lin" valueType="num">
                                      <p:cBhvr additive="base">
                                        <p:cTn id="578" dur="4000"/>
                                        <p:tgtEl>
                                          <p:spTgt spid="34"/>
                                        </p:tgtEl>
                                        <p:attrNameLst>
                                          <p:attrName>ppt_y</p:attrName>
                                        </p:attrNameLst>
                                      </p:cBhvr>
                                      <p:tavLst>
                                        <p:tav tm="0">
                                          <p:val>
                                            <p:strVal val="ppt_y"/>
                                          </p:val>
                                        </p:tav>
                                        <p:tav tm="100000">
                                          <p:val>
                                            <p:strVal val="1+ppt_h/2"/>
                                          </p:val>
                                        </p:tav>
                                      </p:tavLst>
                                    </p:anim>
                                    <p:set>
                                      <p:cBhvr>
                                        <p:cTn id="579" dur="1" fill="hold">
                                          <p:stCondLst>
                                            <p:cond delay="3999"/>
                                          </p:stCondLst>
                                        </p:cTn>
                                        <p:tgtEl>
                                          <p:spTgt spid="34"/>
                                        </p:tgtEl>
                                        <p:attrNameLst>
                                          <p:attrName>style.visibility</p:attrName>
                                        </p:attrNameLst>
                                      </p:cBhvr>
                                      <p:to>
                                        <p:strVal val="hidden"/>
                                      </p:to>
                                    </p:set>
                                  </p:childTnLst>
                                </p:cTn>
                              </p:par>
                              <p:par>
                                <p:cTn id="580" presetID="2" presetClass="exit" presetSubtype="12" fill="hold" grpId="3" nodeType="withEffect">
                                  <p:stCondLst>
                                    <p:cond delay="0"/>
                                  </p:stCondLst>
                                  <p:childTnLst>
                                    <p:anim calcmode="lin" valueType="num">
                                      <p:cBhvr additive="base">
                                        <p:cTn id="581" dur="4000"/>
                                        <p:tgtEl>
                                          <p:spTgt spid="36"/>
                                        </p:tgtEl>
                                        <p:attrNameLst>
                                          <p:attrName>ppt_x</p:attrName>
                                        </p:attrNameLst>
                                      </p:cBhvr>
                                      <p:tavLst>
                                        <p:tav tm="0">
                                          <p:val>
                                            <p:strVal val="ppt_x"/>
                                          </p:val>
                                        </p:tav>
                                        <p:tav tm="100000">
                                          <p:val>
                                            <p:strVal val="0-ppt_w/2"/>
                                          </p:val>
                                        </p:tav>
                                      </p:tavLst>
                                    </p:anim>
                                    <p:anim calcmode="lin" valueType="num">
                                      <p:cBhvr additive="base">
                                        <p:cTn id="582" dur="4000"/>
                                        <p:tgtEl>
                                          <p:spTgt spid="36"/>
                                        </p:tgtEl>
                                        <p:attrNameLst>
                                          <p:attrName>ppt_y</p:attrName>
                                        </p:attrNameLst>
                                      </p:cBhvr>
                                      <p:tavLst>
                                        <p:tav tm="0">
                                          <p:val>
                                            <p:strVal val="ppt_y"/>
                                          </p:val>
                                        </p:tav>
                                        <p:tav tm="100000">
                                          <p:val>
                                            <p:strVal val="1+ppt_h/2"/>
                                          </p:val>
                                        </p:tav>
                                      </p:tavLst>
                                    </p:anim>
                                    <p:set>
                                      <p:cBhvr>
                                        <p:cTn id="583" dur="1" fill="hold">
                                          <p:stCondLst>
                                            <p:cond delay="3999"/>
                                          </p:stCondLst>
                                        </p:cTn>
                                        <p:tgtEl>
                                          <p:spTgt spid="36"/>
                                        </p:tgtEl>
                                        <p:attrNameLst>
                                          <p:attrName>style.visibility</p:attrName>
                                        </p:attrNameLst>
                                      </p:cBhvr>
                                      <p:to>
                                        <p:strVal val="hidden"/>
                                      </p:to>
                                    </p:set>
                                  </p:childTnLst>
                                </p:cTn>
                              </p:par>
                              <p:par>
                                <p:cTn id="584" presetID="2" presetClass="exit" presetSubtype="12" fill="hold" grpId="3" nodeType="withEffect">
                                  <p:stCondLst>
                                    <p:cond delay="0"/>
                                  </p:stCondLst>
                                  <p:childTnLst>
                                    <p:anim calcmode="lin" valueType="num">
                                      <p:cBhvr additive="base">
                                        <p:cTn id="585" dur="4000"/>
                                        <p:tgtEl>
                                          <p:spTgt spid="42"/>
                                        </p:tgtEl>
                                        <p:attrNameLst>
                                          <p:attrName>ppt_x</p:attrName>
                                        </p:attrNameLst>
                                      </p:cBhvr>
                                      <p:tavLst>
                                        <p:tav tm="0">
                                          <p:val>
                                            <p:strVal val="ppt_x"/>
                                          </p:val>
                                        </p:tav>
                                        <p:tav tm="100000">
                                          <p:val>
                                            <p:strVal val="0-ppt_w/2"/>
                                          </p:val>
                                        </p:tav>
                                      </p:tavLst>
                                    </p:anim>
                                    <p:anim calcmode="lin" valueType="num">
                                      <p:cBhvr additive="base">
                                        <p:cTn id="586" dur="4000"/>
                                        <p:tgtEl>
                                          <p:spTgt spid="42"/>
                                        </p:tgtEl>
                                        <p:attrNameLst>
                                          <p:attrName>ppt_y</p:attrName>
                                        </p:attrNameLst>
                                      </p:cBhvr>
                                      <p:tavLst>
                                        <p:tav tm="0">
                                          <p:val>
                                            <p:strVal val="ppt_y"/>
                                          </p:val>
                                        </p:tav>
                                        <p:tav tm="100000">
                                          <p:val>
                                            <p:strVal val="1+ppt_h/2"/>
                                          </p:val>
                                        </p:tav>
                                      </p:tavLst>
                                    </p:anim>
                                    <p:set>
                                      <p:cBhvr>
                                        <p:cTn id="587" dur="1" fill="hold">
                                          <p:stCondLst>
                                            <p:cond delay="3999"/>
                                          </p:stCondLst>
                                        </p:cTn>
                                        <p:tgtEl>
                                          <p:spTgt spid="42"/>
                                        </p:tgtEl>
                                        <p:attrNameLst>
                                          <p:attrName>style.visibility</p:attrName>
                                        </p:attrNameLst>
                                      </p:cBhvr>
                                      <p:to>
                                        <p:strVal val="hidden"/>
                                      </p:to>
                                    </p:set>
                                  </p:childTnLst>
                                </p:cTn>
                              </p:par>
                              <p:par>
                                <p:cTn id="588" presetID="2" presetClass="exit" presetSubtype="12" fill="hold" grpId="3" nodeType="withEffect">
                                  <p:stCondLst>
                                    <p:cond delay="0"/>
                                  </p:stCondLst>
                                  <p:childTnLst>
                                    <p:anim calcmode="lin" valueType="num">
                                      <p:cBhvr additive="base">
                                        <p:cTn id="589" dur="4000"/>
                                        <p:tgtEl>
                                          <p:spTgt spid="50"/>
                                        </p:tgtEl>
                                        <p:attrNameLst>
                                          <p:attrName>ppt_x</p:attrName>
                                        </p:attrNameLst>
                                      </p:cBhvr>
                                      <p:tavLst>
                                        <p:tav tm="0">
                                          <p:val>
                                            <p:strVal val="ppt_x"/>
                                          </p:val>
                                        </p:tav>
                                        <p:tav tm="100000">
                                          <p:val>
                                            <p:strVal val="0-ppt_w/2"/>
                                          </p:val>
                                        </p:tav>
                                      </p:tavLst>
                                    </p:anim>
                                    <p:anim calcmode="lin" valueType="num">
                                      <p:cBhvr additive="base">
                                        <p:cTn id="590" dur="4000"/>
                                        <p:tgtEl>
                                          <p:spTgt spid="50"/>
                                        </p:tgtEl>
                                        <p:attrNameLst>
                                          <p:attrName>ppt_y</p:attrName>
                                        </p:attrNameLst>
                                      </p:cBhvr>
                                      <p:tavLst>
                                        <p:tav tm="0">
                                          <p:val>
                                            <p:strVal val="ppt_y"/>
                                          </p:val>
                                        </p:tav>
                                        <p:tav tm="100000">
                                          <p:val>
                                            <p:strVal val="1+ppt_h/2"/>
                                          </p:val>
                                        </p:tav>
                                      </p:tavLst>
                                    </p:anim>
                                    <p:set>
                                      <p:cBhvr>
                                        <p:cTn id="591" dur="1" fill="hold">
                                          <p:stCondLst>
                                            <p:cond delay="3999"/>
                                          </p:stCondLst>
                                        </p:cTn>
                                        <p:tgtEl>
                                          <p:spTgt spid="50"/>
                                        </p:tgtEl>
                                        <p:attrNameLst>
                                          <p:attrName>style.visibility</p:attrName>
                                        </p:attrNameLst>
                                      </p:cBhvr>
                                      <p:to>
                                        <p:strVal val="hidden"/>
                                      </p:to>
                                    </p:set>
                                  </p:childTnLst>
                                </p:cTn>
                              </p:par>
                              <p:par>
                                <p:cTn id="592" presetID="2" presetClass="exit" presetSubtype="12" fill="hold" grpId="3" nodeType="withEffect">
                                  <p:stCondLst>
                                    <p:cond delay="0"/>
                                  </p:stCondLst>
                                  <p:childTnLst>
                                    <p:anim calcmode="lin" valueType="num">
                                      <p:cBhvr additive="base">
                                        <p:cTn id="593" dur="4000"/>
                                        <p:tgtEl>
                                          <p:spTgt spid="58"/>
                                        </p:tgtEl>
                                        <p:attrNameLst>
                                          <p:attrName>ppt_x</p:attrName>
                                        </p:attrNameLst>
                                      </p:cBhvr>
                                      <p:tavLst>
                                        <p:tav tm="0">
                                          <p:val>
                                            <p:strVal val="ppt_x"/>
                                          </p:val>
                                        </p:tav>
                                        <p:tav tm="100000">
                                          <p:val>
                                            <p:strVal val="0-ppt_w/2"/>
                                          </p:val>
                                        </p:tav>
                                      </p:tavLst>
                                    </p:anim>
                                    <p:anim calcmode="lin" valueType="num">
                                      <p:cBhvr additive="base">
                                        <p:cTn id="594" dur="4000"/>
                                        <p:tgtEl>
                                          <p:spTgt spid="58"/>
                                        </p:tgtEl>
                                        <p:attrNameLst>
                                          <p:attrName>ppt_y</p:attrName>
                                        </p:attrNameLst>
                                      </p:cBhvr>
                                      <p:tavLst>
                                        <p:tav tm="0">
                                          <p:val>
                                            <p:strVal val="ppt_y"/>
                                          </p:val>
                                        </p:tav>
                                        <p:tav tm="100000">
                                          <p:val>
                                            <p:strVal val="1+ppt_h/2"/>
                                          </p:val>
                                        </p:tav>
                                      </p:tavLst>
                                    </p:anim>
                                    <p:set>
                                      <p:cBhvr>
                                        <p:cTn id="595" dur="1" fill="hold">
                                          <p:stCondLst>
                                            <p:cond delay="3999"/>
                                          </p:stCondLst>
                                        </p:cTn>
                                        <p:tgtEl>
                                          <p:spTgt spid="58"/>
                                        </p:tgtEl>
                                        <p:attrNameLst>
                                          <p:attrName>style.visibility</p:attrName>
                                        </p:attrNameLst>
                                      </p:cBhvr>
                                      <p:to>
                                        <p:strVal val="hidden"/>
                                      </p:to>
                                    </p:set>
                                  </p:childTnLst>
                                </p:cTn>
                              </p:par>
                              <p:par>
                                <p:cTn id="596" presetID="2" presetClass="exit" presetSubtype="12" fill="hold" grpId="3" nodeType="withEffect">
                                  <p:stCondLst>
                                    <p:cond delay="0"/>
                                  </p:stCondLst>
                                  <p:childTnLst>
                                    <p:anim calcmode="lin" valueType="num">
                                      <p:cBhvr additive="base">
                                        <p:cTn id="597" dur="4000"/>
                                        <p:tgtEl>
                                          <p:spTgt spid="66"/>
                                        </p:tgtEl>
                                        <p:attrNameLst>
                                          <p:attrName>ppt_x</p:attrName>
                                        </p:attrNameLst>
                                      </p:cBhvr>
                                      <p:tavLst>
                                        <p:tav tm="0">
                                          <p:val>
                                            <p:strVal val="ppt_x"/>
                                          </p:val>
                                        </p:tav>
                                        <p:tav tm="100000">
                                          <p:val>
                                            <p:strVal val="0-ppt_w/2"/>
                                          </p:val>
                                        </p:tav>
                                      </p:tavLst>
                                    </p:anim>
                                    <p:anim calcmode="lin" valueType="num">
                                      <p:cBhvr additive="base">
                                        <p:cTn id="598" dur="4000"/>
                                        <p:tgtEl>
                                          <p:spTgt spid="66"/>
                                        </p:tgtEl>
                                        <p:attrNameLst>
                                          <p:attrName>ppt_y</p:attrName>
                                        </p:attrNameLst>
                                      </p:cBhvr>
                                      <p:tavLst>
                                        <p:tav tm="0">
                                          <p:val>
                                            <p:strVal val="ppt_y"/>
                                          </p:val>
                                        </p:tav>
                                        <p:tav tm="100000">
                                          <p:val>
                                            <p:strVal val="1+ppt_h/2"/>
                                          </p:val>
                                        </p:tav>
                                      </p:tavLst>
                                    </p:anim>
                                    <p:set>
                                      <p:cBhvr>
                                        <p:cTn id="599" dur="1" fill="hold">
                                          <p:stCondLst>
                                            <p:cond delay="3999"/>
                                          </p:stCondLst>
                                        </p:cTn>
                                        <p:tgtEl>
                                          <p:spTgt spid="66"/>
                                        </p:tgtEl>
                                        <p:attrNameLst>
                                          <p:attrName>style.visibility</p:attrName>
                                        </p:attrNameLst>
                                      </p:cBhvr>
                                      <p:to>
                                        <p:strVal val="hidden"/>
                                      </p:to>
                                    </p:set>
                                  </p:childTnLst>
                                </p:cTn>
                              </p:par>
                              <p:par>
                                <p:cTn id="600" presetID="2" presetClass="exit" presetSubtype="12" fill="hold" grpId="3" nodeType="withEffect">
                                  <p:stCondLst>
                                    <p:cond delay="0"/>
                                  </p:stCondLst>
                                  <p:childTnLst>
                                    <p:anim calcmode="lin" valueType="num">
                                      <p:cBhvr additive="base">
                                        <p:cTn id="601" dur="4000"/>
                                        <p:tgtEl>
                                          <p:spTgt spid="71"/>
                                        </p:tgtEl>
                                        <p:attrNameLst>
                                          <p:attrName>ppt_x</p:attrName>
                                        </p:attrNameLst>
                                      </p:cBhvr>
                                      <p:tavLst>
                                        <p:tav tm="0">
                                          <p:val>
                                            <p:strVal val="ppt_x"/>
                                          </p:val>
                                        </p:tav>
                                        <p:tav tm="100000">
                                          <p:val>
                                            <p:strVal val="0-ppt_w/2"/>
                                          </p:val>
                                        </p:tav>
                                      </p:tavLst>
                                    </p:anim>
                                    <p:anim calcmode="lin" valueType="num">
                                      <p:cBhvr additive="base">
                                        <p:cTn id="602" dur="4000"/>
                                        <p:tgtEl>
                                          <p:spTgt spid="71"/>
                                        </p:tgtEl>
                                        <p:attrNameLst>
                                          <p:attrName>ppt_y</p:attrName>
                                        </p:attrNameLst>
                                      </p:cBhvr>
                                      <p:tavLst>
                                        <p:tav tm="0">
                                          <p:val>
                                            <p:strVal val="ppt_y"/>
                                          </p:val>
                                        </p:tav>
                                        <p:tav tm="100000">
                                          <p:val>
                                            <p:strVal val="1+ppt_h/2"/>
                                          </p:val>
                                        </p:tav>
                                      </p:tavLst>
                                    </p:anim>
                                    <p:set>
                                      <p:cBhvr>
                                        <p:cTn id="603" dur="1" fill="hold">
                                          <p:stCondLst>
                                            <p:cond delay="3999"/>
                                          </p:stCondLst>
                                        </p:cTn>
                                        <p:tgtEl>
                                          <p:spTgt spid="71"/>
                                        </p:tgtEl>
                                        <p:attrNameLst>
                                          <p:attrName>style.visibility</p:attrName>
                                        </p:attrNameLst>
                                      </p:cBhvr>
                                      <p:to>
                                        <p:strVal val="hidden"/>
                                      </p:to>
                                    </p:set>
                                  </p:childTnLst>
                                </p:cTn>
                              </p:par>
                              <p:par>
                                <p:cTn id="604" presetID="2" presetClass="exit" presetSubtype="12" fill="hold" grpId="3" nodeType="withEffect">
                                  <p:stCondLst>
                                    <p:cond delay="0"/>
                                  </p:stCondLst>
                                  <p:childTnLst>
                                    <p:anim calcmode="lin" valueType="num">
                                      <p:cBhvr additive="base">
                                        <p:cTn id="605" dur="4000"/>
                                        <p:tgtEl>
                                          <p:spTgt spid="73"/>
                                        </p:tgtEl>
                                        <p:attrNameLst>
                                          <p:attrName>ppt_x</p:attrName>
                                        </p:attrNameLst>
                                      </p:cBhvr>
                                      <p:tavLst>
                                        <p:tav tm="0">
                                          <p:val>
                                            <p:strVal val="ppt_x"/>
                                          </p:val>
                                        </p:tav>
                                        <p:tav tm="100000">
                                          <p:val>
                                            <p:strVal val="0-ppt_w/2"/>
                                          </p:val>
                                        </p:tav>
                                      </p:tavLst>
                                    </p:anim>
                                    <p:anim calcmode="lin" valueType="num">
                                      <p:cBhvr additive="base">
                                        <p:cTn id="606" dur="4000"/>
                                        <p:tgtEl>
                                          <p:spTgt spid="73"/>
                                        </p:tgtEl>
                                        <p:attrNameLst>
                                          <p:attrName>ppt_y</p:attrName>
                                        </p:attrNameLst>
                                      </p:cBhvr>
                                      <p:tavLst>
                                        <p:tav tm="0">
                                          <p:val>
                                            <p:strVal val="ppt_y"/>
                                          </p:val>
                                        </p:tav>
                                        <p:tav tm="100000">
                                          <p:val>
                                            <p:strVal val="1+ppt_h/2"/>
                                          </p:val>
                                        </p:tav>
                                      </p:tavLst>
                                    </p:anim>
                                    <p:set>
                                      <p:cBhvr>
                                        <p:cTn id="607" dur="1" fill="hold">
                                          <p:stCondLst>
                                            <p:cond delay="3999"/>
                                          </p:stCondLst>
                                        </p:cTn>
                                        <p:tgtEl>
                                          <p:spTgt spid="73"/>
                                        </p:tgtEl>
                                        <p:attrNameLst>
                                          <p:attrName>style.visibility</p:attrName>
                                        </p:attrNameLst>
                                      </p:cBhvr>
                                      <p:to>
                                        <p:strVal val="hidden"/>
                                      </p:to>
                                    </p:set>
                                  </p:childTnLst>
                                </p:cTn>
                              </p:par>
                              <p:par>
                                <p:cTn id="608" presetID="2" presetClass="exit" presetSubtype="12" fill="hold" grpId="3" nodeType="withEffect">
                                  <p:stCondLst>
                                    <p:cond delay="0"/>
                                  </p:stCondLst>
                                  <p:childTnLst>
                                    <p:anim calcmode="lin" valueType="num">
                                      <p:cBhvr additive="base">
                                        <p:cTn id="609" dur="4000"/>
                                        <p:tgtEl>
                                          <p:spTgt spid="27"/>
                                        </p:tgtEl>
                                        <p:attrNameLst>
                                          <p:attrName>ppt_x</p:attrName>
                                        </p:attrNameLst>
                                      </p:cBhvr>
                                      <p:tavLst>
                                        <p:tav tm="0">
                                          <p:val>
                                            <p:strVal val="ppt_x"/>
                                          </p:val>
                                        </p:tav>
                                        <p:tav tm="100000">
                                          <p:val>
                                            <p:strVal val="0-ppt_w/2"/>
                                          </p:val>
                                        </p:tav>
                                      </p:tavLst>
                                    </p:anim>
                                    <p:anim calcmode="lin" valueType="num">
                                      <p:cBhvr additive="base">
                                        <p:cTn id="610" dur="4000"/>
                                        <p:tgtEl>
                                          <p:spTgt spid="27"/>
                                        </p:tgtEl>
                                        <p:attrNameLst>
                                          <p:attrName>ppt_y</p:attrName>
                                        </p:attrNameLst>
                                      </p:cBhvr>
                                      <p:tavLst>
                                        <p:tav tm="0">
                                          <p:val>
                                            <p:strVal val="ppt_y"/>
                                          </p:val>
                                        </p:tav>
                                        <p:tav tm="100000">
                                          <p:val>
                                            <p:strVal val="1+ppt_h/2"/>
                                          </p:val>
                                        </p:tav>
                                      </p:tavLst>
                                    </p:anim>
                                    <p:set>
                                      <p:cBhvr>
                                        <p:cTn id="611" dur="1" fill="hold">
                                          <p:stCondLst>
                                            <p:cond delay="3999"/>
                                          </p:stCondLst>
                                        </p:cTn>
                                        <p:tgtEl>
                                          <p:spTgt spid="27"/>
                                        </p:tgtEl>
                                        <p:attrNameLst>
                                          <p:attrName>style.visibility</p:attrName>
                                        </p:attrNameLst>
                                      </p:cBhvr>
                                      <p:to>
                                        <p:strVal val="hidden"/>
                                      </p:to>
                                    </p:set>
                                  </p:childTnLst>
                                </p:cTn>
                              </p:par>
                              <p:par>
                                <p:cTn id="612" presetID="2" presetClass="exit" presetSubtype="12" fill="hold" grpId="3" nodeType="withEffect">
                                  <p:stCondLst>
                                    <p:cond delay="0"/>
                                  </p:stCondLst>
                                  <p:childTnLst>
                                    <p:anim calcmode="lin" valueType="num">
                                      <p:cBhvr additive="base">
                                        <p:cTn id="613" dur="4000"/>
                                        <p:tgtEl>
                                          <p:spTgt spid="29"/>
                                        </p:tgtEl>
                                        <p:attrNameLst>
                                          <p:attrName>ppt_x</p:attrName>
                                        </p:attrNameLst>
                                      </p:cBhvr>
                                      <p:tavLst>
                                        <p:tav tm="0">
                                          <p:val>
                                            <p:strVal val="ppt_x"/>
                                          </p:val>
                                        </p:tav>
                                        <p:tav tm="100000">
                                          <p:val>
                                            <p:strVal val="0-ppt_w/2"/>
                                          </p:val>
                                        </p:tav>
                                      </p:tavLst>
                                    </p:anim>
                                    <p:anim calcmode="lin" valueType="num">
                                      <p:cBhvr additive="base">
                                        <p:cTn id="614" dur="4000"/>
                                        <p:tgtEl>
                                          <p:spTgt spid="29"/>
                                        </p:tgtEl>
                                        <p:attrNameLst>
                                          <p:attrName>ppt_y</p:attrName>
                                        </p:attrNameLst>
                                      </p:cBhvr>
                                      <p:tavLst>
                                        <p:tav tm="0">
                                          <p:val>
                                            <p:strVal val="ppt_y"/>
                                          </p:val>
                                        </p:tav>
                                        <p:tav tm="100000">
                                          <p:val>
                                            <p:strVal val="1+ppt_h/2"/>
                                          </p:val>
                                        </p:tav>
                                      </p:tavLst>
                                    </p:anim>
                                    <p:set>
                                      <p:cBhvr>
                                        <p:cTn id="615" dur="1" fill="hold">
                                          <p:stCondLst>
                                            <p:cond delay="3999"/>
                                          </p:stCondLst>
                                        </p:cTn>
                                        <p:tgtEl>
                                          <p:spTgt spid="29"/>
                                        </p:tgtEl>
                                        <p:attrNameLst>
                                          <p:attrName>style.visibility</p:attrName>
                                        </p:attrNameLst>
                                      </p:cBhvr>
                                      <p:to>
                                        <p:strVal val="hidden"/>
                                      </p:to>
                                    </p:set>
                                  </p:childTnLst>
                                </p:cTn>
                              </p:par>
                              <p:par>
                                <p:cTn id="616" presetID="2" presetClass="exit" presetSubtype="12" fill="hold" grpId="3" nodeType="withEffect">
                                  <p:stCondLst>
                                    <p:cond delay="0"/>
                                  </p:stCondLst>
                                  <p:childTnLst>
                                    <p:anim calcmode="lin" valueType="num">
                                      <p:cBhvr additive="base">
                                        <p:cTn id="617" dur="4000"/>
                                        <p:tgtEl>
                                          <p:spTgt spid="31"/>
                                        </p:tgtEl>
                                        <p:attrNameLst>
                                          <p:attrName>ppt_x</p:attrName>
                                        </p:attrNameLst>
                                      </p:cBhvr>
                                      <p:tavLst>
                                        <p:tav tm="0">
                                          <p:val>
                                            <p:strVal val="ppt_x"/>
                                          </p:val>
                                        </p:tav>
                                        <p:tav tm="100000">
                                          <p:val>
                                            <p:strVal val="0-ppt_w/2"/>
                                          </p:val>
                                        </p:tav>
                                      </p:tavLst>
                                    </p:anim>
                                    <p:anim calcmode="lin" valueType="num">
                                      <p:cBhvr additive="base">
                                        <p:cTn id="618" dur="4000"/>
                                        <p:tgtEl>
                                          <p:spTgt spid="31"/>
                                        </p:tgtEl>
                                        <p:attrNameLst>
                                          <p:attrName>ppt_y</p:attrName>
                                        </p:attrNameLst>
                                      </p:cBhvr>
                                      <p:tavLst>
                                        <p:tav tm="0">
                                          <p:val>
                                            <p:strVal val="ppt_y"/>
                                          </p:val>
                                        </p:tav>
                                        <p:tav tm="100000">
                                          <p:val>
                                            <p:strVal val="1+ppt_h/2"/>
                                          </p:val>
                                        </p:tav>
                                      </p:tavLst>
                                    </p:anim>
                                    <p:set>
                                      <p:cBhvr>
                                        <p:cTn id="619" dur="1" fill="hold">
                                          <p:stCondLst>
                                            <p:cond delay="3999"/>
                                          </p:stCondLst>
                                        </p:cTn>
                                        <p:tgtEl>
                                          <p:spTgt spid="31"/>
                                        </p:tgtEl>
                                        <p:attrNameLst>
                                          <p:attrName>style.visibility</p:attrName>
                                        </p:attrNameLst>
                                      </p:cBhvr>
                                      <p:to>
                                        <p:strVal val="hidden"/>
                                      </p:to>
                                    </p:set>
                                  </p:childTnLst>
                                </p:cTn>
                              </p:par>
                              <p:par>
                                <p:cTn id="620" presetID="2" presetClass="exit" presetSubtype="12" fill="hold" grpId="3" nodeType="withEffect">
                                  <p:stCondLst>
                                    <p:cond delay="0"/>
                                  </p:stCondLst>
                                  <p:childTnLst>
                                    <p:anim calcmode="lin" valueType="num">
                                      <p:cBhvr additive="base">
                                        <p:cTn id="621" dur="4000"/>
                                        <p:tgtEl>
                                          <p:spTgt spid="33"/>
                                        </p:tgtEl>
                                        <p:attrNameLst>
                                          <p:attrName>ppt_x</p:attrName>
                                        </p:attrNameLst>
                                      </p:cBhvr>
                                      <p:tavLst>
                                        <p:tav tm="0">
                                          <p:val>
                                            <p:strVal val="ppt_x"/>
                                          </p:val>
                                        </p:tav>
                                        <p:tav tm="100000">
                                          <p:val>
                                            <p:strVal val="0-ppt_w/2"/>
                                          </p:val>
                                        </p:tav>
                                      </p:tavLst>
                                    </p:anim>
                                    <p:anim calcmode="lin" valueType="num">
                                      <p:cBhvr additive="base">
                                        <p:cTn id="622" dur="4000"/>
                                        <p:tgtEl>
                                          <p:spTgt spid="33"/>
                                        </p:tgtEl>
                                        <p:attrNameLst>
                                          <p:attrName>ppt_y</p:attrName>
                                        </p:attrNameLst>
                                      </p:cBhvr>
                                      <p:tavLst>
                                        <p:tav tm="0">
                                          <p:val>
                                            <p:strVal val="ppt_y"/>
                                          </p:val>
                                        </p:tav>
                                        <p:tav tm="100000">
                                          <p:val>
                                            <p:strVal val="1+ppt_h/2"/>
                                          </p:val>
                                        </p:tav>
                                      </p:tavLst>
                                    </p:anim>
                                    <p:set>
                                      <p:cBhvr>
                                        <p:cTn id="623" dur="1" fill="hold">
                                          <p:stCondLst>
                                            <p:cond delay="3999"/>
                                          </p:stCondLst>
                                        </p:cTn>
                                        <p:tgtEl>
                                          <p:spTgt spid="33"/>
                                        </p:tgtEl>
                                        <p:attrNameLst>
                                          <p:attrName>style.visibility</p:attrName>
                                        </p:attrNameLst>
                                      </p:cBhvr>
                                      <p:to>
                                        <p:strVal val="hidden"/>
                                      </p:to>
                                    </p:set>
                                  </p:childTnLst>
                                </p:cTn>
                              </p:par>
                              <p:par>
                                <p:cTn id="624" presetID="2" presetClass="exit" presetSubtype="12" fill="hold" grpId="3" nodeType="withEffect">
                                  <p:stCondLst>
                                    <p:cond delay="0"/>
                                  </p:stCondLst>
                                  <p:childTnLst>
                                    <p:anim calcmode="lin" valueType="num">
                                      <p:cBhvr additive="base">
                                        <p:cTn id="625" dur="4000"/>
                                        <p:tgtEl>
                                          <p:spTgt spid="35"/>
                                        </p:tgtEl>
                                        <p:attrNameLst>
                                          <p:attrName>ppt_x</p:attrName>
                                        </p:attrNameLst>
                                      </p:cBhvr>
                                      <p:tavLst>
                                        <p:tav tm="0">
                                          <p:val>
                                            <p:strVal val="ppt_x"/>
                                          </p:val>
                                        </p:tav>
                                        <p:tav tm="100000">
                                          <p:val>
                                            <p:strVal val="0-ppt_w/2"/>
                                          </p:val>
                                        </p:tav>
                                      </p:tavLst>
                                    </p:anim>
                                    <p:anim calcmode="lin" valueType="num">
                                      <p:cBhvr additive="base">
                                        <p:cTn id="626" dur="4000"/>
                                        <p:tgtEl>
                                          <p:spTgt spid="35"/>
                                        </p:tgtEl>
                                        <p:attrNameLst>
                                          <p:attrName>ppt_y</p:attrName>
                                        </p:attrNameLst>
                                      </p:cBhvr>
                                      <p:tavLst>
                                        <p:tav tm="0">
                                          <p:val>
                                            <p:strVal val="ppt_y"/>
                                          </p:val>
                                        </p:tav>
                                        <p:tav tm="100000">
                                          <p:val>
                                            <p:strVal val="1+ppt_h/2"/>
                                          </p:val>
                                        </p:tav>
                                      </p:tavLst>
                                    </p:anim>
                                    <p:set>
                                      <p:cBhvr>
                                        <p:cTn id="627" dur="1" fill="hold">
                                          <p:stCondLst>
                                            <p:cond delay="3999"/>
                                          </p:stCondLst>
                                        </p:cTn>
                                        <p:tgtEl>
                                          <p:spTgt spid="35"/>
                                        </p:tgtEl>
                                        <p:attrNameLst>
                                          <p:attrName>style.visibility</p:attrName>
                                        </p:attrNameLst>
                                      </p:cBhvr>
                                      <p:to>
                                        <p:strVal val="hidden"/>
                                      </p:to>
                                    </p:set>
                                  </p:childTnLst>
                                </p:cTn>
                              </p:par>
                              <p:par>
                                <p:cTn id="628" presetID="2" presetClass="exit" presetSubtype="12" fill="hold" grpId="3" nodeType="withEffect">
                                  <p:stCondLst>
                                    <p:cond delay="0"/>
                                  </p:stCondLst>
                                  <p:childTnLst>
                                    <p:anim calcmode="lin" valueType="num">
                                      <p:cBhvr additive="base">
                                        <p:cTn id="629" dur="4000"/>
                                        <p:tgtEl>
                                          <p:spTgt spid="37"/>
                                        </p:tgtEl>
                                        <p:attrNameLst>
                                          <p:attrName>ppt_x</p:attrName>
                                        </p:attrNameLst>
                                      </p:cBhvr>
                                      <p:tavLst>
                                        <p:tav tm="0">
                                          <p:val>
                                            <p:strVal val="ppt_x"/>
                                          </p:val>
                                        </p:tav>
                                        <p:tav tm="100000">
                                          <p:val>
                                            <p:strVal val="0-ppt_w/2"/>
                                          </p:val>
                                        </p:tav>
                                      </p:tavLst>
                                    </p:anim>
                                    <p:anim calcmode="lin" valueType="num">
                                      <p:cBhvr additive="base">
                                        <p:cTn id="630" dur="4000"/>
                                        <p:tgtEl>
                                          <p:spTgt spid="37"/>
                                        </p:tgtEl>
                                        <p:attrNameLst>
                                          <p:attrName>ppt_y</p:attrName>
                                        </p:attrNameLst>
                                      </p:cBhvr>
                                      <p:tavLst>
                                        <p:tav tm="0">
                                          <p:val>
                                            <p:strVal val="ppt_y"/>
                                          </p:val>
                                        </p:tav>
                                        <p:tav tm="100000">
                                          <p:val>
                                            <p:strVal val="1+ppt_h/2"/>
                                          </p:val>
                                        </p:tav>
                                      </p:tavLst>
                                    </p:anim>
                                    <p:set>
                                      <p:cBhvr>
                                        <p:cTn id="631" dur="1" fill="hold">
                                          <p:stCondLst>
                                            <p:cond delay="3999"/>
                                          </p:stCondLst>
                                        </p:cTn>
                                        <p:tgtEl>
                                          <p:spTgt spid="37"/>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1"/>
                                        </p:tgtEl>
                                      </p:cBhvr>
                                    </p:animEffect>
                                    <p:set>
                                      <p:cBhvr>
                                        <p:cTn id="634" dur="1" fill="hold">
                                          <p:stCondLst>
                                            <p:cond delay="3999"/>
                                          </p:stCondLst>
                                        </p:cTn>
                                        <p:tgtEl>
                                          <p:spTgt spid="41"/>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46"/>
                                        </p:tgtEl>
                                      </p:cBhvr>
                                    </p:animEffect>
                                    <p:set>
                                      <p:cBhvr>
                                        <p:cTn id="637" dur="1" fill="hold">
                                          <p:stCondLst>
                                            <p:cond delay="3999"/>
                                          </p:stCondLst>
                                        </p:cTn>
                                        <p:tgtEl>
                                          <p:spTgt spid="46"/>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54"/>
                                        </p:tgtEl>
                                      </p:cBhvr>
                                    </p:animEffect>
                                    <p:set>
                                      <p:cBhvr>
                                        <p:cTn id="640" dur="1" fill="hold">
                                          <p:stCondLst>
                                            <p:cond delay="3999"/>
                                          </p:stCondLst>
                                        </p:cTn>
                                        <p:tgtEl>
                                          <p:spTgt spid="54"/>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62"/>
                                        </p:tgtEl>
                                      </p:cBhvr>
                                    </p:animEffect>
                                    <p:set>
                                      <p:cBhvr>
                                        <p:cTn id="643" dur="1" fill="hold">
                                          <p:stCondLst>
                                            <p:cond delay="3999"/>
                                          </p:stCondLst>
                                        </p:cTn>
                                        <p:tgtEl>
                                          <p:spTgt spid="62"/>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0"/>
                                        </p:tgtEl>
                                      </p:cBhvr>
                                    </p:animEffect>
                                    <p:set>
                                      <p:cBhvr>
                                        <p:cTn id="646" dur="1" fill="hold">
                                          <p:stCondLst>
                                            <p:cond delay="3999"/>
                                          </p:stCondLst>
                                        </p:cTn>
                                        <p:tgtEl>
                                          <p:spTgt spid="70"/>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72"/>
                                        </p:tgtEl>
                                      </p:cBhvr>
                                    </p:animEffect>
                                    <p:set>
                                      <p:cBhvr>
                                        <p:cTn id="649" dur="1" fill="hold">
                                          <p:stCondLst>
                                            <p:cond delay="3999"/>
                                          </p:stCondLst>
                                        </p:cTn>
                                        <p:tgtEl>
                                          <p:spTgt spid="72"/>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6"/>
                                        </p:tgtEl>
                                      </p:cBhvr>
                                    </p:animEffect>
                                    <p:set>
                                      <p:cBhvr>
                                        <p:cTn id="652" dur="1" fill="hold">
                                          <p:stCondLst>
                                            <p:cond delay="3999"/>
                                          </p:stCondLst>
                                        </p:cTn>
                                        <p:tgtEl>
                                          <p:spTgt spid="26"/>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28"/>
                                        </p:tgtEl>
                                      </p:cBhvr>
                                    </p:animEffect>
                                    <p:set>
                                      <p:cBhvr>
                                        <p:cTn id="655" dur="1" fill="hold">
                                          <p:stCondLst>
                                            <p:cond delay="3999"/>
                                          </p:stCondLst>
                                        </p:cTn>
                                        <p:tgtEl>
                                          <p:spTgt spid="28"/>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0"/>
                                        </p:tgtEl>
                                      </p:cBhvr>
                                    </p:animEffect>
                                    <p:set>
                                      <p:cBhvr>
                                        <p:cTn id="658" dur="1" fill="hold">
                                          <p:stCondLst>
                                            <p:cond delay="3999"/>
                                          </p:stCondLst>
                                        </p:cTn>
                                        <p:tgtEl>
                                          <p:spTgt spid="30"/>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2"/>
                                        </p:tgtEl>
                                      </p:cBhvr>
                                    </p:animEffect>
                                    <p:set>
                                      <p:cBhvr>
                                        <p:cTn id="661" dur="1" fill="hold">
                                          <p:stCondLst>
                                            <p:cond delay="3999"/>
                                          </p:stCondLst>
                                        </p:cTn>
                                        <p:tgtEl>
                                          <p:spTgt spid="32"/>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4"/>
                                        </p:tgtEl>
                                      </p:cBhvr>
                                    </p:animEffect>
                                    <p:set>
                                      <p:cBhvr>
                                        <p:cTn id="664" dur="1" fill="hold">
                                          <p:stCondLst>
                                            <p:cond delay="3999"/>
                                          </p:stCondLst>
                                        </p:cTn>
                                        <p:tgtEl>
                                          <p:spTgt spid="34"/>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36"/>
                                        </p:tgtEl>
                                      </p:cBhvr>
                                    </p:animEffect>
                                    <p:set>
                                      <p:cBhvr>
                                        <p:cTn id="667" dur="1" fill="hold">
                                          <p:stCondLst>
                                            <p:cond delay="3999"/>
                                          </p:stCondLst>
                                        </p:cTn>
                                        <p:tgtEl>
                                          <p:spTgt spid="36"/>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42"/>
                                        </p:tgtEl>
                                      </p:cBhvr>
                                    </p:animEffect>
                                    <p:set>
                                      <p:cBhvr>
                                        <p:cTn id="670" dur="1" fill="hold">
                                          <p:stCondLst>
                                            <p:cond delay="3999"/>
                                          </p:stCondLst>
                                        </p:cTn>
                                        <p:tgtEl>
                                          <p:spTgt spid="42"/>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0"/>
                                        </p:tgtEl>
                                      </p:cBhvr>
                                    </p:animEffect>
                                    <p:set>
                                      <p:cBhvr>
                                        <p:cTn id="673" dur="1" fill="hold">
                                          <p:stCondLst>
                                            <p:cond delay="3999"/>
                                          </p:stCondLst>
                                        </p:cTn>
                                        <p:tgtEl>
                                          <p:spTgt spid="50"/>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58"/>
                                        </p:tgtEl>
                                      </p:cBhvr>
                                    </p:animEffect>
                                    <p:set>
                                      <p:cBhvr>
                                        <p:cTn id="676" dur="1" fill="hold">
                                          <p:stCondLst>
                                            <p:cond delay="3999"/>
                                          </p:stCondLst>
                                        </p:cTn>
                                        <p:tgtEl>
                                          <p:spTgt spid="58"/>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66"/>
                                        </p:tgtEl>
                                      </p:cBhvr>
                                    </p:animEffect>
                                    <p:set>
                                      <p:cBhvr>
                                        <p:cTn id="679" dur="1" fill="hold">
                                          <p:stCondLst>
                                            <p:cond delay="3999"/>
                                          </p:stCondLst>
                                        </p:cTn>
                                        <p:tgtEl>
                                          <p:spTgt spid="66"/>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1"/>
                                        </p:tgtEl>
                                      </p:cBhvr>
                                    </p:animEffect>
                                    <p:set>
                                      <p:cBhvr>
                                        <p:cTn id="682" dur="1" fill="hold">
                                          <p:stCondLst>
                                            <p:cond delay="3999"/>
                                          </p:stCondLst>
                                        </p:cTn>
                                        <p:tgtEl>
                                          <p:spTgt spid="71"/>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73"/>
                                        </p:tgtEl>
                                      </p:cBhvr>
                                    </p:animEffect>
                                    <p:set>
                                      <p:cBhvr>
                                        <p:cTn id="685" dur="1" fill="hold">
                                          <p:stCondLst>
                                            <p:cond delay="3999"/>
                                          </p:stCondLst>
                                        </p:cTn>
                                        <p:tgtEl>
                                          <p:spTgt spid="73"/>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7"/>
                                        </p:tgtEl>
                                      </p:cBhvr>
                                    </p:animEffect>
                                    <p:set>
                                      <p:cBhvr>
                                        <p:cTn id="688" dur="1" fill="hold">
                                          <p:stCondLst>
                                            <p:cond delay="3999"/>
                                          </p:stCondLst>
                                        </p:cTn>
                                        <p:tgtEl>
                                          <p:spTgt spid="27"/>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29"/>
                                        </p:tgtEl>
                                      </p:cBhvr>
                                    </p:animEffect>
                                    <p:set>
                                      <p:cBhvr>
                                        <p:cTn id="691" dur="1" fill="hold">
                                          <p:stCondLst>
                                            <p:cond delay="3999"/>
                                          </p:stCondLst>
                                        </p:cTn>
                                        <p:tgtEl>
                                          <p:spTgt spid="29"/>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1"/>
                                        </p:tgtEl>
                                      </p:cBhvr>
                                    </p:animEffect>
                                    <p:set>
                                      <p:cBhvr>
                                        <p:cTn id="694" dur="1" fill="hold">
                                          <p:stCondLst>
                                            <p:cond delay="3999"/>
                                          </p:stCondLst>
                                        </p:cTn>
                                        <p:tgtEl>
                                          <p:spTgt spid="31"/>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3"/>
                                        </p:tgtEl>
                                      </p:cBhvr>
                                    </p:animEffect>
                                    <p:set>
                                      <p:cBhvr>
                                        <p:cTn id="697" dur="1" fill="hold">
                                          <p:stCondLst>
                                            <p:cond delay="3999"/>
                                          </p:stCondLst>
                                        </p:cTn>
                                        <p:tgtEl>
                                          <p:spTgt spid="33"/>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5"/>
                                        </p:tgtEl>
                                      </p:cBhvr>
                                    </p:animEffect>
                                    <p:set>
                                      <p:cBhvr>
                                        <p:cTn id="700" dur="1" fill="hold">
                                          <p:stCondLst>
                                            <p:cond delay="3999"/>
                                          </p:stCondLst>
                                        </p:cTn>
                                        <p:tgtEl>
                                          <p:spTgt spid="35"/>
                                        </p:tgtEl>
                                        <p:attrNameLst>
                                          <p:attrName>style.visibility</p:attrName>
                                        </p:attrNameLst>
                                      </p:cBhvr>
                                      <p:to>
                                        <p:strVal val="hidden"/>
                                      </p:to>
                                    </p:set>
                                  </p:childTnLst>
                                </p:cTn>
                              </p:par>
                              <p:par>
                                <p:cTn id="701" presetID="5" presetClass="exit" presetSubtype="10" fill="hold" grpId="4" nodeType="withEffect">
                                  <p:stCondLst>
                                    <p:cond delay="0"/>
                                  </p:stCondLst>
                                  <p:childTnLst>
                                    <p:animEffect transition="out" filter="checkerboard(across)">
                                      <p:cBhvr>
                                        <p:cTn id="702" dur="4000"/>
                                        <p:tgtEl>
                                          <p:spTgt spid="37"/>
                                        </p:tgtEl>
                                      </p:cBhvr>
                                    </p:animEffect>
                                    <p:set>
                                      <p:cBhvr>
                                        <p:cTn id="703" dur="1" fill="hold">
                                          <p:stCondLst>
                                            <p:cond delay="3999"/>
                                          </p:stCondLst>
                                        </p:cTn>
                                        <p:tgtEl>
                                          <p:spTgt spid="37"/>
                                        </p:tgtEl>
                                        <p:attrNameLst>
                                          <p:attrName>style.visibility</p:attrName>
                                        </p:attrNameLst>
                                      </p:cBhvr>
                                      <p:to>
                                        <p:strVal val="hidden"/>
                                      </p:to>
                                    </p:set>
                                  </p:childTnLst>
                                </p:cTn>
                              </p:par>
                              <p:par>
                                <p:cTn id="704" presetID="8" presetClass="emph" presetSubtype="0" fill="hold" grpId="5" nodeType="withEffect">
                                  <p:stCondLst>
                                    <p:cond delay="0"/>
                                  </p:stCondLst>
                                  <p:childTnLst>
                                    <p:animRot by="-21600000">
                                      <p:cBhvr>
                                        <p:cTn id="705" dur="4000" fill="hold"/>
                                        <p:tgtEl>
                                          <p:spTgt spid="41"/>
                                        </p:tgtEl>
                                        <p:attrNameLst>
                                          <p:attrName>r</p:attrName>
                                        </p:attrNameLst>
                                      </p:cBhvr>
                                    </p:animRot>
                                  </p:childTnLst>
                                </p:cTn>
                              </p:par>
                              <p:par>
                                <p:cTn id="706" presetID="8" presetClass="emph" presetSubtype="0" fill="hold" grpId="5" nodeType="withEffect">
                                  <p:stCondLst>
                                    <p:cond delay="0"/>
                                  </p:stCondLst>
                                  <p:childTnLst>
                                    <p:animRot by="-21600000">
                                      <p:cBhvr>
                                        <p:cTn id="707" dur="4000" fill="hold"/>
                                        <p:tgtEl>
                                          <p:spTgt spid="46"/>
                                        </p:tgtEl>
                                        <p:attrNameLst>
                                          <p:attrName>r</p:attrName>
                                        </p:attrNameLst>
                                      </p:cBhvr>
                                    </p:animRot>
                                  </p:childTnLst>
                                </p:cTn>
                              </p:par>
                              <p:par>
                                <p:cTn id="708" presetID="8" presetClass="emph" presetSubtype="0" fill="hold" grpId="5" nodeType="withEffect">
                                  <p:stCondLst>
                                    <p:cond delay="0"/>
                                  </p:stCondLst>
                                  <p:childTnLst>
                                    <p:animRot by="-21600000">
                                      <p:cBhvr>
                                        <p:cTn id="709" dur="4000" fill="hold"/>
                                        <p:tgtEl>
                                          <p:spTgt spid="54"/>
                                        </p:tgtEl>
                                        <p:attrNameLst>
                                          <p:attrName>r</p:attrName>
                                        </p:attrNameLst>
                                      </p:cBhvr>
                                    </p:animRot>
                                  </p:childTnLst>
                                </p:cTn>
                              </p:par>
                              <p:par>
                                <p:cTn id="710" presetID="8" presetClass="emph" presetSubtype="0" fill="hold" grpId="5" nodeType="withEffect">
                                  <p:stCondLst>
                                    <p:cond delay="0"/>
                                  </p:stCondLst>
                                  <p:childTnLst>
                                    <p:animRot by="-21600000">
                                      <p:cBhvr>
                                        <p:cTn id="711" dur="4000" fill="hold"/>
                                        <p:tgtEl>
                                          <p:spTgt spid="62"/>
                                        </p:tgtEl>
                                        <p:attrNameLst>
                                          <p:attrName>r</p:attrName>
                                        </p:attrNameLst>
                                      </p:cBhvr>
                                    </p:animRot>
                                  </p:childTnLst>
                                </p:cTn>
                              </p:par>
                              <p:par>
                                <p:cTn id="712" presetID="8" presetClass="emph" presetSubtype="0" fill="hold" grpId="5" nodeType="withEffect">
                                  <p:stCondLst>
                                    <p:cond delay="0"/>
                                  </p:stCondLst>
                                  <p:childTnLst>
                                    <p:animRot by="-21600000">
                                      <p:cBhvr>
                                        <p:cTn id="713" dur="4000" fill="hold"/>
                                        <p:tgtEl>
                                          <p:spTgt spid="70"/>
                                        </p:tgtEl>
                                        <p:attrNameLst>
                                          <p:attrName>r</p:attrName>
                                        </p:attrNameLst>
                                      </p:cBhvr>
                                    </p:animRot>
                                  </p:childTnLst>
                                </p:cTn>
                              </p:par>
                              <p:par>
                                <p:cTn id="714" presetID="8" presetClass="emph" presetSubtype="0" fill="hold" grpId="5" nodeType="withEffect">
                                  <p:stCondLst>
                                    <p:cond delay="0"/>
                                  </p:stCondLst>
                                  <p:childTnLst>
                                    <p:animRot by="-21600000">
                                      <p:cBhvr>
                                        <p:cTn id="715" dur="4000" fill="hold"/>
                                        <p:tgtEl>
                                          <p:spTgt spid="72"/>
                                        </p:tgtEl>
                                        <p:attrNameLst>
                                          <p:attrName>r</p:attrName>
                                        </p:attrNameLst>
                                      </p:cBhvr>
                                    </p:animRot>
                                  </p:childTnLst>
                                </p:cTn>
                              </p:par>
                              <p:par>
                                <p:cTn id="716" presetID="8" presetClass="emph" presetSubtype="0" fill="hold" grpId="5" nodeType="withEffect">
                                  <p:stCondLst>
                                    <p:cond delay="0"/>
                                  </p:stCondLst>
                                  <p:childTnLst>
                                    <p:animRot by="-21600000">
                                      <p:cBhvr>
                                        <p:cTn id="717" dur="4000" fill="hold"/>
                                        <p:tgtEl>
                                          <p:spTgt spid="26"/>
                                        </p:tgtEl>
                                        <p:attrNameLst>
                                          <p:attrName>r</p:attrName>
                                        </p:attrNameLst>
                                      </p:cBhvr>
                                    </p:animRot>
                                  </p:childTnLst>
                                </p:cTn>
                              </p:par>
                              <p:par>
                                <p:cTn id="718" presetID="8" presetClass="emph" presetSubtype="0" fill="hold" grpId="5" nodeType="withEffect">
                                  <p:stCondLst>
                                    <p:cond delay="0"/>
                                  </p:stCondLst>
                                  <p:childTnLst>
                                    <p:animRot by="-21600000">
                                      <p:cBhvr>
                                        <p:cTn id="719" dur="4000" fill="hold"/>
                                        <p:tgtEl>
                                          <p:spTgt spid="28"/>
                                        </p:tgtEl>
                                        <p:attrNameLst>
                                          <p:attrName>r</p:attrName>
                                        </p:attrNameLst>
                                      </p:cBhvr>
                                    </p:animRot>
                                  </p:childTnLst>
                                </p:cTn>
                              </p:par>
                              <p:par>
                                <p:cTn id="720" presetID="8" presetClass="emph" presetSubtype="0" fill="hold" grpId="5" nodeType="withEffect">
                                  <p:stCondLst>
                                    <p:cond delay="0"/>
                                  </p:stCondLst>
                                  <p:childTnLst>
                                    <p:animRot by="-21600000">
                                      <p:cBhvr>
                                        <p:cTn id="721" dur="4000" fill="hold"/>
                                        <p:tgtEl>
                                          <p:spTgt spid="30"/>
                                        </p:tgtEl>
                                        <p:attrNameLst>
                                          <p:attrName>r</p:attrName>
                                        </p:attrNameLst>
                                      </p:cBhvr>
                                    </p:animRot>
                                  </p:childTnLst>
                                </p:cTn>
                              </p:par>
                              <p:par>
                                <p:cTn id="722" presetID="8" presetClass="emph" presetSubtype="0" fill="hold" grpId="5" nodeType="withEffect">
                                  <p:stCondLst>
                                    <p:cond delay="0"/>
                                  </p:stCondLst>
                                  <p:childTnLst>
                                    <p:animRot by="-21600000">
                                      <p:cBhvr>
                                        <p:cTn id="723" dur="4000" fill="hold"/>
                                        <p:tgtEl>
                                          <p:spTgt spid="32"/>
                                        </p:tgtEl>
                                        <p:attrNameLst>
                                          <p:attrName>r</p:attrName>
                                        </p:attrNameLst>
                                      </p:cBhvr>
                                    </p:animRot>
                                  </p:childTnLst>
                                </p:cTn>
                              </p:par>
                              <p:par>
                                <p:cTn id="724" presetID="8" presetClass="emph" presetSubtype="0" fill="hold" grpId="5" nodeType="withEffect">
                                  <p:stCondLst>
                                    <p:cond delay="0"/>
                                  </p:stCondLst>
                                  <p:childTnLst>
                                    <p:animRot by="-21600000">
                                      <p:cBhvr>
                                        <p:cTn id="725" dur="4000" fill="hold"/>
                                        <p:tgtEl>
                                          <p:spTgt spid="34"/>
                                        </p:tgtEl>
                                        <p:attrNameLst>
                                          <p:attrName>r</p:attrName>
                                        </p:attrNameLst>
                                      </p:cBhvr>
                                    </p:animRot>
                                  </p:childTnLst>
                                </p:cTn>
                              </p:par>
                              <p:par>
                                <p:cTn id="726" presetID="8" presetClass="emph" presetSubtype="0" fill="hold" grpId="5" nodeType="withEffect">
                                  <p:stCondLst>
                                    <p:cond delay="0"/>
                                  </p:stCondLst>
                                  <p:childTnLst>
                                    <p:animRot by="-21600000">
                                      <p:cBhvr>
                                        <p:cTn id="727" dur="4000" fill="hold"/>
                                        <p:tgtEl>
                                          <p:spTgt spid="36"/>
                                        </p:tgtEl>
                                        <p:attrNameLst>
                                          <p:attrName>r</p:attrName>
                                        </p:attrNameLst>
                                      </p:cBhvr>
                                    </p:animRot>
                                  </p:childTnLst>
                                </p:cTn>
                              </p:par>
                              <p:par>
                                <p:cTn id="728" presetID="8" presetClass="emph" presetSubtype="0" fill="hold" grpId="5" nodeType="withEffect">
                                  <p:stCondLst>
                                    <p:cond delay="0"/>
                                  </p:stCondLst>
                                  <p:childTnLst>
                                    <p:animRot by="-21600000">
                                      <p:cBhvr>
                                        <p:cTn id="729" dur="4000" fill="hold"/>
                                        <p:tgtEl>
                                          <p:spTgt spid="42"/>
                                        </p:tgtEl>
                                        <p:attrNameLst>
                                          <p:attrName>r</p:attrName>
                                        </p:attrNameLst>
                                      </p:cBhvr>
                                    </p:animRot>
                                  </p:childTnLst>
                                </p:cTn>
                              </p:par>
                              <p:par>
                                <p:cTn id="730" presetID="8" presetClass="emph" presetSubtype="0" fill="hold" grpId="5" nodeType="withEffect">
                                  <p:stCondLst>
                                    <p:cond delay="0"/>
                                  </p:stCondLst>
                                  <p:childTnLst>
                                    <p:animRot by="-21600000">
                                      <p:cBhvr>
                                        <p:cTn id="731" dur="4000" fill="hold"/>
                                        <p:tgtEl>
                                          <p:spTgt spid="50"/>
                                        </p:tgtEl>
                                        <p:attrNameLst>
                                          <p:attrName>r</p:attrName>
                                        </p:attrNameLst>
                                      </p:cBhvr>
                                    </p:animRot>
                                  </p:childTnLst>
                                </p:cTn>
                              </p:par>
                              <p:par>
                                <p:cTn id="732" presetID="8" presetClass="emph" presetSubtype="0" fill="hold" grpId="5" nodeType="withEffect">
                                  <p:stCondLst>
                                    <p:cond delay="0"/>
                                  </p:stCondLst>
                                  <p:childTnLst>
                                    <p:animRot by="-21600000">
                                      <p:cBhvr>
                                        <p:cTn id="733" dur="4000" fill="hold"/>
                                        <p:tgtEl>
                                          <p:spTgt spid="58"/>
                                        </p:tgtEl>
                                        <p:attrNameLst>
                                          <p:attrName>r</p:attrName>
                                        </p:attrNameLst>
                                      </p:cBhvr>
                                    </p:animRot>
                                  </p:childTnLst>
                                </p:cTn>
                              </p:par>
                              <p:par>
                                <p:cTn id="734" presetID="8" presetClass="emph" presetSubtype="0" fill="hold" grpId="5" nodeType="withEffect">
                                  <p:stCondLst>
                                    <p:cond delay="0"/>
                                  </p:stCondLst>
                                  <p:childTnLst>
                                    <p:animRot by="-21600000">
                                      <p:cBhvr>
                                        <p:cTn id="735" dur="4000" fill="hold"/>
                                        <p:tgtEl>
                                          <p:spTgt spid="66"/>
                                        </p:tgtEl>
                                        <p:attrNameLst>
                                          <p:attrName>r</p:attrName>
                                        </p:attrNameLst>
                                      </p:cBhvr>
                                    </p:animRot>
                                  </p:childTnLst>
                                </p:cTn>
                              </p:par>
                              <p:par>
                                <p:cTn id="736" presetID="8" presetClass="emph" presetSubtype="0" fill="hold" grpId="5" nodeType="withEffect">
                                  <p:stCondLst>
                                    <p:cond delay="0"/>
                                  </p:stCondLst>
                                  <p:childTnLst>
                                    <p:animRot by="-21600000">
                                      <p:cBhvr>
                                        <p:cTn id="737" dur="4000" fill="hold"/>
                                        <p:tgtEl>
                                          <p:spTgt spid="71"/>
                                        </p:tgtEl>
                                        <p:attrNameLst>
                                          <p:attrName>r</p:attrName>
                                        </p:attrNameLst>
                                      </p:cBhvr>
                                    </p:animRot>
                                  </p:childTnLst>
                                </p:cTn>
                              </p:par>
                              <p:par>
                                <p:cTn id="738" presetID="8" presetClass="emph" presetSubtype="0" fill="hold" grpId="5" nodeType="withEffect">
                                  <p:stCondLst>
                                    <p:cond delay="0"/>
                                  </p:stCondLst>
                                  <p:childTnLst>
                                    <p:animRot by="-21600000">
                                      <p:cBhvr>
                                        <p:cTn id="739" dur="4000" fill="hold"/>
                                        <p:tgtEl>
                                          <p:spTgt spid="73"/>
                                        </p:tgtEl>
                                        <p:attrNameLst>
                                          <p:attrName>r</p:attrName>
                                        </p:attrNameLst>
                                      </p:cBhvr>
                                    </p:animRot>
                                  </p:childTnLst>
                                </p:cTn>
                              </p:par>
                              <p:par>
                                <p:cTn id="740" presetID="8" presetClass="emph" presetSubtype="0" fill="hold" grpId="5" nodeType="withEffect">
                                  <p:stCondLst>
                                    <p:cond delay="0"/>
                                  </p:stCondLst>
                                  <p:childTnLst>
                                    <p:animRot by="-21600000">
                                      <p:cBhvr>
                                        <p:cTn id="741" dur="4000" fill="hold"/>
                                        <p:tgtEl>
                                          <p:spTgt spid="27"/>
                                        </p:tgtEl>
                                        <p:attrNameLst>
                                          <p:attrName>r</p:attrName>
                                        </p:attrNameLst>
                                      </p:cBhvr>
                                    </p:animRot>
                                  </p:childTnLst>
                                </p:cTn>
                              </p:par>
                              <p:par>
                                <p:cTn id="742" presetID="8" presetClass="emph" presetSubtype="0" fill="hold" grpId="5" nodeType="withEffect">
                                  <p:stCondLst>
                                    <p:cond delay="0"/>
                                  </p:stCondLst>
                                  <p:childTnLst>
                                    <p:animRot by="-21600000">
                                      <p:cBhvr>
                                        <p:cTn id="743" dur="4000" fill="hold"/>
                                        <p:tgtEl>
                                          <p:spTgt spid="29"/>
                                        </p:tgtEl>
                                        <p:attrNameLst>
                                          <p:attrName>r</p:attrName>
                                        </p:attrNameLst>
                                      </p:cBhvr>
                                    </p:animRot>
                                  </p:childTnLst>
                                </p:cTn>
                              </p:par>
                              <p:par>
                                <p:cTn id="744" presetID="8" presetClass="emph" presetSubtype="0" fill="hold" grpId="5" nodeType="withEffect">
                                  <p:stCondLst>
                                    <p:cond delay="0"/>
                                  </p:stCondLst>
                                  <p:childTnLst>
                                    <p:animRot by="-21600000">
                                      <p:cBhvr>
                                        <p:cTn id="745" dur="4000" fill="hold"/>
                                        <p:tgtEl>
                                          <p:spTgt spid="31"/>
                                        </p:tgtEl>
                                        <p:attrNameLst>
                                          <p:attrName>r</p:attrName>
                                        </p:attrNameLst>
                                      </p:cBhvr>
                                    </p:animRot>
                                  </p:childTnLst>
                                </p:cTn>
                              </p:par>
                              <p:par>
                                <p:cTn id="746" presetID="8" presetClass="emph" presetSubtype="0" fill="hold" grpId="5" nodeType="withEffect">
                                  <p:stCondLst>
                                    <p:cond delay="0"/>
                                  </p:stCondLst>
                                  <p:childTnLst>
                                    <p:animRot by="-21600000">
                                      <p:cBhvr>
                                        <p:cTn id="747" dur="4000" fill="hold"/>
                                        <p:tgtEl>
                                          <p:spTgt spid="33"/>
                                        </p:tgtEl>
                                        <p:attrNameLst>
                                          <p:attrName>r</p:attrName>
                                        </p:attrNameLst>
                                      </p:cBhvr>
                                    </p:animRot>
                                  </p:childTnLst>
                                </p:cTn>
                              </p:par>
                              <p:par>
                                <p:cTn id="748" presetID="8" presetClass="emph" presetSubtype="0" fill="hold" grpId="5" nodeType="withEffect">
                                  <p:stCondLst>
                                    <p:cond delay="0"/>
                                  </p:stCondLst>
                                  <p:childTnLst>
                                    <p:animRot by="-21600000">
                                      <p:cBhvr>
                                        <p:cTn id="749" dur="4000" fill="hold"/>
                                        <p:tgtEl>
                                          <p:spTgt spid="35"/>
                                        </p:tgtEl>
                                        <p:attrNameLst>
                                          <p:attrName>r</p:attrName>
                                        </p:attrNameLst>
                                      </p:cBhvr>
                                    </p:animRot>
                                  </p:childTnLst>
                                </p:cTn>
                              </p:par>
                              <p:par>
                                <p:cTn id="750" presetID="8" presetClass="emph" presetSubtype="0" fill="hold" grpId="5" nodeType="withEffect">
                                  <p:stCondLst>
                                    <p:cond delay="0"/>
                                  </p:stCondLst>
                                  <p:childTnLst>
                                    <p:animRot by="-21600000">
                                      <p:cBhvr>
                                        <p:cTn id="751" dur="4000" fill="hold"/>
                                        <p:tgtEl>
                                          <p:spTgt spid="37"/>
                                        </p:tgtEl>
                                        <p:attrNameLst>
                                          <p:attrName>r</p:attrName>
                                        </p:attrNameLst>
                                      </p:cBhvr>
                                    </p:animRot>
                                  </p:childTnLst>
                                </p:cTn>
                              </p:par>
                              <p:par>
                                <p:cTn id="752" presetID="2" presetClass="exit" presetSubtype="6" fill="hold" grpId="3" nodeType="withEffect">
                                  <p:stCondLst>
                                    <p:cond delay="0"/>
                                  </p:stCondLst>
                                  <p:childTnLst>
                                    <p:anim calcmode="lin" valueType="num">
                                      <p:cBhvr additive="base">
                                        <p:cTn id="753" dur="4000"/>
                                        <p:tgtEl>
                                          <p:spTgt spid="55"/>
                                        </p:tgtEl>
                                        <p:attrNameLst>
                                          <p:attrName>ppt_x</p:attrName>
                                        </p:attrNameLst>
                                      </p:cBhvr>
                                      <p:tavLst>
                                        <p:tav tm="0">
                                          <p:val>
                                            <p:strVal val="ppt_x"/>
                                          </p:val>
                                        </p:tav>
                                        <p:tav tm="100000">
                                          <p:val>
                                            <p:strVal val="1+ppt_w/2"/>
                                          </p:val>
                                        </p:tav>
                                      </p:tavLst>
                                    </p:anim>
                                    <p:anim calcmode="lin" valueType="num">
                                      <p:cBhvr additive="base">
                                        <p:cTn id="754" dur="4000"/>
                                        <p:tgtEl>
                                          <p:spTgt spid="55"/>
                                        </p:tgtEl>
                                        <p:attrNameLst>
                                          <p:attrName>ppt_y</p:attrName>
                                        </p:attrNameLst>
                                      </p:cBhvr>
                                      <p:tavLst>
                                        <p:tav tm="0">
                                          <p:val>
                                            <p:strVal val="ppt_y"/>
                                          </p:val>
                                        </p:tav>
                                        <p:tav tm="100000">
                                          <p:val>
                                            <p:strVal val="1+ppt_h/2"/>
                                          </p:val>
                                        </p:tav>
                                      </p:tavLst>
                                    </p:anim>
                                    <p:set>
                                      <p:cBhvr>
                                        <p:cTn id="755" dur="1" fill="hold">
                                          <p:stCondLst>
                                            <p:cond delay="3999"/>
                                          </p:stCondLst>
                                        </p:cTn>
                                        <p:tgtEl>
                                          <p:spTgt spid="55"/>
                                        </p:tgtEl>
                                        <p:attrNameLst>
                                          <p:attrName>style.visibility</p:attrName>
                                        </p:attrNameLst>
                                      </p:cBhvr>
                                      <p:to>
                                        <p:strVal val="hidden"/>
                                      </p:to>
                                    </p:set>
                                  </p:childTnLst>
                                </p:cTn>
                              </p:par>
                              <p:par>
                                <p:cTn id="756" presetID="2" presetClass="exit" presetSubtype="6" fill="hold" grpId="3" nodeType="withEffect">
                                  <p:stCondLst>
                                    <p:cond delay="0"/>
                                  </p:stCondLst>
                                  <p:childTnLst>
                                    <p:anim calcmode="lin" valueType="num">
                                      <p:cBhvr additive="base">
                                        <p:cTn id="757" dur="4000"/>
                                        <p:tgtEl>
                                          <p:spTgt spid="57"/>
                                        </p:tgtEl>
                                        <p:attrNameLst>
                                          <p:attrName>ppt_x</p:attrName>
                                        </p:attrNameLst>
                                      </p:cBhvr>
                                      <p:tavLst>
                                        <p:tav tm="0">
                                          <p:val>
                                            <p:strVal val="ppt_x"/>
                                          </p:val>
                                        </p:tav>
                                        <p:tav tm="100000">
                                          <p:val>
                                            <p:strVal val="1+ppt_w/2"/>
                                          </p:val>
                                        </p:tav>
                                      </p:tavLst>
                                    </p:anim>
                                    <p:anim calcmode="lin" valueType="num">
                                      <p:cBhvr additive="base">
                                        <p:cTn id="758" dur="4000"/>
                                        <p:tgtEl>
                                          <p:spTgt spid="57"/>
                                        </p:tgtEl>
                                        <p:attrNameLst>
                                          <p:attrName>ppt_y</p:attrName>
                                        </p:attrNameLst>
                                      </p:cBhvr>
                                      <p:tavLst>
                                        <p:tav tm="0">
                                          <p:val>
                                            <p:strVal val="ppt_y"/>
                                          </p:val>
                                        </p:tav>
                                        <p:tav tm="100000">
                                          <p:val>
                                            <p:strVal val="1+ppt_h/2"/>
                                          </p:val>
                                        </p:tav>
                                      </p:tavLst>
                                    </p:anim>
                                    <p:set>
                                      <p:cBhvr>
                                        <p:cTn id="759" dur="1" fill="hold">
                                          <p:stCondLst>
                                            <p:cond delay="3999"/>
                                          </p:stCondLst>
                                        </p:cTn>
                                        <p:tgtEl>
                                          <p:spTgt spid="57"/>
                                        </p:tgtEl>
                                        <p:attrNameLst>
                                          <p:attrName>style.visibility</p:attrName>
                                        </p:attrNameLst>
                                      </p:cBhvr>
                                      <p:to>
                                        <p:strVal val="hidden"/>
                                      </p:to>
                                    </p:set>
                                  </p:childTnLst>
                                </p:cTn>
                              </p:par>
                              <p:par>
                                <p:cTn id="760" presetID="2" presetClass="exit" presetSubtype="6" fill="hold" grpId="3" nodeType="withEffect">
                                  <p:stCondLst>
                                    <p:cond delay="0"/>
                                  </p:stCondLst>
                                  <p:childTnLst>
                                    <p:anim calcmode="lin" valueType="num">
                                      <p:cBhvr additive="base">
                                        <p:cTn id="761" dur="4000"/>
                                        <p:tgtEl>
                                          <p:spTgt spid="60"/>
                                        </p:tgtEl>
                                        <p:attrNameLst>
                                          <p:attrName>ppt_x</p:attrName>
                                        </p:attrNameLst>
                                      </p:cBhvr>
                                      <p:tavLst>
                                        <p:tav tm="0">
                                          <p:val>
                                            <p:strVal val="ppt_x"/>
                                          </p:val>
                                        </p:tav>
                                        <p:tav tm="100000">
                                          <p:val>
                                            <p:strVal val="1+ppt_w/2"/>
                                          </p:val>
                                        </p:tav>
                                      </p:tavLst>
                                    </p:anim>
                                    <p:anim calcmode="lin" valueType="num">
                                      <p:cBhvr additive="base">
                                        <p:cTn id="762" dur="4000"/>
                                        <p:tgtEl>
                                          <p:spTgt spid="60"/>
                                        </p:tgtEl>
                                        <p:attrNameLst>
                                          <p:attrName>ppt_y</p:attrName>
                                        </p:attrNameLst>
                                      </p:cBhvr>
                                      <p:tavLst>
                                        <p:tav tm="0">
                                          <p:val>
                                            <p:strVal val="ppt_y"/>
                                          </p:val>
                                        </p:tav>
                                        <p:tav tm="100000">
                                          <p:val>
                                            <p:strVal val="1+ppt_h/2"/>
                                          </p:val>
                                        </p:tav>
                                      </p:tavLst>
                                    </p:anim>
                                    <p:set>
                                      <p:cBhvr>
                                        <p:cTn id="763" dur="1" fill="hold">
                                          <p:stCondLst>
                                            <p:cond delay="3999"/>
                                          </p:stCondLst>
                                        </p:cTn>
                                        <p:tgtEl>
                                          <p:spTgt spid="60"/>
                                        </p:tgtEl>
                                        <p:attrNameLst>
                                          <p:attrName>style.visibility</p:attrName>
                                        </p:attrNameLst>
                                      </p:cBhvr>
                                      <p:to>
                                        <p:strVal val="hidden"/>
                                      </p:to>
                                    </p:set>
                                  </p:childTnLst>
                                </p:cTn>
                              </p:par>
                              <p:par>
                                <p:cTn id="764" presetID="2" presetClass="exit" presetSubtype="6" fill="hold" grpId="3" nodeType="withEffect">
                                  <p:stCondLst>
                                    <p:cond delay="0"/>
                                  </p:stCondLst>
                                  <p:childTnLst>
                                    <p:anim calcmode="lin" valueType="num">
                                      <p:cBhvr additive="base">
                                        <p:cTn id="765" dur="4000"/>
                                        <p:tgtEl>
                                          <p:spTgt spid="63"/>
                                        </p:tgtEl>
                                        <p:attrNameLst>
                                          <p:attrName>ppt_x</p:attrName>
                                        </p:attrNameLst>
                                      </p:cBhvr>
                                      <p:tavLst>
                                        <p:tav tm="0">
                                          <p:val>
                                            <p:strVal val="ppt_x"/>
                                          </p:val>
                                        </p:tav>
                                        <p:tav tm="100000">
                                          <p:val>
                                            <p:strVal val="1+ppt_w/2"/>
                                          </p:val>
                                        </p:tav>
                                      </p:tavLst>
                                    </p:anim>
                                    <p:anim calcmode="lin" valueType="num">
                                      <p:cBhvr additive="base">
                                        <p:cTn id="766" dur="4000"/>
                                        <p:tgtEl>
                                          <p:spTgt spid="63"/>
                                        </p:tgtEl>
                                        <p:attrNameLst>
                                          <p:attrName>ppt_y</p:attrName>
                                        </p:attrNameLst>
                                      </p:cBhvr>
                                      <p:tavLst>
                                        <p:tav tm="0">
                                          <p:val>
                                            <p:strVal val="ppt_y"/>
                                          </p:val>
                                        </p:tav>
                                        <p:tav tm="100000">
                                          <p:val>
                                            <p:strVal val="1+ppt_h/2"/>
                                          </p:val>
                                        </p:tav>
                                      </p:tavLst>
                                    </p:anim>
                                    <p:set>
                                      <p:cBhvr>
                                        <p:cTn id="767" dur="1" fill="hold">
                                          <p:stCondLst>
                                            <p:cond delay="3999"/>
                                          </p:stCondLst>
                                        </p:cTn>
                                        <p:tgtEl>
                                          <p:spTgt spid="63"/>
                                        </p:tgtEl>
                                        <p:attrNameLst>
                                          <p:attrName>style.visibility</p:attrName>
                                        </p:attrNameLst>
                                      </p:cBhvr>
                                      <p:to>
                                        <p:strVal val="hidden"/>
                                      </p:to>
                                    </p:set>
                                  </p:childTnLst>
                                </p:cTn>
                              </p:par>
                              <p:par>
                                <p:cTn id="768" presetID="2" presetClass="exit" presetSubtype="6" fill="hold" grpId="3" nodeType="withEffect">
                                  <p:stCondLst>
                                    <p:cond delay="0"/>
                                  </p:stCondLst>
                                  <p:childTnLst>
                                    <p:anim calcmode="lin" valueType="num">
                                      <p:cBhvr additive="base">
                                        <p:cTn id="769" dur="4000"/>
                                        <p:tgtEl>
                                          <p:spTgt spid="65"/>
                                        </p:tgtEl>
                                        <p:attrNameLst>
                                          <p:attrName>ppt_x</p:attrName>
                                        </p:attrNameLst>
                                      </p:cBhvr>
                                      <p:tavLst>
                                        <p:tav tm="0">
                                          <p:val>
                                            <p:strVal val="ppt_x"/>
                                          </p:val>
                                        </p:tav>
                                        <p:tav tm="100000">
                                          <p:val>
                                            <p:strVal val="1+ppt_w/2"/>
                                          </p:val>
                                        </p:tav>
                                      </p:tavLst>
                                    </p:anim>
                                    <p:anim calcmode="lin" valueType="num">
                                      <p:cBhvr additive="base">
                                        <p:cTn id="770" dur="4000"/>
                                        <p:tgtEl>
                                          <p:spTgt spid="65"/>
                                        </p:tgtEl>
                                        <p:attrNameLst>
                                          <p:attrName>ppt_y</p:attrName>
                                        </p:attrNameLst>
                                      </p:cBhvr>
                                      <p:tavLst>
                                        <p:tav tm="0">
                                          <p:val>
                                            <p:strVal val="ppt_y"/>
                                          </p:val>
                                        </p:tav>
                                        <p:tav tm="100000">
                                          <p:val>
                                            <p:strVal val="1+ppt_h/2"/>
                                          </p:val>
                                        </p:tav>
                                      </p:tavLst>
                                    </p:anim>
                                    <p:set>
                                      <p:cBhvr>
                                        <p:cTn id="771" dur="1" fill="hold">
                                          <p:stCondLst>
                                            <p:cond delay="3999"/>
                                          </p:stCondLst>
                                        </p:cTn>
                                        <p:tgtEl>
                                          <p:spTgt spid="65"/>
                                        </p:tgtEl>
                                        <p:attrNameLst>
                                          <p:attrName>style.visibility</p:attrName>
                                        </p:attrNameLst>
                                      </p:cBhvr>
                                      <p:to>
                                        <p:strVal val="hidden"/>
                                      </p:to>
                                    </p:set>
                                  </p:childTnLst>
                                </p:cTn>
                              </p:par>
                              <p:par>
                                <p:cTn id="772" presetID="2" presetClass="exit" presetSubtype="6" fill="hold" grpId="3" nodeType="withEffect">
                                  <p:stCondLst>
                                    <p:cond delay="0"/>
                                  </p:stCondLst>
                                  <p:childTnLst>
                                    <p:anim calcmode="lin" valueType="num">
                                      <p:cBhvr additive="base">
                                        <p:cTn id="773" dur="4000"/>
                                        <p:tgtEl>
                                          <p:spTgt spid="68"/>
                                        </p:tgtEl>
                                        <p:attrNameLst>
                                          <p:attrName>ppt_x</p:attrName>
                                        </p:attrNameLst>
                                      </p:cBhvr>
                                      <p:tavLst>
                                        <p:tav tm="0">
                                          <p:val>
                                            <p:strVal val="ppt_x"/>
                                          </p:val>
                                        </p:tav>
                                        <p:tav tm="100000">
                                          <p:val>
                                            <p:strVal val="1+ppt_w/2"/>
                                          </p:val>
                                        </p:tav>
                                      </p:tavLst>
                                    </p:anim>
                                    <p:anim calcmode="lin" valueType="num">
                                      <p:cBhvr additive="base">
                                        <p:cTn id="774" dur="4000"/>
                                        <p:tgtEl>
                                          <p:spTgt spid="68"/>
                                        </p:tgtEl>
                                        <p:attrNameLst>
                                          <p:attrName>ppt_y</p:attrName>
                                        </p:attrNameLst>
                                      </p:cBhvr>
                                      <p:tavLst>
                                        <p:tav tm="0">
                                          <p:val>
                                            <p:strVal val="ppt_y"/>
                                          </p:val>
                                        </p:tav>
                                        <p:tav tm="100000">
                                          <p:val>
                                            <p:strVal val="1+ppt_h/2"/>
                                          </p:val>
                                        </p:tav>
                                      </p:tavLst>
                                    </p:anim>
                                    <p:set>
                                      <p:cBhvr>
                                        <p:cTn id="775" dur="1" fill="hold">
                                          <p:stCondLst>
                                            <p:cond delay="3999"/>
                                          </p:stCondLst>
                                        </p:cTn>
                                        <p:tgtEl>
                                          <p:spTgt spid="68"/>
                                        </p:tgtEl>
                                        <p:attrNameLst>
                                          <p:attrName>style.visibility</p:attrName>
                                        </p:attrNameLst>
                                      </p:cBhvr>
                                      <p:to>
                                        <p:strVal val="hidden"/>
                                      </p:to>
                                    </p:set>
                                  </p:childTnLst>
                                </p:cTn>
                              </p:par>
                              <p:par>
                                <p:cTn id="776" presetID="2" presetClass="exit" presetSubtype="6" fill="hold" grpId="3" nodeType="withEffect">
                                  <p:stCondLst>
                                    <p:cond delay="0"/>
                                  </p:stCondLst>
                                  <p:childTnLst>
                                    <p:anim calcmode="lin" valueType="num">
                                      <p:cBhvr additive="base">
                                        <p:cTn id="777" dur="4000"/>
                                        <p:tgtEl>
                                          <p:spTgt spid="56"/>
                                        </p:tgtEl>
                                        <p:attrNameLst>
                                          <p:attrName>ppt_x</p:attrName>
                                        </p:attrNameLst>
                                      </p:cBhvr>
                                      <p:tavLst>
                                        <p:tav tm="0">
                                          <p:val>
                                            <p:strVal val="ppt_x"/>
                                          </p:val>
                                        </p:tav>
                                        <p:tav tm="100000">
                                          <p:val>
                                            <p:strVal val="1+ppt_w/2"/>
                                          </p:val>
                                        </p:tav>
                                      </p:tavLst>
                                    </p:anim>
                                    <p:anim calcmode="lin" valueType="num">
                                      <p:cBhvr additive="base">
                                        <p:cTn id="778" dur="4000"/>
                                        <p:tgtEl>
                                          <p:spTgt spid="56"/>
                                        </p:tgtEl>
                                        <p:attrNameLst>
                                          <p:attrName>ppt_y</p:attrName>
                                        </p:attrNameLst>
                                      </p:cBhvr>
                                      <p:tavLst>
                                        <p:tav tm="0">
                                          <p:val>
                                            <p:strVal val="ppt_y"/>
                                          </p:val>
                                        </p:tav>
                                        <p:tav tm="100000">
                                          <p:val>
                                            <p:strVal val="1+ppt_h/2"/>
                                          </p:val>
                                        </p:tav>
                                      </p:tavLst>
                                    </p:anim>
                                    <p:set>
                                      <p:cBhvr>
                                        <p:cTn id="779" dur="1" fill="hold">
                                          <p:stCondLst>
                                            <p:cond delay="3999"/>
                                          </p:stCondLst>
                                        </p:cTn>
                                        <p:tgtEl>
                                          <p:spTgt spid="56"/>
                                        </p:tgtEl>
                                        <p:attrNameLst>
                                          <p:attrName>style.visibility</p:attrName>
                                        </p:attrNameLst>
                                      </p:cBhvr>
                                      <p:to>
                                        <p:strVal val="hidden"/>
                                      </p:to>
                                    </p:set>
                                  </p:childTnLst>
                                </p:cTn>
                              </p:par>
                              <p:par>
                                <p:cTn id="780" presetID="2" presetClass="exit" presetSubtype="6" fill="hold" grpId="3" nodeType="withEffect">
                                  <p:stCondLst>
                                    <p:cond delay="0"/>
                                  </p:stCondLst>
                                  <p:childTnLst>
                                    <p:anim calcmode="lin" valueType="num">
                                      <p:cBhvr additive="base">
                                        <p:cTn id="781" dur="4000"/>
                                        <p:tgtEl>
                                          <p:spTgt spid="59"/>
                                        </p:tgtEl>
                                        <p:attrNameLst>
                                          <p:attrName>ppt_x</p:attrName>
                                        </p:attrNameLst>
                                      </p:cBhvr>
                                      <p:tavLst>
                                        <p:tav tm="0">
                                          <p:val>
                                            <p:strVal val="ppt_x"/>
                                          </p:val>
                                        </p:tav>
                                        <p:tav tm="100000">
                                          <p:val>
                                            <p:strVal val="1+ppt_w/2"/>
                                          </p:val>
                                        </p:tav>
                                      </p:tavLst>
                                    </p:anim>
                                    <p:anim calcmode="lin" valueType="num">
                                      <p:cBhvr additive="base">
                                        <p:cTn id="782" dur="4000"/>
                                        <p:tgtEl>
                                          <p:spTgt spid="59"/>
                                        </p:tgtEl>
                                        <p:attrNameLst>
                                          <p:attrName>ppt_y</p:attrName>
                                        </p:attrNameLst>
                                      </p:cBhvr>
                                      <p:tavLst>
                                        <p:tav tm="0">
                                          <p:val>
                                            <p:strVal val="ppt_y"/>
                                          </p:val>
                                        </p:tav>
                                        <p:tav tm="100000">
                                          <p:val>
                                            <p:strVal val="1+ppt_h/2"/>
                                          </p:val>
                                        </p:tav>
                                      </p:tavLst>
                                    </p:anim>
                                    <p:set>
                                      <p:cBhvr>
                                        <p:cTn id="783" dur="1" fill="hold">
                                          <p:stCondLst>
                                            <p:cond delay="3999"/>
                                          </p:stCondLst>
                                        </p:cTn>
                                        <p:tgtEl>
                                          <p:spTgt spid="59"/>
                                        </p:tgtEl>
                                        <p:attrNameLst>
                                          <p:attrName>style.visibility</p:attrName>
                                        </p:attrNameLst>
                                      </p:cBhvr>
                                      <p:to>
                                        <p:strVal val="hidden"/>
                                      </p:to>
                                    </p:set>
                                  </p:childTnLst>
                                </p:cTn>
                              </p:par>
                              <p:par>
                                <p:cTn id="784" presetID="2" presetClass="exit" presetSubtype="6" fill="hold" grpId="3" nodeType="withEffect">
                                  <p:stCondLst>
                                    <p:cond delay="0"/>
                                  </p:stCondLst>
                                  <p:childTnLst>
                                    <p:anim calcmode="lin" valueType="num">
                                      <p:cBhvr additive="base">
                                        <p:cTn id="785" dur="4000"/>
                                        <p:tgtEl>
                                          <p:spTgt spid="61"/>
                                        </p:tgtEl>
                                        <p:attrNameLst>
                                          <p:attrName>ppt_x</p:attrName>
                                        </p:attrNameLst>
                                      </p:cBhvr>
                                      <p:tavLst>
                                        <p:tav tm="0">
                                          <p:val>
                                            <p:strVal val="ppt_x"/>
                                          </p:val>
                                        </p:tav>
                                        <p:tav tm="100000">
                                          <p:val>
                                            <p:strVal val="1+ppt_w/2"/>
                                          </p:val>
                                        </p:tav>
                                      </p:tavLst>
                                    </p:anim>
                                    <p:anim calcmode="lin" valueType="num">
                                      <p:cBhvr additive="base">
                                        <p:cTn id="786" dur="4000"/>
                                        <p:tgtEl>
                                          <p:spTgt spid="61"/>
                                        </p:tgtEl>
                                        <p:attrNameLst>
                                          <p:attrName>ppt_y</p:attrName>
                                        </p:attrNameLst>
                                      </p:cBhvr>
                                      <p:tavLst>
                                        <p:tav tm="0">
                                          <p:val>
                                            <p:strVal val="ppt_y"/>
                                          </p:val>
                                        </p:tav>
                                        <p:tav tm="100000">
                                          <p:val>
                                            <p:strVal val="1+ppt_h/2"/>
                                          </p:val>
                                        </p:tav>
                                      </p:tavLst>
                                    </p:anim>
                                    <p:set>
                                      <p:cBhvr>
                                        <p:cTn id="787" dur="1" fill="hold">
                                          <p:stCondLst>
                                            <p:cond delay="3999"/>
                                          </p:stCondLst>
                                        </p:cTn>
                                        <p:tgtEl>
                                          <p:spTgt spid="61"/>
                                        </p:tgtEl>
                                        <p:attrNameLst>
                                          <p:attrName>style.visibility</p:attrName>
                                        </p:attrNameLst>
                                      </p:cBhvr>
                                      <p:to>
                                        <p:strVal val="hidden"/>
                                      </p:to>
                                    </p:set>
                                  </p:childTnLst>
                                </p:cTn>
                              </p:par>
                              <p:par>
                                <p:cTn id="788" presetID="2" presetClass="exit" presetSubtype="6" fill="hold" grpId="3" nodeType="withEffect">
                                  <p:stCondLst>
                                    <p:cond delay="0"/>
                                  </p:stCondLst>
                                  <p:childTnLst>
                                    <p:anim calcmode="lin" valueType="num">
                                      <p:cBhvr additive="base">
                                        <p:cTn id="789" dur="4000"/>
                                        <p:tgtEl>
                                          <p:spTgt spid="64"/>
                                        </p:tgtEl>
                                        <p:attrNameLst>
                                          <p:attrName>ppt_x</p:attrName>
                                        </p:attrNameLst>
                                      </p:cBhvr>
                                      <p:tavLst>
                                        <p:tav tm="0">
                                          <p:val>
                                            <p:strVal val="ppt_x"/>
                                          </p:val>
                                        </p:tav>
                                        <p:tav tm="100000">
                                          <p:val>
                                            <p:strVal val="1+ppt_w/2"/>
                                          </p:val>
                                        </p:tav>
                                      </p:tavLst>
                                    </p:anim>
                                    <p:anim calcmode="lin" valueType="num">
                                      <p:cBhvr additive="base">
                                        <p:cTn id="790" dur="4000"/>
                                        <p:tgtEl>
                                          <p:spTgt spid="64"/>
                                        </p:tgtEl>
                                        <p:attrNameLst>
                                          <p:attrName>ppt_y</p:attrName>
                                        </p:attrNameLst>
                                      </p:cBhvr>
                                      <p:tavLst>
                                        <p:tav tm="0">
                                          <p:val>
                                            <p:strVal val="ppt_y"/>
                                          </p:val>
                                        </p:tav>
                                        <p:tav tm="100000">
                                          <p:val>
                                            <p:strVal val="1+ppt_h/2"/>
                                          </p:val>
                                        </p:tav>
                                      </p:tavLst>
                                    </p:anim>
                                    <p:set>
                                      <p:cBhvr>
                                        <p:cTn id="791" dur="1" fill="hold">
                                          <p:stCondLst>
                                            <p:cond delay="3999"/>
                                          </p:stCondLst>
                                        </p:cTn>
                                        <p:tgtEl>
                                          <p:spTgt spid="64"/>
                                        </p:tgtEl>
                                        <p:attrNameLst>
                                          <p:attrName>style.visibility</p:attrName>
                                        </p:attrNameLst>
                                      </p:cBhvr>
                                      <p:to>
                                        <p:strVal val="hidden"/>
                                      </p:to>
                                    </p:set>
                                  </p:childTnLst>
                                </p:cTn>
                              </p:par>
                              <p:par>
                                <p:cTn id="792" presetID="2" presetClass="exit" presetSubtype="6" fill="hold" grpId="3" nodeType="withEffect">
                                  <p:stCondLst>
                                    <p:cond delay="0"/>
                                  </p:stCondLst>
                                  <p:childTnLst>
                                    <p:anim calcmode="lin" valueType="num">
                                      <p:cBhvr additive="base">
                                        <p:cTn id="793" dur="4000"/>
                                        <p:tgtEl>
                                          <p:spTgt spid="67"/>
                                        </p:tgtEl>
                                        <p:attrNameLst>
                                          <p:attrName>ppt_x</p:attrName>
                                        </p:attrNameLst>
                                      </p:cBhvr>
                                      <p:tavLst>
                                        <p:tav tm="0">
                                          <p:val>
                                            <p:strVal val="ppt_x"/>
                                          </p:val>
                                        </p:tav>
                                        <p:tav tm="100000">
                                          <p:val>
                                            <p:strVal val="1+ppt_w/2"/>
                                          </p:val>
                                        </p:tav>
                                      </p:tavLst>
                                    </p:anim>
                                    <p:anim calcmode="lin" valueType="num">
                                      <p:cBhvr additive="base">
                                        <p:cTn id="794" dur="4000"/>
                                        <p:tgtEl>
                                          <p:spTgt spid="67"/>
                                        </p:tgtEl>
                                        <p:attrNameLst>
                                          <p:attrName>ppt_y</p:attrName>
                                        </p:attrNameLst>
                                      </p:cBhvr>
                                      <p:tavLst>
                                        <p:tav tm="0">
                                          <p:val>
                                            <p:strVal val="ppt_y"/>
                                          </p:val>
                                        </p:tav>
                                        <p:tav tm="100000">
                                          <p:val>
                                            <p:strVal val="1+ppt_h/2"/>
                                          </p:val>
                                        </p:tav>
                                      </p:tavLst>
                                    </p:anim>
                                    <p:set>
                                      <p:cBhvr>
                                        <p:cTn id="795" dur="1" fill="hold">
                                          <p:stCondLst>
                                            <p:cond delay="3999"/>
                                          </p:stCondLst>
                                        </p:cTn>
                                        <p:tgtEl>
                                          <p:spTgt spid="67"/>
                                        </p:tgtEl>
                                        <p:attrNameLst>
                                          <p:attrName>style.visibility</p:attrName>
                                        </p:attrNameLst>
                                      </p:cBhvr>
                                      <p:to>
                                        <p:strVal val="hidden"/>
                                      </p:to>
                                    </p:set>
                                  </p:childTnLst>
                                </p:cTn>
                              </p:par>
                              <p:par>
                                <p:cTn id="796" presetID="2" presetClass="exit" presetSubtype="6" fill="hold" grpId="3" nodeType="withEffect">
                                  <p:stCondLst>
                                    <p:cond delay="0"/>
                                  </p:stCondLst>
                                  <p:childTnLst>
                                    <p:anim calcmode="lin" valueType="num">
                                      <p:cBhvr additive="base">
                                        <p:cTn id="797" dur="4000"/>
                                        <p:tgtEl>
                                          <p:spTgt spid="69"/>
                                        </p:tgtEl>
                                        <p:attrNameLst>
                                          <p:attrName>ppt_x</p:attrName>
                                        </p:attrNameLst>
                                      </p:cBhvr>
                                      <p:tavLst>
                                        <p:tav tm="0">
                                          <p:val>
                                            <p:strVal val="ppt_x"/>
                                          </p:val>
                                        </p:tav>
                                        <p:tav tm="100000">
                                          <p:val>
                                            <p:strVal val="1+ppt_w/2"/>
                                          </p:val>
                                        </p:tav>
                                      </p:tavLst>
                                    </p:anim>
                                    <p:anim calcmode="lin" valueType="num">
                                      <p:cBhvr additive="base">
                                        <p:cTn id="798" dur="4000"/>
                                        <p:tgtEl>
                                          <p:spTgt spid="69"/>
                                        </p:tgtEl>
                                        <p:attrNameLst>
                                          <p:attrName>ppt_y</p:attrName>
                                        </p:attrNameLst>
                                      </p:cBhvr>
                                      <p:tavLst>
                                        <p:tav tm="0">
                                          <p:val>
                                            <p:strVal val="ppt_y"/>
                                          </p:val>
                                        </p:tav>
                                        <p:tav tm="100000">
                                          <p:val>
                                            <p:strVal val="1+ppt_h/2"/>
                                          </p:val>
                                        </p:tav>
                                      </p:tavLst>
                                    </p:anim>
                                    <p:set>
                                      <p:cBhvr>
                                        <p:cTn id="799" dur="1" fill="hold">
                                          <p:stCondLst>
                                            <p:cond delay="3999"/>
                                          </p:stCondLst>
                                        </p:cTn>
                                        <p:tgtEl>
                                          <p:spTgt spid="69"/>
                                        </p:tgtEl>
                                        <p:attrNameLst>
                                          <p:attrName>style.visibility</p:attrName>
                                        </p:attrNameLst>
                                      </p:cBhvr>
                                      <p:to>
                                        <p:strVal val="hidden"/>
                                      </p:to>
                                    </p:set>
                                  </p:childTnLst>
                                </p:cTn>
                              </p:par>
                              <p:par>
                                <p:cTn id="800" presetID="2" presetClass="exit" presetSubtype="6" fill="hold" grpId="3" nodeType="withEffect">
                                  <p:stCondLst>
                                    <p:cond delay="0"/>
                                  </p:stCondLst>
                                  <p:childTnLst>
                                    <p:anim calcmode="lin" valueType="num">
                                      <p:cBhvr additive="base">
                                        <p:cTn id="801" dur="4000"/>
                                        <p:tgtEl>
                                          <p:spTgt spid="38"/>
                                        </p:tgtEl>
                                        <p:attrNameLst>
                                          <p:attrName>ppt_x</p:attrName>
                                        </p:attrNameLst>
                                      </p:cBhvr>
                                      <p:tavLst>
                                        <p:tav tm="0">
                                          <p:val>
                                            <p:strVal val="ppt_x"/>
                                          </p:val>
                                        </p:tav>
                                        <p:tav tm="100000">
                                          <p:val>
                                            <p:strVal val="1+ppt_w/2"/>
                                          </p:val>
                                        </p:tav>
                                      </p:tavLst>
                                    </p:anim>
                                    <p:anim calcmode="lin" valueType="num">
                                      <p:cBhvr additive="base">
                                        <p:cTn id="802" dur="4000"/>
                                        <p:tgtEl>
                                          <p:spTgt spid="38"/>
                                        </p:tgtEl>
                                        <p:attrNameLst>
                                          <p:attrName>ppt_y</p:attrName>
                                        </p:attrNameLst>
                                      </p:cBhvr>
                                      <p:tavLst>
                                        <p:tav tm="0">
                                          <p:val>
                                            <p:strVal val="ppt_y"/>
                                          </p:val>
                                        </p:tav>
                                        <p:tav tm="100000">
                                          <p:val>
                                            <p:strVal val="1+ppt_h/2"/>
                                          </p:val>
                                        </p:tav>
                                      </p:tavLst>
                                    </p:anim>
                                    <p:set>
                                      <p:cBhvr>
                                        <p:cTn id="803" dur="1" fill="hold">
                                          <p:stCondLst>
                                            <p:cond delay="3999"/>
                                          </p:stCondLst>
                                        </p:cTn>
                                        <p:tgtEl>
                                          <p:spTgt spid="38"/>
                                        </p:tgtEl>
                                        <p:attrNameLst>
                                          <p:attrName>style.visibility</p:attrName>
                                        </p:attrNameLst>
                                      </p:cBhvr>
                                      <p:to>
                                        <p:strVal val="hidden"/>
                                      </p:to>
                                    </p:set>
                                  </p:childTnLst>
                                </p:cTn>
                              </p:par>
                              <p:par>
                                <p:cTn id="804" presetID="2" presetClass="exit" presetSubtype="6" fill="hold" grpId="3" nodeType="withEffect">
                                  <p:stCondLst>
                                    <p:cond delay="0"/>
                                  </p:stCondLst>
                                  <p:childTnLst>
                                    <p:anim calcmode="lin" valueType="num">
                                      <p:cBhvr additive="base">
                                        <p:cTn id="805" dur="4000"/>
                                        <p:tgtEl>
                                          <p:spTgt spid="40"/>
                                        </p:tgtEl>
                                        <p:attrNameLst>
                                          <p:attrName>ppt_x</p:attrName>
                                        </p:attrNameLst>
                                      </p:cBhvr>
                                      <p:tavLst>
                                        <p:tav tm="0">
                                          <p:val>
                                            <p:strVal val="ppt_x"/>
                                          </p:val>
                                        </p:tav>
                                        <p:tav tm="100000">
                                          <p:val>
                                            <p:strVal val="1+ppt_w/2"/>
                                          </p:val>
                                        </p:tav>
                                      </p:tavLst>
                                    </p:anim>
                                    <p:anim calcmode="lin" valueType="num">
                                      <p:cBhvr additive="base">
                                        <p:cTn id="806" dur="4000"/>
                                        <p:tgtEl>
                                          <p:spTgt spid="40"/>
                                        </p:tgtEl>
                                        <p:attrNameLst>
                                          <p:attrName>ppt_y</p:attrName>
                                        </p:attrNameLst>
                                      </p:cBhvr>
                                      <p:tavLst>
                                        <p:tav tm="0">
                                          <p:val>
                                            <p:strVal val="ppt_y"/>
                                          </p:val>
                                        </p:tav>
                                        <p:tav tm="100000">
                                          <p:val>
                                            <p:strVal val="1+ppt_h/2"/>
                                          </p:val>
                                        </p:tav>
                                      </p:tavLst>
                                    </p:anim>
                                    <p:set>
                                      <p:cBhvr>
                                        <p:cTn id="807" dur="1" fill="hold">
                                          <p:stCondLst>
                                            <p:cond delay="3999"/>
                                          </p:stCondLst>
                                        </p:cTn>
                                        <p:tgtEl>
                                          <p:spTgt spid="40"/>
                                        </p:tgtEl>
                                        <p:attrNameLst>
                                          <p:attrName>style.visibility</p:attrName>
                                        </p:attrNameLst>
                                      </p:cBhvr>
                                      <p:to>
                                        <p:strVal val="hidden"/>
                                      </p:to>
                                    </p:set>
                                  </p:childTnLst>
                                </p:cTn>
                              </p:par>
                              <p:par>
                                <p:cTn id="808" presetID="2" presetClass="exit" presetSubtype="6" fill="hold" grpId="3" nodeType="withEffect">
                                  <p:stCondLst>
                                    <p:cond delay="0"/>
                                  </p:stCondLst>
                                  <p:childTnLst>
                                    <p:anim calcmode="lin" valueType="num">
                                      <p:cBhvr additive="base">
                                        <p:cTn id="809" dur="4000"/>
                                        <p:tgtEl>
                                          <p:spTgt spid="44"/>
                                        </p:tgtEl>
                                        <p:attrNameLst>
                                          <p:attrName>ppt_x</p:attrName>
                                        </p:attrNameLst>
                                      </p:cBhvr>
                                      <p:tavLst>
                                        <p:tav tm="0">
                                          <p:val>
                                            <p:strVal val="ppt_x"/>
                                          </p:val>
                                        </p:tav>
                                        <p:tav tm="100000">
                                          <p:val>
                                            <p:strVal val="1+ppt_w/2"/>
                                          </p:val>
                                        </p:tav>
                                      </p:tavLst>
                                    </p:anim>
                                    <p:anim calcmode="lin" valueType="num">
                                      <p:cBhvr additive="base">
                                        <p:cTn id="810" dur="4000"/>
                                        <p:tgtEl>
                                          <p:spTgt spid="44"/>
                                        </p:tgtEl>
                                        <p:attrNameLst>
                                          <p:attrName>ppt_y</p:attrName>
                                        </p:attrNameLst>
                                      </p:cBhvr>
                                      <p:tavLst>
                                        <p:tav tm="0">
                                          <p:val>
                                            <p:strVal val="ppt_y"/>
                                          </p:val>
                                        </p:tav>
                                        <p:tav tm="100000">
                                          <p:val>
                                            <p:strVal val="1+ppt_h/2"/>
                                          </p:val>
                                        </p:tav>
                                      </p:tavLst>
                                    </p:anim>
                                    <p:set>
                                      <p:cBhvr>
                                        <p:cTn id="811" dur="1" fill="hold">
                                          <p:stCondLst>
                                            <p:cond delay="3999"/>
                                          </p:stCondLst>
                                        </p:cTn>
                                        <p:tgtEl>
                                          <p:spTgt spid="44"/>
                                        </p:tgtEl>
                                        <p:attrNameLst>
                                          <p:attrName>style.visibility</p:attrName>
                                        </p:attrNameLst>
                                      </p:cBhvr>
                                      <p:to>
                                        <p:strVal val="hidden"/>
                                      </p:to>
                                    </p:set>
                                  </p:childTnLst>
                                </p:cTn>
                              </p:par>
                              <p:par>
                                <p:cTn id="812" presetID="2" presetClass="exit" presetSubtype="6" fill="hold" grpId="3" nodeType="withEffect">
                                  <p:stCondLst>
                                    <p:cond delay="0"/>
                                  </p:stCondLst>
                                  <p:childTnLst>
                                    <p:anim calcmode="lin" valueType="num">
                                      <p:cBhvr additive="base">
                                        <p:cTn id="813" dur="4000"/>
                                        <p:tgtEl>
                                          <p:spTgt spid="47"/>
                                        </p:tgtEl>
                                        <p:attrNameLst>
                                          <p:attrName>ppt_x</p:attrName>
                                        </p:attrNameLst>
                                      </p:cBhvr>
                                      <p:tavLst>
                                        <p:tav tm="0">
                                          <p:val>
                                            <p:strVal val="ppt_x"/>
                                          </p:val>
                                        </p:tav>
                                        <p:tav tm="100000">
                                          <p:val>
                                            <p:strVal val="1+ppt_w/2"/>
                                          </p:val>
                                        </p:tav>
                                      </p:tavLst>
                                    </p:anim>
                                    <p:anim calcmode="lin" valueType="num">
                                      <p:cBhvr additive="base">
                                        <p:cTn id="814" dur="4000"/>
                                        <p:tgtEl>
                                          <p:spTgt spid="47"/>
                                        </p:tgtEl>
                                        <p:attrNameLst>
                                          <p:attrName>ppt_y</p:attrName>
                                        </p:attrNameLst>
                                      </p:cBhvr>
                                      <p:tavLst>
                                        <p:tav tm="0">
                                          <p:val>
                                            <p:strVal val="ppt_y"/>
                                          </p:val>
                                        </p:tav>
                                        <p:tav tm="100000">
                                          <p:val>
                                            <p:strVal val="1+ppt_h/2"/>
                                          </p:val>
                                        </p:tav>
                                      </p:tavLst>
                                    </p:anim>
                                    <p:set>
                                      <p:cBhvr>
                                        <p:cTn id="815" dur="1" fill="hold">
                                          <p:stCondLst>
                                            <p:cond delay="3999"/>
                                          </p:stCondLst>
                                        </p:cTn>
                                        <p:tgtEl>
                                          <p:spTgt spid="47"/>
                                        </p:tgtEl>
                                        <p:attrNameLst>
                                          <p:attrName>style.visibility</p:attrName>
                                        </p:attrNameLst>
                                      </p:cBhvr>
                                      <p:to>
                                        <p:strVal val="hidden"/>
                                      </p:to>
                                    </p:set>
                                  </p:childTnLst>
                                </p:cTn>
                              </p:par>
                              <p:par>
                                <p:cTn id="816" presetID="2" presetClass="exit" presetSubtype="6" fill="hold" grpId="3" nodeType="withEffect">
                                  <p:stCondLst>
                                    <p:cond delay="0"/>
                                  </p:stCondLst>
                                  <p:childTnLst>
                                    <p:anim calcmode="lin" valueType="num">
                                      <p:cBhvr additive="base">
                                        <p:cTn id="817" dur="4000"/>
                                        <p:tgtEl>
                                          <p:spTgt spid="49"/>
                                        </p:tgtEl>
                                        <p:attrNameLst>
                                          <p:attrName>ppt_x</p:attrName>
                                        </p:attrNameLst>
                                      </p:cBhvr>
                                      <p:tavLst>
                                        <p:tav tm="0">
                                          <p:val>
                                            <p:strVal val="ppt_x"/>
                                          </p:val>
                                        </p:tav>
                                        <p:tav tm="100000">
                                          <p:val>
                                            <p:strVal val="1+ppt_w/2"/>
                                          </p:val>
                                        </p:tav>
                                      </p:tavLst>
                                    </p:anim>
                                    <p:anim calcmode="lin" valueType="num">
                                      <p:cBhvr additive="base">
                                        <p:cTn id="818" dur="4000"/>
                                        <p:tgtEl>
                                          <p:spTgt spid="49"/>
                                        </p:tgtEl>
                                        <p:attrNameLst>
                                          <p:attrName>ppt_y</p:attrName>
                                        </p:attrNameLst>
                                      </p:cBhvr>
                                      <p:tavLst>
                                        <p:tav tm="0">
                                          <p:val>
                                            <p:strVal val="ppt_y"/>
                                          </p:val>
                                        </p:tav>
                                        <p:tav tm="100000">
                                          <p:val>
                                            <p:strVal val="1+ppt_h/2"/>
                                          </p:val>
                                        </p:tav>
                                      </p:tavLst>
                                    </p:anim>
                                    <p:set>
                                      <p:cBhvr>
                                        <p:cTn id="819" dur="1" fill="hold">
                                          <p:stCondLst>
                                            <p:cond delay="3999"/>
                                          </p:stCondLst>
                                        </p:cTn>
                                        <p:tgtEl>
                                          <p:spTgt spid="49"/>
                                        </p:tgtEl>
                                        <p:attrNameLst>
                                          <p:attrName>style.visibility</p:attrName>
                                        </p:attrNameLst>
                                      </p:cBhvr>
                                      <p:to>
                                        <p:strVal val="hidden"/>
                                      </p:to>
                                    </p:set>
                                  </p:childTnLst>
                                </p:cTn>
                              </p:par>
                              <p:par>
                                <p:cTn id="820" presetID="2" presetClass="exit" presetSubtype="6" fill="hold" grpId="3" nodeType="withEffect">
                                  <p:stCondLst>
                                    <p:cond delay="0"/>
                                  </p:stCondLst>
                                  <p:childTnLst>
                                    <p:anim calcmode="lin" valueType="num">
                                      <p:cBhvr additive="base">
                                        <p:cTn id="821" dur="4000"/>
                                        <p:tgtEl>
                                          <p:spTgt spid="52"/>
                                        </p:tgtEl>
                                        <p:attrNameLst>
                                          <p:attrName>ppt_x</p:attrName>
                                        </p:attrNameLst>
                                      </p:cBhvr>
                                      <p:tavLst>
                                        <p:tav tm="0">
                                          <p:val>
                                            <p:strVal val="ppt_x"/>
                                          </p:val>
                                        </p:tav>
                                        <p:tav tm="100000">
                                          <p:val>
                                            <p:strVal val="1+ppt_w/2"/>
                                          </p:val>
                                        </p:tav>
                                      </p:tavLst>
                                    </p:anim>
                                    <p:anim calcmode="lin" valueType="num">
                                      <p:cBhvr additive="base">
                                        <p:cTn id="822" dur="4000"/>
                                        <p:tgtEl>
                                          <p:spTgt spid="52"/>
                                        </p:tgtEl>
                                        <p:attrNameLst>
                                          <p:attrName>ppt_y</p:attrName>
                                        </p:attrNameLst>
                                      </p:cBhvr>
                                      <p:tavLst>
                                        <p:tav tm="0">
                                          <p:val>
                                            <p:strVal val="ppt_y"/>
                                          </p:val>
                                        </p:tav>
                                        <p:tav tm="100000">
                                          <p:val>
                                            <p:strVal val="1+ppt_h/2"/>
                                          </p:val>
                                        </p:tav>
                                      </p:tavLst>
                                    </p:anim>
                                    <p:set>
                                      <p:cBhvr>
                                        <p:cTn id="823" dur="1" fill="hold">
                                          <p:stCondLst>
                                            <p:cond delay="3999"/>
                                          </p:stCondLst>
                                        </p:cTn>
                                        <p:tgtEl>
                                          <p:spTgt spid="52"/>
                                        </p:tgtEl>
                                        <p:attrNameLst>
                                          <p:attrName>style.visibility</p:attrName>
                                        </p:attrNameLst>
                                      </p:cBhvr>
                                      <p:to>
                                        <p:strVal val="hidden"/>
                                      </p:to>
                                    </p:set>
                                  </p:childTnLst>
                                </p:cTn>
                              </p:par>
                              <p:par>
                                <p:cTn id="824" presetID="2" presetClass="exit" presetSubtype="6" fill="hold" grpId="3" nodeType="withEffect">
                                  <p:stCondLst>
                                    <p:cond delay="0"/>
                                  </p:stCondLst>
                                  <p:childTnLst>
                                    <p:anim calcmode="lin" valueType="num">
                                      <p:cBhvr additive="base">
                                        <p:cTn id="825" dur="4000"/>
                                        <p:tgtEl>
                                          <p:spTgt spid="39"/>
                                        </p:tgtEl>
                                        <p:attrNameLst>
                                          <p:attrName>ppt_x</p:attrName>
                                        </p:attrNameLst>
                                      </p:cBhvr>
                                      <p:tavLst>
                                        <p:tav tm="0">
                                          <p:val>
                                            <p:strVal val="ppt_x"/>
                                          </p:val>
                                        </p:tav>
                                        <p:tav tm="100000">
                                          <p:val>
                                            <p:strVal val="1+ppt_w/2"/>
                                          </p:val>
                                        </p:tav>
                                      </p:tavLst>
                                    </p:anim>
                                    <p:anim calcmode="lin" valueType="num">
                                      <p:cBhvr additive="base">
                                        <p:cTn id="826" dur="4000"/>
                                        <p:tgtEl>
                                          <p:spTgt spid="39"/>
                                        </p:tgtEl>
                                        <p:attrNameLst>
                                          <p:attrName>ppt_y</p:attrName>
                                        </p:attrNameLst>
                                      </p:cBhvr>
                                      <p:tavLst>
                                        <p:tav tm="0">
                                          <p:val>
                                            <p:strVal val="ppt_y"/>
                                          </p:val>
                                        </p:tav>
                                        <p:tav tm="100000">
                                          <p:val>
                                            <p:strVal val="1+ppt_h/2"/>
                                          </p:val>
                                        </p:tav>
                                      </p:tavLst>
                                    </p:anim>
                                    <p:set>
                                      <p:cBhvr>
                                        <p:cTn id="827" dur="1" fill="hold">
                                          <p:stCondLst>
                                            <p:cond delay="3999"/>
                                          </p:stCondLst>
                                        </p:cTn>
                                        <p:tgtEl>
                                          <p:spTgt spid="39"/>
                                        </p:tgtEl>
                                        <p:attrNameLst>
                                          <p:attrName>style.visibility</p:attrName>
                                        </p:attrNameLst>
                                      </p:cBhvr>
                                      <p:to>
                                        <p:strVal val="hidden"/>
                                      </p:to>
                                    </p:set>
                                  </p:childTnLst>
                                </p:cTn>
                              </p:par>
                              <p:par>
                                <p:cTn id="828" presetID="2" presetClass="exit" presetSubtype="6" fill="hold" grpId="3" nodeType="withEffect">
                                  <p:stCondLst>
                                    <p:cond delay="0"/>
                                  </p:stCondLst>
                                  <p:childTnLst>
                                    <p:anim calcmode="lin" valueType="num">
                                      <p:cBhvr additive="base">
                                        <p:cTn id="829" dur="4000"/>
                                        <p:tgtEl>
                                          <p:spTgt spid="43"/>
                                        </p:tgtEl>
                                        <p:attrNameLst>
                                          <p:attrName>ppt_x</p:attrName>
                                        </p:attrNameLst>
                                      </p:cBhvr>
                                      <p:tavLst>
                                        <p:tav tm="0">
                                          <p:val>
                                            <p:strVal val="ppt_x"/>
                                          </p:val>
                                        </p:tav>
                                        <p:tav tm="100000">
                                          <p:val>
                                            <p:strVal val="1+ppt_w/2"/>
                                          </p:val>
                                        </p:tav>
                                      </p:tavLst>
                                    </p:anim>
                                    <p:anim calcmode="lin" valueType="num">
                                      <p:cBhvr additive="base">
                                        <p:cTn id="830" dur="4000"/>
                                        <p:tgtEl>
                                          <p:spTgt spid="43"/>
                                        </p:tgtEl>
                                        <p:attrNameLst>
                                          <p:attrName>ppt_y</p:attrName>
                                        </p:attrNameLst>
                                      </p:cBhvr>
                                      <p:tavLst>
                                        <p:tav tm="0">
                                          <p:val>
                                            <p:strVal val="ppt_y"/>
                                          </p:val>
                                        </p:tav>
                                        <p:tav tm="100000">
                                          <p:val>
                                            <p:strVal val="1+ppt_h/2"/>
                                          </p:val>
                                        </p:tav>
                                      </p:tavLst>
                                    </p:anim>
                                    <p:set>
                                      <p:cBhvr>
                                        <p:cTn id="831" dur="1" fill="hold">
                                          <p:stCondLst>
                                            <p:cond delay="3999"/>
                                          </p:stCondLst>
                                        </p:cTn>
                                        <p:tgtEl>
                                          <p:spTgt spid="43"/>
                                        </p:tgtEl>
                                        <p:attrNameLst>
                                          <p:attrName>style.visibility</p:attrName>
                                        </p:attrNameLst>
                                      </p:cBhvr>
                                      <p:to>
                                        <p:strVal val="hidden"/>
                                      </p:to>
                                    </p:set>
                                  </p:childTnLst>
                                </p:cTn>
                              </p:par>
                              <p:par>
                                <p:cTn id="832" presetID="2" presetClass="exit" presetSubtype="6" fill="hold" grpId="3" nodeType="withEffect">
                                  <p:stCondLst>
                                    <p:cond delay="0"/>
                                  </p:stCondLst>
                                  <p:childTnLst>
                                    <p:anim calcmode="lin" valueType="num">
                                      <p:cBhvr additive="base">
                                        <p:cTn id="833" dur="4000"/>
                                        <p:tgtEl>
                                          <p:spTgt spid="45"/>
                                        </p:tgtEl>
                                        <p:attrNameLst>
                                          <p:attrName>ppt_x</p:attrName>
                                        </p:attrNameLst>
                                      </p:cBhvr>
                                      <p:tavLst>
                                        <p:tav tm="0">
                                          <p:val>
                                            <p:strVal val="ppt_x"/>
                                          </p:val>
                                        </p:tav>
                                        <p:tav tm="100000">
                                          <p:val>
                                            <p:strVal val="1+ppt_w/2"/>
                                          </p:val>
                                        </p:tav>
                                      </p:tavLst>
                                    </p:anim>
                                    <p:anim calcmode="lin" valueType="num">
                                      <p:cBhvr additive="base">
                                        <p:cTn id="834" dur="4000"/>
                                        <p:tgtEl>
                                          <p:spTgt spid="45"/>
                                        </p:tgtEl>
                                        <p:attrNameLst>
                                          <p:attrName>ppt_y</p:attrName>
                                        </p:attrNameLst>
                                      </p:cBhvr>
                                      <p:tavLst>
                                        <p:tav tm="0">
                                          <p:val>
                                            <p:strVal val="ppt_y"/>
                                          </p:val>
                                        </p:tav>
                                        <p:tav tm="100000">
                                          <p:val>
                                            <p:strVal val="1+ppt_h/2"/>
                                          </p:val>
                                        </p:tav>
                                      </p:tavLst>
                                    </p:anim>
                                    <p:set>
                                      <p:cBhvr>
                                        <p:cTn id="835" dur="1" fill="hold">
                                          <p:stCondLst>
                                            <p:cond delay="3999"/>
                                          </p:stCondLst>
                                        </p:cTn>
                                        <p:tgtEl>
                                          <p:spTgt spid="45"/>
                                        </p:tgtEl>
                                        <p:attrNameLst>
                                          <p:attrName>style.visibility</p:attrName>
                                        </p:attrNameLst>
                                      </p:cBhvr>
                                      <p:to>
                                        <p:strVal val="hidden"/>
                                      </p:to>
                                    </p:set>
                                  </p:childTnLst>
                                </p:cTn>
                              </p:par>
                              <p:par>
                                <p:cTn id="836" presetID="2" presetClass="exit" presetSubtype="6" fill="hold" grpId="3" nodeType="withEffect">
                                  <p:stCondLst>
                                    <p:cond delay="0"/>
                                  </p:stCondLst>
                                  <p:childTnLst>
                                    <p:anim calcmode="lin" valueType="num">
                                      <p:cBhvr additive="base">
                                        <p:cTn id="837" dur="4000"/>
                                        <p:tgtEl>
                                          <p:spTgt spid="48"/>
                                        </p:tgtEl>
                                        <p:attrNameLst>
                                          <p:attrName>ppt_x</p:attrName>
                                        </p:attrNameLst>
                                      </p:cBhvr>
                                      <p:tavLst>
                                        <p:tav tm="0">
                                          <p:val>
                                            <p:strVal val="ppt_x"/>
                                          </p:val>
                                        </p:tav>
                                        <p:tav tm="100000">
                                          <p:val>
                                            <p:strVal val="1+ppt_w/2"/>
                                          </p:val>
                                        </p:tav>
                                      </p:tavLst>
                                    </p:anim>
                                    <p:anim calcmode="lin" valueType="num">
                                      <p:cBhvr additive="base">
                                        <p:cTn id="838" dur="4000"/>
                                        <p:tgtEl>
                                          <p:spTgt spid="48"/>
                                        </p:tgtEl>
                                        <p:attrNameLst>
                                          <p:attrName>ppt_y</p:attrName>
                                        </p:attrNameLst>
                                      </p:cBhvr>
                                      <p:tavLst>
                                        <p:tav tm="0">
                                          <p:val>
                                            <p:strVal val="ppt_y"/>
                                          </p:val>
                                        </p:tav>
                                        <p:tav tm="100000">
                                          <p:val>
                                            <p:strVal val="1+ppt_h/2"/>
                                          </p:val>
                                        </p:tav>
                                      </p:tavLst>
                                    </p:anim>
                                    <p:set>
                                      <p:cBhvr>
                                        <p:cTn id="839" dur="1" fill="hold">
                                          <p:stCondLst>
                                            <p:cond delay="3999"/>
                                          </p:stCondLst>
                                        </p:cTn>
                                        <p:tgtEl>
                                          <p:spTgt spid="48"/>
                                        </p:tgtEl>
                                        <p:attrNameLst>
                                          <p:attrName>style.visibility</p:attrName>
                                        </p:attrNameLst>
                                      </p:cBhvr>
                                      <p:to>
                                        <p:strVal val="hidden"/>
                                      </p:to>
                                    </p:set>
                                  </p:childTnLst>
                                </p:cTn>
                              </p:par>
                              <p:par>
                                <p:cTn id="840" presetID="2" presetClass="exit" presetSubtype="6" fill="hold" grpId="3" nodeType="withEffect">
                                  <p:stCondLst>
                                    <p:cond delay="0"/>
                                  </p:stCondLst>
                                  <p:childTnLst>
                                    <p:anim calcmode="lin" valueType="num">
                                      <p:cBhvr additive="base">
                                        <p:cTn id="841" dur="4000"/>
                                        <p:tgtEl>
                                          <p:spTgt spid="51"/>
                                        </p:tgtEl>
                                        <p:attrNameLst>
                                          <p:attrName>ppt_x</p:attrName>
                                        </p:attrNameLst>
                                      </p:cBhvr>
                                      <p:tavLst>
                                        <p:tav tm="0">
                                          <p:val>
                                            <p:strVal val="ppt_x"/>
                                          </p:val>
                                        </p:tav>
                                        <p:tav tm="100000">
                                          <p:val>
                                            <p:strVal val="1+ppt_w/2"/>
                                          </p:val>
                                        </p:tav>
                                      </p:tavLst>
                                    </p:anim>
                                    <p:anim calcmode="lin" valueType="num">
                                      <p:cBhvr additive="base">
                                        <p:cTn id="842" dur="4000"/>
                                        <p:tgtEl>
                                          <p:spTgt spid="51"/>
                                        </p:tgtEl>
                                        <p:attrNameLst>
                                          <p:attrName>ppt_y</p:attrName>
                                        </p:attrNameLst>
                                      </p:cBhvr>
                                      <p:tavLst>
                                        <p:tav tm="0">
                                          <p:val>
                                            <p:strVal val="ppt_y"/>
                                          </p:val>
                                        </p:tav>
                                        <p:tav tm="100000">
                                          <p:val>
                                            <p:strVal val="1+ppt_h/2"/>
                                          </p:val>
                                        </p:tav>
                                      </p:tavLst>
                                    </p:anim>
                                    <p:set>
                                      <p:cBhvr>
                                        <p:cTn id="843" dur="1" fill="hold">
                                          <p:stCondLst>
                                            <p:cond delay="3999"/>
                                          </p:stCondLst>
                                        </p:cTn>
                                        <p:tgtEl>
                                          <p:spTgt spid="51"/>
                                        </p:tgtEl>
                                        <p:attrNameLst>
                                          <p:attrName>style.visibility</p:attrName>
                                        </p:attrNameLst>
                                      </p:cBhvr>
                                      <p:to>
                                        <p:strVal val="hidden"/>
                                      </p:to>
                                    </p:set>
                                  </p:childTnLst>
                                </p:cTn>
                              </p:par>
                              <p:par>
                                <p:cTn id="844" presetID="2" presetClass="exit" presetSubtype="6" fill="hold" grpId="3" nodeType="withEffect">
                                  <p:stCondLst>
                                    <p:cond delay="0"/>
                                  </p:stCondLst>
                                  <p:childTnLst>
                                    <p:anim calcmode="lin" valueType="num">
                                      <p:cBhvr additive="base">
                                        <p:cTn id="845" dur="4000"/>
                                        <p:tgtEl>
                                          <p:spTgt spid="53"/>
                                        </p:tgtEl>
                                        <p:attrNameLst>
                                          <p:attrName>ppt_x</p:attrName>
                                        </p:attrNameLst>
                                      </p:cBhvr>
                                      <p:tavLst>
                                        <p:tav tm="0">
                                          <p:val>
                                            <p:strVal val="ppt_x"/>
                                          </p:val>
                                        </p:tav>
                                        <p:tav tm="100000">
                                          <p:val>
                                            <p:strVal val="1+ppt_w/2"/>
                                          </p:val>
                                        </p:tav>
                                      </p:tavLst>
                                    </p:anim>
                                    <p:anim calcmode="lin" valueType="num">
                                      <p:cBhvr additive="base">
                                        <p:cTn id="846" dur="4000"/>
                                        <p:tgtEl>
                                          <p:spTgt spid="53"/>
                                        </p:tgtEl>
                                        <p:attrNameLst>
                                          <p:attrName>ppt_y</p:attrName>
                                        </p:attrNameLst>
                                      </p:cBhvr>
                                      <p:tavLst>
                                        <p:tav tm="0">
                                          <p:val>
                                            <p:strVal val="ppt_y"/>
                                          </p:val>
                                        </p:tav>
                                        <p:tav tm="100000">
                                          <p:val>
                                            <p:strVal val="1+ppt_h/2"/>
                                          </p:val>
                                        </p:tav>
                                      </p:tavLst>
                                    </p:anim>
                                    <p:set>
                                      <p:cBhvr>
                                        <p:cTn id="847" dur="1" fill="hold">
                                          <p:stCondLst>
                                            <p:cond delay="3999"/>
                                          </p:stCondLst>
                                        </p:cTn>
                                        <p:tgtEl>
                                          <p:spTgt spid="53"/>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5"/>
                                        </p:tgtEl>
                                      </p:cBhvr>
                                    </p:animEffect>
                                    <p:set>
                                      <p:cBhvr>
                                        <p:cTn id="850" dur="1" fill="hold">
                                          <p:stCondLst>
                                            <p:cond delay="3999"/>
                                          </p:stCondLst>
                                        </p:cTn>
                                        <p:tgtEl>
                                          <p:spTgt spid="55"/>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57"/>
                                        </p:tgtEl>
                                      </p:cBhvr>
                                    </p:animEffect>
                                    <p:set>
                                      <p:cBhvr>
                                        <p:cTn id="853" dur="1" fill="hold">
                                          <p:stCondLst>
                                            <p:cond delay="3999"/>
                                          </p:stCondLst>
                                        </p:cTn>
                                        <p:tgtEl>
                                          <p:spTgt spid="57"/>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0"/>
                                        </p:tgtEl>
                                      </p:cBhvr>
                                    </p:animEffect>
                                    <p:set>
                                      <p:cBhvr>
                                        <p:cTn id="856" dur="1" fill="hold">
                                          <p:stCondLst>
                                            <p:cond delay="3999"/>
                                          </p:stCondLst>
                                        </p:cTn>
                                        <p:tgtEl>
                                          <p:spTgt spid="60"/>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3"/>
                                        </p:tgtEl>
                                      </p:cBhvr>
                                    </p:animEffect>
                                    <p:set>
                                      <p:cBhvr>
                                        <p:cTn id="859" dur="1" fill="hold">
                                          <p:stCondLst>
                                            <p:cond delay="3999"/>
                                          </p:stCondLst>
                                        </p:cTn>
                                        <p:tgtEl>
                                          <p:spTgt spid="63"/>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5"/>
                                        </p:tgtEl>
                                      </p:cBhvr>
                                    </p:animEffect>
                                    <p:set>
                                      <p:cBhvr>
                                        <p:cTn id="862" dur="1" fill="hold">
                                          <p:stCondLst>
                                            <p:cond delay="3999"/>
                                          </p:stCondLst>
                                        </p:cTn>
                                        <p:tgtEl>
                                          <p:spTgt spid="65"/>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68"/>
                                        </p:tgtEl>
                                      </p:cBhvr>
                                    </p:animEffect>
                                    <p:set>
                                      <p:cBhvr>
                                        <p:cTn id="865" dur="1" fill="hold">
                                          <p:stCondLst>
                                            <p:cond delay="3999"/>
                                          </p:stCondLst>
                                        </p:cTn>
                                        <p:tgtEl>
                                          <p:spTgt spid="68"/>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6"/>
                                        </p:tgtEl>
                                      </p:cBhvr>
                                    </p:animEffect>
                                    <p:set>
                                      <p:cBhvr>
                                        <p:cTn id="868" dur="1" fill="hold">
                                          <p:stCondLst>
                                            <p:cond delay="3999"/>
                                          </p:stCondLst>
                                        </p:cTn>
                                        <p:tgtEl>
                                          <p:spTgt spid="56"/>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59"/>
                                        </p:tgtEl>
                                      </p:cBhvr>
                                    </p:animEffect>
                                    <p:set>
                                      <p:cBhvr>
                                        <p:cTn id="871" dur="1" fill="hold">
                                          <p:stCondLst>
                                            <p:cond delay="3999"/>
                                          </p:stCondLst>
                                        </p:cTn>
                                        <p:tgtEl>
                                          <p:spTgt spid="59"/>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1"/>
                                        </p:tgtEl>
                                      </p:cBhvr>
                                    </p:animEffect>
                                    <p:set>
                                      <p:cBhvr>
                                        <p:cTn id="874" dur="1" fill="hold">
                                          <p:stCondLst>
                                            <p:cond delay="3999"/>
                                          </p:stCondLst>
                                        </p:cTn>
                                        <p:tgtEl>
                                          <p:spTgt spid="61"/>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4"/>
                                        </p:tgtEl>
                                      </p:cBhvr>
                                    </p:animEffect>
                                    <p:set>
                                      <p:cBhvr>
                                        <p:cTn id="877" dur="1" fill="hold">
                                          <p:stCondLst>
                                            <p:cond delay="3999"/>
                                          </p:stCondLst>
                                        </p:cTn>
                                        <p:tgtEl>
                                          <p:spTgt spid="64"/>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7"/>
                                        </p:tgtEl>
                                      </p:cBhvr>
                                    </p:animEffect>
                                    <p:set>
                                      <p:cBhvr>
                                        <p:cTn id="880" dur="1" fill="hold">
                                          <p:stCondLst>
                                            <p:cond delay="3999"/>
                                          </p:stCondLst>
                                        </p:cTn>
                                        <p:tgtEl>
                                          <p:spTgt spid="67"/>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69"/>
                                        </p:tgtEl>
                                      </p:cBhvr>
                                    </p:animEffect>
                                    <p:set>
                                      <p:cBhvr>
                                        <p:cTn id="883" dur="1" fill="hold">
                                          <p:stCondLst>
                                            <p:cond delay="3999"/>
                                          </p:stCondLst>
                                        </p:cTn>
                                        <p:tgtEl>
                                          <p:spTgt spid="69"/>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38"/>
                                        </p:tgtEl>
                                      </p:cBhvr>
                                    </p:animEffect>
                                    <p:set>
                                      <p:cBhvr>
                                        <p:cTn id="886" dur="1" fill="hold">
                                          <p:stCondLst>
                                            <p:cond delay="3999"/>
                                          </p:stCondLst>
                                        </p:cTn>
                                        <p:tgtEl>
                                          <p:spTgt spid="38"/>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0"/>
                                        </p:tgtEl>
                                      </p:cBhvr>
                                    </p:animEffect>
                                    <p:set>
                                      <p:cBhvr>
                                        <p:cTn id="889" dur="1" fill="hold">
                                          <p:stCondLst>
                                            <p:cond delay="3999"/>
                                          </p:stCondLst>
                                        </p:cTn>
                                        <p:tgtEl>
                                          <p:spTgt spid="40"/>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4"/>
                                        </p:tgtEl>
                                      </p:cBhvr>
                                    </p:animEffect>
                                    <p:set>
                                      <p:cBhvr>
                                        <p:cTn id="892" dur="1" fill="hold">
                                          <p:stCondLst>
                                            <p:cond delay="3999"/>
                                          </p:stCondLst>
                                        </p:cTn>
                                        <p:tgtEl>
                                          <p:spTgt spid="44"/>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7"/>
                                        </p:tgtEl>
                                      </p:cBhvr>
                                    </p:animEffect>
                                    <p:set>
                                      <p:cBhvr>
                                        <p:cTn id="895" dur="1" fill="hold">
                                          <p:stCondLst>
                                            <p:cond delay="3999"/>
                                          </p:stCondLst>
                                        </p:cTn>
                                        <p:tgtEl>
                                          <p:spTgt spid="47"/>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49"/>
                                        </p:tgtEl>
                                      </p:cBhvr>
                                    </p:animEffect>
                                    <p:set>
                                      <p:cBhvr>
                                        <p:cTn id="898" dur="1" fill="hold">
                                          <p:stCondLst>
                                            <p:cond delay="3999"/>
                                          </p:stCondLst>
                                        </p:cTn>
                                        <p:tgtEl>
                                          <p:spTgt spid="49"/>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52"/>
                                        </p:tgtEl>
                                      </p:cBhvr>
                                    </p:animEffect>
                                    <p:set>
                                      <p:cBhvr>
                                        <p:cTn id="901" dur="1" fill="hold">
                                          <p:stCondLst>
                                            <p:cond delay="3999"/>
                                          </p:stCondLst>
                                        </p:cTn>
                                        <p:tgtEl>
                                          <p:spTgt spid="52"/>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39"/>
                                        </p:tgtEl>
                                      </p:cBhvr>
                                    </p:animEffect>
                                    <p:set>
                                      <p:cBhvr>
                                        <p:cTn id="904" dur="1" fill="hold">
                                          <p:stCondLst>
                                            <p:cond delay="3999"/>
                                          </p:stCondLst>
                                        </p:cTn>
                                        <p:tgtEl>
                                          <p:spTgt spid="39"/>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3"/>
                                        </p:tgtEl>
                                      </p:cBhvr>
                                    </p:animEffect>
                                    <p:set>
                                      <p:cBhvr>
                                        <p:cTn id="907" dur="1" fill="hold">
                                          <p:stCondLst>
                                            <p:cond delay="3999"/>
                                          </p:stCondLst>
                                        </p:cTn>
                                        <p:tgtEl>
                                          <p:spTgt spid="43"/>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5"/>
                                        </p:tgtEl>
                                      </p:cBhvr>
                                    </p:animEffect>
                                    <p:set>
                                      <p:cBhvr>
                                        <p:cTn id="910" dur="1" fill="hold">
                                          <p:stCondLst>
                                            <p:cond delay="3999"/>
                                          </p:stCondLst>
                                        </p:cTn>
                                        <p:tgtEl>
                                          <p:spTgt spid="45"/>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48"/>
                                        </p:tgtEl>
                                      </p:cBhvr>
                                    </p:animEffect>
                                    <p:set>
                                      <p:cBhvr>
                                        <p:cTn id="913" dur="1" fill="hold">
                                          <p:stCondLst>
                                            <p:cond delay="3999"/>
                                          </p:stCondLst>
                                        </p:cTn>
                                        <p:tgtEl>
                                          <p:spTgt spid="48"/>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1"/>
                                        </p:tgtEl>
                                      </p:cBhvr>
                                    </p:animEffect>
                                    <p:set>
                                      <p:cBhvr>
                                        <p:cTn id="916" dur="1" fill="hold">
                                          <p:stCondLst>
                                            <p:cond delay="3999"/>
                                          </p:stCondLst>
                                        </p:cTn>
                                        <p:tgtEl>
                                          <p:spTgt spid="51"/>
                                        </p:tgtEl>
                                        <p:attrNameLst>
                                          <p:attrName>style.visibility</p:attrName>
                                        </p:attrNameLst>
                                      </p:cBhvr>
                                      <p:to>
                                        <p:strVal val="hidden"/>
                                      </p:to>
                                    </p:set>
                                  </p:childTnLst>
                                </p:cTn>
                              </p:par>
                              <p:par>
                                <p:cTn id="917" presetID="5" presetClass="exit" presetSubtype="10" fill="hold" grpId="4" nodeType="withEffect">
                                  <p:stCondLst>
                                    <p:cond delay="0"/>
                                  </p:stCondLst>
                                  <p:childTnLst>
                                    <p:animEffect transition="out" filter="checkerboard(across)">
                                      <p:cBhvr>
                                        <p:cTn id="918" dur="4000"/>
                                        <p:tgtEl>
                                          <p:spTgt spid="53"/>
                                        </p:tgtEl>
                                      </p:cBhvr>
                                    </p:animEffect>
                                    <p:set>
                                      <p:cBhvr>
                                        <p:cTn id="919" dur="1" fill="hold">
                                          <p:stCondLst>
                                            <p:cond delay="3999"/>
                                          </p:stCondLst>
                                        </p:cTn>
                                        <p:tgtEl>
                                          <p:spTgt spid="53"/>
                                        </p:tgtEl>
                                        <p:attrNameLst>
                                          <p:attrName>style.visibility</p:attrName>
                                        </p:attrNameLst>
                                      </p:cBhvr>
                                      <p:to>
                                        <p:strVal val="hidden"/>
                                      </p:to>
                                    </p:set>
                                  </p:childTnLst>
                                </p:cTn>
                              </p:par>
                              <p:par>
                                <p:cTn id="920" presetID="8" presetClass="emph" presetSubtype="0" fill="hold" grpId="5" nodeType="withEffect">
                                  <p:stCondLst>
                                    <p:cond delay="0"/>
                                  </p:stCondLst>
                                  <p:childTnLst>
                                    <p:animRot by="21600000">
                                      <p:cBhvr>
                                        <p:cTn id="921" dur="4000" fill="hold"/>
                                        <p:tgtEl>
                                          <p:spTgt spid="55"/>
                                        </p:tgtEl>
                                        <p:attrNameLst>
                                          <p:attrName>r</p:attrName>
                                        </p:attrNameLst>
                                      </p:cBhvr>
                                    </p:animRot>
                                  </p:childTnLst>
                                </p:cTn>
                              </p:par>
                              <p:par>
                                <p:cTn id="922" presetID="8" presetClass="emph" presetSubtype="0" fill="hold" grpId="5" nodeType="withEffect">
                                  <p:stCondLst>
                                    <p:cond delay="0"/>
                                  </p:stCondLst>
                                  <p:childTnLst>
                                    <p:animRot by="21600000">
                                      <p:cBhvr>
                                        <p:cTn id="923" dur="4000" fill="hold"/>
                                        <p:tgtEl>
                                          <p:spTgt spid="57"/>
                                        </p:tgtEl>
                                        <p:attrNameLst>
                                          <p:attrName>r</p:attrName>
                                        </p:attrNameLst>
                                      </p:cBhvr>
                                    </p:animRot>
                                  </p:childTnLst>
                                </p:cTn>
                              </p:par>
                              <p:par>
                                <p:cTn id="924" presetID="8" presetClass="emph" presetSubtype="0" fill="hold" grpId="5" nodeType="withEffect">
                                  <p:stCondLst>
                                    <p:cond delay="0"/>
                                  </p:stCondLst>
                                  <p:childTnLst>
                                    <p:animRot by="21600000">
                                      <p:cBhvr>
                                        <p:cTn id="925" dur="4000" fill="hold"/>
                                        <p:tgtEl>
                                          <p:spTgt spid="60"/>
                                        </p:tgtEl>
                                        <p:attrNameLst>
                                          <p:attrName>r</p:attrName>
                                        </p:attrNameLst>
                                      </p:cBhvr>
                                    </p:animRot>
                                  </p:childTnLst>
                                </p:cTn>
                              </p:par>
                              <p:par>
                                <p:cTn id="926" presetID="8" presetClass="emph" presetSubtype="0" fill="hold" grpId="5" nodeType="withEffect">
                                  <p:stCondLst>
                                    <p:cond delay="0"/>
                                  </p:stCondLst>
                                  <p:childTnLst>
                                    <p:animRot by="21600000">
                                      <p:cBhvr>
                                        <p:cTn id="927" dur="4000" fill="hold"/>
                                        <p:tgtEl>
                                          <p:spTgt spid="63"/>
                                        </p:tgtEl>
                                        <p:attrNameLst>
                                          <p:attrName>r</p:attrName>
                                        </p:attrNameLst>
                                      </p:cBhvr>
                                    </p:animRot>
                                  </p:childTnLst>
                                </p:cTn>
                              </p:par>
                              <p:par>
                                <p:cTn id="928" presetID="8" presetClass="emph" presetSubtype="0" fill="hold" grpId="5" nodeType="withEffect">
                                  <p:stCondLst>
                                    <p:cond delay="0"/>
                                  </p:stCondLst>
                                  <p:childTnLst>
                                    <p:animRot by="21600000">
                                      <p:cBhvr>
                                        <p:cTn id="929" dur="4000" fill="hold"/>
                                        <p:tgtEl>
                                          <p:spTgt spid="65"/>
                                        </p:tgtEl>
                                        <p:attrNameLst>
                                          <p:attrName>r</p:attrName>
                                        </p:attrNameLst>
                                      </p:cBhvr>
                                    </p:animRot>
                                  </p:childTnLst>
                                </p:cTn>
                              </p:par>
                              <p:par>
                                <p:cTn id="930" presetID="8" presetClass="emph" presetSubtype="0" fill="hold" grpId="5" nodeType="withEffect">
                                  <p:stCondLst>
                                    <p:cond delay="0"/>
                                  </p:stCondLst>
                                  <p:childTnLst>
                                    <p:animRot by="21600000">
                                      <p:cBhvr>
                                        <p:cTn id="931" dur="4000" fill="hold"/>
                                        <p:tgtEl>
                                          <p:spTgt spid="68"/>
                                        </p:tgtEl>
                                        <p:attrNameLst>
                                          <p:attrName>r</p:attrName>
                                        </p:attrNameLst>
                                      </p:cBhvr>
                                    </p:animRot>
                                  </p:childTnLst>
                                </p:cTn>
                              </p:par>
                              <p:par>
                                <p:cTn id="932" presetID="8" presetClass="emph" presetSubtype="0" fill="hold" grpId="5" nodeType="withEffect">
                                  <p:stCondLst>
                                    <p:cond delay="0"/>
                                  </p:stCondLst>
                                  <p:childTnLst>
                                    <p:animRot by="21600000">
                                      <p:cBhvr>
                                        <p:cTn id="933" dur="4000" fill="hold"/>
                                        <p:tgtEl>
                                          <p:spTgt spid="56"/>
                                        </p:tgtEl>
                                        <p:attrNameLst>
                                          <p:attrName>r</p:attrName>
                                        </p:attrNameLst>
                                      </p:cBhvr>
                                    </p:animRot>
                                  </p:childTnLst>
                                </p:cTn>
                              </p:par>
                              <p:par>
                                <p:cTn id="934" presetID="8" presetClass="emph" presetSubtype="0" fill="hold" grpId="5" nodeType="withEffect">
                                  <p:stCondLst>
                                    <p:cond delay="0"/>
                                  </p:stCondLst>
                                  <p:childTnLst>
                                    <p:animRot by="21600000">
                                      <p:cBhvr>
                                        <p:cTn id="935" dur="4000" fill="hold"/>
                                        <p:tgtEl>
                                          <p:spTgt spid="59"/>
                                        </p:tgtEl>
                                        <p:attrNameLst>
                                          <p:attrName>r</p:attrName>
                                        </p:attrNameLst>
                                      </p:cBhvr>
                                    </p:animRot>
                                  </p:childTnLst>
                                </p:cTn>
                              </p:par>
                              <p:par>
                                <p:cTn id="936" presetID="8" presetClass="emph" presetSubtype="0" fill="hold" grpId="5" nodeType="withEffect">
                                  <p:stCondLst>
                                    <p:cond delay="0"/>
                                  </p:stCondLst>
                                  <p:childTnLst>
                                    <p:animRot by="21600000">
                                      <p:cBhvr>
                                        <p:cTn id="937" dur="4000" fill="hold"/>
                                        <p:tgtEl>
                                          <p:spTgt spid="61"/>
                                        </p:tgtEl>
                                        <p:attrNameLst>
                                          <p:attrName>r</p:attrName>
                                        </p:attrNameLst>
                                      </p:cBhvr>
                                    </p:animRot>
                                  </p:childTnLst>
                                </p:cTn>
                              </p:par>
                              <p:par>
                                <p:cTn id="938" presetID="8" presetClass="emph" presetSubtype="0" fill="hold" grpId="5" nodeType="withEffect">
                                  <p:stCondLst>
                                    <p:cond delay="0"/>
                                  </p:stCondLst>
                                  <p:childTnLst>
                                    <p:animRot by="21600000">
                                      <p:cBhvr>
                                        <p:cTn id="939" dur="4000" fill="hold"/>
                                        <p:tgtEl>
                                          <p:spTgt spid="64"/>
                                        </p:tgtEl>
                                        <p:attrNameLst>
                                          <p:attrName>r</p:attrName>
                                        </p:attrNameLst>
                                      </p:cBhvr>
                                    </p:animRot>
                                  </p:childTnLst>
                                </p:cTn>
                              </p:par>
                              <p:par>
                                <p:cTn id="940" presetID="8" presetClass="emph" presetSubtype="0" fill="hold" grpId="5" nodeType="withEffect">
                                  <p:stCondLst>
                                    <p:cond delay="0"/>
                                  </p:stCondLst>
                                  <p:childTnLst>
                                    <p:animRot by="21600000">
                                      <p:cBhvr>
                                        <p:cTn id="941" dur="4000" fill="hold"/>
                                        <p:tgtEl>
                                          <p:spTgt spid="67"/>
                                        </p:tgtEl>
                                        <p:attrNameLst>
                                          <p:attrName>r</p:attrName>
                                        </p:attrNameLst>
                                      </p:cBhvr>
                                    </p:animRot>
                                  </p:childTnLst>
                                </p:cTn>
                              </p:par>
                              <p:par>
                                <p:cTn id="942" presetID="8" presetClass="emph" presetSubtype="0" fill="hold" grpId="5" nodeType="withEffect">
                                  <p:stCondLst>
                                    <p:cond delay="0"/>
                                  </p:stCondLst>
                                  <p:childTnLst>
                                    <p:animRot by="21600000">
                                      <p:cBhvr>
                                        <p:cTn id="943" dur="4000" fill="hold"/>
                                        <p:tgtEl>
                                          <p:spTgt spid="69"/>
                                        </p:tgtEl>
                                        <p:attrNameLst>
                                          <p:attrName>r</p:attrName>
                                        </p:attrNameLst>
                                      </p:cBhvr>
                                    </p:animRot>
                                  </p:childTnLst>
                                </p:cTn>
                              </p:par>
                              <p:par>
                                <p:cTn id="944" presetID="8" presetClass="emph" presetSubtype="0" fill="hold" grpId="5" nodeType="withEffect">
                                  <p:stCondLst>
                                    <p:cond delay="0"/>
                                  </p:stCondLst>
                                  <p:childTnLst>
                                    <p:animRot by="21600000">
                                      <p:cBhvr>
                                        <p:cTn id="945" dur="4000" fill="hold"/>
                                        <p:tgtEl>
                                          <p:spTgt spid="38"/>
                                        </p:tgtEl>
                                        <p:attrNameLst>
                                          <p:attrName>r</p:attrName>
                                        </p:attrNameLst>
                                      </p:cBhvr>
                                    </p:animRot>
                                  </p:childTnLst>
                                </p:cTn>
                              </p:par>
                              <p:par>
                                <p:cTn id="946" presetID="8" presetClass="emph" presetSubtype="0" fill="hold" grpId="5" nodeType="withEffect">
                                  <p:stCondLst>
                                    <p:cond delay="0"/>
                                  </p:stCondLst>
                                  <p:childTnLst>
                                    <p:animRot by="21600000">
                                      <p:cBhvr>
                                        <p:cTn id="947" dur="4000" fill="hold"/>
                                        <p:tgtEl>
                                          <p:spTgt spid="40"/>
                                        </p:tgtEl>
                                        <p:attrNameLst>
                                          <p:attrName>r</p:attrName>
                                        </p:attrNameLst>
                                      </p:cBhvr>
                                    </p:animRot>
                                  </p:childTnLst>
                                </p:cTn>
                              </p:par>
                              <p:par>
                                <p:cTn id="948" presetID="8" presetClass="emph" presetSubtype="0" fill="hold" grpId="5" nodeType="withEffect">
                                  <p:stCondLst>
                                    <p:cond delay="0"/>
                                  </p:stCondLst>
                                  <p:childTnLst>
                                    <p:animRot by="21600000">
                                      <p:cBhvr>
                                        <p:cTn id="949" dur="4000" fill="hold"/>
                                        <p:tgtEl>
                                          <p:spTgt spid="44"/>
                                        </p:tgtEl>
                                        <p:attrNameLst>
                                          <p:attrName>r</p:attrName>
                                        </p:attrNameLst>
                                      </p:cBhvr>
                                    </p:animRot>
                                  </p:childTnLst>
                                </p:cTn>
                              </p:par>
                              <p:par>
                                <p:cTn id="950" presetID="8" presetClass="emph" presetSubtype="0" fill="hold" grpId="5" nodeType="withEffect">
                                  <p:stCondLst>
                                    <p:cond delay="0"/>
                                  </p:stCondLst>
                                  <p:childTnLst>
                                    <p:animRot by="21600000">
                                      <p:cBhvr>
                                        <p:cTn id="951" dur="4000" fill="hold"/>
                                        <p:tgtEl>
                                          <p:spTgt spid="47"/>
                                        </p:tgtEl>
                                        <p:attrNameLst>
                                          <p:attrName>r</p:attrName>
                                        </p:attrNameLst>
                                      </p:cBhvr>
                                    </p:animRot>
                                  </p:childTnLst>
                                </p:cTn>
                              </p:par>
                              <p:par>
                                <p:cTn id="952" presetID="8" presetClass="emph" presetSubtype="0" fill="hold" grpId="5" nodeType="withEffect">
                                  <p:stCondLst>
                                    <p:cond delay="0"/>
                                  </p:stCondLst>
                                  <p:childTnLst>
                                    <p:animRot by="21600000">
                                      <p:cBhvr>
                                        <p:cTn id="953" dur="4000" fill="hold"/>
                                        <p:tgtEl>
                                          <p:spTgt spid="49"/>
                                        </p:tgtEl>
                                        <p:attrNameLst>
                                          <p:attrName>r</p:attrName>
                                        </p:attrNameLst>
                                      </p:cBhvr>
                                    </p:animRot>
                                  </p:childTnLst>
                                </p:cTn>
                              </p:par>
                              <p:par>
                                <p:cTn id="954" presetID="8" presetClass="emph" presetSubtype="0" fill="hold" grpId="5" nodeType="withEffect">
                                  <p:stCondLst>
                                    <p:cond delay="0"/>
                                  </p:stCondLst>
                                  <p:childTnLst>
                                    <p:animRot by="21600000">
                                      <p:cBhvr>
                                        <p:cTn id="955" dur="4000" fill="hold"/>
                                        <p:tgtEl>
                                          <p:spTgt spid="52"/>
                                        </p:tgtEl>
                                        <p:attrNameLst>
                                          <p:attrName>r</p:attrName>
                                        </p:attrNameLst>
                                      </p:cBhvr>
                                    </p:animRot>
                                  </p:childTnLst>
                                </p:cTn>
                              </p:par>
                              <p:par>
                                <p:cTn id="956" presetID="8" presetClass="emph" presetSubtype="0" fill="hold" grpId="5" nodeType="withEffect">
                                  <p:stCondLst>
                                    <p:cond delay="0"/>
                                  </p:stCondLst>
                                  <p:childTnLst>
                                    <p:animRot by="21600000">
                                      <p:cBhvr>
                                        <p:cTn id="957" dur="4000" fill="hold"/>
                                        <p:tgtEl>
                                          <p:spTgt spid="39"/>
                                        </p:tgtEl>
                                        <p:attrNameLst>
                                          <p:attrName>r</p:attrName>
                                        </p:attrNameLst>
                                      </p:cBhvr>
                                    </p:animRot>
                                  </p:childTnLst>
                                </p:cTn>
                              </p:par>
                              <p:par>
                                <p:cTn id="958" presetID="8" presetClass="emph" presetSubtype="0" fill="hold" grpId="5" nodeType="withEffect">
                                  <p:stCondLst>
                                    <p:cond delay="0"/>
                                  </p:stCondLst>
                                  <p:childTnLst>
                                    <p:animRot by="21600000">
                                      <p:cBhvr>
                                        <p:cTn id="959" dur="4000" fill="hold"/>
                                        <p:tgtEl>
                                          <p:spTgt spid="43"/>
                                        </p:tgtEl>
                                        <p:attrNameLst>
                                          <p:attrName>r</p:attrName>
                                        </p:attrNameLst>
                                      </p:cBhvr>
                                    </p:animRot>
                                  </p:childTnLst>
                                </p:cTn>
                              </p:par>
                              <p:par>
                                <p:cTn id="960" presetID="8" presetClass="emph" presetSubtype="0" fill="hold" grpId="5" nodeType="withEffect">
                                  <p:stCondLst>
                                    <p:cond delay="0"/>
                                  </p:stCondLst>
                                  <p:childTnLst>
                                    <p:animRot by="21600000">
                                      <p:cBhvr>
                                        <p:cTn id="961" dur="4000" fill="hold"/>
                                        <p:tgtEl>
                                          <p:spTgt spid="45"/>
                                        </p:tgtEl>
                                        <p:attrNameLst>
                                          <p:attrName>r</p:attrName>
                                        </p:attrNameLst>
                                      </p:cBhvr>
                                    </p:animRot>
                                  </p:childTnLst>
                                </p:cTn>
                              </p:par>
                              <p:par>
                                <p:cTn id="962" presetID="8" presetClass="emph" presetSubtype="0" fill="hold" grpId="5" nodeType="withEffect">
                                  <p:stCondLst>
                                    <p:cond delay="0"/>
                                  </p:stCondLst>
                                  <p:childTnLst>
                                    <p:animRot by="21600000">
                                      <p:cBhvr>
                                        <p:cTn id="963" dur="4000" fill="hold"/>
                                        <p:tgtEl>
                                          <p:spTgt spid="48"/>
                                        </p:tgtEl>
                                        <p:attrNameLst>
                                          <p:attrName>r</p:attrName>
                                        </p:attrNameLst>
                                      </p:cBhvr>
                                    </p:animRot>
                                  </p:childTnLst>
                                </p:cTn>
                              </p:par>
                              <p:par>
                                <p:cTn id="964" presetID="8" presetClass="emph" presetSubtype="0" fill="hold" grpId="5" nodeType="withEffect">
                                  <p:stCondLst>
                                    <p:cond delay="0"/>
                                  </p:stCondLst>
                                  <p:childTnLst>
                                    <p:animRot by="21600000">
                                      <p:cBhvr>
                                        <p:cTn id="965" dur="4000" fill="hold"/>
                                        <p:tgtEl>
                                          <p:spTgt spid="51"/>
                                        </p:tgtEl>
                                        <p:attrNameLst>
                                          <p:attrName>r</p:attrName>
                                        </p:attrNameLst>
                                      </p:cBhvr>
                                    </p:animRot>
                                  </p:childTnLst>
                                </p:cTn>
                              </p:par>
                              <p:par>
                                <p:cTn id="966" presetID="8" presetClass="emph" presetSubtype="0" fill="hold" grpId="5" nodeType="withEffect">
                                  <p:stCondLst>
                                    <p:cond delay="0"/>
                                  </p:stCondLst>
                                  <p:childTnLst>
                                    <p:animRot by="21600000">
                                      <p:cBhvr>
                                        <p:cTn id="967" dur="4000" fill="hold"/>
                                        <p:tgtEl>
                                          <p:spTgt spid="53"/>
                                        </p:tgtEl>
                                        <p:attrNameLst>
                                          <p:attrName>r</p:attrName>
                                        </p:attrNameLst>
                                      </p:cBhvr>
                                    </p:animRot>
                                  </p:childTnLst>
                                </p:cTn>
                              </p:par>
                              <p:par>
                                <p:cTn id="968" presetID="23" presetClass="entr" presetSubtype="272" fill="hold" nodeType="withEffect">
                                  <p:stCondLst>
                                    <p:cond delay="0"/>
                                  </p:stCondLst>
                                  <p:childTnLst>
                                    <p:set>
                                      <p:cBhvr>
                                        <p:cTn id="969" dur="1" fill="hold">
                                          <p:stCondLst>
                                            <p:cond delay="0"/>
                                          </p:stCondLst>
                                        </p:cTn>
                                        <p:tgtEl>
                                          <p:spTgt spid="79"/>
                                        </p:tgtEl>
                                        <p:attrNameLst>
                                          <p:attrName>style.visibility</p:attrName>
                                        </p:attrNameLst>
                                      </p:cBhvr>
                                      <p:to>
                                        <p:strVal val="visible"/>
                                      </p:to>
                                    </p:set>
                                    <p:anim calcmode="lin" valueType="num">
                                      <p:cBhvr>
                                        <p:cTn id="970" dur="3500" fill="hold"/>
                                        <p:tgtEl>
                                          <p:spTgt spid="79"/>
                                        </p:tgtEl>
                                        <p:attrNameLst>
                                          <p:attrName>ppt_w</p:attrName>
                                        </p:attrNameLst>
                                      </p:cBhvr>
                                      <p:tavLst>
                                        <p:tav tm="0">
                                          <p:val>
                                            <p:strVal val="2/3*#ppt_w"/>
                                          </p:val>
                                        </p:tav>
                                        <p:tav tm="100000">
                                          <p:val>
                                            <p:strVal val="#ppt_w"/>
                                          </p:val>
                                        </p:tav>
                                      </p:tavLst>
                                    </p:anim>
                                    <p:anim calcmode="lin" valueType="num">
                                      <p:cBhvr>
                                        <p:cTn id="971" dur="3500" fill="hold"/>
                                        <p:tgtEl>
                                          <p:spTgt spid="79"/>
                                        </p:tgtEl>
                                        <p:attrNameLst>
                                          <p:attrName>ppt_h</p:attrName>
                                        </p:attrNameLst>
                                      </p:cBhvr>
                                      <p:tavLst>
                                        <p:tav tm="0">
                                          <p:val>
                                            <p:strVal val="2/3*#ppt_h"/>
                                          </p:val>
                                        </p:tav>
                                        <p:tav tm="100000">
                                          <p:val>
                                            <p:strVal val="#ppt_h"/>
                                          </p:val>
                                        </p:tav>
                                      </p:tavLst>
                                    </p:anim>
                                  </p:childTnLst>
                                </p:cTn>
                              </p:par>
                              <p:par>
                                <p:cTn id="972" presetID="4" presetClass="entr" presetSubtype="32" fill="hold" nodeType="withEffect">
                                  <p:stCondLst>
                                    <p:cond delay="0"/>
                                  </p:stCondLst>
                                  <p:childTnLst>
                                    <p:set>
                                      <p:cBhvr>
                                        <p:cTn id="973" dur="1" fill="hold">
                                          <p:stCondLst>
                                            <p:cond delay="0"/>
                                          </p:stCondLst>
                                        </p:cTn>
                                        <p:tgtEl>
                                          <p:spTgt spid="79"/>
                                        </p:tgtEl>
                                        <p:attrNameLst>
                                          <p:attrName>style.visibility</p:attrName>
                                        </p:attrNameLst>
                                      </p:cBhvr>
                                      <p:to>
                                        <p:strVal val="visible"/>
                                      </p:to>
                                    </p:set>
                                    <p:animEffect transition="in" filter="box(out)">
                                      <p:cBhvr>
                                        <p:cTn id="974" dur="3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467544" y="144000"/>
            <a:ext cx="8208912" cy="3785652"/>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COMBATE LA OBESIDAD</a:t>
            </a:r>
          </a:p>
          <a:p>
            <a:pPr algn="ctr"/>
            <a:r>
              <a:rPr lang="es-ES" sz="2400" b="1" dirty="0" smtClean="0">
                <a:solidFill>
                  <a:srgbClr val="610533"/>
                </a:solidFill>
              </a:rPr>
              <a:t>Una </a:t>
            </a:r>
            <a:r>
              <a:rPr lang="es-ES" sz="2400" b="1" dirty="0">
                <a:solidFill>
                  <a:srgbClr val="610533"/>
                </a:solidFill>
              </a:rPr>
              <a:t>de las mayores ventajas de los higos es que ayudan a reemplazar los postres y los antojos sin hacer demasiado esfuerzo, ya que contienen azúcares naturales que permiten calmar el deseo de dulce. Además, contienen fibra que facilita el proceso de digestión y también contribuye a la pérdida de peso. Una buena opción es incluirlos en el desayuno, especialmente en batidos.</a:t>
            </a:r>
          </a:p>
          <a:p>
            <a:pPr algn="ctr"/>
            <a:r>
              <a:rPr lang="es-ES" sz="2400" b="1" dirty="0">
                <a:solidFill>
                  <a:srgbClr val="610533"/>
                </a:solidFill>
              </a:rPr>
              <a:t> </a:t>
            </a:r>
          </a:p>
          <a:p>
            <a:pPr algn="ctr"/>
            <a:endParaRPr lang="es-ES" sz="2000" dirty="0">
              <a:solidFill>
                <a:srgbClr val="610533"/>
              </a:solidFill>
              <a:latin typeface="Hobo Std" pitchFamily="34" charset="0"/>
            </a:endParaRPr>
          </a:p>
        </p:txBody>
      </p:sp>
    </p:spTree>
    <p:extLst>
      <p:ext uri="{BB962C8B-B14F-4D97-AF65-F5344CB8AC3E}">
        <p14:creationId xmlns:p14="http://schemas.microsoft.com/office/powerpoint/2010/main" val="608321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25 Imagen" descr="Diapositiva4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2400" y="0"/>
            <a:ext cx="9144000" cy="5143500"/>
          </a:xfrm>
          <a:prstGeom prst="ellipse">
            <a:avLst/>
          </a:prstGeom>
          <a:noFill/>
          <a:ln>
            <a:noFill/>
          </a:ln>
          <a:scene3d>
            <a:camera prst="obliqueTopRight"/>
            <a:lightRig rig="flat" dir="t"/>
          </a:scene3d>
          <a:sp3d prstMaterial="powder">
            <a:bevelT w="165100" prst="coolSlant"/>
          </a:sp3d>
        </p:spPr>
      </p:pic>
      <p:pic>
        <p:nvPicPr>
          <p:cNvPr id="25" name="24 Imagen" descr="Diapositiva4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5299" y="9151"/>
            <a:ext cx="9144000" cy="5143500"/>
          </a:xfrm>
          <a:prstGeom prst="rect">
            <a:avLst/>
          </a:prstGeom>
          <a:noFill/>
          <a:ln>
            <a:noFill/>
          </a:ln>
        </p:spPr>
      </p:pic>
      <p:grpSp>
        <p:nvGrpSpPr>
          <p:cNvPr id="8" name="7 Grupo"/>
          <p:cNvGrpSpPr/>
          <p:nvPr/>
        </p:nvGrpSpPr>
        <p:grpSpPr>
          <a:xfrm>
            <a:off x="36000" y="31187"/>
            <a:ext cx="4578955" cy="5143500"/>
            <a:chOff x="0" y="31187"/>
            <a:chExt cx="4578955" cy="5143500"/>
          </a:xfrm>
        </p:grpSpPr>
        <p:sp>
          <p:nvSpPr>
            <p:cNvPr id="10"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chemeClr val="accent1">
                    <a:lumMod val="29000"/>
                    <a:alpha val="50000"/>
                  </a:schemeClr>
                </a:gs>
                <a:gs pos="28000">
                  <a:schemeClr val="tx1">
                    <a:alpha val="59000"/>
                  </a:schemeClr>
                </a:gs>
                <a:gs pos="71000">
                  <a:schemeClr val="accent1">
                    <a:lumMod val="0"/>
                  </a:scheme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1"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9000"/>
                </a:schemeClr>
              </a:outerShdw>
            </a:effectLst>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61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43000"/>
                </a:schemeClr>
              </a:outerShdw>
            </a:effectLst>
            <a:scene3d>
              <a:camera prst="orthographicFront"/>
              <a:lightRig rig="flat" dir="t">
                <a:rot lat="0" lon="0" rev="3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3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79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4000"/>
                </a:schemeClr>
              </a:outerShdw>
            </a:effectLst>
            <a:scene3d>
              <a:camera prst="orthographicFront"/>
              <a:lightRig rig="flat" dir="t">
                <a:rot lat="0" lon="0" rev="16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4536445" y="19168"/>
            <a:ext cx="4578955" cy="5143500"/>
            <a:chOff x="0" y="31187"/>
            <a:chExt cx="4578955" cy="5143500"/>
          </a:xfrm>
        </p:grpSpPr>
        <p:sp>
          <p:nvSpPr>
            <p:cNvPr id="18"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chemeClr val="accent1">
                    <a:lumMod val="29000"/>
                    <a:alpha val="50000"/>
                  </a:schemeClr>
                </a:gs>
                <a:gs pos="28000">
                  <a:schemeClr val="tx1">
                    <a:alpha val="59000"/>
                  </a:schemeClr>
                </a:gs>
                <a:gs pos="71000">
                  <a:schemeClr val="accent1">
                    <a:lumMod val="0"/>
                  </a:scheme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9"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3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4000">
                  <a:srgbClr val="EA5C14"/>
                </a:gs>
                <a:gs pos="2000">
                  <a:srgbClr val="FFC000"/>
                </a:gs>
                <a:gs pos="67000">
                  <a:srgbClr val="D77513">
                    <a:alpha val="69804"/>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62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7" name="26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803" y="0"/>
            <a:ext cx="9144000" cy="5143500"/>
          </a:xfrm>
          <a:prstGeom prst="rect">
            <a:avLst/>
          </a:prstGeom>
        </p:spPr>
      </p:pic>
    </p:spTree>
    <p:extLst>
      <p:ext uri="{BB962C8B-B14F-4D97-AF65-F5344CB8AC3E}">
        <p14:creationId xmlns:p14="http://schemas.microsoft.com/office/powerpoint/2010/main" val="3013803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8" fill="hold" nodeType="withEffect">
                                  <p:stCondLst>
                                    <p:cond delay="0"/>
                                  </p:stCondLst>
                                  <p:childTnLst>
                                    <p:anim calcmode="lin" valueType="num">
                                      <p:cBhvr>
                                        <p:cTn id="6" dur="4000"/>
                                        <p:tgtEl>
                                          <p:spTgt spid="8"/>
                                        </p:tgtEl>
                                        <p:attrNameLst>
                                          <p:attrName>ppt_x</p:attrName>
                                        </p:attrNameLst>
                                      </p:cBhvr>
                                      <p:tavLst>
                                        <p:tav tm="0">
                                          <p:val>
                                            <p:strVal val="ppt_x"/>
                                          </p:val>
                                        </p:tav>
                                        <p:tav tm="100000">
                                          <p:val>
                                            <p:strVal val="ppt_x-ppt_w/2"/>
                                          </p:val>
                                        </p:tav>
                                      </p:tavLst>
                                    </p:anim>
                                    <p:anim calcmode="lin" valueType="num">
                                      <p:cBhvr>
                                        <p:cTn id="7" dur="4000"/>
                                        <p:tgtEl>
                                          <p:spTgt spid="8"/>
                                        </p:tgtEl>
                                        <p:attrNameLst>
                                          <p:attrName>ppt_y</p:attrName>
                                        </p:attrNameLst>
                                      </p:cBhvr>
                                      <p:tavLst>
                                        <p:tav tm="0">
                                          <p:val>
                                            <p:strVal val="ppt_y"/>
                                          </p:val>
                                        </p:tav>
                                        <p:tav tm="100000">
                                          <p:val>
                                            <p:strVal val="ppt_y"/>
                                          </p:val>
                                        </p:tav>
                                      </p:tavLst>
                                    </p:anim>
                                    <p:anim calcmode="lin" valueType="num">
                                      <p:cBhvr>
                                        <p:cTn id="8" dur="4000"/>
                                        <p:tgtEl>
                                          <p:spTgt spid="8"/>
                                        </p:tgtEl>
                                        <p:attrNameLst>
                                          <p:attrName>ppt_w</p:attrName>
                                        </p:attrNameLst>
                                      </p:cBhvr>
                                      <p:tavLst>
                                        <p:tav tm="0">
                                          <p:val>
                                            <p:strVal val="ppt_w"/>
                                          </p:val>
                                        </p:tav>
                                        <p:tav tm="100000">
                                          <p:val>
                                            <p:fltVal val="0"/>
                                          </p:val>
                                        </p:tav>
                                      </p:tavLst>
                                    </p:anim>
                                    <p:anim calcmode="lin" valueType="num">
                                      <p:cBhvr>
                                        <p:cTn id="9" dur="4000"/>
                                        <p:tgtEl>
                                          <p:spTgt spid="8"/>
                                        </p:tgtEl>
                                        <p:attrNameLst>
                                          <p:attrName>ppt_h</p:attrName>
                                        </p:attrNameLst>
                                      </p:cBhvr>
                                      <p:tavLst>
                                        <p:tav tm="0">
                                          <p:val>
                                            <p:strVal val="ppt_h"/>
                                          </p:val>
                                        </p:tav>
                                        <p:tav tm="100000">
                                          <p:val>
                                            <p:strVal val="ppt_h"/>
                                          </p:val>
                                        </p:tav>
                                      </p:tavLst>
                                    </p:anim>
                                    <p:set>
                                      <p:cBhvr>
                                        <p:cTn id="10" dur="1" fill="hold">
                                          <p:stCondLst>
                                            <p:cond delay="3999"/>
                                          </p:stCondLst>
                                        </p:cTn>
                                        <p:tgtEl>
                                          <p:spTgt spid="8"/>
                                        </p:tgtEl>
                                        <p:attrNameLst>
                                          <p:attrName>style.visibility</p:attrName>
                                        </p:attrNameLst>
                                      </p:cBhvr>
                                      <p:to>
                                        <p:strVal val="hidden"/>
                                      </p:to>
                                    </p:set>
                                  </p:childTnLst>
                                </p:cTn>
                              </p:par>
                              <p:par>
                                <p:cTn id="11" presetID="17" presetClass="exit" presetSubtype="2" fill="hold" nodeType="withEffect">
                                  <p:stCondLst>
                                    <p:cond delay="0"/>
                                  </p:stCondLst>
                                  <p:childTnLst>
                                    <p:anim calcmode="lin" valueType="num">
                                      <p:cBhvr>
                                        <p:cTn id="12" dur="4000"/>
                                        <p:tgtEl>
                                          <p:spTgt spid="17"/>
                                        </p:tgtEl>
                                        <p:attrNameLst>
                                          <p:attrName>ppt_x</p:attrName>
                                        </p:attrNameLst>
                                      </p:cBhvr>
                                      <p:tavLst>
                                        <p:tav tm="0">
                                          <p:val>
                                            <p:strVal val="ppt_x"/>
                                          </p:val>
                                        </p:tav>
                                        <p:tav tm="100000">
                                          <p:val>
                                            <p:strVal val="ppt_x+ppt_w/2"/>
                                          </p:val>
                                        </p:tav>
                                      </p:tavLst>
                                    </p:anim>
                                    <p:anim calcmode="lin" valueType="num">
                                      <p:cBhvr>
                                        <p:cTn id="13" dur="4000"/>
                                        <p:tgtEl>
                                          <p:spTgt spid="17"/>
                                        </p:tgtEl>
                                        <p:attrNameLst>
                                          <p:attrName>ppt_y</p:attrName>
                                        </p:attrNameLst>
                                      </p:cBhvr>
                                      <p:tavLst>
                                        <p:tav tm="0">
                                          <p:val>
                                            <p:strVal val="ppt_y"/>
                                          </p:val>
                                        </p:tav>
                                        <p:tav tm="100000">
                                          <p:val>
                                            <p:strVal val="ppt_y"/>
                                          </p:val>
                                        </p:tav>
                                      </p:tavLst>
                                    </p:anim>
                                    <p:anim calcmode="lin" valueType="num">
                                      <p:cBhvr>
                                        <p:cTn id="14" dur="4000"/>
                                        <p:tgtEl>
                                          <p:spTgt spid="17"/>
                                        </p:tgtEl>
                                        <p:attrNameLst>
                                          <p:attrName>ppt_w</p:attrName>
                                        </p:attrNameLst>
                                      </p:cBhvr>
                                      <p:tavLst>
                                        <p:tav tm="0">
                                          <p:val>
                                            <p:strVal val="ppt_w"/>
                                          </p:val>
                                        </p:tav>
                                        <p:tav tm="100000">
                                          <p:val>
                                            <p:fltVal val="0"/>
                                          </p:val>
                                        </p:tav>
                                      </p:tavLst>
                                    </p:anim>
                                    <p:anim calcmode="lin" valueType="num">
                                      <p:cBhvr>
                                        <p:cTn id="15" dur="4000"/>
                                        <p:tgtEl>
                                          <p:spTgt spid="17"/>
                                        </p:tgtEl>
                                        <p:attrNameLst>
                                          <p:attrName>ppt_h</p:attrName>
                                        </p:attrNameLst>
                                      </p:cBhvr>
                                      <p:tavLst>
                                        <p:tav tm="0">
                                          <p:val>
                                            <p:strVal val="ppt_h"/>
                                          </p:val>
                                        </p:tav>
                                        <p:tav tm="100000">
                                          <p:val>
                                            <p:strVal val="ppt_h"/>
                                          </p:val>
                                        </p:tav>
                                      </p:tavLst>
                                    </p:anim>
                                    <p:set>
                                      <p:cBhvr>
                                        <p:cTn id="16" dur="1" fill="hold">
                                          <p:stCondLst>
                                            <p:cond delay="3999"/>
                                          </p:stCondLst>
                                        </p:cTn>
                                        <p:tgtEl>
                                          <p:spTgt spid="17"/>
                                        </p:tgtEl>
                                        <p:attrNameLst>
                                          <p:attrName>style.visibility</p:attrName>
                                        </p:attrNameLst>
                                      </p:cBhvr>
                                      <p:to>
                                        <p:strVal val="hidden"/>
                                      </p:to>
                                    </p:set>
                                  </p:childTnLst>
                                </p:cTn>
                              </p:par>
                              <p:par>
                                <p:cTn id="17" presetID="23" presetClass="entr" presetSubtype="288"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4000" fill="hold"/>
                                        <p:tgtEl>
                                          <p:spTgt spid="25"/>
                                        </p:tgtEl>
                                        <p:attrNameLst>
                                          <p:attrName>ppt_w</p:attrName>
                                        </p:attrNameLst>
                                      </p:cBhvr>
                                      <p:tavLst>
                                        <p:tav tm="0">
                                          <p:val>
                                            <p:strVal val="4/3*#ppt_w"/>
                                          </p:val>
                                        </p:tav>
                                        <p:tav tm="100000">
                                          <p:val>
                                            <p:strVal val="#ppt_w"/>
                                          </p:val>
                                        </p:tav>
                                      </p:tavLst>
                                    </p:anim>
                                    <p:anim calcmode="lin" valueType="num">
                                      <p:cBhvr>
                                        <p:cTn id="20" dur="4000" fill="hold"/>
                                        <p:tgtEl>
                                          <p:spTgt spid="25"/>
                                        </p:tgtEl>
                                        <p:attrNameLst>
                                          <p:attrName>ppt_h</p:attrName>
                                        </p:attrNameLst>
                                      </p:cBhvr>
                                      <p:tavLst>
                                        <p:tav tm="0">
                                          <p:val>
                                            <p:strVal val="4/3*#ppt_h"/>
                                          </p:val>
                                        </p:tav>
                                        <p:tav tm="100000">
                                          <p:val>
                                            <p:strVal val="#ppt_h"/>
                                          </p:val>
                                        </p:tav>
                                      </p:tavLst>
                                    </p:anim>
                                  </p:childTnLst>
                                </p:cTn>
                              </p:par>
                              <p:par>
                                <p:cTn id="21" presetID="10"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3250"/>
                                        <p:tgtEl>
                                          <p:spTgt spid="25"/>
                                        </p:tgtEl>
                                      </p:cBhvr>
                                    </p:animEffect>
                                  </p:childTnLst>
                                </p:cTn>
                              </p:par>
                              <p:par>
                                <p:cTn id="24" presetID="23" presetClass="entr" presetSubtype="272" fill="hold" nodeType="withEffect">
                                  <p:stCondLst>
                                    <p:cond delay="0"/>
                                  </p:stCondLst>
                                  <p:childTnLst>
                                    <p:set>
                                      <p:cBhvr>
                                        <p:cTn id="25" dur="1" fill="hold">
                                          <p:stCondLst>
                                            <p:cond delay="0"/>
                                          </p:stCondLst>
                                        </p:cTn>
                                        <p:tgtEl>
                                          <p:spTgt spid="26"/>
                                        </p:tgtEl>
                                        <p:attrNameLst>
                                          <p:attrName>style.visibility</p:attrName>
                                        </p:attrNameLst>
                                      </p:cBhvr>
                                      <p:to>
                                        <p:strVal val="visible"/>
                                      </p:to>
                                    </p:set>
                                    <p:anim calcmode="lin" valueType="num">
                                      <p:cBhvr>
                                        <p:cTn id="26" dur="4000" fill="hold"/>
                                        <p:tgtEl>
                                          <p:spTgt spid="26"/>
                                        </p:tgtEl>
                                        <p:attrNameLst>
                                          <p:attrName>ppt_w</p:attrName>
                                        </p:attrNameLst>
                                      </p:cBhvr>
                                      <p:tavLst>
                                        <p:tav tm="0">
                                          <p:val>
                                            <p:strVal val="2/3*#ppt_w"/>
                                          </p:val>
                                        </p:tav>
                                        <p:tav tm="100000">
                                          <p:val>
                                            <p:strVal val="#ppt_w"/>
                                          </p:val>
                                        </p:tav>
                                      </p:tavLst>
                                    </p:anim>
                                    <p:anim calcmode="lin" valueType="num">
                                      <p:cBhvr>
                                        <p:cTn id="27" dur="4000" fill="hold"/>
                                        <p:tgtEl>
                                          <p:spTgt spid="26"/>
                                        </p:tgtEl>
                                        <p:attrNameLst>
                                          <p:attrName>ppt_h</p:attrName>
                                        </p:attrNameLst>
                                      </p:cBhvr>
                                      <p:tavLst>
                                        <p:tav tm="0">
                                          <p:val>
                                            <p:strVal val="2/3*#ppt_h"/>
                                          </p:val>
                                        </p:tav>
                                        <p:tav tm="100000">
                                          <p:val>
                                            <p:strVal val="#ppt_h"/>
                                          </p:val>
                                        </p:tav>
                                      </p:tavLst>
                                    </p:anim>
                                  </p:childTnLst>
                                </p:cTn>
                              </p:par>
                              <p:par>
                                <p:cTn id="28" presetID="9" presetClass="emph" presetSubtype="0" nodeType="withEffect">
                                  <p:stCondLst>
                                    <p:cond delay="0"/>
                                  </p:stCondLst>
                                  <p:childTnLst>
                                    <p:set>
                                      <p:cBhvr rctx="PPT">
                                        <p:cTn id="29" dur="indefinite"/>
                                        <p:tgtEl>
                                          <p:spTgt spid="27"/>
                                        </p:tgtEl>
                                        <p:attrNameLst>
                                          <p:attrName>style.opacity</p:attrName>
                                        </p:attrNameLst>
                                      </p:cBhvr>
                                      <p:to>
                                        <p:strVal val="0"/>
                                      </p:to>
                                    </p:set>
                                    <p:animEffect filter="image" prLst="opacity: 0">
                                      <p:cBhvr rctx="IE">
                                        <p:cTn id="30" dur="indefinite"/>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 name="222 Grupo"/>
          <p:cNvGrpSpPr/>
          <p:nvPr/>
        </p:nvGrpSpPr>
        <p:grpSpPr>
          <a:xfrm>
            <a:off x="34118" y="-36000"/>
            <a:ext cx="9109882" cy="5179500"/>
            <a:chOff x="0" y="0"/>
            <a:chExt cx="9144000" cy="5143500"/>
          </a:xfrm>
        </p:grpSpPr>
        <p:sp>
          <p:nvSpPr>
            <p:cNvPr id="224" name="223 Rectángulo"/>
            <p:cNvSpPr/>
            <p:nvPr/>
          </p:nvSpPr>
          <p:spPr>
            <a:xfrm rot="10800000">
              <a:off x="0" y="0"/>
              <a:ext cx="4572000" cy="2571750"/>
            </a:xfrm>
            <a:prstGeom prst="rect">
              <a:avLst/>
            </a:prstGeom>
            <a:gradFill>
              <a:gsLst>
                <a:gs pos="24000">
                  <a:srgbClr val="003300"/>
                </a:gs>
                <a:gs pos="100000">
                  <a:srgbClr val="C00000">
                    <a:lumMod val="4000"/>
                  </a:srgbClr>
                </a:gs>
                <a:gs pos="60000">
                  <a:srgbClr val="5454D4">
                    <a:alpha val="97000"/>
                    <a:lumMod val="7000"/>
                  </a:srgbClr>
                </a:gs>
                <a:gs pos="79000">
                  <a:srgbClr val="99FF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a:off x="4572000" y="2571750"/>
              <a:ext cx="4572000" cy="2571750"/>
            </a:xfrm>
            <a:prstGeom prst="rect">
              <a:avLst/>
            </a:prstGeom>
            <a:gradFill>
              <a:gsLst>
                <a:gs pos="24000">
                  <a:srgbClr val="003300"/>
                </a:gs>
                <a:gs pos="100000">
                  <a:srgbClr val="C00000">
                    <a:lumMod val="4000"/>
                  </a:srgbClr>
                </a:gs>
                <a:gs pos="60000">
                  <a:srgbClr val="5454D4">
                    <a:alpha val="97000"/>
                    <a:lumMod val="7000"/>
                  </a:srgbClr>
                </a:gs>
                <a:gs pos="79000">
                  <a:srgbClr val="99FF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10800000" flipH="1">
              <a:off x="4572000" y="0"/>
              <a:ext cx="4572000" cy="2571750"/>
            </a:xfrm>
            <a:prstGeom prst="rect">
              <a:avLst/>
            </a:prstGeom>
            <a:gradFill>
              <a:gsLst>
                <a:gs pos="24000">
                  <a:srgbClr val="003300"/>
                </a:gs>
                <a:gs pos="100000">
                  <a:srgbClr val="C00000">
                    <a:lumMod val="4000"/>
                  </a:srgbClr>
                </a:gs>
                <a:gs pos="60000">
                  <a:srgbClr val="5454D4">
                    <a:alpha val="97000"/>
                    <a:lumMod val="7000"/>
                  </a:srgbClr>
                </a:gs>
                <a:gs pos="79000">
                  <a:srgbClr val="99FF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flipH="1">
              <a:off x="0" y="2571750"/>
              <a:ext cx="4572000" cy="2571750"/>
            </a:xfrm>
            <a:prstGeom prst="rect">
              <a:avLst/>
            </a:prstGeom>
            <a:gradFill>
              <a:gsLst>
                <a:gs pos="24000">
                  <a:srgbClr val="003300"/>
                </a:gs>
                <a:gs pos="100000">
                  <a:srgbClr val="C00000">
                    <a:lumMod val="4000"/>
                  </a:srgbClr>
                </a:gs>
                <a:gs pos="60000">
                  <a:srgbClr val="5454D4">
                    <a:alpha val="97000"/>
                    <a:lumMod val="7000"/>
                  </a:srgbClr>
                </a:gs>
                <a:gs pos="79000">
                  <a:srgbClr val="99FF3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0" name="22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233" name="23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diamond">
            <a:avLst/>
          </a:prstGeom>
        </p:spPr>
      </p:pic>
      <p:grpSp>
        <p:nvGrpSpPr>
          <p:cNvPr id="56" name="55 Grupo"/>
          <p:cNvGrpSpPr/>
          <p:nvPr/>
        </p:nvGrpSpPr>
        <p:grpSpPr>
          <a:xfrm rot="13310194" flipH="1" flipV="1">
            <a:off x="1245793" y="-208034"/>
            <a:ext cx="3286692" cy="2726166"/>
            <a:chOff x="133180" y="133616"/>
            <a:chExt cx="8878966" cy="4787828"/>
          </a:xfrm>
          <a:gradFill>
            <a:gsLst>
              <a:gs pos="65000">
                <a:srgbClr val="99FF33">
                  <a:lumMod val="72000"/>
                  <a:lumOff val="28000"/>
                </a:srgbClr>
              </a:gs>
              <a:gs pos="54000">
                <a:srgbClr val="99FF66">
                  <a:lumMod val="0"/>
                  <a:lumOff val="100000"/>
                </a:srgbClr>
              </a:gs>
              <a:gs pos="43000">
                <a:schemeClr val="tx1"/>
              </a:gs>
              <a:gs pos="10000">
                <a:srgbClr val="FF8F8F"/>
              </a:gs>
              <a:gs pos="21000">
                <a:srgbClr val="B01058"/>
              </a:gs>
              <a:gs pos="41000">
                <a:srgbClr val="FFC000"/>
              </a:gs>
            </a:gsLst>
            <a:path path="circle">
              <a:fillToRect l="50000" t="50000" r="50000" b="50000"/>
            </a:path>
          </a:gradFill>
          <a:scene3d>
            <a:camera prst="orthographicFront"/>
            <a:lightRig rig="morning" dir="t"/>
          </a:scene3d>
        </p:grpSpPr>
        <p:grpSp>
          <p:nvGrpSpPr>
            <p:cNvPr id="2" name="1 Grupo"/>
            <p:cNvGrpSpPr/>
            <p:nvPr/>
          </p:nvGrpSpPr>
          <p:grpSpPr>
            <a:xfrm rot="5400000" flipH="1">
              <a:off x="5944027" y="1853324"/>
              <a:ext cx="4787828" cy="1348411"/>
              <a:chOff x="251520" y="108000"/>
              <a:chExt cx="8676568" cy="735478"/>
            </a:xfrm>
            <a:grpFill/>
          </p:grpSpPr>
          <p:sp>
            <p:nvSpPr>
              <p:cNvPr id="3" name="2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5400000" flipH="1">
              <a:off x="4583988" y="1909906"/>
              <a:ext cx="4210185" cy="1236044"/>
              <a:chOff x="251520" y="108000"/>
              <a:chExt cx="8676568" cy="735478"/>
            </a:xfrm>
            <a:grpFill/>
          </p:grpSpPr>
          <p:sp>
            <p:nvSpPr>
              <p:cNvPr id="9" name="8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5400000" flipH="1">
              <a:off x="3498275" y="2054158"/>
              <a:ext cx="3549448" cy="955125"/>
              <a:chOff x="251520" y="108000"/>
              <a:chExt cx="8676568" cy="735478"/>
            </a:xfrm>
            <a:grpFill/>
          </p:grpSpPr>
          <p:sp>
            <p:nvSpPr>
              <p:cNvPr id="15" name="14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5400000" flipH="1">
              <a:off x="2666413" y="2169406"/>
              <a:ext cx="2935868" cy="762146"/>
              <a:chOff x="251520" y="108000"/>
              <a:chExt cx="8676568" cy="735478"/>
            </a:xfrm>
            <a:grpFill/>
          </p:grpSpPr>
          <p:sp>
            <p:nvSpPr>
              <p:cNvPr id="21" name="20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5400000" flipH="1">
              <a:off x="1891464" y="2201407"/>
              <a:ext cx="2581661" cy="698633"/>
              <a:chOff x="251520" y="108000"/>
              <a:chExt cx="8676568" cy="735478"/>
            </a:xfrm>
            <a:grpFill/>
          </p:grpSpPr>
          <p:sp>
            <p:nvSpPr>
              <p:cNvPr id="27" name="2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5400000" flipH="1">
              <a:off x="1264955" y="2283122"/>
              <a:ext cx="2176500" cy="539853"/>
              <a:chOff x="251520" y="108000"/>
              <a:chExt cx="8676568" cy="735478"/>
            </a:xfrm>
            <a:grpFill/>
          </p:grpSpPr>
          <p:sp>
            <p:nvSpPr>
              <p:cNvPr id="33" name="32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rot="5400000" flipH="1">
              <a:off x="676420" y="2298590"/>
              <a:ext cx="1854233" cy="469013"/>
              <a:chOff x="251520" y="108000"/>
              <a:chExt cx="8676568" cy="735478"/>
            </a:xfrm>
            <a:grpFill/>
          </p:grpSpPr>
          <p:sp>
            <p:nvSpPr>
              <p:cNvPr id="39" name="38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rot="5400000" flipH="1">
              <a:off x="85628" y="2318287"/>
              <a:ext cx="1630523" cy="429928"/>
              <a:chOff x="251520" y="108000"/>
              <a:chExt cx="8676568" cy="735478"/>
            </a:xfrm>
            <a:grpFill/>
          </p:grpSpPr>
          <p:sp>
            <p:nvSpPr>
              <p:cNvPr id="45" name="44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5400000" flipH="1">
              <a:off x="-388025" y="2368609"/>
              <a:ext cx="1374632" cy="332221"/>
              <a:chOff x="251520" y="108000"/>
              <a:chExt cx="8676568" cy="735478"/>
            </a:xfrm>
            <a:grpFill/>
          </p:grpSpPr>
          <p:sp>
            <p:nvSpPr>
              <p:cNvPr id="51" name="50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rot="19070285" flipH="1" flipV="1">
            <a:off x="4557669" y="-278285"/>
            <a:ext cx="3286692" cy="2726166"/>
            <a:chOff x="133180" y="133616"/>
            <a:chExt cx="8878966" cy="4787828"/>
          </a:xfrm>
          <a:gradFill>
            <a:gsLst>
              <a:gs pos="65000">
                <a:srgbClr val="99FF33">
                  <a:lumMod val="72000"/>
                  <a:lumOff val="28000"/>
                </a:srgbClr>
              </a:gs>
              <a:gs pos="54000">
                <a:srgbClr val="99FF66">
                  <a:lumMod val="0"/>
                  <a:lumOff val="100000"/>
                </a:srgbClr>
              </a:gs>
              <a:gs pos="43000">
                <a:schemeClr val="tx1"/>
              </a:gs>
              <a:gs pos="10000">
                <a:srgbClr val="FF8F8F"/>
              </a:gs>
              <a:gs pos="21000">
                <a:srgbClr val="B01058"/>
              </a:gs>
              <a:gs pos="41000">
                <a:srgbClr val="FFC000"/>
              </a:gs>
            </a:gsLst>
            <a:path path="circle">
              <a:fillToRect l="50000" t="50000" r="50000" b="50000"/>
            </a:path>
          </a:gradFill>
          <a:scene3d>
            <a:camera prst="orthographicFront"/>
            <a:lightRig rig="morning" dir="t"/>
          </a:scene3d>
        </p:grpSpPr>
        <p:grpSp>
          <p:nvGrpSpPr>
            <p:cNvPr id="58" name="57 Grupo"/>
            <p:cNvGrpSpPr/>
            <p:nvPr/>
          </p:nvGrpSpPr>
          <p:grpSpPr>
            <a:xfrm rot="5400000" flipH="1">
              <a:off x="5944027" y="1853324"/>
              <a:ext cx="4787828" cy="1348411"/>
              <a:chOff x="251520" y="108000"/>
              <a:chExt cx="8676568" cy="735478"/>
            </a:xfrm>
            <a:grpFill/>
          </p:grpSpPr>
          <p:sp>
            <p:nvSpPr>
              <p:cNvPr id="107" name="10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rot="5400000" flipH="1">
              <a:off x="4583988" y="1909906"/>
              <a:ext cx="4210185" cy="1236044"/>
              <a:chOff x="251520" y="108000"/>
              <a:chExt cx="8676568" cy="735478"/>
            </a:xfrm>
            <a:grpFill/>
          </p:grpSpPr>
          <p:sp>
            <p:nvSpPr>
              <p:cNvPr id="102" name="10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 name="59 Grupo"/>
            <p:cNvGrpSpPr/>
            <p:nvPr/>
          </p:nvGrpSpPr>
          <p:grpSpPr>
            <a:xfrm rot="5400000" flipH="1">
              <a:off x="3498275" y="2054158"/>
              <a:ext cx="3549448" cy="955125"/>
              <a:chOff x="251520" y="108000"/>
              <a:chExt cx="8676568" cy="735478"/>
            </a:xfrm>
            <a:grpFill/>
          </p:grpSpPr>
          <p:sp>
            <p:nvSpPr>
              <p:cNvPr id="97" name="9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 name="60 Grupo"/>
            <p:cNvGrpSpPr/>
            <p:nvPr/>
          </p:nvGrpSpPr>
          <p:grpSpPr>
            <a:xfrm rot="5400000" flipH="1">
              <a:off x="2666413" y="2169406"/>
              <a:ext cx="2935868" cy="762146"/>
              <a:chOff x="251520" y="108000"/>
              <a:chExt cx="8676568" cy="735478"/>
            </a:xfrm>
            <a:grpFill/>
          </p:grpSpPr>
          <p:sp>
            <p:nvSpPr>
              <p:cNvPr id="92" name="9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rot="5400000" flipH="1">
              <a:off x="1891464" y="2201407"/>
              <a:ext cx="2581661" cy="698633"/>
              <a:chOff x="251520" y="108000"/>
              <a:chExt cx="8676568" cy="735478"/>
            </a:xfrm>
            <a:grpFill/>
          </p:grpSpPr>
          <p:sp>
            <p:nvSpPr>
              <p:cNvPr id="87" name="8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rot="5400000" flipH="1">
              <a:off x="1264955" y="2283122"/>
              <a:ext cx="2176500" cy="539853"/>
              <a:chOff x="251520" y="108000"/>
              <a:chExt cx="8676568" cy="735478"/>
            </a:xfrm>
            <a:grpFill/>
          </p:grpSpPr>
          <p:sp>
            <p:nvSpPr>
              <p:cNvPr id="82" name="8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rot="5400000" flipH="1">
              <a:off x="676420" y="2298590"/>
              <a:ext cx="1854233" cy="469013"/>
              <a:chOff x="251520" y="108000"/>
              <a:chExt cx="8676568" cy="735478"/>
            </a:xfrm>
            <a:grpFill/>
          </p:grpSpPr>
          <p:sp>
            <p:nvSpPr>
              <p:cNvPr id="77" name="7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rot="5400000" flipH="1">
              <a:off x="85628" y="2318287"/>
              <a:ext cx="1630523" cy="429928"/>
              <a:chOff x="251520" y="108000"/>
              <a:chExt cx="8676568" cy="735478"/>
            </a:xfrm>
            <a:grpFill/>
          </p:grpSpPr>
          <p:sp>
            <p:nvSpPr>
              <p:cNvPr id="72" name="7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6" name="65 Grupo"/>
            <p:cNvGrpSpPr/>
            <p:nvPr/>
          </p:nvGrpSpPr>
          <p:grpSpPr>
            <a:xfrm rot="5400000" flipH="1">
              <a:off x="-388025" y="2368609"/>
              <a:ext cx="1374632" cy="332221"/>
              <a:chOff x="251520" y="108000"/>
              <a:chExt cx="8676568" cy="735478"/>
            </a:xfrm>
            <a:grpFill/>
          </p:grpSpPr>
          <p:sp>
            <p:nvSpPr>
              <p:cNvPr id="67" name="6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2" name="111 Grupo"/>
          <p:cNvGrpSpPr/>
          <p:nvPr/>
        </p:nvGrpSpPr>
        <p:grpSpPr>
          <a:xfrm rot="2510194" flipH="1" flipV="1">
            <a:off x="4571508" y="2571750"/>
            <a:ext cx="3286692" cy="2726166"/>
            <a:chOff x="133180" y="133616"/>
            <a:chExt cx="8878966" cy="4787828"/>
          </a:xfrm>
          <a:gradFill>
            <a:gsLst>
              <a:gs pos="65000">
                <a:srgbClr val="99FF33">
                  <a:lumMod val="72000"/>
                  <a:lumOff val="28000"/>
                </a:srgbClr>
              </a:gs>
              <a:gs pos="54000">
                <a:srgbClr val="99FF66">
                  <a:lumMod val="0"/>
                  <a:lumOff val="100000"/>
                </a:srgbClr>
              </a:gs>
              <a:gs pos="43000">
                <a:schemeClr val="tx1"/>
              </a:gs>
              <a:gs pos="10000">
                <a:srgbClr val="FF8F8F"/>
              </a:gs>
              <a:gs pos="21000">
                <a:srgbClr val="B01058"/>
              </a:gs>
              <a:gs pos="41000">
                <a:srgbClr val="FFC000"/>
              </a:gs>
            </a:gsLst>
            <a:path path="circle">
              <a:fillToRect l="50000" t="50000" r="50000" b="50000"/>
            </a:path>
          </a:gradFill>
          <a:scene3d>
            <a:camera prst="orthographicFront"/>
            <a:lightRig rig="morning" dir="t"/>
          </a:scene3d>
        </p:grpSpPr>
        <p:grpSp>
          <p:nvGrpSpPr>
            <p:cNvPr id="113" name="112 Grupo"/>
            <p:cNvGrpSpPr/>
            <p:nvPr/>
          </p:nvGrpSpPr>
          <p:grpSpPr>
            <a:xfrm rot="5400000" flipH="1">
              <a:off x="5944027" y="1853324"/>
              <a:ext cx="4787828" cy="1348411"/>
              <a:chOff x="251520" y="108000"/>
              <a:chExt cx="8676568" cy="735478"/>
            </a:xfrm>
            <a:grpFill/>
          </p:grpSpPr>
          <p:sp>
            <p:nvSpPr>
              <p:cNvPr id="162" name="16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4" name="113 Grupo"/>
            <p:cNvGrpSpPr/>
            <p:nvPr/>
          </p:nvGrpSpPr>
          <p:grpSpPr>
            <a:xfrm rot="5400000" flipH="1">
              <a:off x="4583988" y="1909906"/>
              <a:ext cx="4210185" cy="1236044"/>
              <a:chOff x="251520" y="108000"/>
              <a:chExt cx="8676568" cy="735478"/>
            </a:xfrm>
            <a:grpFill/>
          </p:grpSpPr>
          <p:sp>
            <p:nvSpPr>
              <p:cNvPr id="157" name="15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rot="5400000" flipH="1">
              <a:off x="3498275" y="2054158"/>
              <a:ext cx="3549448" cy="955125"/>
              <a:chOff x="251520" y="108000"/>
              <a:chExt cx="8676568" cy="735478"/>
            </a:xfrm>
            <a:grpFill/>
          </p:grpSpPr>
          <p:sp>
            <p:nvSpPr>
              <p:cNvPr id="152" name="15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5400000" flipH="1">
              <a:off x="2666413" y="2169406"/>
              <a:ext cx="2935868" cy="762146"/>
              <a:chOff x="251520" y="108000"/>
              <a:chExt cx="8676568" cy="735478"/>
            </a:xfrm>
            <a:grpFill/>
          </p:grpSpPr>
          <p:sp>
            <p:nvSpPr>
              <p:cNvPr id="147" name="14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rot="5400000" flipH="1">
              <a:off x="1891464" y="2201407"/>
              <a:ext cx="2581661" cy="698633"/>
              <a:chOff x="251520" y="108000"/>
              <a:chExt cx="8676568" cy="735478"/>
            </a:xfrm>
            <a:grpFill/>
          </p:grpSpPr>
          <p:sp>
            <p:nvSpPr>
              <p:cNvPr id="142" name="14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rot="5400000" flipH="1">
              <a:off x="1264955" y="2283122"/>
              <a:ext cx="2176500" cy="539853"/>
              <a:chOff x="251520" y="108000"/>
              <a:chExt cx="8676568" cy="735478"/>
            </a:xfrm>
            <a:grpFill/>
          </p:grpSpPr>
          <p:sp>
            <p:nvSpPr>
              <p:cNvPr id="137" name="13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5400000" flipH="1">
              <a:off x="676420" y="2298590"/>
              <a:ext cx="1854233" cy="469013"/>
              <a:chOff x="251520" y="108000"/>
              <a:chExt cx="8676568" cy="735478"/>
            </a:xfrm>
            <a:grpFill/>
          </p:grpSpPr>
          <p:sp>
            <p:nvSpPr>
              <p:cNvPr id="132" name="13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0" name="119 Grupo"/>
            <p:cNvGrpSpPr/>
            <p:nvPr/>
          </p:nvGrpSpPr>
          <p:grpSpPr>
            <a:xfrm rot="5400000" flipH="1">
              <a:off x="85628" y="2318287"/>
              <a:ext cx="1630523" cy="429928"/>
              <a:chOff x="251520" y="108000"/>
              <a:chExt cx="8676568" cy="735478"/>
            </a:xfrm>
            <a:grpFill/>
          </p:grpSpPr>
          <p:sp>
            <p:nvSpPr>
              <p:cNvPr id="127" name="12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rot="5400000" flipH="1">
              <a:off x="-388025" y="2368609"/>
              <a:ext cx="1374632" cy="332221"/>
              <a:chOff x="251520" y="108000"/>
              <a:chExt cx="8676568" cy="735478"/>
            </a:xfrm>
            <a:grpFill/>
          </p:grpSpPr>
          <p:sp>
            <p:nvSpPr>
              <p:cNvPr id="122" name="12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67" name="166 Grupo"/>
          <p:cNvGrpSpPr/>
          <p:nvPr/>
        </p:nvGrpSpPr>
        <p:grpSpPr>
          <a:xfrm rot="8270285" flipH="1" flipV="1">
            <a:off x="1259632" y="2642001"/>
            <a:ext cx="3286692" cy="2726166"/>
            <a:chOff x="133180" y="133616"/>
            <a:chExt cx="8878966" cy="4787828"/>
          </a:xfrm>
          <a:gradFill>
            <a:gsLst>
              <a:gs pos="65000">
                <a:srgbClr val="99FF33">
                  <a:lumMod val="72000"/>
                  <a:lumOff val="28000"/>
                </a:srgbClr>
              </a:gs>
              <a:gs pos="54000">
                <a:srgbClr val="99FF66">
                  <a:lumMod val="0"/>
                  <a:lumOff val="100000"/>
                </a:srgbClr>
              </a:gs>
              <a:gs pos="43000">
                <a:schemeClr val="tx1"/>
              </a:gs>
              <a:gs pos="10000">
                <a:srgbClr val="FF8F8F"/>
              </a:gs>
              <a:gs pos="21000">
                <a:srgbClr val="B01058"/>
              </a:gs>
              <a:gs pos="41000">
                <a:srgbClr val="FFC000"/>
              </a:gs>
            </a:gsLst>
            <a:path path="circle">
              <a:fillToRect l="50000" t="50000" r="50000" b="50000"/>
            </a:path>
          </a:gradFill>
          <a:scene3d>
            <a:camera prst="orthographicFront"/>
            <a:lightRig rig="morning" dir="t"/>
          </a:scene3d>
        </p:grpSpPr>
        <p:grpSp>
          <p:nvGrpSpPr>
            <p:cNvPr id="168" name="167 Grupo"/>
            <p:cNvGrpSpPr/>
            <p:nvPr/>
          </p:nvGrpSpPr>
          <p:grpSpPr>
            <a:xfrm rot="5400000" flipH="1">
              <a:off x="5944027" y="1853324"/>
              <a:ext cx="4787828" cy="1348411"/>
              <a:chOff x="251520" y="108000"/>
              <a:chExt cx="8676568" cy="735478"/>
            </a:xfrm>
            <a:grpFill/>
          </p:grpSpPr>
          <p:sp>
            <p:nvSpPr>
              <p:cNvPr id="217" name="21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rot="5400000" flipH="1">
              <a:off x="4583988" y="1909906"/>
              <a:ext cx="4210185" cy="1236044"/>
              <a:chOff x="251520" y="108000"/>
              <a:chExt cx="8676568" cy="735478"/>
            </a:xfrm>
            <a:grpFill/>
          </p:grpSpPr>
          <p:sp>
            <p:nvSpPr>
              <p:cNvPr id="212" name="21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rot="5400000" flipH="1">
              <a:off x="3498275" y="2054158"/>
              <a:ext cx="3549448" cy="955125"/>
              <a:chOff x="251520" y="108000"/>
              <a:chExt cx="8676568" cy="735478"/>
            </a:xfrm>
            <a:grpFill/>
          </p:grpSpPr>
          <p:sp>
            <p:nvSpPr>
              <p:cNvPr id="207" name="20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rot="5400000" flipH="1">
              <a:off x="2666413" y="2169406"/>
              <a:ext cx="2935868" cy="762146"/>
              <a:chOff x="251520" y="108000"/>
              <a:chExt cx="8676568" cy="735478"/>
            </a:xfrm>
            <a:grpFill/>
          </p:grpSpPr>
          <p:sp>
            <p:nvSpPr>
              <p:cNvPr id="202" name="20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rot="5400000" flipH="1">
              <a:off x="1891464" y="2201407"/>
              <a:ext cx="2581661" cy="698633"/>
              <a:chOff x="251520" y="108000"/>
              <a:chExt cx="8676568" cy="735478"/>
            </a:xfrm>
            <a:grpFill/>
          </p:grpSpPr>
          <p:sp>
            <p:nvSpPr>
              <p:cNvPr id="197" name="19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rot="5400000" flipH="1">
              <a:off x="1264955" y="2283122"/>
              <a:ext cx="2176500" cy="539853"/>
              <a:chOff x="251520" y="108000"/>
              <a:chExt cx="8676568" cy="735478"/>
            </a:xfrm>
            <a:grpFill/>
          </p:grpSpPr>
          <p:sp>
            <p:nvSpPr>
              <p:cNvPr id="192" name="19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4" name="173 Grupo"/>
            <p:cNvGrpSpPr/>
            <p:nvPr/>
          </p:nvGrpSpPr>
          <p:grpSpPr>
            <a:xfrm rot="5400000" flipH="1">
              <a:off x="676420" y="2298590"/>
              <a:ext cx="1854233" cy="469013"/>
              <a:chOff x="251520" y="108000"/>
              <a:chExt cx="8676568" cy="735478"/>
            </a:xfrm>
            <a:grpFill/>
          </p:grpSpPr>
          <p:sp>
            <p:nvSpPr>
              <p:cNvPr id="187" name="18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5" name="174 Grupo"/>
            <p:cNvGrpSpPr/>
            <p:nvPr/>
          </p:nvGrpSpPr>
          <p:grpSpPr>
            <a:xfrm rot="5400000" flipH="1">
              <a:off x="85628" y="2318287"/>
              <a:ext cx="1630523" cy="429928"/>
              <a:chOff x="251520" y="108000"/>
              <a:chExt cx="8676568" cy="735478"/>
            </a:xfrm>
            <a:grpFill/>
          </p:grpSpPr>
          <p:sp>
            <p:nvSpPr>
              <p:cNvPr id="182" name="181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rot="5400000" flipH="1">
              <a:off x="-388025" y="2368609"/>
              <a:ext cx="1374632" cy="332221"/>
              <a:chOff x="251520" y="108000"/>
              <a:chExt cx="8676568" cy="735478"/>
            </a:xfrm>
            <a:grpFill/>
          </p:grpSpPr>
          <p:sp>
            <p:nvSpPr>
              <p:cNvPr id="177" name="176 Elipse"/>
              <p:cNvSpPr/>
              <p:nvPr/>
            </p:nvSpPr>
            <p:spPr>
              <a:xfrm>
                <a:off x="251520" y="108000"/>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417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19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8136000"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228184" y="123478"/>
                <a:ext cx="792088" cy="720000"/>
              </a:xfrm>
              <a:prstGeom prst="ellipse">
                <a:avLst/>
              </a:prstGeom>
              <a:grpFill/>
              <a:ln w="63500">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31" name="230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88" y="-29666"/>
            <a:ext cx="9144000" cy="5143500"/>
          </a:xfrm>
          <a:prstGeom prst="rect">
            <a:avLst/>
          </a:prstGeom>
        </p:spPr>
      </p:pic>
    </p:spTree>
    <p:extLst>
      <p:ext uri="{BB962C8B-B14F-4D97-AF65-F5344CB8AC3E}">
        <p14:creationId xmlns:p14="http://schemas.microsoft.com/office/powerpoint/2010/main" val="3524762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3000" fill="hold"/>
                                        <p:tgtEl>
                                          <p:spTgt spid="56"/>
                                        </p:tgtEl>
                                        <p:attrNameLst>
                                          <p:attrName>ppt_x</p:attrName>
                                        </p:attrNameLst>
                                      </p:cBhvr>
                                      <p:tavLst>
                                        <p:tav tm="0">
                                          <p:val>
                                            <p:strVal val="#ppt_x"/>
                                          </p:val>
                                        </p:tav>
                                        <p:tav tm="100000">
                                          <p:val>
                                            <p:strVal val="#ppt_x"/>
                                          </p:val>
                                        </p:tav>
                                      </p:tavLst>
                                    </p:anim>
                                    <p:anim calcmode="lin" valueType="num">
                                      <p:cBhvr>
                                        <p:cTn id="8" dur="3000" fill="hold"/>
                                        <p:tgtEl>
                                          <p:spTgt spid="56"/>
                                        </p:tgtEl>
                                        <p:attrNameLst>
                                          <p:attrName>ppt_y</p:attrName>
                                        </p:attrNameLst>
                                      </p:cBhvr>
                                      <p:tavLst>
                                        <p:tav tm="0">
                                          <p:val>
                                            <p:strVal val="#ppt_y+#ppt_h/2"/>
                                          </p:val>
                                        </p:tav>
                                        <p:tav tm="100000">
                                          <p:val>
                                            <p:strVal val="#ppt_y"/>
                                          </p:val>
                                        </p:tav>
                                      </p:tavLst>
                                    </p:anim>
                                    <p:anim calcmode="lin" valueType="num">
                                      <p:cBhvr>
                                        <p:cTn id="9" dur="3000" fill="hold"/>
                                        <p:tgtEl>
                                          <p:spTgt spid="56"/>
                                        </p:tgtEl>
                                        <p:attrNameLst>
                                          <p:attrName>ppt_w</p:attrName>
                                        </p:attrNameLst>
                                      </p:cBhvr>
                                      <p:tavLst>
                                        <p:tav tm="0">
                                          <p:val>
                                            <p:strVal val="#ppt_w"/>
                                          </p:val>
                                        </p:tav>
                                        <p:tav tm="100000">
                                          <p:val>
                                            <p:strVal val="#ppt_w"/>
                                          </p:val>
                                        </p:tav>
                                      </p:tavLst>
                                    </p:anim>
                                    <p:anim calcmode="lin" valueType="num">
                                      <p:cBhvr>
                                        <p:cTn id="10" dur="3000" fill="hold"/>
                                        <p:tgtEl>
                                          <p:spTgt spid="56"/>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56"/>
                                        </p:tgtEl>
                                      </p:cBhvr>
                                      <p:by x="150000" y="100000"/>
                                    </p:animScale>
                                  </p:childTnLst>
                                </p:cTn>
                              </p:par>
                              <p:par>
                                <p:cTn id="13" presetID="17" presetClass="entr" presetSubtype="4"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3000" fill="hold"/>
                                        <p:tgtEl>
                                          <p:spTgt spid="57"/>
                                        </p:tgtEl>
                                        <p:attrNameLst>
                                          <p:attrName>ppt_x</p:attrName>
                                        </p:attrNameLst>
                                      </p:cBhvr>
                                      <p:tavLst>
                                        <p:tav tm="0">
                                          <p:val>
                                            <p:strVal val="#ppt_x"/>
                                          </p:val>
                                        </p:tav>
                                        <p:tav tm="100000">
                                          <p:val>
                                            <p:strVal val="#ppt_x"/>
                                          </p:val>
                                        </p:tav>
                                      </p:tavLst>
                                    </p:anim>
                                    <p:anim calcmode="lin" valueType="num">
                                      <p:cBhvr>
                                        <p:cTn id="16" dur="3000" fill="hold"/>
                                        <p:tgtEl>
                                          <p:spTgt spid="57"/>
                                        </p:tgtEl>
                                        <p:attrNameLst>
                                          <p:attrName>ppt_y</p:attrName>
                                        </p:attrNameLst>
                                      </p:cBhvr>
                                      <p:tavLst>
                                        <p:tav tm="0">
                                          <p:val>
                                            <p:strVal val="#ppt_y+#ppt_h/2"/>
                                          </p:val>
                                        </p:tav>
                                        <p:tav tm="100000">
                                          <p:val>
                                            <p:strVal val="#ppt_y"/>
                                          </p:val>
                                        </p:tav>
                                      </p:tavLst>
                                    </p:anim>
                                    <p:anim calcmode="lin" valueType="num">
                                      <p:cBhvr>
                                        <p:cTn id="17" dur="3000" fill="hold"/>
                                        <p:tgtEl>
                                          <p:spTgt spid="57"/>
                                        </p:tgtEl>
                                        <p:attrNameLst>
                                          <p:attrName>ppt_w</p:attrName>
                                        </p:attrNameLst>
                                      </p:cBhvr>
                                      <p:tavLst>
                                        <p:tav tm="0">
                                          <p:val>
                                            <p:strVal val="#ppt_w"/>
                                          </p:val>
                                        </p:tav>
                                        <p:tav tm="100000">
                                          <p:val>
                                            <p:strVal val="#ppt_w"/>
                                          </p:val>
                                        </p:tav>
                                      </p:tavLst>
                                    </p:anim>
                                    <p:anim calcmode="lin" valueType="num">
                                      <p:cBhvr>
                                        <p:cTn id="18" dur="3000" fill="hold"/>
                                        <p:tgtEl>
                                          <p:spTgt spid="57"/>
                                        </p:tgtEl>
                                        <p:attrNameLst>
                                          <p:attrName>ppt_h</p:attrName>
                                        </p:attrNameLst>
                                      </p:cBhvr>
                                      <p:tavLst>
                                        <p:tav tm="0">
                                          <p:val>
                                            <p:fltVal val="0"/>
                                          </p:val>
                                        </p:tav>
                                        <p:tav tm="100000">
                                          <p:val>
                                            <p:strVal val="#ppt_h"/>
                                          </p:val>
                                        </p:tav>
                                      </p:tavLst>
                                    </p:anim>
                                  </p:childTnLst>
                                </p:cTn>
                              </p:par>
                              <p:par>
                                <p:cTn id="19" presetID="6" presetClass="emph" presetSubtype="0" fill="hold" nodeType="withEffect">
                                  <p:stCondLst>
                                    <p:cond delay="0"/>
                                  </p:stCondLst>
                                  <p:childTnLst>
                                    <p:animScale>
                                      <p:cBhvr>
                                        <p:cTn id="20" dur="3000" fill="hold"/>
                                        <p:tgtEl>
                                          <p:spTgt spid="57"/>
                                        </p:tgtEl>
                                      </p:cBhvr>
                                      <p:by x="150000" y="100000"/>
                                    </p:animScale>
                                  </p:childTnLst>
                                </p:cTn>
                              </p:par>
                              <p:par>
                                <p:cTn id="21" presetID="17" presetClass="entr" presetSubtype="1" fill="hold" nodeType="withEffect">
                                  <p:stCondLst>
                                    <p:cond delay="0"/>
                                  </p:stCondLst>
                                  <p:childTnLst>
                                    <p:set>
                                      <p:cBhvr>
                                        <p:cTn id="22" dur="1" fill="hold">
                                          <p:stCondLst>
                                            <p:cond delay="0"/>
                                          </p:stCondLst>
                                        </p:cTn>
                                        <p:tgtEl>
                                          <p:spTgt spid="167"/>
                                        </p:tgtEl>
                                        <p:attrNameLst>
                                          <p:attrName>style.visibility</p:attrName>
                                        </p:attrNameLst>
                                      </p:cBhvr>
                                      <p:to>
                                        <p:strVal val="visible"/>
                                      </p:to>
                                    </p:set>
                                    <p:anim calcmode="lin" valueType="num">
                                      <p:cBhvr>
                                        <p:cTn id="23" dur="3000" fill="hold"/>
                                        <p:tgtEl>
                                          <p:spTgt spid="167"/>
                                        </p:tgtEl>
                                        <p:attrNameLst>
                                          <p:attrName>ppt_x</p:attrName>
                                        </p:attrNameLst>
                                      </p:cBhvr>
                                      <p:tavLst>
                                        <p:tav tm="0">
                                          <p:val>
                                            <p:strVal val="#ppt_x"/>
                                          </p:val>
                                        </p:tav>
                                        <p:tav tm="100000">
                                          <p:val>
                                            <p:strVal val="#ppt_x"/>
                                          </p:val>
                                        </p:tav>
                                      </p:tavLst>
                                    </p:anim>
                                    <p:anim calcmode="lin" valueType="num">
                                      <p:cBhvr>
                                        <p:cTn id="24" dur="3000" fill="hold"/>
                                        <p:tgtEl>
                                          <p:spTgt spid="167"/>
                                        </p:tgtEl>
                                        <p:attrNameLst>
                                          <p:attrName>ppt_y</p:attrName>
                                        </p:attrNameLst>
                                      </p:cBhvr>
                                      <p:tavLst>
                                        <p:tav tm="0">
                                          <p:val>
                                            <p:strVal val="#ppt_y-#ppt_h/2"/>
                                          </p:val>
                                        </p:tav>
                                        <p:tav tm="100000">
                                          <p:val>
                                            <p:strVal val="#ppt_y"/>
                                          </p:val>
                                        </p:tav>
                                      </p:tavLst>
                                    </p:anim>
                                    <p:anim calcmode="lin" valueType="num">
                                      <p:cBhvr>
                                        <p:cTn id="25" dur="3000" fill="hold"/>
                                        <p:tgtEl>
                                          <p:spTgt spid="167"/>
                                        </p:tgtEl>
                                        <p:attrNameLst>
                                          <p:attrName>ppt_w</p:attrName>
                                        </p:attrNameLst>
                                      </p:cBhvr>
                                      <p:tavLst>
                                        <p:tav tm="0">
                                          <p:val>
                                            <p:strVal val="#ppt_w"/>
                                          </p:val>
                                        </p:tav>
                                        <p:tav tm="100000">
                                          <p:val>
                                            <p:strVal val="#ppt_w"/>
                                          </p:val>
                                        </p:tav>
                                      </p:tavLst>
                                    </p:anim>
                                    <p:anim calcmode="lin" valueType="num">
                                      <p:cBhvr>
                                        <p:cTn id="26" dur="3000" fill="hold"/>
                                        <p:tgtEl>
                                          <p:spTgt spid="167"/>
                                        </p:tgtEl>
                                        <p:attrNameLst>
                                          <p:attrName>ppt_h</p:attrName>
                                        </p:attrNameLst>
                                      </p:cBhvr>
                                      <p:tavLst>
                                        <p:tav tm="0">
                                          <p:val>
                                            <p:fltVal val="0"/>
                                          </p:val>
                                        </p:tav>
                                        <p:tav tm="100000">
                                          <p:val>
                                            <p:strVal val="#ppt_h"/>
                                          </p:val>
                                        </p:tav>
                                      </p:tavLst>
                                    </p:anim>
                                  </p:childTnLst>
                                </p:cTn>
                              </p:par>
                              <p:par>
                                <p:cTn id="27" presetID="6" presetClass="emph" presetSubtype="0" fill="hold" nodeType="withEffect">
                                  <p:stCondLst>
                                    <p:cond delay="0"/>
                                  </p:stCondLst>
                                  <p:childTnLst>
                                    <p:animScale>
                                      <p:cBhvr>
                                        <p:cTn id="28" dur="3000" fill="hold"/>
                                        <p:tgtEl>
                                          <p:spTgt spid="167"/>
                                        </p:tgtEl>
                                      </p:cBhvr>
                                      <p:by x="150000" y="100000"/>
                                    </p:animScale>
                                  </p:childTnLst>
                                </p:cTn>
                              </p:par>
                              <p:par>
                                <p:cTn id="29" presetID="17" presetClass="entr" presetSubtype="1" fill="hold" nodeType="withEffect">
                                  <p:stCondLst>
                                    <p:cond delay="0"/>
                                  </p:stCondLst>
                                  <p:childTnLst>
                                    <p:set>
                                      <p:cBhvr>
                                        <p:cTn id="30" dur="1" fill="hold">
                                          <p:stCondLst>
                                            <p:cond delay="0"/>
                                          </p:stCondLst>
                                        </p:cTn>
                                        <p:tgtEl>
                                          <p:spTgt spid="112"/>
                                        </p:tgtEl>
                                        <p:attrNameLst>
                                          <p:attrName>style.visibility</p:attrName>
                                        </p:attrNameLst>
                                      </p:cBhvr>
                                      <p:to>
                                        <p:strVal val="visible"/>
                                      </p:to>
                                    </p:set>
                                    <p:anim calcmode="lin" valueType="num">
                                      <p:cBhvr>
                                        <p:cTn id="31" dur="3000" fill="hold"/>
                                        <p:tgtEl>
                                          <p:spTgt spid="112"/>
                                        </p:tgtEl>
                                        <p:attrNameLst>
                                          <p:attrName>ppt_x</p:attrName>
                                        </p:attrNameLst>
                                      </p:cBhvr>
                                      <p:tavLst>
                                        <p:tav tm="0">
                                          <p:val>
                                            <p:strVal val="#ppt_x"/>
                                          </p:val>
                                        </p:tav>
                                        <p:tav tm="100000">
                                          <p:val>
                                            <p:strVal val="#ppt_x"/>
                                          </p:val>
                                        </p:tav>
                                      </p:tavLst>
                                    </p:anim>
                                    <p:anim calcmode="lin" valueType="num">
                                      <p:cBhvr>
                                        <p:cTn id="32" dur="3000" fill="hold"/>
                                        <p:tgtEl>
                                          <p:spTgt spid="112"/>
                                        </p:tgtEl>
                                        <p:attrNameLst>
                                          <p:attrName>ppt_y</p:attrName>
                                        </p:attrNameLst>
                                      </p:cBhvr>
                                      <p:tavLst>
                                        <p:tav tm="0">
                                          <p:val>
                                            <p:strVal val="#ppt_y-#ppt_h/2"/>
                                          </p:val>
                                        </p:tav>
                                        <p:tav tm="100000">
                                          <p:val>
                                            <p:strVal val="#ppt_y"/>
                                          </p:val>
                                        </p:tav>
                                      </p:tavLst>
                                    </p:anim>
                                    <p:anim calcmode="lin" valueType="num">
                                      <p:cBhvr>
                                        <p:cTn id="33" dur="3000" fill="hold"/>
                                        <p:tgtEl>
                                          <p:spTgt spid="112"/>
                                        </p:tgtEl>
                                        <p:attrNameLst>
                                          <p:attrName>ppt_w</p:attrName>
                                        </p:attrNameLst>
                                      </p:cBhvr>
                                      <p:tavLst>
                                        <p:tav tm="0">
                                          <p:val>
                                            <p:strVal val="#ppt_w"/>
                                          </p:val>
                                        </p:tav>
                                        <p:tav tm="100000">
                                          <p:val>
                                            <p:strVal val="#ppt_w"/>
                                          </p:val>
                                        </p:tav>
                                      </p:tavLst>
                                    </p:anim>
                                    <p:anim calcmode="lin" valueType="num">
                                      <p:cBhvr>
                                        <p:cTn id="34" dur="3000" fill="hold"/>
                                        <p:tgtEl>
                                          <p:spTgt spid="112"/>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112"/>
                                        </p:tgtEl>
                                      </p:cBhvr>
                                      <p:by x="150000" y="100000"/>
                                    </p:animScale>
                                  </p:childTnLst>
                                </p:cTn>
                              </p:par>
                              <p:par>
                                <p:cTn id="37" presetID="2" presetClass="exit" presetSubtype="6" fill="hold" nodeType="withEffect">
                                  <p:stCondLst>
                                    <p:cond delay="0"/>
                                  </p:stCondLst>
                                  <p:childTnLst>
                                    <p:anim calcmode="lin" valueType="num">
                                      <p:cBhvr additive="base">
                                        <p:cTn id="38" dur="4250"/>
                                        <p:tgtEl>
                                          <p:spTgt spid="56"/>
                                        </p:tgtEl>
                                        <p:attrNameLst>
                                          <p:attrName>ppt_x</p:attrName>
                                        </p:attrNameLst>
                                      </p:cBhvr>
                                      <p:tavLst>
                                        <p:tav tm="0">
                                          <p:val>
                                            <p:strVal val="ppt_x"/>
                                          </p:val>
                                        </p:tav>
                                        <p:tav tm="100000">
                                          <p:val>
                                            <p:strVal val="1+ppt_w/2"/>
                                          </p:val>
                                        </p:tav>
                                      </p:tavLst>
                                    </p:anim>
                                    <p:anim calcmode="lin" valueType="num">
                                      <p:cBhvr additive="base">
                                        <p:cTn id="39" dur="4250"/>
                                        <p:tgtEl>
                                          <p:spTgt spid="56"/>
                                        </p:tgtEl>
                                        <p:attrNameLst>
                                          <p:attrName>ppt_y</p:attrName>
                                        </p:attrNameLst>
                                      </p:cBhvr>
                                      <p:tavLst>
                                        <p:tav tm="0">
                                          <p:val>
                                            <p:strVal val="ppt_y"/>
                                          </p:val>
                                        </p:tav>
                                        <p:tav tm="100000">
                                          <p:val>
                                            <p:strVal val="1+ppt_h/2"/>
                                          </p:val>
                                        </p:tav>
                                      </p:tavLst>
                                    </p:anim>
                                    <p:set>
                                      <p:cBhvr>
                                        <p:cTn id="40" dur="1" fill="hold">
                                          <p:stCondLst>
                                            <p:cond delay="4249"/>
                                          </p:stCondLst>
                                        </p:cTn>
                                        <p:tgtEl>
                                          <p:spTgt spid="56"/>
                                        </p:tgtEl>
                                        <p:attrNameLst>
                                          <p:attrName>style.visibility</p:attrName>
                                        </p:attrNameLst>
                                      </p:cBhvr>
                                      <p:to>
                                        <p:strVal val="hidden"/>
                                      </p:to>
                                    </p:set>
                                  </p:childTnLst>
                                </p:cTn>
                              </p:par>
                              <p:par>
                                <p:cTn id="41" presetID="2" presetClass="exit" presetSubtype="12" fill="hold" nodeType="withEffect">
                                  <p:stCondLst>
                                    <p:cond delay="0"/>
                                  </p:stCondLst>
                                  <p:childTnLst>
                                    <p:anim calcmode="lin" valueType="num">
                                      <p:cBhvr additive="base">
                                        <p:cTn id="42" dur="4250"/>
                                        <p:tgtEl>
                                          <p:spTgt spid="57"/>
                                        </p:tgtEl>
                                        <p:attrNameLst>
                                          <p:attrName>ppt_x</p:attrName>
                                        </p:attrNameLst>
                                      </p:cBhvr>
                                      <p:tavLst>
                                        <p:tav tm="0">
                                          <p:val>
                                            <p:strVal val="ppt_x"/>
                                          </p:val>
                                        </p:tav>
                                        <p:tav tm="100000">
                                          <p:val>
                                            <p:strVal val="0-ppt_w/2"/>
                                          </p:val>
                                        </p:tav>
                                      </p:tavLst>
                                    </p:anim>
                                    <p:anim calcmode="lin" valueType="num">
                                      <p:cBhvr additive="base">
                                        <p:cTn id="43" dur="4250"/>
                                        <p:tgtEl>
                                          <p:spTgt spid="57"/>
                                        </p:tgtEl>
                                        <p:attrNameLst>
                                          <p:attrName>ppt_y</p:attrName>
                                        </p:attrNameLst>
                                      </p:cBhvr>
                                      <p:tavLst>
                                        <p:tav tm="0">
                                          <p:val>
                                            <p:strVal val="ppt_y"/>
                                          </p:val>
                                        </p:tav>
                                        <p:tav tm="100000">
                                          <p:val>
                                            <p:strVal val="1+ppt_h/2"/>
                                          </p:val>
                                        </p:tav>
                                      </p:tavLst>
                                    </p:anim>
                                    <p:set>
                                      <p:cBhvr>
                                        <p:cTn id="44" dur="1" fill="hold">
                                          <p:stCondLst>
                                            <p:cond delay="4249"/>
                                          </p:stCondLst>
                                        </p:cTn>
                                        <p:tgtEl>
                                          <p:spTgt spid="57"/>
                                        </p:tgtEl>
                                        <p:attrNameLst>
                                          <p:attrName>style.visibility</p:attrName>
                                        </p:attrNameLst>
                                      </p:cBhvr>
                                      <p:to>
                                        <p:strVal val="hidden"/>
                                      </p:to>
                                    </p:set>
                                  </p:childTnLst>
                                </p:cTn>
                              </p:par>
                              <p:par>
                                <p:cTn id="45" presetID="2" presetClass="exit" presetSubtype="3" fill="hold" nodeType="withEffect">
                                  <p:stCondLst>
                                    <p:cond delay="0"/>
                                  </p:stCondLst>
                                  <p:childTnLst>
                                    <p:anim calcmode="lin" valueType="num">
                                      <p:cBhvr additive="base">
                                        <p:cTn id="46" dur="4250"/>
                                        <p:tgtEl>
                                          <p:spTgt spid="167"/>
                                        </p:tgtEl>
                                        <p:attrNameLst>
                                          <p:attrName>ppt_x</p:attrName>
                                        </p:attrNameLst>
                                      </p:cBhvr>
                                      <p:tavLst>
                                        <p:tav tm="0">
                                          <p:val>
                                            <p:strVal val="ppt_x"/>
                                          </p:val>
                                        </p:tav>
                                        <p:tav tm="100000">
                                          <p:val>
                                            <p:strVal val="1+ppt_w/2"/>
                                          </p:val>
                                        </p:tav>
                                      </p:tavLst>
                                    </p:anim>
                                    <p:anim calcmode="lin" valueType="num">
                                      <p:cBhvr additive="base">
                                        <p:cTn id="47" dur="4250"/>
                                        <p:tgtEl>
                                          <p:spTgt spid="167"/>
                                        </p:tgtEl>
                                        <p:attrNameLst>
                                          <p:attrName>ppt_y</p:attrName>
                                        </p:attrNameLst>
                                      </p:cBhvr>
                                      <p:tavLst>
                                        <p:tav tm="0">
                                          <p:val>
                                            <p:strVal val="ppt_y"/>
                                          </p:val>
                                        </p:tav>
                                        <p:tav tm="100000">
                                          <p:val>
                                            <p:strVal val="0-ppt_h/2"/>
                                          </p:val>
                                        </p:tav>
                                      </p:tavLst>
                                    </p:anim>
                                    <p:set>
                                      <p:cBhvr>
                                        <p:cTn id="48" dur="1" fill="hold">
                                          <p:stCondLst>
                                            <p:cond delay="4249"/>
                                          </p:stCondLst>
                                        </p:cTn>
                                        <p:tgtEl>
                                          <p:spTgt spid="167"/>
                                        </p:tgtEl>
                                        <p:attrNameLst>
                                          <p:attrName>style.visibility</p:attrName>
                                        </p:attrNameLst>
                                      </p:cBhvr>
                                      <p:to>
                                        <p:strVal val="hidden"/>
                                      </p:to>
                                    </p:set>
                                  </p:childTnLst>
                                </p:cTn>
                              </p:par>
                              <p:par>
                                <p:cTn id="49" presetID="2" presetClass="exit" presetSubtype="9" fill="hold" nodeType="withEffect">
                                  <p:stCondLst>
                                    <p:cond delay="0"/>
                                  </p:stCondLst>
                                  <p:childTnLst>
                                    <p:anim calcmode="lin" valueType="num">
                                      <p:cBhvr additive="base">
                                        <p:cTn id="50" dur="4250"/>
                                        <p:tgtEl>
                                          <p:spTgt spid="112"/>
                                        </p:tgtEl>
                                        <p:attrNameLst>
                                          <p:attrName>ppt_x</p:attrName>
                                        </p:attrNameLst>
                                      </p:cBhvr>
                                      <p:tavLst>
                                        <p:tav tm="0">
                                          <p:val>
                                            <p:strVal val="ppt_x"/>
                                          </p:val>
                                        </p:tav>
                                        <p:tav tm="100000">
                                          <p:val>
                                            <p:strVal val="0-ppt_w/2"/>
                                          </p:val>
                                        </p:tav>
                                      </p:tavLst>
                                    </p:anim>
                                    <p:anim calcmode="lin" valueType="num">
                                      <p:cBhvr additive="base">
                                        <p:cTn id="51" dur="4250"/>
                                        <p:tgtEl>
                                          <p:spTgt spid="112"/>
                                        </p:tgtEl>
                                        <p:attrNameLst>
                                          <p:attrName>ppt_y</p:attrName>
                                        </p:attrNameLst>
                                      </p:cBhvr>
                                      <p:tavLst>
                                        <p:tav tm="0">
                                          <p:val>
                                            <p:strVal val="ppt_y"/>
                                          </p:val>
                                        </p:tav>
                                        <p:tav tm="100000">
                                          <p:val>
                                            <p:strVal val="0-ppt_h/2"/>
                                          </p:val>
                                        </p:tav>
                                      </p:tavLst>
                                    </p:anim>
                                    <p:set>
                                      <p:cBhvr>
                                        <p:cTn id="52" dur="1" fill="hold">
                                          <p:stCondLst>
                                            <p:cond delay="4249"/>
                                          </p:stCondLst>
                                        </p:cTn>
                                        <p:tgtEl>
                                          <p:spTgt spid="112"/>
                                        </p:tgtEl>
                                        <p:attrNameLst>
                                          <p:attrName>style.visibility</p:attrName>
                                        </p:attrNameLst>
                                      </p:cBhvr>
                                      <p:to>
                                        <p:strVal val="hidden"/>
                                      </p:to>
                                    </p:set>
                                  </p:childTnLst>
                                </p:cTn>
                              </p:par>
                              <p:par>
                                <p:cTn id="53" presetID="23" presetClass="entr" presetSubtype="288" fill="hold" nodeType="withEffect">
                                  <p:stCondLst>
                                    <p:cond delay="500"/>
                                  </p:stCondLst>
                                  <p:childTnLst>
                                    <p:set>
                                      <p:cBhvr>
                                        <p:cTn id="54" dur="1" fill="hold">
                                          <p:stCondLst>
                                            <p:cond delay="0"/>
                                          </p:stCondLst>
                                        </p:cTn>
                                        <p:tgtEl>
                                          <p:spTgt spid="230"/>
                                        </p:tgtEl>
                                        <p:attrNameLst>
                                          <p:attrName>style.visibility</p:attrName>
                                        </p:attrNameLst>
                                      </p:cBhvr>
                                      <p:to>
                                        <p:strVal val="visible"/>
                                      </p:to>
                                    </p:set>
                                    <p:anim calcmode="lin" valueType="num">
                                      <p:cBhvr>
                                        <p:cTn id="55" dur="3500" fill="hold"/>
                                        <p:tgtEl>
                                          <p:spTgt spid="230"/>
                                        </p:tgtEl>
                                        <p:attrNameLst>
                                          <p:attrName>ppt_w</p:attrName>
                                        </p:attrNameLst>
                                      </p:cBhvr>
                                      <p:tavLst>
                                        <p:tav tm="0">
                                          <p:val>
                                            <p:strVal val="4/3*#ppt_w"/>
                                          </p:val>
                                        </p:tav>
                                        <p:tav tm="100000">
                                          <p:val>
                                            <p:strVal val="#ppt_w"/>
                                          </p:val>
                                        </p:tav>
                                      </p:tavLst>
                                    </p:anim>
                                    <p:anim calcmode="lin" valueType="num">
                                      <p:cBhvr>
                                        <p:cTn id="56" dur="3500" fill="hold"/>
                                        <p:tgtEl>
                                          <p:spTgt spid="230"/>
                                        </p:tgtEl>
                                        <p:attrNameLst>
                                          <p:attrName>ppt_h</p:attrName>
                                        </p:attrNameLst>
                                      </p:cBhvr>
                                      <p:tavLst>
                                        <p:tav tm="0">
                                          <p:val>
                                            <p:strVal val="4/3*#ppt_h"/>
                                          </p:val>
                                        </p:tav>
                                        <p:tav tm="100000">
                                          <p:val>
                                            <p:strVal val="#ppt_h"/>
                                          </p:val>
                                        </p:tav>
                                      </p:tavLst>
                                    </p:anim>
                                  </p:childTnLst>
                                </p:cTn>
                              </p:par>
                              <p:par>
                                <p:cTn id="57" presetID="8" presetClass="entr" presetSubtype="32" fill="hold" nodeType="withEffect">
                                  <p:stCondLst>
                                    <p:cond delay="500"/>
                                  </p:stCondLst>
                                  <p:childTnLst>
                                    <p:set>
                                      <p:cBhvr>
                                        <p:cTn id="58" dur="1" fill="hold">
                                          <p:stCondLst>
                                            <p:cond delay="0"/>
                                          </p:stCondLst>
                                        </p:cTn>
                                        <p:tgtEl>
                                          <p:spTgt spid="230"/>
                                        </p:tgtEl>
                                        <p:attrNameLst>
                                          <p:attrName>style.visibility</p:attrName>
                                        </p:attrNameLst>
                                      </p:cBhvr>
                                      <p:to>
                                        <p:strVal val="visible"/>
                                      </p:to>
                                    </p:set>
                                    <p:animEffect transition="in" filter="diamond(out)">
                                      <p:cBhvr>
                                        <p:cTn id="59" dur="3500"/>
                                        <p:tgtEl>
                                          <p:spTgt spid="230"/>
                                        </p:tgtEl>
                                      </p:cBhvr>
                                    </p:animEffect>
                                  </p:childTnLst>
                                </p:cTn>
                              </p:par>
                              <p:par>
                                <p:cTn id="60" presetID="10" presetClass="entr" presetSubtype="0" fill="hold" nodeType="withEffect">
                                  <p:stCondLst>
                                    <p:cond delay="500"/>
                                  </p:stCondLst>
                                  <p:childTnLst>
                                    <p:set>
                                      <p:cBhvr>
                                        <p:cTn id="61" dur="1" fill="hold">
                                          <p:stCondLst>
                                            <p:cond delay="0"/>
                                          </p:stCondLst>
                                        </p:cTn>
                                        <p:tgtEl>
                                          <p:spTgt spid="230"/>
                                        </p:tgtEl>
                                        <p:attrNameLst>
                                          <p:attrName>style.visibility</p:attrName>
                                        </p:attrNameLst>
                                      </p:cBhvr>
                                      <p:to>
                                        <p:strVal val="visible"/>
                                      </p:to>
                                    </p:set>
                                    <p:animEffect transition="in" filter="fade">
                                      <p:cBhvr>
                                        <p:cTn id="62" dur="3500"/>
                                        <p:tgtEl>
                                          <p:spTgt spid="230"/>
                                        </p:tgtEl>
                                      </p:cBhvr>
                                    </p:animEffect>
                                  </p:childTnLst>
                                </p:cTn>
                              </p:par>
                              <p:par>
                                <p:cTn id="63" presetID="23" presetClass="entr" presetSubtype="528" fill="hold" nodeType="withEffect">
                                  <p:stCondLst>
                                    <p:cond delay="500"/>
                                  </p:stCondLst>
                                  <p:childTnLst>
                                    <p:set>
                                      <p:cBhvr>
                                        <p:cTn id="64" dur="1" fill="hold">
                                          <p:stCondLst>
                                            <p:cond delay="0"/>
                                          </p:stCondLst>
                                        </p:cTn>
                                        <p:tgtEl>
                                          <p:spTgt spid="233"/>
                                        </p:tgtEl>
                                        <p:attrNameLst>
                                          <p:attrName>style.visibility</p:attrName>
                                        </p:attrNameLst>
                                      </p:cBhvr>
                                      <p:to>
                                        <p:strVal val="visible"/>
                                      </p:to>
                                    </p:set>
                                    <p:anim calcmode="lin" valueType="num">
                                      <p:cBhvr>
                                        <p:cTn id="65" dur="3500" fill="hold"/>
                                        <p:tgtEl>
                                          <p:spTgt spid="233"/>
                                        </p:tgtEl>
                                        <p:attrNameLst>
                                          <p:attrName>ppt_w</p:attrName>
                                        </p:attrNameLst>
                                      </p:cBhvr>
                                      <p:tavLst>
                                        <p:tav tm="0">
                                          <p:val>
                                            <p:fltVal val="0"/>
                                          </p:val>
                                        </p:tav>
                                        <p:tav tm="100000">
                                          <p:val>
                                            <p:strVal val="#ppt_w"/>
                                          </p:val>
                                        </p:tav>
                                      </p:tavLst>
                                    </p:anim>
                                    <p:anim calcmode="lin" valueType="num">
                                      <p:cBhvr>
                                        <p:cTn id="66" dur="3500" fill="hold"/>
                                        <p:tgtEl>
                                          <p:spTgt spid="233"/>
                                        </p:tgtEl>
                                        <p:attrNameLst>
                                          <p:attrName>ppt_h</p:attrName>
                                        </p:attrNameLst>
                                      </p:cBhvr>
                                      <p:tavLst>
                                        <p:tav tm="0">
                                          <p:val>
                                            <p:fltVal val="0"/>
                                          </p:val>
                                        </p:tav>
                                        <p:tav tm="100000">
                                          <p:val>
                                            <p:strVal val="#ppt_h"/>
                                          </p:val>
                                        </p:tav>
                                      </p:tavLst>
                                    </p:anim>
                                    <p:anim calcmode="lin" valueType="num">
                                      <p:cBhvr>
                                        <p:cTn id="67" dur="3500" fill="hold"/>
                                        <p:tgtEl>
                                          <p:spTgt spid="233"/>
                                        </p:tgtEl>
                                        <p:attrNameLst>
                                          <p:attrName>ppt_x</p:attrName>
                                        </p:attrNameLst>
                                      </p:cBhvr>
                                      <p:tavLst>
                                        <p:tav tm="0">
                                          <p:val>
                                            <p:fltVal val="0.5"/>
                                          </p:val>
                                        </p:tav>
                                        <p:tav tm="100000">
                                          <p:val>
                                            <p:strVal val="#ppt_x"/>
                                          </p:val>
                                        </p:tav>
                                      </p:tavLst>
                                    </p:anim>
                                    <p:anim calcmode="lin" valueType="num">
                                      <p:cBhvr>
                                        <p:cTn id="68" dur="3500" fill="hold"/>
                                        <p:tgtEl>
                                          <p:spTgt spid="233"/>
                                        </p:tgtEl>
                                        <p:attrNameLst>
                                          <p:attrName>ppt_y</p:attrName>
                                        </p:attrNameLst>
                                      </p:cBhvr>
                                      <p:tavLst>
                                        <p:tav tm="0">
                                          <p:val>
                                            <p:fltVal val="0.5"/>
                                          </p:val>
                                        </p:tav>
                                        <p:tav tm="100000">
                                          <p:val>
                                            <p:strVal val="#ppt_y"/>
                                          </p:val>
                                        </p:tav>
                                      </p:tavLst>
                                    </p:anim>
                                  </p:childTnLst>
                                </p:cTn>
                              </p:par>
                              <p:par>
                                <p:cTn id="69" presetID="14" presetClass="exit" presetSubtype="10" fill="hold" nodeType="withEffect">
                                  <p:stCondLst>
                                    <p:cond delay="500"/>
                                  </p:stCondLst>
                                  <p:childTnLst>
                                    <p:animEffect transition="out" filter="randombar(horizontal)">
                                      <p:cBhvr>
                                        <p:cTn id="70" dur="3500"/>
                                        <p:tgtEl>
                                          <p:spTgt spid="233"/>
                                        </p:tgtEl>
                                      </p:cBhvr>
                                    </p:animEffect>
                                    <p:set>
                                      <p:cBhvr>
                                        <p:cTn id="71" dur="1" fill="hold">
                                          <p:stCondLst>
                                            <p:cond delay="3499"/>
                                          </p:stCondLst>
                                        </p:cTn>
                                        <p:tgtEl>
                                          <p:spTgt spid="233"/>
                                        </p:tgtEl>
                                        <p:attrNameLst>
                                          <p:attrName>style.visibility</p:attrName>
                                        </p:attrNameLst>
                                      </p:cBhvr>
                                      <p:to>
                                        <p:strVal val="hidden"/>
                                      </p:to>
                                    </p:set>
                                  </p:childTnLst>
                                </p:cTn>
                              </p:par>
                              <p:par>
                                <p:cTn id="72" presetID="9" presetClass="emph" presetSubtype="0" nodeType="withEffect">
                                  <p:stCondLst>
                                    <p:cond delay="0"/>
                                  </p:stCondLst>
                                  <p:childTnLst>
                                    <p:set>
                                      <p:cBhvr rctx="PPT">
                                        <p:cTn id="73" dur="indefinite"/>
                                        <p:tgtEl>
                                          <p:spTgt spid="231"/>
                                        </p:tgtEl>
                                        <p:attrNameLst>
                                          <p:attrName>style.opacity</p:attrName>
                                        </p:attrNameLst>
                                      </p:cBhvr>
                                      <p:to>
                                        <p:strVal val="0"/>
                                      </p:to>
                                    </p:set>
                                    <p:animEffect filter="image" prLst="opacity: 0">
                                      <p:cBhvr rctx="IE">
                                        <p:cTn id="74" dur="indefinite"/>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165 Grupo"/>
          <p:cNvGrpSpPr/>
          <p:nvPr/>
        </p:nvGrpSpPr>
        <p:grpSpPr>
          <a:xfrm>
            <a:off x="32001" y="-2787"/>
            <a:ext cx="9144000" cy="5140102"/>
            <a:chOff x="-6896" y="3398"/>
            <a:chExt cx="9157792" cy="5140102"/>
          </a:xfrm>
        </p:grpSpPr>
        <p:grpSp>
          <p:nvGrpSpPr>
            <p:cNvPr id="167" name="166 Grupo"/>
            <p:cNvGrpSpPr/>
            <p:nvPr/>
          </p:nvGrpSpPr>
          <p:grpSpPr>
            <a:xfrm>
              <a:off x="0" y="2571750"/>
              <a:ext cx="9150896" cy="2571750"/>
              <a:chOff x="2339752" y="6172150"/>
              <a:chExt cx="9090248" cy="5152274"/>
            </a:xfrm>
          </p:grpSpPr>
          <p:sp>
            <p:nvSpPr>
              <p:cNvPr id="171" name="170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8" name="167 Grupo"/>
            <p:cNvGrpSpPr/>
            <p:nvPr/>
          </p:nvGrpSpPr>
          <p:grpSpPr>
            <a:xfrm rot="10800000">
              <a:off x="-6896" y="3398"/>
              <a:ext cx="9150896" cy="2571750"/>
              <a:chOff x="2339752" y="6172150"/>
              <a:chExt cx="9090248" cy="5152274"/>
            </a:xfrm>
          </p:grpSpPr>
          <p:sp>
            <p:nvSpPr>
              <p:cNvPr id="169" name="168 Rectángulo"/>
              <p:cNvSpPr/>
              <p:nvPr/>
            </p:nvSpPr>
            <p:spPr>
              <a:xfrm flipH="1">
                <a:off x="6858000" y="6172150"/>
                <a:ext cx="4572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a:off x="2339752" y="6172150"/>
                <a:ext cx="4608000" cy="5152274"/>
              </a:xfrm>
              <a:prstGeom prst="rect">
                <a:avLst/>
              </a:prstGeom>
              <a:gradFill>
                <a:gsLst>
                  <a:gs pos="81000">
                    <a:schemeClr val="accent1">
                      <a:lumMod val="6000"/>
                      <a:lumOff val="94000"/>
                    </a:schemeClr>
                  </a:gs>
                  <a:gs pos="100000">
                    <a:schemeClr val="bg2">
                      <a:lumMod val="26000"/>
                    </a:schemeClr>
                  </a:gs>
                  <a:gs pos="57000">
                    <a:schemeClr val="bg2">
                      <a:lumMod val="41000"/>
                    </a:scheme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82" name="81 Grupo"/>
          <p:cNvGrpSpPr/>
          <p:nvPr/>
        </p:nvGrpSpPr>
        <p:grpSpPr>
          <a:xfrm flipV="1">
            <a:off x="3330788" y="4987304"/>
            <a:ext cx="2491127" cy="369063"/>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84" name="83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131" name="13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donut">
            <a:avLst/>
          </a:prstGeom>
          <a:ln w="76200">
            <a:noFill/>
          </a:ln>
        </p:spPr>
      </p:pic>
      <p:grpSp>
        <p:nvGrpSpPr>
          <p:cNvPr id="81" name="80 Grupo"/>
          <p:cNvGrpSpPr/>
          <p:nvPr/>
        </p:nvGrpSpPr>
        <p:grpSpPr>
          <a:xfrm flipV="1">
            <a:off x="3095577" y="4577272"/>
            <a:ext cx="2954855" cy="477610"/>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90" name="89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flipV="1">
            <a:off x="2879577" y="4161257"/>
            <a:ext cx="3360265" cy="521031"/>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96" name="95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V="1">
            <a:off x="2591577" y="3692982"/>
            <a:ext cx="3944284" cy="599728"/>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73" name="72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flipV="1">
            <a:off x="2231577" y="3107675"/>
            <a:ext cx="4678520" cy="776117"/>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66" name="65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V="1">
            <a:off x="1907577" y="2535151"/>
            <a:ext cx="5320420" cy="846673"/>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59" name="58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flipV="1">
            <a:off x="1367577" y="1752333"/>
            <a:ext cx="6432358" cy="1061055"/>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52" name="51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flipV="1">
            <a:off x="755577" y="744484"/>
            <a:ext cx="7629755" cy="1373129"/>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45" name="44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flipV="1">
            <a:off x="251577" y="-249057"/>
            <a:ext cx="8676568" cy="1497959"/>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37" name="36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rot="10800000" flipV="1">
            <a:off x="215577" y="3800337"/>
            <a:ext cx="8676568" cy="1497959"/>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04" name="103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0800000" flipV="1">
            <a:off x="755574" y="2995167"/>
            <a:ext cx="7629755" cy="1373129"/>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11" name="110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flipV="1">
            <a:off x="1341946" y="2458241"/>
            <a:ext cx="6432358" cy="1061055"/>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18" name="117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rot="10800000" flipV="1">
            <a:off x="1907577" y="1998927"/>
            <a:ext cx="5320420" cy="846673"/>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25" name="124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0800000" flipV="1">
            <a:off x="2231577" y="1532876"/>
            <a:ext cx="4678520" cy="776117"/>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32" name="131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0800000" flipV="1">
            <a:off x="2591577" y="1213742"/>
            <a:ext cx="3944284" cy="599728"/>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39" name="138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0800000" flipV="1">
            <a:off x="2880484" y="864222"/>
            <a:ext cx="3360265" cy="521031"/>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46" name="145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0800000" flipV="1">
            <a:off x="3083468" y="513730"/>
            <a:ext cx="2954855" cy="477610"/>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53" name="152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rot="10800000" flipV="1">
            <a:off x="3317993" y="267494"/>
            <a:ext cx="2491127" cy="369063"/>
            <a:chOff x="251520" y="108000"/>
            <a:chExt cx="8676568" cy="735478"/>
          </a:xfrm>
          <a:gradFill>
            <a:gsLst>
              <a:gs pos="13000">
                <a:srgbClr val="009900">
                  <a:lumMod val="38000"/>
                </a:srgbClr>
              </a:gs>
              <a:gs pos="46000">
                <a:srgbClr val="622A8C">
                  <a:lumMod val="0"/>
                  <a:alpha val="41000"/>
                </a:srgbClr>
              </a:gs>
              <a:gs pos="50000">
                <a:srgbClr val="7030A0"/>
              </a:gs>
              <a:gs pos="86000">
                <a:srgbClr val="CC0066">
                  <a:lumMod val="29000"/>
                  <a:alpha val="76000"/>
                </a:srgbClr>
              </a:gs>
              <a:gs pos="53320">
                <a:srgbClr val="672C93">
                  <a:lumMod val="16000"/>
                  <a:lumOff val="84000"/>
                </a:srgbClr>
              </a:gs>
              <a:gs pos="99167">
                <a:srgbClr val="E80828">
                  <a:lumMod val="0"/>
                  <a:lumOff val="100000"/>
                </a:srgbClr>
              </a:gs>
              <a:gs pos="94000">
                <a:srgbClr val="B01032"/>
              </a:gs>
              <a:gs pos="5000">
                <a:srgbClr val="99FF33">
                  <a:alpha val="77647"/>
                </a:srgbClr>
              </a:gs>
              <a:gs pos="18000">
                <a:srgbClr val="47B224">
                  <a:alpha val="41000"/>
                  <a:lumMod val="0"/>
                  <a:lumOff val="100000"/>
                </a:srgbClr>
              </a:gs>
              <a:gs pos="29000">
                <a:schemeClr val="bg1">
                  <a:alpha val="0"/>
                </a:schemeClr>
              </a:gs>
            </a:gsLst>
            <a:path path="circle">
              <a:fillToRect l="50000" t="50000" r="50000" b="50000"/>
            </a:path>
          </a:gradFill>
          <a:effectLst>
            <a:reflection blurRad="6350" stA="50000" endA="300" endPos="90000" dir="5400000" sy="-100000" algn="bl" rotWithShape="0"/>
          </a:effectLst>
          <a:scene3d>
            <a:camera prst="obliqueBottomLeft"/>
            <a:lightRig rig="flat" dir="t"/>
          </a:scene3d>
        </p:grpSpPr>
        <p:sp>
          <p:nvSpPr>
            <p:cNvPr id="160" name="159 Elipse"/>
            <p:cNvSpPr/>
            <p:nvPr/>
          </p:nvSpPr>
          <p:spPr>
            <a:xfrm>
              <a:off x="251520" y="108000"/>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17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19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136000"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6228184" y="123478"/>
              <a:ext cx="792088" cy="720000"/>
            </a:xfrm>
            <a:prstGeom prst="ellipse">
              <a:avLst/>
            </a:prstGeom>
            <a:grpFill/>
            <a:ln w="3175">
              <a:noFill/>
            </a:ln>
            <a:sp3d prstMaterial="powder">
              <a:bevelT w="1778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4" name="123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68560" y="-308570"/>
            <a:ext cx="10625180" cy="5976664"/>
          </a:xfrm>
          <a:prstGeom prst="rect">
            <a:avLst/>
          </a:prstGeom>
        </p:spPr>
      </p:pic>
    </p:spTree>
    <p:extLst>
      <p:ext uri="{BB962C8B-B14F-4D97-AF65-F5344CB8AC3E}">
        <p14:creationId xmlns:p14="http://schemas.microsoft.com/office/powerpoint/2010/main" val="4293644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3000"/>
                                        <p:tgtEl>
                                          <p:spTgt spid="42"/>
                                        </p:tgtEl>
                                        <p:attrNameLst>
                                          <p:attrName>ppt_x</p:attrName>
                                        </p:attrNameLst>
                                      </p:cBhvr>
                                      <p:tavLst>
                                        <p:tav tm="0">
                                          <p:val>
                                            <p:strVal val="ppt_x"/>
                                          </p:val>
                                        </p:tav>
                                        <p:tav tm="100000">
                                          <p:val>
                                            <p:strVal val="ppt_x"/>
                                          </p:val>
                                        </p:tav>
                                      </p:tavLst>
                                    </p:anim>
                                    <p:anim calcmode="lin" valueType="num">
                                      <p:cBhvr additive="base">
                                        <p:cTn id="7" dur="3000"/>
                                        <p:tgtEl>
                                          <p:spTgt spid="42"/>
                                        </p:tgtEl>
                                        <p:attrNameLst>
                                          <p:attrName>ppt_y</p:attrName>
                                        </p:attrNameLst>
                                      </p:cBhvr>
                                      <p:tavLst>
                                        <p:tav tm="0">
                                          <p:val>
                                            <p:strVal val="ppt_y"/>
                                          </p:val>
                                        </p:tav>
                                        <p:tav tm="100000">
                                          <p:val>
                                            <p:strVal val="0-ppt_h/2"/>
                                          </p:val>
                                        </p:tav>
                                      </p:tavLst>
                                    </p:anim>
                                    <p:set>
                                      <p:cBhvr>
                                        <p:cTn id="8" dur="1" fill="hold">
                                          <p:stCondLst>
                                            <p:cond delay="2999"/>
                                          </p:stCondLst>
                                        </p:cTn>
                                        <p:tgtEl>
                                          <p:spTgt spid="42"/>
                                        </p:tgtEl>
                                        <p:attrNameLst>
                                          <p:attrName>style.visibility</p:attrName>
                                        </p:attrNameLst>
                                      </p:cBhvr>
                                      <p:to>
                                        <p:strVal val="hidden"/>
                                      </p:to>
                                    </p:set>
                                  </p:childTnLst>
                                </p:cTn>
                              </p:par>
                              <p:par>
                                <p:cTn id="9" presetID="2" presetClass="exit" presetSubtype="1" fill="hold" nodeType="withEffect">
                                  <p:stCondLst>
                                    <p:cond delay="0"/>
                                  </p:stCondLst>
                                  <p:childTnLst>
                                    <p:anim calcmode="lin" valueType="num">
                                      <p:cBhvr additive="base">
                                        <p:cTn id="10" dur="3000"/>
                                        <p:tgtEl>
                                          <p:spTgt spid="43"/>
                                        </p:tgtEl>
                                        <p:attrNameLst>
                                          <p:attrName>ppt_x</p:attrName>
                                        </p:attrNameLst>
                                      </p:cBhvr>
                                      <p:tavLst>
                                        <p:tav tm="0">
                                          <p:val>
                                            <p:strVal val="ppt_x"/>
                                          </p:val>
                                        </p:tav>
                                        <p:tav tm="100000">
                                          <p:val>
                                            <p:strVal val="ppt_x"/>
                                          </p:val>
                                        </p:tav>
                                      </p:tavLst>
                                    </p:anim>
                                    <p:anim calcmode="lin" valueType="num">
                                      <p:cBhvr additive="base">
                                        <p:cTn id="11" dur="3000"/>
                                        <p:tgtEl>
                                          <p:spTgt spid="43"/>
                                        </p:tgtEl>
                                        <p:attrNameLst>
                                          <p:attrName>ppt_y</p:attrName>
                                        </p:attrNameLst>
                                      </p:cBhvr>
                                      <p:tavLst>
                                        <p:tav tm="0">
                                          <p:val>
                                            <p:strVal val="ppt_y"/>
                                          </p:val>
                                        </p:tav>
                                        <p:tav tm="100000">
                                          <p:val>
                                            <p:strVal val="0-ppt_h/2"/>
                                          </p:val>
                                        </p:tav>
                                      </p:tavLst>
                                    </p:anim>
                                    <p:set>
                                      <p:cBhvr>
                                        <p:cTn id="12" dur="1" fill="hold">
                                          <p:stCondLst>
                                            <p:cond delay="2999"/>
                                          </p:stCondLst>
                                        </p:cTn>
                                        <p:tgtEl>
                                          <p:spTgt spid="43"/>
                                        </p:tgtEl>
                                        <p:attrNameLst>
                                          <p:attrName>style.visibility</p:attrName>
                                        </p:attrNameLst>
                                      </p:cBhvr>
                                      <p:to>
                                        <p:strVal val="hidden"/>
                                      </p:to>
                                    </p:set>
                                  </p:childTnLst>
                                </p:cTn>
                              </p:par>
                              <p:par>
                                <p:cTn id="13" presetID="2" presetClass="exit" presetSubtype="1" fill="hold" nodeType="withEffect">
                                  <p:stCondLst>
                                    <p:cond delay="0"/>
                                  </p:stCondLst>
                                  <p:childTnLst>
                                    <p:anim calcmode="lin" valueType="num">
                                      <p:cBhvr additive="base">
                                        <p:cTn id="14" dur="3000"/>
                                        <p:tgtEl>
                                          <p:spTgt spid="50"/>
                                        </p:tgtEl>
                                        <p:attrNameLst>
                                          <p:attrName>ppt_x</p:attrName>
                                        </p:attrNameLst>
                                      </p:cBhvr>
                                      <p:tavLst>
                                        <p:tav tm="0">
                                          <p:val>
                                            <p:strVal val="ppt_x"/>
                                          </p:val>
                                        </p:tav>
                                        <p:tav tm="100000">
                                          <p:val>
                                            <p:strVal val="ppt_x"/>
                                          </p:val>
                                        </p:tav>
                                      </p:tavLst>
                                    </p:anim>
                                    <p:anim calcmode="lin" valueType="num">
                                      <p:cBhvr additive="base">
                                        <p:cTn id="15" dur="3000"/>
                                        <p:tgtEl>
                                          <p:spTgt spid="50"/>
                                        </p:tgtEl>
                                        <p:attrNameLst>
                                          <p:attrName>ppt_y</p:attrName>
                                        </p:attrNameLst>
                                      </p:cBhvr>
                                      <p:tavLst>
                                        <p:tav tm="0">
                                          <p:val>
                                            <p:strVal val="ppt_y"/>
                                          </p:val>
                                        </p:tav>
                                        <p:tav tm="100000">
                                          <p:val>
                                            <p:strVal val="0-ppt_h/2"/>
                                          </p:val>
                                        </p:tav>
                                      </p:tavLst>
                                    </p:anim>
                                    <p:set>
                                      <p:cBhvr>
                                        <p:cTn id="16" dur="1" fill="hold">
                                          <p:stCondLst>
                                            <p:cond delay="2999"/>
                                          </p:stCondLst>
                                        </p:cTn>
                                        <p:tgtEl>
                                          <p:spTgt spid="50"/>
                                        </p:tgtEl>
                                        <p:attrNameLst>
                                          <p:attrName>style.visibility</p:attrName>
                                        </p:attrNameLst>
                                      </p:cBhvr>
                                      <p:to>
                                        <p:strVal val="hidden"/>
                                      </p:to>
                                    </p:set>
                                  </p:childTnLst>
                                </p:cTn>
                              </p:par>
                              <p:par>
                                <p:cTn id="17" presetID="2" presetClass="exit" presetSubtype="1" fill="hold" nodeType="withEffect">
                                  <p:stCondLst>
                                    <p:cond delay="0"/>
                                  </p:stCondLst>
                                  <p:childTnLst>
                                    <p:anim calcmode="lin" valueType="num">
                                      <p:cBhvr additive="base">
                                        <p:cTn id="18" dur="3000"/>
                                        <p:tgtEl>
                                          <p:spTgt spid="57"/>
                                        </p:tgtEl>
                                        <p:attrNameLst>
                                          <p:attrName>ppt_x</p:attrName>
                                        </p:attrNameLst>
                                      </p:cBhvr>
                                      <p:tavLst>
                                        <p:tav tm="0">
                                          <p:val>
                                            <p:strVal val="ppt_x"/>
                                          </p:val>
                                        </p:tav>
                                        <p:tav tm="100000">
                                          <p:val>
                                            <p:strVal val="ppt_x"/>
                                          </p:val>
                                        </p:tav>
                                      </p:tavLst>
                                    </p:anim>
                                    <p:anim calcmode="lin" valueType="num">
                                      <p:cBhvr additive="base">
                                        <p:cTn id="19" dur="3000"/>
                                        <p:tgtEl>
                                          <p:spTgt spid="57"/>
                                        </p:tgtEl>
                                        <p:attrNameLst>
                                          <p:attrName>ppt_y</p:attrName>
                                        </p:attrNameLst>
                                      </p:cBhvr>
                                      <p:tavLst>
                                        <p:tav tm="0">
                                          <p:val>
                                            <p:strVal val="ppt_y"/>
                                          </p:val>
                                        </p:tav>
                                        <p:tav tm="100000">
                                          <p:val>
                                            <p:strVal val="0-ppt_h/2"/>
                                          </p:val>
                                        </p:tav>
                                      </p:tavLst>
                                    </p:anim>
                                    <p:set>
                                      <p:cBhvr>
                                        <p:cTn id="20" dur="1" fill="hold">
                                          <p:stCondLst>
                                            <p:cond delay="2999"/>
                                          </p:stCondLst>
                                        </p:cTn>
                                        <p:tgtEl>
                                          <p:spTgt spid="57"/>
                                        </p:tgtEl>
                                        <p:attrNameLst>
                                          <p:attrName>style.visibility</p:attrName>
                                        </p:attrNameLst>
                                      </p:cBhvr>
                                      <p:to>
                                        <p:strVal val="hidden"/>
                                      </p:to>
                                    </p:set>
                                  </p:childTnLst>
                                </p:cTn>
                              </p:par>
                              <p:par>
                                <p:cTn id="21" presetID="2" presetClass="exit" presetSubtype="1" fill="hold" nodeType="withEffect">
                                  <p:stCondLst>
                                    <p:cond delay="0"/>
                                  </p:stCondLst>
                                  <p:childTnLst>
                                    <p:anim calcmode="lin" valueType="num">
                                      <p:cBhvr additive="base">
                                        <p:cTn id="22" dur="3000"/>
                                        <p:tgtEl>
                                          <p:spTgt spid="64"/>
                                        </p:tgtEl>
                                        <p:attrNameLst>
                                          <p:attrName>ppt_x</p:attrName>
                                        </p:attrNameLst>
                                      </p:cBhvr>
                                      <p:tavLst>
                                        <p:tav tm="0">
                                          <p:val>
                                            <p:strVal val="ppt_x"/>
                                          </p:val>
                                        </p:tav>
                                        <p:tav tm="100000">
                                          <p:val>
                                            <p:strVal val="ppt_x"/>
                                          </p:val>
                                        </p:tav>
                                      </p:tavLst>
                                    </p:anim>
                                    <p:anim calcmode="lin" valueType="num">
                                      <p:cBhvr additive="base">
                                        <p:cTn id="23" dur="3000"/>
                                        <p:tgtEl>
                                          <p:spTgt spid="64"/>
                                        </p:tgtEl>
                                        <p:attrNameLst>
                                          <p:attrName>ppt_y</p:attrName>
                                        </p:attrNameLst>
                                      </p:cBhvr>
                                      <p:tavLst>
                                        <p:tav tm="0">
                                          <p:val>
                                            <p:strVal val="ppt_y"/>
                                          </p:val>
                                        </p:tav>
                                        <p:tav tm="100000">
                                          <p:val>
                                            <p:strVal val="0-ppt_h/2"/>
                                          </p:val>
                                        </p:tav>
                                      </p:tavLst>
                                    </p:anim>
                                    <p:set>
                                      <p:cBhvr>
                                        <p:cTn id="24" dur="1" fill="hold">
                                          <p:stCondLst>
                                            <p:cond delay="2999"/>
                                          </p:stCondLst>
                                        </p:cTn>
                                        <p:tgtEl>
                                          <p:spTgt spid="64"/>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3000"/>
                                        <p:tgtEl>
                                          <p:spTgt spid="71"/>
                                        </p:tgtEl>
                                        <p:attrNameLst>
                                          <p:attrName>ppt_x</p:attrName>
                                        </p:attrNameLst>
                                      </p:cBhvr>
                                      <p:tavLst>
                                        <p:tav tm="0">
                                          <p:val>
                                            <p:strVal val="ppt_x"/>
                                          </p:val>
                                        </p:tav>
                                        <p:tav tm="100000">
                                          <p:val>
                                            <p:strVal val="ppt_x"/>
                                          </p:val>
                                        </p:tav>
                                      </p:tavLst>
                                    </p:anim>
                                    <p:anim calcmode="lin" valueType="num">
                                      <p:cBhvr additive="base">
                                        <p:cTn id="27" dur="3000"/>
                                        <p:tgtEl>
                                          <p:spTgt spid="71"/>
                                        </p:tgtEl>
                                        <p:attrNameLst>
                                          <p:attrName>ppt_y</p:attrName>
                                        </p:attrNameLst>
                                      </p:cBhvr>
                                      <p:tavLst>
                                        <p:tav tm="0">
                                          <p:val>
                                            <p:strVal val="ppt_y"/>
                                          </p:val>
                                        </p:tav>
                                        <p:tav tm="100000">
                                          <p:val>
                                            <p:strVal val="0-ppt_h/2"/>
                                          </p:val>
                                        </p:tav>
                                      </p:tavLst>
                                    </p:anim>
                                    <p:set>
                                      <p:cBhvr>
                                        <p:cTn id="28" dur="1" fill="hold">
                                          <p:stCondLst>
                                            <p:cond delay="2999"/>
                                          </p:stCondLst>
                                        </p:cTn>
                                        <p:tgtEl>
                                          <p:spTgt spid="71"/>
                                        </p:tgtEl>
                                        <p:attrNameLst>
                                          <p:attrName>style.visibility</p:attrName>
                                        </p:attrNameLst>
                                      </p:cBhvr>
                                      <p:to>
                                        <p:strVal val="hidden"/>
                                      </p:to>
                                    </p:set>
                                  </p:childTnLst>
                                </p:cTn>
                              </p:par>
                              <p:par>
                                <p:cTn id="29" presetID="2" presetClass="exit" presetSubtype="1" fill="hold" nodeType="withEffect">
                                  <p:stCondLst>
                                    <p:cond delay="0"/>
                                  </p:stCondLst>
                                  <p:childTnLst>
                                    <p:anim calcmode="lin" valueType="num">
                                      <p:cBhvr additive="base">
                                        <p:cTn id="30" dur="3000"/>
                                        <p:tgtEl>
                                          <p:spTgt spid="80"/>
                                        </p:tgtEl>
                                        <p:attrNameLst>
                                          <p:attrName>ppt_x</p:attrName>
                                        </p:attrNameLst>
                                      </p:cBhvr>
                                      <p:tavLst>
                                        <p:tav tm="0">
                                          <p:val>
                                            <p:strVal val="ppt_x"/>
                                          </p:val>
                                        </p:tav>
                                        <p:tav tm="100000">
                                          <p:val>
                                            <p:strVal val="ppt_x"/>
                                          </p:val>
                                        </p:tav>
                                      </p:tavLst>
                                    </p:anim>
                                    <p:anim calcmode="lin" valueType="num">
                                      <p:cBhvr additive="base">
                                        <p:cTn id="31" dur="3000"/>
                                        <p:tgtEl>
                                          <p:spTgt spid="80"/>
                                        </p:tgtEl>
                                        <p:attrNameLst>
                                          <p:attrName>ppt_y</p:attrName>
                                        </p:attrNameLst>
                                      </p:cBhvr>
                                      <p:tavLst>
                                        <p:tav tm="0">
                                          <p:val>
                                            <p:strVal val="ppt_y"/>
                                          </p:val>
                                        </p:tav>
                                        <p:tav tm="100000">
                                          <p:val>
                                            <p:strVal val="0-ppt_h/2"/>
                                          </p:val>
                                        </p:tav>
                                      </p:tavLst>
                                    </p:anim>
                                    <p:set>
                                      <p:cBhvr>
                                        <p:cTn id="32" dur="1" fill="hold">
                                          <p:stCondLst>
                                            <p:cond delay="2999"/>
                                          </p:stCondLst>
                                        </p:cTn>
                                        <p:tgtEl>
                                          <p:spTgt spid="80"/>
                                        </p:tgtEl>
                                        <p:attrNameLst>
                                          <p:attrName>style.visibility</p:attrName>
                                        </p:attrNameLst>
                                      </p:cBhvr>
                                      <p:to>
                                        <p:strVal val="hidden"/>
                                      </p:to>
                                    </p:set>
                                  </p:childTnLst>
                                </p:cTn>
                              </p:par>
                              <p:par>
                                <p:cTn id="33" presetID="2" presetClass="exit" presetSubtype="1" fill="hold" nodeType="withEffect">
                                  <p:stCondLst>
                                    <p:cond delay="0"/>
                                  </p:stCondLst>
                                  <p:childTnLst>
                                    <p:anim calcmode="lin" valueType="num">
                                      <p:cBhvr additive="base">
                                        <p:cTn id="34" dur="3000"/>
                                        <p:tgtEl>
                                          <p:spTgt spid="81"/>
                                        </p:tgtEl>
                                        <p:attrNameLst>
                                          <p:attrName>ppt_x</p:attrName>
                                        </p:attrNameLst>
                                      </p:cBhvr>
                                      <p:tavLst>
                                        <p:tav tm="0">
                                          <p:val>
                                            <p:strVal val="ppt_x"/>
                                          </p:val>
                                        </p:tav>
                                        <p:tav tm="100000">
                                          <p:val>
                                            <p:strVal val="ppt_x"/>
                                          </p:val>
                                        </p:tav>
                                      </p:tavLst>
                                    </p:anim>
                                    <p:anim calcmode="lin" valueType="num">
                                      <p:cBhvr additive="base">
                                        <p:cTn id="35" dur="3000"/>
                                        <p:tgtEl>
                                          <p:spTgt spid="81"/>
                                        </p:tgtEl>
                                        <p:attrNameLst>
                                          <p:attrName>ppt_y</p:attrName>
                                        </p:attrNameLst>
                                      </p:cBhvr>
                                      <p:tavLst>
                                        <p:tav tm="0">
                                          <p:val>
                                            <p:strVal val="ppt_y"/>
                                          </p:val>
                                        </p:tav>
                                        <p:tav tm="100000">
                                          <p:val>
                                            <p:strVal val="0-ppt_h/2"/>
                                          </p:val>
                                        </p:tav>
                                      </p:tavLst>
                                    </p:anim>
                                    <p:set>
                                      <p:cBhvr>
                                        <p:cTn id="36" dur="1" fill="hold">
                                          <p:stCondLst>
                                            <p:cond delay="2999"/>
                                          </p:stCondLst>
                                        </p:cTn>
                                        <p:tgtEl>
                                          <p:spTgt spid="81"/>
                                        </p:tgtEl>
                                        <p:attrNameLst>
                                          <p:attrName>style.visibility</p:attrName>
                                        </p:attrNameLst>
                                      </p:cBhvr>
                                      <p:to>
                                        <p:strVal val="hidden"/>
                                      </p:to>
                                    </p:set>
                                  </p:childTnLst>
                                </p:cTn>
                              </p:par>
                              <p:par>
                                <p:cTn id="37" presetID="2" presetClass="exit" presetSubtype="1" fill="hold" nodeType="withEffect">
                                  <p:stCondLst>
                                    <p:cond delay="0"/>
                                  </p:stCondLst>
                                  <p:childTnLst>
                                    <p:anim calcmode="lin" valueType="num">
                                      <p:cBhvr additive="base">
                                        <p:cTn id="38" dur="3000"/>
                                        <p:tgtEl>
                                          <p:spTgt spid="82"/>
                                        </p:tgtEl>
                                        <p:attrNameLst>
                                          <p:attrName>ppt_x</p:attrName>
                                        </p:attrNameLst>
                                      </p:cBhvr>
                                      <p:tavLst>
                                        <p:tav tm="0">
                                          <p:val>
                                            <p:strVal val="ppt_x"/>
                                          </p:val>
                                        </p:tav>
                                        <p:tav tm="100000">
                                          <p:val>
                                            <p:strVal val="ppt_x"/>
                                          </p:val>
                                        </p:tav>
                                      </p:tavLst>
                                    </p:anim>
                                    <p:anim calcmode="lin" valueType="num">
                                      <p:cBhvr additive="base">
                                        <p:cTn id="39" dur="3000"/>
                                        <p:tgtEl>
                                          <p:spTgt spid="82"/>
                                        </p:tgtEl>
                                        <p:attrNameLst>
                                          <p:attrName>ppt_y</p:attrName>
                                        </p:attrNameLst>
                                      </p:cBhvr>
                                      <p:tavLst>
                                        <p:tav tm="0">
                                          <p:val>
                                            <p:strVal val="ppt_y"/>
                                          </p:val>
                                        </p:tav>
                                        <p:tav tm="100000">
                                          <p:val>
                                            <p:strVal val="0-ppt_h/2"/>
                                          </p:val>
                                        </p:tav>
                                      </p:tavLst>
                                    </p:anim>
                                    <p:set>
                                      <p:cBhvr>
                                        <p:cTn id="40" dur="1" fill="hold">
                                          <p:stCondLst>
                                            <p:cond delay="2999"/>
                                          </p:stCondLst>
                                        </p:cTn>
                                        <p:tgtEl>
                                          <p:spTgt spid="82"/>
                                        </p:tgtEl>
                                        <p:attrNameLst>
                                          <p:attrName>style.visibility</p:attrName>
                                        </p:attrNameLst>
                                      </p:cBhvr>
                                      <p:to>
                                        <p:strVal val="hidden"/>
                                      </p:to>
                                    </p:set>
                                  </p:childTnLst>
                                </p:cTn>
                              </p:par>
                              <p:par>
                                <p:cTn id="41" presetID="19" presetClass="exit" presetSubtype="5" fill="hold" nodeType="withEffect">
                                  <p:stCondLst>
                                    <p:cond delay="0"/>
                                  </p:stCondLst>
                                  <p:childTnLst>
                                    <p:anim calcmode="lin" valueType="num">
                                      <p:cBhvr>
                                        <p:cTn id="42" dur="3000"/>
                                        <p:tgtEl>
                                          <p:spTgt spid="42"/>
                                        </p:tgtEl>
                                        <p:attrNameLst>
                                          <p:attrName>ppt_w</p:attrName>
                                        </p:attrNameLst>
                                      </p:cBhvr>
                                      <p:tavLst>
                                        <p:tav tm="0">
                                          <p:val>
                                            <p:strVal val="ppt_w"/>
                                          </p:val>
                                        </p:tav>
                                        <p:tav tm="100000">
                                          <p:val>
                                            <p:strVal val="ppt_w"/>
                                          </p:val>
                                        </p:tav>
                                      </p:tavLst>
                                    </p:anim>
                                    <p:anim calcmode="lin" valueType="num">
                                      <p:cBhvr>
                                        <p:cTn id="43" dur="3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 dur="1" fill="hold">
                                          <p:stCondLst>
                                            <p:cond delay="2999"/>
                                          </p:stCondLst>
                                        </p:cTn>
                                        <p:tgtEl>
                                          <p:spTgt spid="42"/>
                                        </p:tgtEl>
                                        <p:attrNameLst>
                                          <p:attrName>style.visibility</p:attrName>
                                        </p:attrNameLst>
                                      </p:cBhvr>
                                      <p:to>
                                        <p:strVal val="hidden"/>
                                      </p:to>
                                    </p:set>
                                  </p:childTnLst>
                                </p:cTn>
                              </p:par>
                              <p:par>
                                <p:cTn id="45" presetID="19" presetClass="exit" presetSubtype="5" fill="hold" nodeType="withEffect">
                                  <p:stCondLst>
                                    <p:cond delay="0"/>
                                  </p:stCondLst>
                                  <p:childTnLst>
                                    <p:anim calcmode="lin" valueType="num">
                                      <p:cBhvr>
                                        <p:cTn id="46" dur="3000"/>
                                        <p:tgtEl>
                                          <p:spTgt spid="43"/>
                                        </p:tgtEl>
                                        <p:attrNameLst>
                                          <p:attrName>ppt_w</p:attrName>
                                        </p:attrNameLst>
                                      </p:cBhvr>
                                      <p:tavLst>
                                        <p:tav tm="0">
                                          <p:val>
                                            <p:strVal val="ppt_w"/>
                                          </p:val>
                                        </p:tav>
                                        <p:tav tm="100000">
                                          <p:val>
                                            <p:strVal val="ppt_w"/>
                                          </p:val>
                                        </p:tav>
                                      </p:tavLst>
                                    </p:anim>
                                    <p:anim calcmode="lin" valueType="num">
                                      <p:cBhvr>
                                        <p:cTn id="47" dur="3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 dur="1" fill="hold">
                                          <p:stCondLst>
                                            <p:cond delay="2999"/>
                                          </p:stCondLst>
                                        </p:cTn>
                                        <p:tgtEl>
                                          <p:spTgt spid="43"/>
                                        </p:tgtEl>
                                        <p:attrNameLst>
                                          <p:attrName>style.visibility</p:attrName>
                                        </p:attrNameLst>
                                      </p:cBhvr>
                                      <p:to>
                                        <p:strVal val="hidden"/>
                                      </p:to>
                                    </p:set>
                                  </p:childTnLst>
                                </p:cTn>
                              </p:par>
                              <p:par>
                                <p:cTn id="49" presetID="19" presetClass="exit" presetSubtype="5" fill="hold" nodeType="withEffect">
                                  <p:stCondLst>
                                    <p:cond delay="0"/>
                                  </p:stCondLst>
                                  <p:childTnLst>
                                    <p:anim calcmode="lin" valueType="num">
                                      <p:cBhvr>
                                        <p:cTn id="50" dur="3000"/>
                                        <p:tgtEl>
                                          <p:spTgt spid="50"/>
                                        </p:tgtEl>
                                        <p:attrNameLst>
                                          <p:attrName>ppt_w</p:attrName>
                                        </p:attrNameLst>
                                      </p:cBhvr>
                                      <p:tavLst>
                                        <p:tav tm="0">
                                          <p:val>
                                            <p:strVal val="ppt_w"/>
                                          </p:val>
                                        </p:tav>
                                        <p:tav tm="100000">
                                          <p:val>
                                            <p:strVal val="ppt_w"/>
                                          </p:val>
                                        </p:tav>
                                      </p:tavLst>
                                    </p:anim>
                                    <p:anim calcmode="lin" valueType="num">
                                      <p:cBhvr>
                                        <p:cTn id="51" dur="3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 dur="1" fill="hold">
                                          <p:stCondLst>
                                            <p:cond delay="2999"/>
                                          </p:stCondLst>
                                        </p:cTn>
                                        <p:tgtEl>
                                          <p:spTgt spid="50"/>
                                        </p:tgtEl>
                                        <p:attrNameLst>
                                          <p:attrName>style.visibility</p:attrName>
                                        </p:attrNameLst>
                                      </p:cBhvr>
                                      <p:to>
                                        <p:strVal val="hidden"/>
                                      </p:to>
                                    </p:set>
                                  </p:childTnLst>
                                </p:cTn>
                              </p:par>
                              <p:par>
                                <p:cTn id="53" presetID="19" presetClass="exit" presetSubtype="5" fill="hold" nodeType="withEffect">
                                  <p:stCondLst>
                                    <p:cond delay="0"/>
                                  </p:stCondLst>
                                  <p:childTnLst>
                                    <p:anim calcmode="lin" valueType="num">
                                      <p:cBhvr>
                                        <p:cTn id="54" dur="3000"/>
                                        <p:tgtEl>
                                          <p:spTgt spid="57"/>
                                        </p:tgtEl>
                                        <p:attrNameLst>
                                          <p:attrName>ppt_w</p:attrName>
                                        </p:attrNameLst>
                                      </p:cBhvr>
                                      <p:tavLst>
                                        <p:tav tm="0">
                                          <p:val>
                                            <p:strVal val="ppt_w"/>
                                          </p:val>
                                        </p:tav>
                                        <p:tav tm="100000">
                                          <p:val>
                                            <p:strVal val="ppt_w"/>
                                          </p:val>
                                        </p:tav>
                                      </p:tavLst>
                                    </p:anim>
                                    <p:anim calcmode="lin" valueType="num">
                                      <p:cBhvr>
                                        <p:cTn id="55"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 dur="1" fill="hold">
                                          <p:stCondLst>
                                            <p:cond delay="2999"/>
                                          </p:stCondLst>
                                        </p:cTn>
                                        <p:tgtEl>
                                          <p:spTgt spid="57"/>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000"/>
                                        <p:tgtEl>
                                          <p:spTgt spid="64"/>
                                        </p:tgtEl>
                                        <p:attrNameLst>
                                          <p:attrName>ppt_w</p:attrName>
                                        </p:attrNameLst>
                                      </p:cBhvr>
                                      <p:tavLst>
                                        <p:tav tm="0">
                                          <p:val>
                                            <p:strVal val="ppt_w"/>
                                          </p:val>
                                        </p:tav>
                                        <p:tav tm="100000">
                                          <p:val>
                                            <p:strVal val="ppt_w"/>
                                          </p:val>
                                        </p:tav>
                                      </p:tavLst>
                                    </p:anim>
                                    <p:anim calcmode="lin" valueType="num">
                                      <p:cBhvr>
                                        <p:cTn id="59" dur="3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2999"/>
                                          </p:stCondLst>
                                        </p:cTn>
                                        <p:tgtEl>
                                          <p:spTgt spid="64"/>
                                        </p:tgtEl>
                                        <p:attrNameLst>
                                          <p:attrName>style.visibility</p:attrName>
                                        </p:attrNameLst>
                                      </p:cBhvr>
                                      <p:to>
                                        <p:strVal val="hidden"/>
                                      </p:to>
                                    </p:set>
                                  </p:childTnLst>
                                </p:cTn>
                              </p:par>
                              <p:par>
                                <p:cTn id="61" presetID="19" presetClass="exit" presetSubtype="5" fill="hold" nodeType="withEffect">
                                  <p:stCondLst>
                                    <p:cond delay="0"/>
                                  </p:stCondLst>
                                  <p:childTnLst>
                                    <p:anim calcmode="lin" valueType="num">
                                      <p:cBhvr>
                                        <p:cTn id="62" dur="3000"/>
                                        <p:tgtEl>
                                          <p:spTgt spid="71"/>
                                        </p:tgtEl>
                                        <p:attrNameLst>
                                          <p:attrName>ppt_w</p:attrName>
                                        </p:attrNameLst>
                                      </p:cBhvr>
                                      <p:tavLst>
                                        <p:tav tm="0">
                                          <p:val>
                                            <p:strVal val="ppt_w"/>
                                          </p:val>
                                        </p:tav>
                                        <p:tav tm="100000">
                                          <p:val>
                                            <p:strVal val="ppt_w"/>
                                          </p:val>
                                        </p:tav>
                                      </p:tavLst>
                                    </p:anim>
                                    <p:anim calcmode="lin" valueType="num">
                                      <p:cBhvr>
                                        <p:cTn id="63" dur="3000"/>
                                        <p:tgtEl>
                                          <p:spTgt spid="7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 dur="1" fill="hold">
                                          <p:stCondLst>
                                            <p:cond delay="2999"/>
                                          </p:stCondLst>
                                        </p:cTn>
                                        <p:tgtEl>
                                          <p:spTgt spid="71"/>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000"/>
                                        <p:tgtEl>
                                          <p:spTgt spid="80"/>
                                        </p:tgtEl>
                                        <p:attrNameLst>
                                          <p:attrName>ppt_w</p:attrName>
                                        </p:attrNameLst>
                                      </p:cBhvr>
                                      <p:tavLst>
                                        <p:tav tm="0">
                                          <p:val>
                                            <p:strVal val="ppt_w"/>
                                          </p:val>
                                        </p:tav>
                                        <p:tav tm="100000">
                                          <p:val>
                                            <p:strVal val="ppt_w"/>
                                          </p:val>
                                        </p:tav>
                                      </p:tavLst>
                                    </p:anim>
                                    <p:anim calcmode="lin" valueType="num">
                                      <p:cBhvr>
                                        <p:cTn id="67" dur="3000"/>
                                        <p:tgtEl>
                                          <p:spTgt spid="8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2999"/>
                                          </p:stCondLst>
                                        </p:cTn>
                                        <p:tgtEl>
                                          <p:spTgt spid="80"/>
                                        </p:tgtEl>
                                        <p:attrNameLst>
                                          <p:attrName>style.visibility</p:attrName>
                                        </p:attrNameLst>
                                      </p:cBhvr>
                                      <p:to>
                                        <p:strVal val="hidden"/>
                                      </p:to>
                                    </p:set>
                                  </p:childTnLst>
                                </p:cTn>
                              </p:par>
                              <p:par>
                                <p:cTn id="69" presetID="19" presetClass="exit" presetSubtype="5" fill="hold" nodeType="withEffect">
                                  <p:stCondLst>
                                    <p:cond delay="0"/>
                                  </p:stCondLst>
                                  <p:childTnLst>
                                    <p:anim calcmode="lin" valueType="num">
                                      <p:cBhvr>
                                        <p:cTn id="70" dur="3000"/>
                                        <p:tgtEl>
                                          <p:spTgt spid="81"/>
                                        </p:tgtEl>
                                        <p:attrNameLst>
                                          <p:attrName>ppt_w</p:attrName>
                                        </p:attrNameLst>
                                      </p:cBhvr>
                                      <p:tavLst>
                                        <p:tav tm="0">
                                          <p:val>
                                            <p:strVal val="ppt_w"/>
                                          </p:val>
                                        </p:tav>
                                        <p:tav tm="100000">
                                          <p:val>
                                            <p:strVal val="ppt_w"/>
                                          </p:val>
                                        </p:tav>
                                      </p:tavLst>
                                    </p:anim>
                                    <p:anim calcmode="lin" valueType="num">
                                      <p:cBhvr>
                                        <p:cTn id="71" dur="30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 dur="1" fill="hold">
                                          <p:stCondLst>
                                            <p:cond delay="2999"/>
                                          </p:stCondLst>
                                        </p:cTn>
                                        <p:tgtEl>
                                          <p:spTgt spid="81"/>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000"/>
                                        <p:tgtEl>
                                          <p:spTgt spid="82"/>
                                        </p:tgtEl>
                                        <p:attrNameLst>
                                          <p:attrName>ppt_w</p:attrName>
                                        </p:attrNameLst>
                                      </p:cBhvr>
                                      <p:tavLst>
                                        <p:tav tm="0">
                                          <p:val>
                                            <p:strVal val="ppt_w"/>
                                          </p:val>
                                        </p:tav>
                                        <p:tav tm="100000">
                                          <p:val>
                                            <p:strVal val="ppt_w"/>
                                          </p:val>
                                        </p:tav>
                                      </p:tavLst>
                                    </p:anim>
                                    <p:anim calcmode="lin" valueType="num">
                                      <p:cBhvr>
                                        <p:cTn id="75" dur="3000"/>
                                        <p:tgtEl>
                                          <p:spTgt spid="8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2999"/>
                                          </p:stCondLst>
                                        </p:cTn>
                                        <p:tgtEl>
                                          <p:spTgt spid="82"/>
                                        </p:tgtEl>
                                        <p:attrNameLst>
                                          <p:attrName>style.visibility</p:attrName>
                                        </p:attrNameLst>
                                      </p:cBhvr>
                                      <p:to>
                                        <p:strVal val="hidden"/>
                                      </p:to>
                                    </p:set>
                                  </p:childTnLst>
                                </p:cTn>
                              </p:par>
                              <p:par>
                                <p:cTn id="77" presetID="2" presetClass="exit" presetSubtype="4" fill="hold" nodeType="withEffect">
                                  <p:stCondLst>
                                    <p:cond delay="0"/>
                                  </p:stCondLst>
                                  <p:childTnLst>
                                    <p:anim calcmode="lin" valueType="num">
                                      <p:cBhvr additive="base">
                                        <p:cTn id="78" dur="3000"/>
                                        <p:tgtEl>
                                          <p:spTgt spid="102"/>
                                        </p:tgtEl>
                                        <p:attrNameLst>
                                          <p:attrName>ppt_x</p:attrName>
                                        </p:attrNameLst>
                                      </p:cBhvr>
                                      <p:tavLst>
                                        <p:tav tm="0">
                                          <p:val>
                                            <p:strVal val="ppt_x"/>
                                          </p:val>
                                        </p:tav>
                                        <p:tav tm="100000">
                                          <p:val>
                                            <p:strVal val="ppt_x"/>
                                          </p:val>
                                        </p:tav>
                                      </p:tavLst>
                                    </p:anim>
                                    <p:anim calcmode="lin" valueType="num">
                                      <p:cBhvr additive="base">
                                        <p:cTn id="79" dur="3000"/>
                                        <p:tgtEl>
                                          <p:spTgt spid="102"/>
                                        </p:tgtEl>
                                        <p:attrNameLst>
                                          <p:attrName>ppt_y</p:attrName>
                                        </p:attrNameLst>
                                      </p:cBhvr>
                                      <p:tavLst>
                                        <p:tav tm="0">
                                          <p:val>
                                            <p:strVal val="ppt_y"/>
                                          </p:val>
                                        </p:tav>
                                        <p:tav tm="100000">
                                          <p:val>
                                            <p:strVal val="1+ppt_h/2"/>
                                          </p:val>
                                        </p:tav>
                                      </p:tavLst>
                                    </p:anim>
                                    <p:set>
                                      <p:cBhvr>
                                        <p:cTn id="80" dur="1" fill="hold">
                                          <p:stCondLst>
                                            <p:cond delay="2999"/>
                                          </p:stCondLst>
                                        </p:cTn>
                                        <p:tgtEl>
                                          <p:spTgt spid="102"/>
                                        </p:tgtEl>
                                        <p:attrNameLst>
                                          <p:attrName>style.visibility</p:attrName>
                                        </p:attrNameLst>
                                      </p:cBhvr>
                                      <p:to>
                                        <p:strVal val="hidden"/>
                                      </p:to>
                                    </p:set>
                                  </p:childTnLst>
                                </p:cTn>
                              </p:par>
                              <p:par>
                                <p:cTn id="81" presetID="2" presetClass="exit" presetSubtype="4" fill="hold" nodeType="withEffect">
                                  <p:stCondLst>
                                    <p:cond delay="0"/>
                                  </p:stCondLst>
                                  <p:childTnLst>
                                    <p:anim calcmode="lin" valueType="num">
                                      <p:cBhvr additive="base">
                                        <p:cTn id="82" dur="3000"/>
                                        <p:tgtEl>
                                          <p:spTgt spid="109"/>
                                        </p:tgtEl>
                                        <p:attrNameLst>
                                          <p:attrName>ppt_x</p:attrName>
                                        </p:attrNameLst>
                                      </p:cBhvr>
                                      <p:tavLst>
                                        <p:tav tm="0">
                                          <p:val>
                                            <p:strVal val="ppt_x"/>
                                          </p:val>
                                        </p:tav>
                                        <p:tav tm="100000">
                                          <p:val>
                                            <p:strVal val="ppt_x"/>
                                          </p:val>
                                        </p:tav>
                                      </p:tavLst>
                                    </p:anim>
                                    <p:anim calcmode="lin" valueType="num">
                                      <p:cBhvr additive="base">
                                        <p:cTn id="83" dur="3000"/>
                                        <p:tgtEl>
                                          <p:spTgt spid="109"/>
                                        </p:tgtEl>
                                        <p:attrNameLst>
                                          <p:attrName>ppt_y</p:attrName>
                                        </p:attrNameLst>
                                      </p:cBhvr>
                                      <p:tavLst>
                                        <p:tav tm="0">
                                          <p:val>
                                            <p:strVal val="ppt_y"/>
                                          </p:val>
                                        </p:tav>
                                        <p:tav tm="100000">
                                          <p:val>
                                            <p:strVal val="1+ppt_h/2"/>
                                          </p:val>
                                        </p:tav>
                                      </p:tavLst>
                                    </p:anim>
                                    <p:set>
                                      <p:cBhvr>
                                        <p:cTn id="84" dur="1" fill="hold">
                                          <p:stCondLst>
                                            <p:cond delay="2999"/>
                                          </p:stCondLst>
                                        </p:cTn>
                                        <p:tgtEl>
                                          <p:spTgt spid="109"/>
                                        </p:tgtEl>
                                        <p:attrNameLst>
                                          <p:attrName>style.visibility</p:attrName>
                                        </p:attrNameLst>
                                      </p:cBhvr>
                                      <p:to>
                                        <p:strVal val="hidden"/>
                                      </p:to>
                                    </p:set>
                                  </p:childTnLst>
                                </p:cTn>
                              </p:par>
                              <p:par>
                                <p:cTn id="85" presetID="2" presetClass="exit" presetSubtype="4" fill="hold" nodeType="withEffect">
                                  <p:stCondLst>
                                    <p:cond delay="0"/>
                                  </p:stCondLst>
                                  <p:childTnLst>
                                    <p:anim calcmode="lin" valueType="num">
                                      <p:cBhvr additive="base">
                                        <p:cTn id="86" dur="3000"/>
                                        <p:tgtEl>
                                          <p:spTgt spid="116"/>
                                        </p:tgtEl>
                                        <p:attrNameLst>
                                          <p:attrName>ppt_x</p:attrName>
                                        </p:attrNameLst>
                                      </p:cBhvr>
                                      <p:tavLst>
                                        <p:tav tm="0">
                                          <p:val>
                                            <p:strVal val="ppt_x"/>
                                          </p:val>
                                        </p:tav>
                                        <p:tav tm="100000">
                                          <p:val>
                                            <p:strVal val="ppt_x"/>
                                          </p:val>
                                        </p:tav>
                                      </p:tavLst>
                                    </p:anim>
                                    <p:anim calcmode="lin" valueType="num">
                                      <p:cBhvr additive="base">
                                        <p:cTn id="87" dur="3000"/>
                                        <p:tgtEl>
                                          <p:spTgt spid="116"/>
                                        </p:tgtEl>
                                        <p:attrNameLst>
                                          <p:attrName>ppt_y</p:attrName>
                                        </p:attrNameLst>
                                      </p:cBhvr>
                                      <p:tavLst>
                                        <p:tav tm="0">
                                          <p:val>
                                            <p:strVal val="ppt_y"/>
                                          </p:val>
                                        </p:tav>
                                        <p:tav tm="100000">
                                          <p:val>
                                            <p:strVal val="1+ppt_h/2"/>
                                          </p:val>
                                        </p:tav>
                                      </p:tavLst>
                                    </p:anim>
                                    <p:set>
                                      <p:cBhvr>
                                        <p:cTn id="88" dur="1" fill="hold">
                                          <p:stCondLst>
                                            <p:cond delay="2999"/>
                                          </p:stCondLst>
                                        </p:cTn>
                                        <p:tgtEl>
                                          <p:spTgt spid="116"/>
                                        </p:tgtEl>
                                        <p:attrNameLst>
                                          <p:attrName>style.visibility</p:attrName>
                                        </p:attrNameLst>
                                      </p:cBhvr>
                                      <p:to>
                                        <p:strVal val="hidden"/>
                                      </p:to>
                                    </p:set>
                                  </p:childTnLst>
                                </p:cTn>
                              </p:par>
                              <p:par>
                                <p:cTn id="89" presetID="2" presetClass="exit" presetSubtype="4" fill="hold" nodeType="withEffect">
                                  <p:stCondLst>
                                    <p:cond delay="0"/>
                                  </p:stCondLst>
                                  <p:childTnLst>
                                    <p:anim calcmode="lin" valueType="num">
                                      <p:cBhvr additive="base">
                                        <p:cTn id="90" dur="3000"/>
                                        <p:tgtEl>
                                          <p:spTgt spid="123"/>
                                        </p:tgtEl>
                                        <p:attrNameLst>
                                          <p:attrName>ppt_x</p:attrName>
                                        </p:attrNameLst>
                                      </p:cBhvr>
                                      <p:tavLst>
                                        <p:tav tm="0">
                                          <p:val>
                                            <p:strVal val="ppt_x"/>
                                          </p:val>
                                        </p:tav>
                                        <p:tav tm="100000">
                                          <p:val>
                                            <p:strVal val="ppt_x"/>
                                          </p:val>
                                        </p:tav>
                                      </p:tavLst>
                                    </p:anim>
                                    <p:anim calcmode="lin" valueType="num">
                                      <p:cBhvr additive="base">
                                        <p:cTn id="91" dur="3000"/>
                                        <p:tgtEl>
                                          <p:spTgt spid="123"/>
                                        </p:tgtEl>
                                        <p:attrNameLst>
                                          <p:attrName>ppt_y</p:attrName>
                                        </p:attrNameLst>
                                      </p:cBhvr>
                                      <p:tavLst>
                                        <p:tav tm="0">
                                          <p:val>
                                            <p:strVal val="ppt_y"/>
                                          </p:val>
                                        </p:tav>
                                        <p:tav tm="100000">
                                          <p:val>
                                            <p:strVal val="1+ppt_h/2"/>
                                          </p:val>
                                        </p:tav>
                                      </p:tavLst>
                                    </p:anim>
                                    <p:set>
                                      <p:cBhvr>
                                        <p:cTn id="92" dur="1" fill="hold">
                                          <p:stCondLst>
                                            <p:cond delay="2999"/>
                                          </p:stCondLst>
                                        </p:cTn>
                                        <p:tgtEl>
                                          <p:spTgt spid="123"/>
                                        </p:tgtEl>
                                        <p:attrNameLst>
                                          <p:attrName>style.visibility</p:attrName>
                                        </p:attrNameLst>
                                      </p:cBhvr>
                                      <p:to>
                                        <p:strVal val="hidden"/>
                                      </p:to>
                                    </p:set>
                                  </p:childTnLst>
                                </p:cTn>
                              </p:par>
                              <p:par>
                                <p:cTn id="93" presetID="2" presetClass="exit" presetSubtype="4" fill="hold" nodeType="withEffect">
                                  <p:stCondLst>
                                    <p:cond delay="0"/>
                                  </p:stCondLst>
                                  <p:childTnLst>
                                    <p:anim calcmode="lin" valueType="num">
                                      <p:cBhvr additive="base">
                                        <p:cTn id="94" dur="3000"/>
                                        <p:tgtEl>
                                          <p:spTgt spid="130"/>
                                        </p:tgtEl>
                                        <p:attrNameLst>
                                          <p:attrName>ppt_x</p:attrName>
                                        </p:attrNameLst>
                                      </p:cBhvr>
                                      <p:tavLst>
                                        <p:tav tm="0">
                                          <p:val>
                                            <p:strVal val="ppt_x"/>
                                          </p:val>
                                        </p:tav>
                                        <p:tav tm="100000">
                                          <p:val>
                                            <p:strVal val="ppt_x"/>
                                          </p:val>
                                        </p:tav>
                                      </p:tavLst>
                                    </p:anim>
                                    <p:anim calcmode="lin" valueType="num">
                                      <p:cBhvr additive="base">
                                        <p:cTn id="95" dur="3000"/>
                                        <p:tgtEl>
                                          <p:spTgt spid="130"/>
                                        </p:tgtEl>
                                        <p:attrNameLst>
                                          <p:attrName>ppt_y</p:attrName>
                                        </p:attrNameLst>
                                      </p:cBhvr>
                                      <p:tavLst>
                                        <p:tav tm="0">
                                          <p:val>
                                            <p:strVal val="ppt_y"/>
                                          </p:val>
                                        </p:tav>
                                        <p:tav tm="100000">
                                          <p:val>
                                            <p:strVal val="1+ppt_h/2"/>
                                          </p:val>
                                        </p:tav>
                                      </p:tavLst>
                                    </p:anim>
                                    <p:set>
                                      <p:cBhvr>
                                        <p:cTn id="96" dur="1" fill="hold">
                                          <p:stCondLst>
                                            <p:cond delay="2999"/>
                                          </p:stCondLst>
                                        </p:cTn>
                                        <p:tgtEl>
                                          <p:spTgt spid="130"/>
                                        </p:tgtEl>
                                        <p:attrNameLst>
                                          <p:attrName>style.visibility</p:attrName>
                                        </p:attrNameLst>
                                      </p:cBhvr>
                                      <p:to>
                                        <p:strVal val="hidden"/>
                                      </p:to>
                                    </p:set>
                                  </p:childTnLst>
                                </p:cTn>
                              </p:par>
                              <p:par>
                                <p:cTn id="97" presetID="2" presetClass="exit" presetSubtype="4" fill="hold" nodeType="withEffect">
                                  <p:stCondLst>
                                    <p:cond delay="0"/>
                                  </p:stCondLst>
                                  <p:childTnLst>
                                    <p:anim calcmode="lin" valueType="num">
                                      <p:cBhvr additive="base">
                                        <p:cTn id="98" dur="3000"/>
                                        <p:tgtEl>
                                          <p:spTgt spid="137"/>
                                        </p:tgtEl>
                                        <p:attrNameLst>
                                          <p:attrName>ppt_x</p:attrName>
                                        </p:attrNameLst>
                                      </p:cBhvr>
                                      <p:tavLst>
                                        <p:tav tm="0">
                                          <p:val>
                                            <p:strVal val="ppt_x"/>
                                          </p:val>
                                        </p:tav>
                                        <p:tav tm="100000">
                                          <p:val>
                                            <p:strVal val="ppt_x"/>
                                          </p:val>
                                        </p:tav>
                                      </p:tavLst>
                                    </p:anim>
                                    <p:anim calcmode="lin" valueType="num">
                                      <p:cBhvr additive="base">
                                        <p:cTn id="99" dur="3000"/>
                                        <p:tgtEl>
                                          <p:spTgt spid="137"/>
                                        </p:tgtEl>
                                        <p:attrNameLst>
                                          <p:attrName>ppt_y</p:attrName>
                                        </p:attrNameLst>
                                      </p:cBhvr>
                                      <p:tavLst>
                                        <p:tav tm="0">
                                          <p:val>
                                            <p:strVal val="ppt_y"/>
                                          </p:val>
                                        </p:tav>
                                        <p:tav tm="100000">
                                          <p:val>
                                            <p:strVal val="1+ppt_h/2"/>
                                          </p:val>
                                        </p:tav>
                                      </p:tavLst>
                                    </p:anim>
                                    <p:set>
                                      <p:cBhvr>
                                        <p:cTn id="100" dur="1" fill="hold">
                                          <p:stCondLst>
                                            <p:cond delay="2999"/>
                                          </p:stCondLst>
                                        </p:cTn>
                                        <p:tgtEl>
                                          <p:spTgt spid="137"/>
                                        </p:tgtEl>
                                        <p:attrNameLst>
                                          <p:attrName>style.visibility</p:attrName>
                                        </p:attrNameLst>
                                      </p:cBhvr>
                                      <p:to>
                                        <p:strVal val="hidden"/>
                                      </p:to>
                                    </p:set>
                                  </p:childTnLst>
                                </p:cTn>
                              </p:par>
                              <p:par>
                                <p:cTn id="101" presetID="2" presetClass="exit" presetSubtype="4" fill="hold" nodeType="withEffect">
                                  <p:stCondLst>
                                    <p:cond delay="0"/>
                                  </p:stCondLst>
                                  <p:childTnLst>
                                    <p:anim calcmode="lin" valueType="num">
                                      <p:cBhvr additive="base">
                                        <p:cTn id="102" dur="3000"/>
                                        <p:tgtEl>
                                          <p:spTgt spid="144"/>
                                        </p:tgtEl>
                                        <p:attrNameLst>
                                          <p:attrName>ppt_x</p:attrName>
                                        </p:attrNameLst>
                                      </p:cBhvr>
                                      <p:tavLst>
                                        <p:tav tm="0">
                                          <p:val>
                                            <p:strVal val="ppt_x"/>
                                          </p:val>
                                        </p:tav>
                                        <p:tav tm="100000">
                                          <p:val>
                                            <p:strVal val="ppt_x"/>
                                          </p:val>
                                        </p:tav>
                                      </p:tavLst>
                                    </p:anim>
                                    <p:anim calcmode="lin" valueType="num">
                                      <p:cBhvr additive="base">
                                        <p:cTn id="103" dur="3000"/>
                                        <p:tgtEl>
                                          <p:spTgt spid="144"/>
                                        </p:tgtEl>
                                        <p:attrNameLst>
                                          <p:attrName>ppt_y</p:attrName>
                                        </p:attrNameLst>
                                      </p:cBhvr>
                                      <p:tavLst>
                                        <p:tav tm="0">
                                          <p:val>
                                            <p:strVal val="ppt_y"/>
                                          </p:val>
                                        </p:tav>
                                        <p:tav tm="100000">
                                          <p:val>
                                            <p:strVal val="1+ppt_h/2"/>
                                          </p:val>
                                        </p:tav>
                                      </p:tavLst>
                                    </p:anim>
                                    <p:set>
                                      <p:cBhvr>
                                        <p:cTn id="104" dur="1" fill="hold">
                                          <p:stCondLst>
                                            <p:cond delay="2999"/>
                                          </p:stCondLst>
                                        </p:cTn>
                                        <p:tgtEl>
                                          <p:spTgt spid="144"/>
                                        </p:tgtEl>
                                        <p:attrNameLst>
                                          <p:attrName>style.visibility</p:attrName>
                                        </p:attrNameLst>
                                      </p:cBhvr>
                                      <p:to>
                                        <p:strVal val="hidden"/>
                                      </p:to>
                                    </p:set>
                                  </p:childTnLst>
                                </p:cTn>
                              </p:par>
                              <p:par>
                                <p:cTn id="105" presetID="2" presetClass="exit" presetSubtype="4" fill="hold" nodeType="withEffect">
                                  <p:stCondLst>
                                    <p:cond delay="0"/>
                                  </p:stCondLst>
                                  <p:childTnLst>
                                    <p:anim calcmode="lin" valueType="num">
                                      <p:cBhvr additive="base">
                                        <p:cTn id="106" dur="3000"/>
                                        <p:tgtEl>
                                          <p:spTgt spid="151"/>
                                        </p:tgtEl>
                                        <p:attrNameLst>
                                          <p:attrName>ppt_x</p:attrName>
                                        </p:attrNameLst>
                                      </p:cBhvr>
                                      <p:tavLst>
                                        <p:tav tm="0">
                                          <p:val>
                                            <p:strVal val="ppt_x"/>
                                          </p:val>
                                        </p:tav>
                                        <p:tav tm="100000">
                                          <p:val>
                                            <p:strVal val="ppt_x"/>
                                          </p:val>
                                        </p:tav>
                                      </p:tavLst>
                                    </p:anim>
                                    <p:anim calcmode="lin" valueType="num">
                                      <p:cBhvr additive="base">
                                        <p:cTn id="107" dur="3000"/>
                                        <p:tgtEl>
                                          <p:spTgt spid="151"/>
                                        </p:tgtEl>
                                        <p:attrNameLst>
                                          <p:attrName>ppt_y</p:attrName>
                                        </p:attrNameLst>
                                      </p:cBhvr>
                                      <p:tavLst>
                                        <p:tav tm="0">
                                          <p:val>
                                            <p:strVal val="ppt_y"/>
                                          </p:val>
                                        </p:tav>
                                        <p:tav tm="100000">
                                          <p:val>
                                            <p:strVal val="1+ppt_h/2"/>
                                          </p:val>
                                        </p:tav>
                                      </p:tavLst>
                                    </p:anim>
                                    <p:set>
                                      <p:cBhvr>
                                        <p:cTn id="108" dur="1" fill="hold">
                                          <p:stCondLst>
                                            <p:cond delay="2999"/>
                                          </p:stCondLst>
                                        </p:cTn>
                                        <p:tgtEl>
                                          <p:spTgt spid="151"/>
                                        </p:tgtEl>
                                        <p:attrNameLst>
                                          <p:attrName>style.visibility</p:attrName>
                                        </p:attrNameLst>
                                      </p:cBhvr>
                                      <p:to>
                                        <p:strVal val="hidden"/>
                                      </p:to>
                                    </p:set>
                                  </p:childTnLst>
                                </p:cTn>
                              </p:par>
                              <p:par>
                                <p:cTn id="109" presetID="2" presetClass="exit" presetSubtype="4" fill="hold" nodeType="withEffect">
                                  <p:stCondLst>
                                    <p:cond delay="0"/>
                                  </p:stCondLst>
                                  <p:childTnLst>
                                    <p:anim calcmode="lin" valueType="num">
                                      <p:cBhvr additive="base">
                                        <p:cTn id="110" dur="3000"/>
                                        <p:tgtEl>
                                          <p:spTgt spid="158"/>
                                        </p:tgtEl>
                                        <p:attrNameLst>
                                          <p:attrName>ppt_x</p:attrName>
                                        </p:attrNameLst>
                                      </p:cBhvr>
                                      <p:tavLst>
                                        <p:tav tm="0">
                                          <p:val>
                                            <p:strVal val="ppt_x"/>
                                          </p:val>
                                        </p:tav>
                                        <p:tav tm="100000">
                                          <p:val>
                                            <p:strVal val="ppt_x"/>
                                          </p:val>
                                        </p:tav>
                                      </p:tavLst>
                                    </p:anim>
                                    <p:anim calcmode="lin" valueType="num">
                                      <p:cBhvr additive="base">
                                        <p:cTn id="111" dur="3000"/>
                                        <p:tgtEl>
                                          <p:spTgt spid="158"/>
                                        </p:tgtEl>
                                        <p:attrNameLst>
                                          <p:attrName>ppt_y</p:attrName>
                                        </p:attrNameLst>
                                      </p:cBhvr>
                                      <p:tavLst>
                                        <p:tav tm="0">
                                          <p:val>
                                            <p:strVal val="ppt_y"/>
                                          </p:val>
                                        </p:tav>
                                        <p:tav tm="100000">
                                          <p:val>
                                            <p:strVal val="1+ppt_h/2"/>
                                          </p:val>
                                        </p:tav>
                                      </p:tavLst>
                                    </p:anim>
                                    <p:set>
                                      <p:cBhvr>
                                        <p:cTn id="112" dur="1" fill="hold">
                                          <p:stCondLst>
                                            <p:cond delay="2999"/>
                                          </p:stCondLst>
                                        </p:cTn>
                                        <p:tgtEl>
                                          <p:spTgt spid="158"/>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000"/>
                                        <p:tgtEl>
                                          <p:spTgt spid="102"/>
                                        </p:tgtEl>
                                        <p:attrNameLst>
                                          <p:attrName>ppt_w</p:attrName>
                                        </p:attrNameLst>
                                      </p:cBhvr>
                                      <p:tavLst>
                                        <p:tav tm="0">
                                          <p:val>
                                            <p:strVal val="ppt_w"/>
                                          </p:val>
                                        </p:tav>
                                        <p:tav tm="100000">
                                          <p:val>
                                            <p:strVal val="ppt_w"/>
                                          </p:val>
                                        </p:tav>
                                      </p:tavLst>
                                    </p:anim>
                                    <p:anim calcmode="lin" valueType="num">
                                      <p:cBhvr>
                                        <p:cTn id="115" dur="3000"/>
                                        <p:tgtEl>
                                          <p:spTgt spid="10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2999"/>
                                          </p:stCondLst>
                                        </p:cTn>
                                        <p:tgtEl>
                                          <p:spTgt spid="102"/>
                                        </p:tgtEl>
                                        <p:attrNameLst>
                                          <p:attrName>style.visibility</p:attrName>
                                        </p:attrNameLst>
                                      </p:cBhvr>
                                      <p:to>
                                        <p:strVal val="hidden"/>
                                      </p:to>
                                    </p:set>
                                  </p:childTnLst>
                                </p:cTn>
                              </p:par>
                              <p:par>
                                <p:cTn id="117" presetID="19" presetClass="exit" presetSubtype="5" fill="hold" nodeType="withEffect">
                                  <p:stCondLst>
                                    <p:cond delay="0"/>
                                  </p:stCondLst>
                                  <p:childTnLst>
                                    <p:anim calcmode="lin" valueType="num">
                                      <p:cBhvr>
                                        <p:cTn id="118" dur="3000"/>
                                        <p:tgtEl>
                                          <p:spTgt spid="109"/>
                                        </p:tgtEl>
                                        <p:attrNameLst>
                                          <p:attrName>ppt_w</p:attrName>
                                        </p:attrNameLst>
                                      </p:cBhvr>
                                      <p:tavLst>
                                        <p:tav tm="0">
                                          <p:val>
                                            <p:strVal val="ppt_w"/>
                                          </p:val>
                                        </p:tav>
                                        <p:tav tm="100000">
                                          <p:val>
                                            <p:strVal val="ppt_w"/>
                                          </p:val>
                                        </p:tav>
                                      </p:tavLst>
                                    </p:anim>
                                    <p:anim calcmode="lin" valueType="num">
                                      <p:cBhvr>
                                        <p:cTn id="119" dur="300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0" dur="1" fill="hold">
                                          <p:stCondLst>
                                            <p:cond delay="2999"/>
                                          </p:stCondLst>
                                        </p:cTn>
                                        <p:tgtEl>
                                          <p:spTgt spid="10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000"/>
                                        <p:tgtEl>
                                          <p:spTgt spid="116"/>
                                        </p:tgtEl>
                                        <p:attrNameLst>
                                          <p:attrName>ppt_w</p:attrName>
                                        </p:attrNameLst>
                                      </p:cBhvr>
                                      <p:tavLst>
                                        <p:tav tm="0">
                                          <p:val>
                                            <p:strVal val="ppt_w"/>
                                          </p:val>
                                        </p:tav>
                                        <p:tav tm="100000">
                                          <p:val>
                                            <p:strVal val="ppt_w"/>
                                          </p:val>
                                        </p:tav>
                                      </p:tavLst>
                                    </p:anim>
                                    <p:anim calcmode="lin" valueType="num">
                                      <p:cBhvr>
                                        <p:cTn id="123" dur="300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2999"/>
                                          </p:stCondLst>
                                        </p:cTn>
                                        <p:tgtEl>
                                          <p:spTgt spid="116"/>
                                        </p:tgtEl>
                                        <p:attrNameLst>
                                          <p:attrName>style.visibility</p:attrName>
                                        </p:attrNameLst>
                                      </p:cBhvr>
                                      <p:to>
                                        <p:strVal val="hidden"/>
                                      </p:to>
                                    </p:set>
                                  </p:childTnLst>
                                </p:cTn>
                              </p:par>
                              <p:par>
                                <p:cTn id="125" presetID="19" presetClass="exit" presetSubtype="5" fill="hold" nodeType="withEffect">
                                  <p:stCondLst>
                                    <p:cond delay="0"/>
                                  </p:stCondLst>
                                  <p:childTnLst>
                                    <p:anim calcmode="lin" valueType="num">
                                      <p:cBhvr>
                                        <p:cTn id="126" dur="3000"/>
                                        <p:tgtEl>
                                          <p:spTgt spid="123"/>
                                        </p:tgtEl>
                                        <p:attrNameLst>
                                          <p:attrName>ppt_w</p:attrName>
                                        </p:attrNameLst>
                                      </p:cBhvr>
                                      <p:tavLst>
                                        <p:tav tm="0">
                                          <p:val>
                                            <p:strVal val="ppt_w"/>
                                          </p:val>
                                        </p:tav>
                                        <p:tav tm="100000">
                                          <p:val>
                                            <p:strVal val="ppt_w"/>
                                          </p:val>
                                        </p:tav>
                                      </p:tavLst>
                                    </p:anim>
                                    <p:anim calcmode="lin" valueType="num">
                                      <p:cBhvr>
                                        <p:cTn id="127" dur="300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8" dur="1" fill="hold">
                                          <p:stCondLst>
                                            <p:cond delay="2999"/>
                                          </p:stCondLst>
                                        </p:cTn>
                                        <p:tgtEl>
                                          <p:spTgt spid="123"/>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000"/>
                                        <p:tgtEl>
                                          <p:spTgt spid="130"/>
                                        </p:tgtEl>
                                        <p:attrNameLst>
                                          <p:attrName>ppt_w</p:attrName>
                                        </p:attrNameLst>
                                      </p:cBhvr>
                                      <p:tavLst>
                                        <p:tav tm="0">
                                          <p:val>
                                            <p:strVal val="ppt_w"/>
                                          </p:val>
                                        </p:tav>
                                        <p:tav tm="100000">
                                          <p:val>
                                            <p:strVal val="ppt_w"/>
                                          </p:val>
                                        </p:tav>
                                      </p:tavLst>
                                    </p:anim>
                                    <p:anim calcmode="lin" valueType="num">
                                      <p:cBhvr>
                                        <p:cTn id="131" dur="300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2999"/>
                                          </p:stCondLst>
                                        </p:cTn>
                                        <p:tgtEl>
                                          <p:spTgt spid="130"/>
                                        </p:tgtEl>
                                        <p:attrNameLst>
                                          <p:attrName>style.visibility</p:attrName>
                                        </p:attrNameLst>
                                      </p:cBhvr>
                                      <p:to>
                                        <p:strVal val="hidden"/>
                                      </p:to>
                                    </p:set>
                                  </p:childTnLst>
                                </p:cTn>
                              </p:par>
                              <p:par>
                                <p:cTn id="133" presetID="19" presetClass="exit" presetSubtype="5" fill="hold" nodeType="withEffect">
                                  <p:stCondLst>
                                    <p:cond delay="0"/>
                                  </p:stCondLst>
                                  <p:childTnLst>
                                    <p:anim calcmode="lin" valueType="num">
                                      <p:cBhvr>
                                        <p:cTn id="134" dur="3000"/>
                                        <p:tgtEl>
                                          <p:spTgt spid="137"/>
                                        </p:tgtEl>
                                        <p:attrNameLst>
                                          <p:attrName>ppt_w</p:attrName>
                                        </p:attrNameLst>
                                      </p:cBhvr>
                                      <p:tavLst>
                                        <p:tav tm="0">
                                          <p:val>
                                            <p:strVal val="ppt_w"/>
                                          </p:val>
                                        </p:tav>
                                        <p:tav tm="100000">
                                          <p:val>
                                            <p:strVal val="ppt_w"/>
                                          </p:val>
                                        </p:tav>
                                      </p:tavLst>
                                    </p:anim>
                                    <p:anim calcmode="lin" valueType="num">
                                      <p:cBhvr>
                                        <p:cTn id="135" dur="300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137"/>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000"/>
                                        <p:tgtEl>
                                          <p:spTgt spid="144"/>
                                        </p:tgtEl>
                                        <p:attrNameLst>
                                          <p:attrName>ppt_w</p:attrName>
                                        </p:attrNameLst>
                                      </p:cBhvr>
                                      <p:tavLst>
                                        <p:tav tm="0">
                                          <p:val>
                                            <p:strVal val="ppt_w"/>
                                          </p:val>
                                        </p:tav>
                                        <p:tav tm="100000">
                                          <p:val>
                                            <p:strVal val="ppt_w"/>
                                          </p:val>
                                        </p:tav>
                                      </p:tavLst>
                                    </p:anim>
                                    <p:anim calcmode="lin" valueType="num">
                                      <p:cBhvr>
                                        <p:cTn id="139" dur="3000"/>
                                        <p:tgtEl>
                                          <p:spTgt spid="1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2999"/>
                                          </p:stCondLst>
                                        </p:cTn>
                                        <p:tgtEl>
                                          <p:spTgt spid="144"/>
                                        </p:tgtEl>
                                        <p:attrNameLst>
                                          <p:attrName>style.visibility</p:attrName>
                                        </p:attrNameLst>
                                      </p:cBhvr>
                                      <p:to>
                                        <p:strVal val="hidden"/>
                                      </p:to>
                                    </p:set>
                                  </p:childTnLst>
                                </p:cTn>
                              </p:par>
                              <p:par>
                                <p:cTn id="141" presetID="19" presetClass="exit" presetSubtype="5" fill="hold" nodeType="withEffect">
                                  <p:stCondLst>
                                    <p:cond delay="0"/>
                                  </p:stCondLst>
                                  <p:childTnLst>
                                    <p:anim calcmode="lin" valueType="num">
                                      <p:cBhvr>
                                        <p:cTn id="142" dur="3000"/>
                                        <p:tgtEl>
                                          <p:spTgt spid="151"/>
                                        </p:tgtEl>
                                        <p:attrNameLst>
                                          <p:attrName>ppt_w</p:attrName>
                                        </p:attrNameLst>
                                      </p:cBhvr>
                                      <p:tavLst>
                                        <p:tav tm="0">
                                          <p:val>
                                            <p:strVal val="ppt_w"/>
                                          </p:val>
                                        </p:tav>
                                        <p:tav tm="100000">
                                          <p:val>
                                            <p:strVal val="ppt_w"/>
                                          </p:val>
                                        </p:tav>
                                      </p:tavLst>
                                    </p:anim>
                                    <p:anim calcmode="lin" valueType="num">
                                      <p:cBhvr>
                                        <p:cTn id="143" dur="3000"/>
                                        <p:tgtEl>
                                          <p:spTgt spid="1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1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000"/>
                                        <p:tgtEl>
                                          <p:spTgt spid="158"/>
                                        </p:tgtEl>
                                        <p:attrNameLst>
                                          <p:attrName>ppt_w</p:attrName>
                                        </p:attrNameLst>
                                      </p:cBhvr>
                                      <p:tavLst>
                                        <p:tav tm="0">
                                          <p:val>
                                            <p:strVal val="ppt_w"/>
                                          </p:val>
                                        </p:tav>
                                        <p:tav tm="100000">
                                          <p:val>
                                            <p:strVal val="ppt_w"/>
                                          </p:val>
                                        </p:tav>
                                      </p:tavLst>
                                    </p:anim>
                                    <p:anim calcmode="lin" valueType="num">
                                      <p:cBhvr>
                                        <p:cTn id="147" dur="3000"/>
                                        <p:tgtEl>
                                          <p:spTgt spid="1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2999"/>
                                          </p:stCondLst>
                                        </p:cTn>
                                        <p:tgtEl>
                                          <p:spTgt spid="158"/>
                                        </p:tgtEl>
                                        <p:attrNameLst>
                                          <p:attrName>style.visibility</p:attrName>
                                        </p:attrNameLst>
                                      </p:cBhvr>
                                      <p:to>
                                        <p:strVal val="hidden"/>
                                      </p:to>
                                    </p:set>
                                  </p:childTnLst>
                                </p:cTn>
                              </p:par>
                              <p:par>
                                <p:cTn id="149" presetID="23" presetClass="exit" presetSubtype="272" fill="hold" nodeType="withEffect">
                                  <p:stCondLst>
                                    <p:cond delay="0"/>
                                  </p:stCondLst>
                                  <p:childTnLst>
                                    <p:anim calcmode="lin" valueType="num">
                                      <p:cBhvr>
                                        <p:cTn id="150" dur="4000"/>
                                        <p:tgtEl>
                                          <p:spTgt spid="166"/>
                                        </p:tgtEl>
                                        <p:attrNameLst>
                                          <p:attrName>ppt_w</p:attrName>
                                        </p:attrNameLst>
                                      </p:cBhvr>
                                      <p:tavLst>
                                        <p:tav tm="0">
                                          <p:val>
                                            <p:strVal val="ppt_w"/>
                                          </p:val>
                                        </p:tav>
                                        <p:tav tm="100000">
                                          <p:val>
                                            <p:strVal val="4/3*ppt_w"/>
                                          </p:val>
                                        </p:tav>
                                      </p:tavLst>
                                    </p:anim>
                                    <p:anim calcmode="lin" valueType="num">
                                      <p:cBhvr>
                                        <p:cTn id="151" dur="4000"/>
                                        <p:tgtEl>
                                          <p:spTgt spid="166"/>
                                        </p:tgtEl>
                                        <p:attrNameLst>
                                          <p:attrName>ppt_h</p:attrName>
                                        </p:attrNameLst>
                                      </p:cBhvr>
                                      <p:tavLst>
                                        <p:tav tm="0">
                                          <p:val>
                                            <p:strVal val="ppt_h"/>
                                          </p:val>
                                        </p:tav>
                                        <p:tav tm="100000">
                                          <p:val>
                                            <p:strVal val="4/3*ppt_h"/>
                                          </p:val>
                                        </p:tav>
                                      </p:tavLst>
                                    </p:anim>
                                    <p:set>
                                      <p:cBhvr>
                                        <p:cTn id="152" dur="1" fill="hold">
                                          <p:stCondLst>
                                            <p:cond delay="3999"/>
                                          </p:stCondLst>
                                        </p:cTn>
                                        <p:tgtEl>
                                          <p:spTgt spid="166"/>
                                        </p:tgtEl>
                                        <p:attrNameLst>
                                          <p:attrName>style.visibility</p:attrName>
                                        </p:attrNameLst>
                                      </p:cBhvr>
                                      <p:to>
                                        <p:strVal val="hidden"/>
                                      </p:to>
                                    </p:set>
                                  </p:childTnLst>
                                </p:cTn>
                              </p:par>
                              <p:par>
                                <p:cTn id="153" presetID="23" presetClass="entr" presetSubtype="528" fill="hold" nodeType="withEffect">
                                  <p:stCondLst>
                                    <p:cond delay="0"/>
                                  </p:stCondLst>
                                  <p:childTnLst>
                                    <p:set>
                                      <p:cBhvr>
                                        <p:cTn id="154" dur="1" fill="hold">
                                          <p:stCondLst>
                                            <p:cond delay="0"/>
                                          </p:stCondLst>
                                        </p:cTn>
                                        <p:tgtEl>
                                          <p:spTgt spid="2"/>
                                        </p:tgtEl>
                                        <p:attrNameLst>
                                          <p:attrName>style.visibility</p:attrName>
                                        </p:attrNameLst>
                                      </p:cBhvr>
                                      <p:to>
                                        <p:strVal val="visible"/>
                                      </p:to>
                                    </p:set>
                                    <p:anim calcmode="lin" valueType="num">
                                      <p:cBhvr>
                                        <p:cTn id="155" dur="3000" fill="hold"/>
                                        <p:tgtEl>
                                          <p:spTgt spid="2"/>
                                        </p:tgtEl>
                                        <p:attrNameLst>
                                          <p:attrName>ppt_w</p:attrName>
                                        </p:attrNameLst>
                                      </p:cBhvr>
                                      <p:tavLst>
                                        <p:tav tm="0">
                                          <p:val>
                                            <p:fltVal val="0"/>
                                          </p:val>
                                        </p:tav>
                                        <p:tav tm="100000">
                                          <p:val>
                                            <p:strVal val="#ppt_w"/>
                                          </p:val>
                                        </p:tav>
                                      </p:tavLst>
                                    </p:anim>
                                    <p:anim calcmode="lin" valueType="num">
                                      <p:cBhvr>
                                        <p:cTn id="156" dur="3000" fill="hold"/>
                                        <p:tgtEl>
                                          <p:spTgt spid="2"/>
                                        </p:tgtEl>
                                        <p:attrNameLst>
                                          <p:attrName>ppt_h</p:attrName>
                                        </p:attrNameLst>
                                      </p:cBhvr>
                                      <p:tavLst>
                                        <p:tav tm="0">
                                          <p:val>
                                            <p:fltVal val="0"/>
                                          </p:val>
                                        </p:tav>
                                        <p:tav tm="100000">
                                          <p:val>
                                            <p:strVal val="#ppt_h"/>
                                          </p:val>
                                        </p:tav>
                                      </p:tavLst>
                                    </p:anim>
                                    <p:anim calcmode="lin" valueType="num">
                                      <p:cBhvr>
                                        <p:cTn id="157" dur="3000" fill="hold"/>
                                        <p:tgtEl>
                                          <p:spTgt spid="2"/>
                                        </p:tgtEl>
                                        <p:attrNameLst>
                                          <p:attrName>ppt_x</p:attrName>
                                        </p:attrNameLst>
                                      </p:cBhvr>
                                      <p:tavLst>
                                        <p:tav tm="0">
                                          <p:val>
                                            <p:fltVal val="0.5"/>
                                          </p:val>
                                        </p:tav>
                                        <p:tav tm="100000">
                                          <p:val>
                                            <p:strVal val="#ppt_x"/>
                                          </p:val>
                                        </p:tav>
                                      </p:tavLst>
                                    </p:anim>
                                    <p:anim calcmode="lin" valueType="num">
                                      <p:cBhvr>
                                        <p:cTn id="158" dur="3000" fill="hold"/>
                                        <p:tgtEl>
                                          <p:spTgt spid="2"/>
                                        </p:tgtEl>
                                        <p:attrNameLst>
                                          <p:attrName>ppt_y</p:attrName>
                                        </p:attrNameLst>
                                      </p:cBhvr>
                                      <p:tavLst>
                                        <p:tav tm="0">
                                          <p:val>
                                            <p:fltVal val="0.5"/>
                                          </p:val>
                                        </p:tav>
                                        <p:tav tm="100000">
                                          <p:val>
                                            <p:strVal val="#ppt_y"/>
                                          </p:val>
                                        </p:tav>
                                      </p:tavLst>
                                    </p:anim>
                                  </p:childTnLst>
                                </p:cTn>
                              </p:par>
                              <p:par>
                                <p:cTn id="159" presetID="16" presetClass="entr" presetSubtype="42" fill="hold" nodeType="withEffect">
                                  <p:stCondLst>
                                    <p:cond delay="0"/>
                                  </p:stCondLst>
                                  <p:childTnLst>
                                    <p:set>
                                      <p:cBhvr>
                                        <p:cTn id="160" dur="1" fill="hold">
                                          <p:stCondLst>
                                            <p:cond delay="0"/>
                                          </p:stCondLst>
                                        </p:cTn>
                                        <p:tgtEl>
                                          <p:spTgt spid="2"/>
                                        </p:tgtEl>
                                        <p:attrNameLst>
                                          <p:attrName>style.visibility</p:attrName>
                                        </p:attrNameLst>
                                      </p:cBhvr>
                                      <p:to>
                                        <p:strVal val="visible"/>
                                      </p:to>
                                    </p:set>
                                    <p:animEffect transition="in" filter="barn(outHorizontal)">
                                      <p:cBhvr>
                                        <p:cTn id="161" dur="3000"/>
                                        <p:tgtEl>
                                          <p:spTgt spid="2"/>
                                        </p:tgtEl>
                                      </p:cBhvr>
                                    </p:animEffect>
                                  </p:childTnLst>
                                </p:cTn>
                              </p:par>
                              <p:par>
                                <p:cTn id="162" presetID="23" presetClass="entr" presetSubtype="16" fill="hold" nodeType="withEffect">
                                  <p:stCondLst>
                                    <p:cond delay="1500"/>
                                  </p:stCondLst>
                                  <p:childTnLst>
                                    <p:set>
                                      <p:cBhvr>
                                        <p:cTn id="163" dur="1" fill="hold">
                                          <p:stCondLst>
                                            <p:cond delay="0"/>
                                          </p:stCondLst>
                                        </p:cTn>
                                        <p:tgtEl>
                                          <p:spTgt spid="131"/>
                                        </p:tgtEl>
                                        <p:attrNameLst>
                                          <p:attrName>style.visibility</p:attrName>
                                        </p:attrNameLst>
                                      </p:cBhvr>
                                      <p:to>
                                        <p:strVal val="visible"/>
                                      </p:to>
                                    </p:set>
                                    <p:anim calcmode="lin" valueType="num">
                                      <p:cBhvr>
                                        <p:cTn id="164" dur="1500" fill="hold"/>
                                        <p:tgtEl>
                                          <p:spTgt spid="131"/>
                                        </p:tgtEl>
                                        <p:attrNameLst>
                                          <p:attrName>ppt_w</p:attrName>
                                        </p:attrNameLst>
                                      </p:cBhvr>
                                      <p:tavLst>
                                        <p:tav tm="0">
                                          <p:val>
                                            <p:fltVal val="0"/>
                                          </p:val>
                                        </p:tav>
                                        <p:tav tm="100000">
                                          <p:val>
                                            <p:strVal val="#ppt_w"/>
                                          </p:val>
                                        </p:tav>
                                      </p:tavLst>
                                    </p:anim>
                                    <p:anim calcmode="lin" valueType="num">
                                      <p:cBhvr>
                                        <p:cTn id="165" dur="1500" fill="hold"/>
                                        <p:tgtEl>
                                          <p:spTgt spid="131"/>
                                        </p:tgtEl>
                                        <p:attrNameLst>
                                          <p:attrName>ppt_h</p:attrName>
                                        </p:attrNameLst>
                                      </p:cBhvr>
                                      <p:tavLst>
                                        <p:tav tm="0">
                                          <p:val>
                                            <p:fltVal val="0"/>
                                          </p:val>
                                        </p:tav>
                                        <p:tav tm="100000">
                                          <p:val>
                                            <p:strVal val="#ppt_h"/>
                                          </p:val>
                                        </p:tav>
                                      </p:tavLst>
                                    </p:anim>
                                  </p:childTnLst>
                                </p:cTn>
                              </p:par>
                              <p:par>
                                <p:cTn id="166" presetID="14" presetClass="entr" presetSubtype="10" fill="hold" nodeType="withEffect">
                                  <p:stCondLst>
                                    <p:cond delay="1500"/>
                                  </p:stCondLst>
                                  <p:childTnLst>
                                    <p:set>
                                      <p:cBhvr>
                                        <p:cTn id="167" dur="1" fill="hold">
                                          <p:stCondLst>
                                            <p:cond delay="0"/>
                                          </p:stCondLst>
                                        </p:cTn>
                                        <p:tgtEl>
                                          <p:spTgt spid="131"/>
                                        </p:tgtEl>
                                        <p:attrNameLst>
                                          <p:attrName>style.visibility</p:attrName>
                                        </p:attrNameLst>
                                      </p:cBhvr>
                                      <p:to>
                                        <p:strVal val="visible"/>
                                      </p:to>
                                    </p:set>
                                    <p:animEffect transition="in" filter="randombar(horizontal)">
                                      <p:cBhvr>
                                        <p:cTn id="168" dur="1500"/>
                                        <p:tgtEl>
                                          <p:spTgt spid="131"/>
                                        </p:tgtEl>
                                      </p:cBhvr>
                                    </p:animEffect>
                                  </p:childTnLst>
                                </p:cTn>
                              </p:par>
                              <p:par>
                                <p:cTn id="169" presetID="9" presetClass="emph" presetSubtype="0" nodeType="withEffect">
                                  <p:stCondLst>
                                    <p:cond delay="0"/>
                                  </p:stCondLst>
                                  <p:childTnLst>
                                    <p:set>
                                      <p:cBhvr rctx="PPT">
                                        <p:cTn id="170" dur="indefinite"/>
                                        <p:tgtEl>
                                          <p:spTgt spid="124"/>
                                        </p:tgtEl>
                                        <p:attrNameLst>
                                          <p:attrName>style.opacity</p:attrName>
                                        </p:attrNameLst>
                                      </p:cBhvr>
                                      <p:to>
                                        <p:strVal val="0"/>
                                      </p:to>
                                    </p:set>
                                    <p:animEffect filter="image" prLst="opacity: 0">
                                      <p:cBhvr rctx="IE">
                                        <p:cTn id="171" dur="indefinite"/>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611560" y="396000"/>
            <a:ext cx="7848872" cy="3046988"/>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INCREMENTA LOS NIVELES DE ENERGÍA</a:t>
            </a:r>
          </a:p>
          <a:p>
            <a:pPr algn="ctr"/>
            <a:r>
              <a:rPr lang="es-ES" sz="2400" b="1" dirty="0" smtClean="0">
                <a:solidFill>
                  <a:srgbClr val="610533"/>
                </a:solidFill>
              </a:rPr>
              <a:t>Las </a:t>
            </a:r>
            <a:r>
              <a:rPr lang="es-ES" sz="2400" b="1" dirty="0">
                <a:solidFill>
                  <a:srgbClr val="610533"/>
                </a:solidFill>
              </a:rPr>
              <a:t>frutas que contienen azúcares naturales ayudan a incrementar los niveles de energía y mejoran el estado de ánimo. Los higos son una buena fuente de azúcares naturales y pueden dar ese impulso para empezar el día de </a:t>
            </a:r>
            <a:endParaRPr lang="es-ES" sz="2400" b="1" dirty="0" smtClean="0">
              <a:solidFill>
                <a:srgbClr val="610533"/>
              </a:solidFill>
            </a:endParaRPr>
          </a:p>
          <a:p>
            <a:pPr algn="ctr"/>
            <a:r>
              <a:rPr lang="es-ES" sz="2400" b="1" dirty="0" smtClean="0">
                <a:solidFill>
                  <a:srgbClr val="610533"/>
                </a:solidFill>
              </a:rPr>
              <a:t>la </a:t>
            </a:r>
            <a:r>
              <a:rPr lang="es-ES" sz="2400" b="1" dirty="0">
                <a:solidFill>
                  <a:srgbClr val="610533"/>
                </a:solidFill>
              </a:rPr>
              <a:t>mejor manera posible.</a:t>
            </a:r>
          </a:p>
          <a:p>
            <a:pPr algn="ctr"/>
            <a:r>
              <a:rPr lang="es-ES" sz="2400" b="1" dirty="0">
                <a:solidFill>
                  <a:srgbClr val="610533"/>
                </a:solidFill>
              </a:rPr>
              <a:t> </a:t>
            </a:r>
          </a:p>
          <a:p>
            <a:pPr algn="ctr"/>
            <a:endParaRPr lang="es-ES" sz="2000" dirty="0">
              <a:solidFill>
                <a:srgbClr val="610533"/>
              </a:solidFill>
              <a:latin typeface="Hobo Std" pitchFamily="34" charset="0"/>
            </a:endParaRPr>
          </a:p>
        </p:txBody>
      </p:sp>
    </p:spTree>
    <p:extLst>
      <p:ext uri="{BB962C8B-B14F-4D97-AF65-F5344CB8AC3E}">
        <p14:creationId xmlns:p14="http://schemas.microsoft.com/office/powerpoint/2010/main" val="18461301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57 Rectángulo"/>
          <p:cNvSpPr/>
          <p:nvPr/>
        </p:nvSpPr>
        <p:spPr>
          <a:xfrm>
            <a:off x="0" y="0"/>
            <a:ext cx="9144000" cy="5143500"/>
          </a:xfrm>
          <a:prstGeom prst="rect">
            <a:avLst/>
          </a:prstGeom>
          <a:gradFill flip="none" rotWithShape="1">
            <a:gsLst>
              <a:gs pos="0">
                <a:srgbClr val="FFFF00">
                  <a:lumMod val="2000"/>
                  <a:lumOff val="98000"/>
                </a:srgbClr>
              </a:gs>
              <a:gs pos="90000">
                <a:srgbClr val="26020D"/>
              </a:gs>
              <a:gs pos="10000">
                <a:srgbClr val="640021">
                  <a:lumMod val="39000"/>
                </a:srgbClr>
              </a:gs>
              <a:gs pos="100000">
                <a:srgbClr val="FFFF00">
                  <a:lumMod val="0"/>
                  <a:lumOff val="100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7" name="56 Imagen" descr="Diapositiva1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8352" y="1"/>
            <a:ext cx="9178924" cy="5182532"/>
          </a:xfrm>
          <a:prstGeom prst="rect">
            <a:avLst/>
          </a:prstGeom>
          <a:noFill/>
          <a:ln>
            <a:noFill/>
          </a:ln>
        </p:spPr>
      </p:pic>
      <p:sp>
        <p:nvSpPr>
          <p:cNvPr id="2" name="1 Forma libre"/>
          <p:cNvSpPr/>
          <p:nvPr/>
        </p:nvSpPr>
        <p:spPr>
          <a:xfrm rot="16200000" flipH="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6200000" flipH="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6200000" flipH="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6200000" flipH="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6200000" flipH="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6200000" flipH="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flipH="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flipH="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6200000" flipH="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6200000" flipH="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flipH="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flipH="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6200000" flipH="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flipH="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flipH="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6200000" flipH="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6200000" flipH="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flipH="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flipH="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6200000" flipH="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6200000" flipH="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6200000" flipH="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6200000" flipH="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6200000" flipH="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6200000" flipH="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6200000" flipH="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8100" cap="rnd" cmpd="sng" algn="ctr">
            <a:gradFill flip="none" rotWithShape="1">
              <a:gsLst>
                <a:gs pos="100000">
                  <a:srgbClr val="FF0000"/>
                </a:gs>
                <a:gs pos="7000">
                  <a:srgbClr val="FF0000"/>
                </a:gs>
                <a:gs pos="91000">
                  <a:srgbClr val="FF1700"/>
                </a:gs>
                <a:gs pos="74000">
                  <a:srgbClr val="FFC000">
                    <a:lumMod val="0"/>
                    <a:lumOff val="100000"/>
                  </a:srgbClr>
                </a:gs>
                <a:gs pos="26000">
                  <a:srgbClr val="FFC000">
                    <a:lumMod val="0"/>
                    <a:lumOff val="100000"/>
                  </a:srgbClr>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6200000"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6200000"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6200000"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6200000"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6200000"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6200000"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6200000"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6200000"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6200000"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6200000"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6200000"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6200000"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6200000"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31750" cap="rnd" cmpd="sng" algn="ctr">
            <a:gradFill flip="none" rotWithShape="1">
              <a:gsLst>
                <a:gs pos="66266">
                  <a:srgbClr val="FFABA3">
                    <a:lumMod val="0"/>
                    <a:lumOff val="100000"/>
                  </a:srgbClr>
                </a:gs>
                <a:gs pos="98333">
                  <a:srgbClr val="FF0000"/>
                </a:gs>
                <a:gs pos="2083">
                  <a:srgbClr val="FF0000">
                    <a:alpha val="0"/>
                  </a:srgbClr>
                </a:gs>
                <a:gs pos="32000">
                  <a:srgbClr val="4FCE3E">
                    <a:lumMod val="0"/>
                    <a:lumOff val="100000"/>
                  </a:srgbClr>
                </a:gs>
                <a:gs pos="7000">
                  <a:srgbClr val="FF0000"/>
                </a:gs>
                <a:gs pos="91000">
                  <a:srgbClr val="FF1700"/>
                </a:gs>
              </a:gsLst>
              <a:path path="rect">
                <a:fillToRect l="100000" t="100000"/>
              </a:path>
              <a:tileRect r="-100000" b="-100000"/>
            </a:gradFill>
            <a:prstDash val="sysDot"/>
            <a:headEnd type="oval" w="lg" len="lg"/>
            <a:tailEnd type="oval" w="lg" len="lg"/>
          </a:ln>
          <a:effectLst/>
          <a:scene3d>
            <a:camera prst="orthographicFront"/>
            <a:lightRig rig="sunse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pic>
        <p:nvPicPr>
          <p:cNvPr id="60" name="5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88640" y="0"/>
            <a:ext cx="12097344" cy="5266978"/>
          </a:xfrm>
          <a:prstGeom prst="rect">
            <a:avLst/>
          </a:prstGeom>
        </p:spPr>
      </p:pic>
    </p:spTree>
    <p:extLst>
      <p:ext uri="{BB962C8B-B14F-4D97-AF65-F5344CB8AC3E}">
        <p14:creationId xmlns:p14="http://schemas.microsoft.com/office/powerpoint/2010/main" val="3780080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7"/>
                                        </p:tgtEl>
                                        <p:attrNameLst>
                                          <p:attrName>style.visibility</p:attrName>
                                        </p:attrNameLst>
                                      </p:cBhvr>
                                      <p:to>
                                        <p:strVal val="visible"/>
                                      </p:to>
                                    </p:set>
                                    <p:anim calcmode="lin" valueType="num">
                                      <p:cBhvr>
                                        <p:cTn id="631" dur="3500" fill="hold"/>
                                        <p:tgtEl>
                                          <p:spTgt spid="57"/>
                                        </p:tgtEl>
                                        <p:attrNameLst>
                                          <p:attrName>ppt_w</p:attrName>
                                        </p:attrNameLst>
                                      </p:cBhvr>
                                      <p:tavLst>
                                        <p:tav tm="0">
                                          <p:val>
                                            <p:strVal val="4/3*#ppt_w"/>
                                          </p:val>
                                        </p:tav>
                                        <p:tav tm="100000">
                                          <p:val>
                                            <p:strVal val="#ppt_w"/>
                                          </p:val>
                                        </p:tav>
                                      </p:tavLst>
                                    </p:anim>
                                    <p:anim calcmode="lin" valueType="num">
                                      <p:cBhvr>
                                        <p:cTn id="632" dur="3500" fill="hold"/>
                                        <p:tgtEl>
                                          <p:spTgt spid="57"/>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7"/>
                                        </p:tgtEl>
                                        <p:attrNameLst>
                                          <p:attrName>style.visibility</p:attrName>
                                        </p:attrNameLst>
                                      </p:cBhvr>
                                      <p:to>
                                        <p:strVal val="visible"/>
                                      </p:to>
                                    </p:set>
                                    <p:animEffect transition="in" filter="barn(outHorizontal)">
                                      <p:cBhvr>
                                        <p:cTn id="635" dur="3500"/>
                                        <p:tgtEl>
                                          <p:spTgt spid="57"/>
                                        </p:tgtEl>
                                      </p:cBhvr>
                                    </p:animEffect>
                                  </p:childTnLst>
                                </p:cTn>
                              </p:par>
                              <p:par>
                                <p:cTn id="636" presetID="9" presetClass="emph" presetSubtype="0" nodeType="withEffect">
                                  <p:stCondLst>
                                    <p:cond delay="0"/>
                                  </p:stCondLst>
                                  <p:childTnLst>
                                    <p:set>
                                      <p:cBhvr rctx="PPT">
                                        <p:cTn id="637" dur="indefinite"/>
                                        <p:tgtEl>
                                          <p:spTgt spid="60"/>
                                        </p:tgtEl>
                                        <p:attrNameLst>
                                          <p:attrName>style.opacity</p:attrName>
                                        </p:attrNameLst>
                                      </p:cBhvr>
                                      <p:to>
                                        <p:strVal val="0"/>
                                      </p:to>
                                    </p:set>
                                    <p:animEffect filter="image" prLst="opacity: 0">
                                      <p:cBhvr rctx="IE">
                                        <p:cTn id="638"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0" y="-30559"/>
            <a:ext cx="9170370" cy="5174059"/>
            <a:chOff x="0" y="0"/>
            <a:chExt cx="9170370" cy="5133103"/>
          </a:xfrm>
        </p:grpSpPr>
        <p:sp>
          <p:nvSpPr>
            <p:cNvPr id="40" name="39 Rectángulo"/>
            <p:cNvSpPr/>
            <p:nvPr/>
          </p:nvSpPr>
          <p:spPr>
            <a:xfrm flipH="1">
              <a:off x="0" y="2571749"/>
              <a:ext cx="9170370" cy="2561354"/>
            </a:xfrm>
            <a:prstGeom prst="rect">
              <a:avLst/>
            </a:prstGeom>
            <a:gradFill>
              <a:gsLst>
                <a:gs pos="62000">
                  <a:schemeClr val="bg2">
                    <a:lumMod val="49000"/>
                  </a:schemeClr>
                </a:gs>
                <a:gs pos="10000">
                  <a:srgbClr val="66FF33">
                    <a:lumMod val="0"/>
                  </a:srgbClr>
                </a:gs>
                <a:gs pos="74000">
                  <a:schemeClr val="bg2">
                    <a:lumMod val="31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1" name="40 Rectángulo"/>
            <p:cNvSpPr/>
            <p:nvPr/>
          </p:nvSpPr>
          <p:spPr>
            <a:xfrm flipH="1" flipV="1">
              <a:off x="0" y="0"/>
              <a:ext cx="9170069" cy="2571750"/>
            </a:xfrm>
            <a:prstGeom prst="rect">
              <a:avLst/>
            </a:prstGeom>
            <a:gradFill>
              <a:gsLst>
                <a:gs pos="62000">
                  <a:schemeClr val="bg2">
                    <a:lumMod val="49000"/>
                  </a:schemeClr>
                </a:gs>
                <a:gs pos="10000">
                  <a:srgbClr val="66FF33">
                    <a:lumMod val="0"/>
                  </a:srgbClr>
                </a:gs>
                <a:gs pos="74000">
                  <a:schemeClr val="bg2">
                    <a:lumMod val="31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grpSp>
      <p:pic>
        <p:nvPicPr>
          <p:cNvPr id="2" name="1 Imagen"/>
          <p:cNvPicPr>
            <a:picLocks noChangeAspect="1"/>
          </p:cNvPicPr>
          <p:nvPr/>
        </p:nvPicPr>
        <p:blipFill rotWithShape="1">
          <a:blip r:embed="rId2">
            <a:extLst>
              <a:ext uri="{28A0092B-C50C-407E-A947-70E740481C1C}">
                <a14:useLocalDpi xmlns:a14="http://schemas.microsoft.com/office/drawing/2010/main" val="0"/>
              </a:ext>
            </a:extLst>
          </a:blip>
          <a:srcRect l="-101064" r="2"/>
          <a:stretch/>
        </p:blipFill>
        <p:spPr>
          <a:xfrm>
            <a:off x="-9252000" y="0"/>
            <a:ext cx="18385312" cy="5143500"/>
          </a:xfrm>
          <a:prstGeom prst="rect">
            <a:avLst/>
          </a:prstGeom>
        </p:spPr>
      </p:pic>
      <p:grpSp>
        <p:nvGrpSpPr>
          <p:cNvPr id="46" name="45 Grupo"/>
          <p:cNvGrpSpPr/>
          <p:nvPr/>
        </p:nvGrpSpPr>
        <p:grpSpPr>
          <a:xfrm>
            <a:off x="0" y="1224000"/>
            <a:ext cx="9036520" cy="2664296"/>
            <a:chOff x="0" y="1224000"/>
            <a:chExt cx="9036520" cy="2664296"/>
          </a:xfrm>
          <a:solidFill>
            <a:srgbClr val="FF71DA">
              <a:alpha val="29804"/>
            </a:srgbClr>
          </a:solidFill>
        </p:grpSpPr>
        <p:sp>
          <p:nvSpPr>
            <p:cNvPr id="47" name="1 Luna"/>
            <p:cNvSpPr/>
            <p:nvPr/>
          </p:nvSpPr>
          <p:spPr>
            <a:xfrm rot="10800000">
              <a:off x="0" y="1656000"/>
              <a:ext cx="7020272" cy="1728192"/>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pFill/>
            <a:ln>
              <a:noFill/>
            </a:ln>
            <a:scene3d>
              <a:camera prst="orthographicFront"/>
              <a:lightRig rig="flat" dir="t">
                <a:rot lat="0" lon="0" rev="7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Luna"/>
            <p:cNvSpPr/>
            <p:nvPr/>
          </p:nvSpPr>
          <p:spPr>
            <a:xfrm rot="10800000">
              <a:off x="0" y="1224000"/>
              <a:ext cx="9036520" cy="266429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pFill/>
            <a:ln>
              <a:noFill/>
            </a:ln>
            <a:scene3d>
              <a:camera prst="orthographicFront"/>
              <a:lightRig rig="flat" dir="t">
                <a:rot lat="0" lon="0" rev="7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Luna"/>
            <p:cNvSpPr/>
            <p:nvPr/>
          </p:nvSpPr>
          <p:spPr>
            <a:xfrm rot="10800000">
              <a:off x="0" y="2067694"/>
              <a:ext cx="5039544" cy="86409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pFill/>
            <a:ln>
              <a:noFill/>
            </a:ln>
            <a:scene3d>
              <a:camera prst="orthographicFront"/>
              <a:lightRig rig="flat" dir="t">
                <a:rot lat="0" lon="0" rev="7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 name="2 Paralelogramo"/>
          <p:cNvSpPr/>
          <p:nvPr/>
        </p:nvSpPr>
        <p:spPr>
          <a:xfrm rot="16200000" flipH="1" flipV="1">
            <a:off x="-54357"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flipV="1">
            <a:off x="7758099" y="24997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flipV="1">
            <a:off x="1061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flipV="1">
            <a:off x="2177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flipV="1">
            <a:off x="3293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flipV="1">
            <a:off x="6641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flipV="1">
            <a:off x="4409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flipV="1">
            <a:off x="5525643" y="2479340"/>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V="1">
            <a:off x="-36000" y="25042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V="1">
            <a:off x="1115616" y="24997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flipV="1">
            <a:off x="3347864" y="24997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V="1">
            <a:off x="5544000" y="249395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flipV="1">
            <a:off x="2232000" y="25042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flipV="1">
            <a:off x="4427984" y="2490524"/>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7758100" y="24997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flipV="1">
            <a:off x="6660232" y="2499742"/>
            <a:ext cx="1374984"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5400000" flipH="1">
            <a:off x="-15479"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5400000" flipH="1">
            <a:off x="7796979" y="12756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1100523"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5400000" flipH="1">
            <a:off x="2216523"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H="1">
            <a:off x="3332521"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5400000" flipH="1">
            <a:off x="6680523"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H="1">
            <a:off x="4448523"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5400000" flipH="1">
            <a:off x="5564523" y="1255204"/>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a:off x="-61444" y="1265042"/>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5400000">
            <a:off x="1154495" y="12756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a:off x="3386743" y="12756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a:off x="5582879" y="126981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a:off x="2270879" y="12801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a:off x="4466863" y="1266388"/>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a:off x="7796979" y="12756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a:off x="6699111" y="1275606"/>
            <a:ext cx="1347023" cy="1224136"/>
          </a:xfrm>
          <a:prstGeom prst="parallelogram">
            <a:avLst>
              <a:gd name="adj" fmla="val 60658"/>
            </a:avLst>
          </a:prstGeom>
          <a:gradFill flip="none" rotWithShape="1">
            <a:gsLst>
              <a:gs pos="54570">
                <a:schemeClr val="tx1">
                  <a:alpha val="21000"/>
                </a:schemeClr>
              </a:gs>
              <a:gs pos="0">
                <a:schemeClr val="accent1">
                  <a:tint val="66000"/>
                  <a:satMod val="160000"/>
                  <a:lumMod val="0"/>
                  <a:alpha val="0"/>
                </a:schemeClr>
              </a:gs>
              <a:gs pos="75000">
                <a:srgbClr val="00B050"/>
              </a:gs>
              <a:gs pos="72000">
                <a:schemeClr val="accent1">
                  <a:tint val="66000"/>
                  <a:satMod val="160000"/>
                  <a:lumMod val="0"/>
                  <a:alpha val="0"/>
                </a:schemeClr>
              </a:gs>
              <a:gs pos="80000">
                <a:srgbClr val="F200B3"/>
              </a:gs>
              <a:gs pos="86000">
                <a:srgbClr val="C00000">
                  <a:lumMod val="51000"/>
                  <a:lumOff val="4900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rot lat="0" lon="0" rev="198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4" name="43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956447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390" fill="hold"/>
                                        <p:tgtEl>
                                          <p:spTgt spid="3"/>
                                        </p:tgtEl>
                                        <p:attrNameLst>
                                          <p:attrName>ppt_x</p:attrName>
                                        </p:attrNameLst>
                                      </p:cBhvr>
                                      <p:tavLst>
                                        <p:tav tm="0">
                                          <p:val>
                                            <p:strVal val="0-#ppt_w/2"/>
                                          </p:val>
                                        </p:tav>
                                        <p:tav tm="100000">
                                          <p:val>
                                            <p:strVal val="#ppt_x"/>
                                          </p:val>
                                        </p:tav>
                                      </p:tavLst>
                                    </p:anim>
                                    <p:anim calcmode="lin" valueType="num">
                                      <p:cBhvr additive="base">
                                        <p:cTn id="8" dur="239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390" fill="hold"/>
                                        <p:tgtEl>
                                          <p:spTgt spid="4"/>
                                        </p:tgtEl>
                                        <p:attrNameLst>
                                          <p:attrName>ppt_x</p:attrName>
                                        </p:attrNameLst>
                                      </p:cBhvr>
                                      <p:tavLst>
                                        <p:tav tm="0">
                                          <p:val>
                                            <p:strVal val="0-#ppt_w/2"/>
                                          </p:val>
                                        </p:tav>
                                        <p:tav tm="100000">
                                          <p:val>
                                            <p:strVal val="#ppt_x"/>
                                          </p:val>
                                        </p:tav>
                                      </p:tavLst>
                                    </p:anim>
                                    <p:anim calcmode="lin" valueType="num">
                                      <p:cBhvr additive="base">
                                        <p:cTn id="12" dur="239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390" fill="hold"/>
                                        <p:tgtEl>
                                          <p:spTgt spid="5"/>
                                        </p:tgtEl>
                                        <p:attrNameLst>
                                          <p:attrName>ppt_x</p:attrName>
                                        </p:attrNameLst>
                                      </p:cBhvr>
                                      <p:tavLst>
                                        <p:tav tm="0">
                                          <p:val>
                                            <p:strVal val="0-#ppt_w/2"/>
                                          </p:val>
                                        </p:tav>
                                        <p:tav tm="100000">
                                          <p:val>
                                            <p:strVal val="#ppt_x"/>
                                          </p:val>
                                        </p:tav>
                                      </p:tavLst>
                                    </p:anim>
                                    <p:anim calcmode="lin" valueType="num">
                                      <p:cBhvr additive="base">
                                        <p:cTn id="16" dur="239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390" fill="hold"/>
                                        <p:tgtEl>
                                          <p:spTgt spid="6"/>
                                        </p:tgtEl>
                                        <p:attrNameLst>
                                          <p:attrName>ppt_x</p:attrName>
                                        </p:attrNameLst>
                                      </p:cBhvr>
                                      <p:tavLst>
                                        <p:tav tm="0">
                                          <p:val>
                                            <p:strVal val="0-#ppt_w/2"/>
                                          </p:val>
                                        </p:tav>
                                        <p:tav tm="100000">
                                          <p:val>
                                            <p:strVal val="#ppt_x"/>
                                          </p:val>
                                        </p:tav>
                                      </p:tavLst>
                                    </p:anim>
                                    <p:anim calcmode="lin" valueType="num">
                                      <p:cBhvr additive="base">
                                        <p:cTn id="20" dur="239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390" fill="hold"/>
                                        <p:tgtEl>
                                          <p:spTgt spid="7"/>
                                        </p:tgtEl>
                                        <p:attrNameLst>
                                          <p:attrName>ppt_x</p:attrName>
                                        </p:attrNameLst>
                                      </p:cBhvr>
                                      <p:tavLst>
                                        <p:tav tm="0">
                                          <p:val>
                                            <p:strVal val="0-#ppt_w/2"/>
                                          </p:val>
                                        </p:tav>
                                        <p:tav tm="100000">
                                          <p:val>
                                            <p:strVal val="#ppt_x"/>
                                          </p:val>
                                        </p:tav>
                                      </p:tavLst>
                                    </p:anim>
                                    <p:anim calcmode="lin" valueType="num">
                                      <p:cBhvr additive="base">
                                        <p:cTn id="24" dur="239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390" fill="hold"/>
                                        <p:tgtEl>
                                          <p:spTgt spid="8"/>
                                        </p:tgtEl>
                                        <p:attrNameLst>
                                          <p:attrName>ppt_x</p:attrName>
                                        </p:attrNameLst>
                                      </p:cBhvr>
                                      <p:tavLst>
                                        <p:tav tm="0">
                                          <p:val>
                                            <p:strVal val="0-#ppt_w/2"/>
                                          </p:val>
                                        </p:tav>
                                        <p:tav tm="100000">
                                          <p:val>
                                            <p:strVal val="#ppt_x"/>
                                          </p:val>
                                        </p:tav>
                                      </p:tavLst>
                                    </p:anim>
                                    <p:anim calcmode="lin" valueType="num">
                                      <p:cBhvr additive="base">
                                        <p:cTn id="28" dur="239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390" fill="hold"/>
                                        <p:tgtEl>
                                          <p:spTgt spid="9"/>
                                        </p:tgtEl>
                                        <p:attrNameLst>
                                          <p:attrName>ppt_x</p:attrName>
                                        </p:attrNameLst>
                                      </p:cBhvr>
                                      <p:tavLst>
                                        <p:tav tm="0">
                                          <p:val>
                                            <p:strVal val="0-#ppt_w/2"/>
                                          </p:val>
                                        </p:tav>
                                        <p:tav tm="100000">
                                          <p:val>
                                            <p:strVal val="#ppt_x"/>
                                          </p:val>
                                        </p:tav>
                                      </p:tavLst>
                                    </p:anim>
                                    <p:anim calcmode="lin" valueType="num">
                                      <p:cBhvr additive="base">
                                        <p:cTn id="32" dur="239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390" fill="hold"/>
                                        <p:tgtEl>
                                          <p:spTgt spid="10"/>
                                        </p:tgtEl>
                                        <p:attrNameLst>
                                          <p:attrName>ppt_x</p:attrName>
                                        </p:attrNameLst>
                                      </p:cBhvr>
                                      <p:tavLst>
                                        <p:tav tm="0">
                                          <p:val>
                                            <p:strVal val="0-#ppt_w/2"/>
                                          </p:val>
                                        </p:tav>
                                        <p:tav tm="100000">
                                          <p:val>
                                            <p:strVal val="#ppt_x"/>
                                          </p:val>
                                        </p:tav>
                                      </p:tavLst>
                                    </p:anim>
                                    <p:anim calcmode="lin" valueType="num">
                                      <p:cBhvr additive="base">
                                        <p:cTn id="36" dur="239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390" fill="hold"/>
                                        <p:tgtEl>
                                          <p:spTgt spid="11"/>
                                        </p:tgtEl>
                                        <p:attrNameLst>
                                          <p:attrName>ppt_x</p:attrName>
                                        </p:attrNameLst>
                                      </p:cBhvr>
                                      <p:tavLst>
                                        <p:tav tm="0">
                                          <p:val>
                                            <p:strVal val="1+#ppt_w/2"/>
                                          </p:val>
                                        </p:tav>
                                        <p:tav tm="100000">
                                          <p:val>
                                            <p:strVal val="#ppt_x"/>
                                          </p:val>
                                        </p:tav>
                                      </p:tavLst>
                                    </p:anim>
                                    <p:anim calcmode="lin" valueType="num">
                                      <p:cBhvr additive="base">
                                        <p:cTn id="40" dur="239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390" fill="hold"/>
                                        <p:tgtEl>
                                          <p:spTgt spid="12"/>
                                        </p:tgtEl>
                                        <p:attrNameLst>
                                          <p:attrName>ppt_x</p:attrName>
                                        </p:attrNameLst>
                                      </p:cBhvr>
                                      <p:tavLst>
                                        <p:tav tm="0">
                                          <p:val>
                                            <p:strVal val="1+#ppt_w/2"/>
                                          </p:val>
                                        </p:tav>
                                        <p:tav tm="100000">
                                          <p:val>
                                            <p:strVal val="#ppt_x"/>
                                          </p:val>
                                        </p:tav>
                                      </p:tavLst>
                                    </p:anim>
                                    <p:anim calcmode="lin" valueType="num">
                                      <p:cBhvr additive="base">
                                        <p:cTn id="44" dur="239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390" fill="hold"/>
                                        <p:tgtEl>
                                          <p:spTgt spid="13"/>
                                        </p:tgtEl>
                                        <p:attrNameLst>
                                          <p:attrName>ppt_x</p:attrName>
                                        </p:attrNameLst>
                                      </p:cBhvr>
                                      <p:tavLst>
                                        <p:tav tm="0">
                                          <p:val>
                                            <p:strVal val="1+#ppt_w/2"/>
                                          </p:val>
                                        </p:tav>
                                        <p:tav tm="100000">
                                          <p:val>
                                            <p:strVal val="#ppt_x"/>
                                          </p:val>
                                        </p:tav>
                                      </p:tavLst>
                                    </p:anim>
                                    <p:anim calcmode="lin" valueType="num">
                                      <p:cBhvr additive="base">
                                        <p:cTn id="48" dur="239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390" fill="hold"/>
                                        <p:tgtEl>
                                          <p:spTgt spid="14"/>
                                        </p:tgtEl>
                                        <p:attrNameLst>
                                          <p:attrName>ppt_x</p:attrName>
                                        </p:attrNameLst>
                                      </p:cBhvr>
                                      <p:tavLst>
                                        <p:tav tm="0">
                                          <p:val>
                                            <p:strVal val="1+#ppt_w/2"/>
                                          </p:val>
                                        </p:tav>
                                        <p:tav tm="100000">
                                          <p:val>
                                            <p:strVal val="#ppt_x"/>
                                          </p:val>
                                        </p:tav>
                                      </p:tavLst>
                                    </p:anim>
                                    <p:anim calcmode="lin" valueType="num">
                                      <p:cBhvr additive="base">
                                        <p:cTn id="52" dur="239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390" fill="hold"/>
                                        <p:tgtEl>
                                          <p:spTgt spid="15"/>
                                        </p:tgtEl>
                                        <p:attrNameLst>
                                          <p:attrName>ppt_x</p:attrName>
                                        </p:attrNameLst>
                                      </p:cBhvr>
                                      <p:tavLst>
                                        <p:tav tm="0">
                                          <p:val>
                                            <p:strVal val="1+#ppt_w/2"/>
                                          </p:val>
                                        </p:tav>
                                        <p:tav tm="100000">
                                          <p:val>
                                            <p:strVal val="#ppt_x"/>
                                          </p:val>
                                        </p:tav>
                                      </p:tavLst>
                                    </p:anim>
                                    <p:anim calcmode="lin" valueType="num">
                                      <p:cBhvr additive="base">
                                        <p:cTn id="56" dur="239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390" fill="hold"/>
                                        <p:tgtEl>
                                          <p:spTgt spid="16"/>
                                        </p:tgtEl>
                                        <p:attrNameLst>
                                          <p:attrName>ppt_x</p:attrName>
                                        </p:attrNameLst>
                                      </p:cBhvr>
                                      <p:tavLst>
                                        <p:tav tm="0">
                                          <p:val>
                                            <p:strVal val="1+#ppt_w/2"/>
                                          </p:val>
                                        </p:tav>
                                        <p:tav tm="100000">
                                          <p:val>
                                            <p:strVal val="#ppt_x"/>
                                          </p:val>
                                        </p:tav>
                                      </p:tavLst>
                                    </p:anim>
                                    <p:anim calcmode="lin" valueType="num">
                                      <p:cBhvr additive="base">
                                        <p:cTn id="60" dur="239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390" fill="hold"/>
                                        <p:tgtEl>
                                          <p:spTgt spid="17"/>
                                        </p:tgtEl>
                                        <p:attrNameLst>
                                          <p:attrName>ppt_x</p:attrName>
                                        </p:attrNameLst>
                                      </p:cBhvr>
                                      <p:tavLst>
                                        <p:tav tm="0">
                                          <p:val>
                                            <p:strVal val="1+#ppt_w/2"/>
                                          </p:val>
                                        </p:tav>
                                        <p:tav tm="100000">
                                          <p:val>
                                            <p:strVal val="#ppt_x"/>
                                          </p:val>
                                        </p:tav>
                                      </p:tavLst>
                                    </p:anim>
                                    <p:anim calcmode="lin" valueType="num">
                                      <p:cBhvr additive="base">
                                        <p:cTn id="64" dur="239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390" fill="hold"/>
                                        <p:tgtEl>
                                          <p:spTgt spid="18"/>
                                        </p:tgtEl>
                                        <p:attrNameLst>
                                          <p:attrName>ppt_x</p:attrName>
                                        </p:attrNameLst>
                                      </p:cBhvr>
                                      <p:tavLst>
                                        <p:tav tm="0">
                                          <p:val>
                                            <p:strVal val="1+#ppt_w/2"/>
                                          </p:val>
                                        </p:tav>
                                        <p:tav tm="100000">
                                          <p:val>
                                            <p:strVal val="#ppt_x"/>
                                          </p:val>
                                        </p:tav>
                                      </p:tavLst>
                                    </p:anim>
                                    <p:anim calcmode="lin" valueType="num">
                                      <p:cBhvr additive="base">
                                        <p:cTn id="68" dur="239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390" fill="hold"/>
                                        <p:tgtEl>
                                          <p:spTgt spid="19"/>
                                        </p:tgtEl>
                                        <p:attrNameLst>
                                          <p:attrName>ppt_x</p:attrName>
                                        </p:attrNameLst>
                                      </p:cBhvr>
                                      <p:tavLst>
                                        <p:tav tm="0">
                                          <p:val>
                                            <p:strVal val="0-#ppt_w/2"/>
                                          </p:val>
                                        </p:tav>
                                        <p:tav tm="100000">
                                          <p:val>
                                            <p:strVal val="#ppt_x"/>
                                          </p:val>
                                        </p:tav>
                                      </p:tavLst>
                                    </p:anim>
                                    <p:anim calcmode="lin" valueType="num">
                                      <p:cBhvr additive="base">
                                        <p:cTn id="72" dur="239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390" fill="hold"/>
                                        <p:tgtEl>
                                          <p:spTgt spid="20"/>
                                        </p:tgtEl>
                                        <p:attrNameLst>
                                          <p:attrName>ppt_x</p:attrName>
                                        </p:attrNameLst>
                                      </p:cBhvr>
                                      <p:tavLst>
                                        <p:tav tm="0">
                                          <p:val>
                                            <p:strVal val="0-#ppt_w/2"/>
                                          </p:val>
                                        </p:tav>
                                        <p:tav tm="100000">
                                          <p:val>
                                            <p:strVal val="#ppt_x"/>
                                          </p:val>
                                        </p:tav>
                                      </p:tavLst>
                                    </p:anim>
                                    <p:anim calcmode="lin" valueType="num">
                                      <p:cBhvr additive="base">
                                        <p:cTn id="76" dur="239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390" fill="hold"/>
                                        <p:tgtEl>
                                          <p:spTgt spid="21"/>
                                        </p:tgtEl>
                                        <p:attrNameLst>
                                          <p:attrName>ppt_x</p:attrName>
                                        </p:attrNameLst>
                                      </p:cBhvr>
                                      <p:tavLst>
                                        <p:tav tm="0">
                                          <p:val>
                                            <p:strVal val="0-#ppt_w/2"/>
                                          </p:val>
                                        </p:tav>
                                        <p:tav tm="100000">
                                          <p:val>
                                            <p:strVal val="#ppt_x"/>
                                          </p:val>
                                        </p:tav>
                                      </p:tavLst>
                                    </p:anim>
                                    <p:anim calcmode="lin" valueType="num">
                                      <p:cBhvr additive="base">
                                        <p:cTn id="80" dur="239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390" fill="hold"/>
                                        <p:tgtEl>
                                          <p:spTgt spid="22"/>
                                        </p:tgtEl>
                                        <p:attrNameLst>
                                          <p:attrName>ppt_x</p:attrName>
                                        </p:attrNameLst>
                                      </p:cBhvr>
                                      <p:tavLst>
                                        <p:tav tm="0">
                                          <p:val>
                                            <p:strVal val="0-#ppt_w/2"/>
                                          </p:val>
                                        </p:tav>
                                        <p:tav tm="100000">
                                          <p:val>
                                            <p:strVal val="#ppt_x"/>
                                          </p:val>
                                        </p:tav>
                                      </p:tavLst>
                                    </p:anim>
                                    <p:anim calcmode="lin" valueType="num">
                                      <p:cBhvr additive="base">
                                        <p:cTn id="84" dur="239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390" fill="hold"/>
                                        <p:tgtEl>
                                          <p:spTgt spid="23"/>
                                        </p:tgtEl>
                                        <p:attrNameLst>
                                          <p:attrName>ppt_x</p:attrName>
                                        </p:attrNameLst>
                                      </p:cBhvr>
                                      <p:tavLst>
                                        <p:tav tm="0">
                                          <p:val>
                                            <p:strVal val="0-#ppt_w/2"/>
                                          </p:val>
                                        </p:tav>
                                        <p:tav tm="100000">
                                          <p:val>
                                            <p:strVal val="#ppt_x"/>
                                          </p:val>
                                        </p:tav>
                                      </p:tavLst>
                                    </p:anim>
                                    <p:anim calcmode="lin" valueType="num">
                                      <p:cBhvr additive="base">
                                        <p:cTn id="88" dur="239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390" fill="hold"/>
                                        <p:tgtEl>
                                          <p:spTgt spid="25"/>
                                        </p:tgtEl>
                                        <p:attrNameLst>
                                          <p:attrName>ppt_x</p:attrName>
                                        </p:attrNameLst>
                                      </p:cBhvr>
                                      <p:tavLst>
                                        <p:tav tm="0">
                                          <p:val>
                                            <p:strVal val="0-#ppt_w/2"/>
                                          </p:val>
                                        </p:tav>
                                        <p:tav tm="100000">
                                          <p:val>
                                            <p:strVal val="#ppt_x"/>
                                          </p:val>
                                        </p:tav>
                                      </p:tavLst>
                                    </p:anim>
                                    <p:anim calcmode="lin" valueType="num">
                                      <p:cBhvr additive="base">
                                        <p:cTn id="92" dur="239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390" fill="hold"/>
                                        <p:tgtEl>
                                          <p:spTgt spid="24"/>
                                        </p:tgtEl>
                                        <p:attrNameLst>
                                          <p:attrName>ppt_x</p:attrName>
                                        </p:attrNameLst>
                                      </p:cBhvr>
                                      <p:tavLst>
                                        <p:tav tm="0">
                                          <p:val>
                                            <p:strVal val="0-#ppt_w/2"/>
                                          </p:val>
                                        </p:tav>
                                        <p:tav tm="100000">
                                          <p:val>
                                            <p:strVal val="#ppt_x"/>
                                          </p:val>
                                        </p:tav>
                                      </p:tavLst>
                                    </p:anim>
                                    <p:anim calcmode="lin" valueType="num">
                                      <p:cBhvr additive="base">
                                        <p:cTn id="96" dur="239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390" fill="hold"/>
                                        <p:tgtEl>
                                          <p:spTgt spid="26"/>
                                        </p:tgtEl>
                                        <p:attrNameLst>
                                          <p:attrName>ppt_x</p:attrName>
                                        </p:attrNameLst>
                                      </p:cBhvr>
                                      <p:tavLst>
                                        <p:tav tm="0">
                                          <p:val>
                                            <p:strVal val="0-#ppt_w/2"/>
                                          </p:val>
                                        </p:tav>
                                        <p:tav tm="100000">
                                          <p:val>
                                            <p:strVal val="#ppt_x"/>
                                          </p:val>
                                        </p:tav>
                                      </p:tavLst>
                                    </p:anim>
                                    <p:anim calcmode="lin" valueType="num">
                                      <p:cBhvr additive="base">
                                        <p:cTn id="100" dur="239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390" fill="hold"/>
                                        <p:tgtEl>
                                          <p:spTgt spid="27"/>
                                        </p:tgtEl>
                                        <p:attrNameLst>
                                          <p:attrName>ppt_x</p:attrName>
                                        </p:attrNameLst>
                                      </p:cBhvr>
                                      <p:tavLst>
                                        <p:tav tm="0">
                                          <p:val>
                                            <p:strVal val="1+#ppt_w/2"/>
                                          </p:val>
                                        </p:tav>
                                        <p:tav tm="100000">
                                          <p:val>
                                            <p:strVal val="#ppt_x"/>
                                          </p:val>
                                        </p:tav>
                                      </p:tavLst>
                                    </p:anim>
                                    <p:anim calcmode="lin" valueType="num">
                                      <p:cBhvr additive="base">
                                        <p:cTn id="104" dur="239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390" fill="hold"/>
                                        <p:tgtEl>
                                          <p:spTgt spid="28"/>
                                        </p:tgtEl>
                                        <p:attrNameLst>
                                          <p:attrName>ppt_x</p:attrName>
                                        </p:attrNameLst>
                                      </p:cBhvr>
                                      <p:tavLst>
                                        <p:tav tm="0">
                                          <p:val>
                                            <p:strVal val="1+#ppt_w/2"/>
                                          </p:val>
                                        </p:tav>
                                        <p:tav tm="100000">
                                          <p:val>
                                            <p:strVal val="#ppt_x"/>
                                          </p:val>
                                        </p:tav>
                                      </p:tavLst>
                                    </p:anim>
                                    <p:anim calcmode="lin" valueType="num">
                                      <p:cBhvr additive="base">
                                        <p:cTn id="108" dur="239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390" fill="hold"/>
                                        <p:tgtEl>
                                          <p:spTgt spid="29"/>
                                        </p:tgtEl>
                                        <p:attrNameLst>
                                          <p:attrName>ppt_x</p:attrName>
                                        </p:attrNameLst>
                                      </p:cBhvr>
                                      <p:tavLst>
                                        <p:tav tm="0">
                                          <p:val>
                                            <p:strVal val="1+#ppt_w/2"/>
                                          </p:val>
                                        </p:tav>
                                        <p:tav tm="100000">
                                          <p:val>
                                            <p:strVal val="#ppt_x"/>
                                          </p:val>
                                        </p:tav>
                                      </p:tavLst>
                                    </p:anim>
                                    <p:anim calcmode="lin" valueType="num">
                                      <p:cBhvr additive="base">
                                        <p:cTn id="112" dur="239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390" fill="hold"/>
                                        <p:tgtEl>
                                          <p:spTgt spid="30"/>
                                        </p:tgtEl>
                                        <p:attrNameLst>
                                          <p:attrName>ppt_x</p:attrName>
                                        </p:attrNameLst>
                                      </p:cBhvr>
                                      <p:tavLst>
                                        <p:tav tm="0">
                                          <p:val>
                                            <p:strVal val="1+#ppt_w/2"/>
                                          </p:val>
                                        </p:tav>
                                        <p:tav tm="100000">
                                          <p:val>
                                            <p:strVal val="#ppt_x"/>
                                          </p:val>
                                        </p:tav>
                                      </p:tavLst>
                                    </p:anim>
                                    <p:anim calcmode="lin" valueType="num">
                                      <p:cBhvr additive="base">
                                        <p:cTn id="116" dur="239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390" fill="hold"/>
                                        <p:tgtEl>
                                          <p:spTgt spid="31"/>
                                        </p:tgtEl>
                                        <p:attrNameLst>
                                          <p:attrName>ppt_x</p:attrName>
                                        </p:attrNameLst>
                                      </p:cBhvr>
                                      <p:tavLst>
                                        <p:tav tm="0">
                                          <p:val>
                                            <p:strVal val="1+#ppt_w/2"/>
                                          </p:val>
                                        </p:tav>
                                        <p:tav tm="100000">
                                          <p:val>
                                            <p:strVal val="#ppt_x"/>
                                          </p:val>
                                        </p:tav>
                                      </p:tavLst>
                                    </p:anim>
                                    <p:anim calcmode="lin" valueType="num">
                                      <p:cBhvr additive="base">
                                        <p:cTn id="120" dur="239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390" fill="hold"/>
                                        <p:tgtEl>
                                          <p:spTgt spid="32"/>
                                        </p:tgtEl>
                                        <p:attrNameLst>
                                          <p:attrName>ppt_x</p:attrName>
                                        </p:attrNameLst>
                                      </p:cBhvr>
                                      <p:tavLst>
                                        <p:tav tm="0">
                                          <p:val>
                                            <p:strVal val="1+#ppt_w/2"/>
                                          </p:val>
                                        </p:tav>
                                        <p:tav tm="100000">
                                          <p:val>
                                            <p:strVal val="#ppt_x"/>
                                          </p:val>
                                        </p:tav>
                                      </p:tavLst>
                                    </p:anim>
                                    <p:anim calcmode="lin" valueType="num">
                                      <p:cBhvr additive="base">
                                        <p:cTn id="124" dur="239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390" fill="hold"/>
                                        <p:tgtEl>
                                          <p:spTgt spid="33"/>
                                        </p:tgtEl>
                                        <p:attrNameLst>
                                          <p:attrName>ppt_x</p:attrName>
                                        </p:attrNameLst>
                                      </p:cBhvr>
                                      <p:tavLst>
                                        <p:tav tm="0">
                                          <p:val>
                                            <p:strVal val="1+#ppt_w/2"/>
                                          </p:val>
                                        </p:tav>
                                        <p:tav tm="100000">
                                          <p:val>
                                            <p:strVal val="#ppt_x"/>
                                          </p:val>
                                        </p:tav>
                                      </p:tavLst>
                                    </p:anim>
                                    <p:anim calcmode="lin" valueType="num">
                                      <p:cBhvr additive="base">
                                        <p:cTn id="128" dur="239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390" fill="hold"/>
                                        <p:tgtEl>
                                          <p:spTgt spid="34"/>
                                        </p:tgtEl>
                                        <p:attrNameLst>
                                          <p:attrName>ppt_x</p:attrName>
                                        </p:attrNameLst>
                                      </p:cBhvr>
                                      <p:tavLst>
                                        <p:tav tm="0">
                                          <p:val>
                                            <p:strVal val="1+#ppt_w/2"/>
                                          </p:val>
                                        </p:tav>
                                        <p:tav tm="100000">
                                          <p:val>
                                            <p:strVal val="#ppt_x"/>
                                          </p:val>
                                        </p:tav>
                                      </p:tavLst>
                                    </p:anim>
                                    <p:anim calcmode="lin" valueType="num">
                                      <p:cBhvr additive="base">
                                        <p:cTn id="132" dur="2390" fill="hold"/>
                                        <p:tgtEl>
                                          <p:spTgt spid="34"/>
                                        </p:tgtEl>
                                        <p:attrNameLst>
                                          <p:attrName>ppt_y</p:attrName>
                                        </p:attrNameLst>
                                      </p:cBhvr>
                                      <p:tavLst>
                                        <p:tav tm="0">
                                          <p:val>
                                            <p:strVal val="#ppt_y"/>
                                          </p:val>
                                        </p:tav>
                                        <p:tav tm="100000">
                                          <p:val>
                                            <p:strVal val="#ppt_y"/>
                                          </p:val>
                                        </p:tav>
                                      </p:tavLst>
                                    </p:anim>
                                  </p:childTnLst>
                                </p:cTn>
                              </p:par>
                              <p:par>
                                <p:cTn id="133" presetID="19" presetClass="entr" presetSubtype="5" fill="hold" grpId="3" nodeType="withEffect">
                                  <p:stCondLst>
                                    <p:cond delay="0"/>
                                  </p:stCondLst>
                                  <p:childTnLst>
                                    <p:set>
                                      <p:cBhvr>
                                        <p:cTn id="134" dur="1" fill="hold">
                                          <p:stCondLst>
                                            <p:cond delay="0"/>
                                          </p:stCondLst>
                                        </p:cTn>
                                        <p:tgtEl>
                                          <p:spTgt spid="3"/>
                                        </p:tgtEl>
                                        <p:attrNameLst>
                                          <p:attrName>style.visibility</p:attrName>
                                        </p:attrNameLst>
                                      </p:cBhvr>
                                      <p:to>
                                        <p:strVal val="visible"/>
                                      </p:to>
                                    </p:set>
                                    <p:anim calcmode="lin" valueType="num">
                                      <p:cBhvr>
                                        <p:cTn id="135" dur="2390" fill="hold"/>
                                        <p:tgtEl>
                                          <p:spTgt spid="3"/>
                                        </p:tgtEl>
                                        <p:attrNameLst>
                                          <p:attrName>ppt_w</p:attrName>
                                        </p:attrNameLst>
                                      </p:cBhvr>
                                      <p:tavLst>
                                        <p:tav tm="0">
                                          <p:val>
                                            <p:strVal val="#ppt_w"/>
                                          </p:val>
                                        </p:tav>
                                        <p:tav tm="100000">
                                          <p:val>
                                            <p:strVal val="#ppt_w"/>
                                          </p:val>
                                        </p:tav>
                                      </p:tavLst>
                                    </p:anim>
                                    <p:anim calcmode="lin" valueType="num">
                                      <p:cBhvr>
                                        <p:cTn id="136" dur="2390" fill="hold"/>
                                        <p:tgtEl>
                                          <p:spTgt spid="3"/>
                                        </p:tgtEl>
                                        <p:attrNameLst>
                                          <p:attrName>ppt_h</p:attrName>
                                        </p:attrNameLst>
                                      </p:cBhvr>
                                      <p:tavLst>
                                        <p:tav tm="0" fmla="#ppt_h*sin(2.5*pi*$)">
                                          <p:val>
                                            <p:fltVal val="0"/>
                                          </p:val>
                                        </p:tav>
                                        <p:tav tm="100000">
                                          <p:val>
                                            <p:fltVal val="1"/>
                                          </p:val>
                                        </p:tav>
                                      </p:tavLst>
                                    </p:anim>
                                  </p:childTnLst>
                                </p:cTn>
                              </p:par>
                              <p:par>
                                <p:cTn id="137" presetID="19" presetClass="entr" presetSubtype="5" fill="hold" grpId="3"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2390" fill="hold"/>
                                        <p:tgtEl>
                                          <p:spTgt spid="4"/>
                                        </p:tgtEl>
                                        <p:attrNameLst>
                                          <p:attrName>ppt_w</p:attrName>
                                        </p:attrNameLst>
                                      </p:cBhvr>
                                      <p:tavLst>
                                        <p:tav tm="0">
                                          <p:val>
                                            <p:strVal val="#ppt_w"/>
                                          </p:val>
                                        </p:tav>
                                        <p:tav tm="100000">
                                          <p:val>
                                            <p:strVal val="#ppt_w"/>
                                          </p:val>
                                        </p:tav>
                                      </p:tavLst>
                                    </p:anim>
                                    <p:anim calcmode="lin" valueType="num">
                                      <p:cBhvr>
                                        <p:cTn id="140" dur="2390" fill="hold"/>
                                        <p:tgtEl>
                                          <p:spTgt spid="4"/>
                                        </p:tgtEl>
                                        <p:attrNameLst>
                                          <p:attrName>ppt_h</p:attrName>
                                        </p:attrNameLst>
                                      </p:cBhvr>
                                      <p:tavLst>
                                        <p:tav tm="0" fmla="#ppt_h*sin(2.5*pi*$)">
                                          <p:val>
                                            <p:fltVal val="0"/>
                                          </p:val>
                                        </p:tav>
                                        <p:tav tm="100000">
                                          <p:val>
                                            <p:fltVal val="1"/>
                                          </p:val>
                                        </p:tav>
                                      </p:tavLst>
                                    </p:anim>
                                  </p:childTnLst>
                                </p:cTn>
                              </p:par>
                              <p:par>
                                <p:cTn id="141" presetID="19" presetClass="entr" presetSubtype="5" fill="hold" grpId="3" nodeType="withEffect">
                                  <p:stCondLst>
                                    <p:cond delay="0"/>
                                  </p:stCondLst>
                                  <p:childTnLst>
                                    <p:set>
                                      <p:cBhvr>
                                        <p:cTn id="142" dur="1" fill="hold">
                                          <p:stCondLst>
                                            <p:cond delay="0"/>
                                          </p:stCondLst>
                                        </p:cTn>
                                        <p:tgtEl>
                                          <p:spTgt spid="5"/>
                                        </p:tgtEl>
                                        <p:attrNameLst>
                                          <p:attrName>style.visibility</p:attrName>
                                        </p:attrNameLst>
                                      </p:cBhvr>
                                      <p:to>
                                        <p:strVal val="visible"/>
                                      </p:to>
                                    </p:set>
                                    <p:anim calcmode="lin" valueType="num">
                                      <p:cBhvr>
                                        <p:cTn id="143" dur="2390" fill="hold"/>
                                        <p:tgtEl>
                                          <p:spTgt spid="5"/>
                                        </p:tgtEl>
                                        <p:attrNameLst>
                                          <p:attrName>ppt_w</p:attrName>
                                        </p:attrNameLst>
                                      </p:cBhvr>
                                      <p:tavLst>
                                        <p:tav tm="0">
                                          <p:val>
                                            <p:strVal val="#ppt_w"/>
                                          </p:val>
                                        </p:tav>
                                        <p:tav tm="100000">
                                          <p:val>
                                            <p:strVal val="#ppt_w"/>
                                          </p:val>
                                        </p:tav>
                                      </p:tavLst>
                                    </p:anim>
                                    <p:anim calcmode="lin" valueType="num">
                                      <p:cBhvr>
                                        <p:cTn id="144" dur="2390" fill="hold"/>
                                        <p:tgtEl>
                                          <p:spTgt spid="5"/>
                                        </p:tgtEl>
                                        <p:attrNameLst>
                                          <p:attrName>ppt_h</p:attrName>
                                        </p:attrNameLst>
                                      </p:cBhvr>
                                      <p:tavLst>
                                        <p:tav tm="0" fmla="#ppt_h*sin(2.5*pi*$)">
                                          <p:val>
                                            <p:fltVal val="0"/>
                                          </p:val>
                                        </p:tav>
                                        <p:tav tm="100000">
                                          <p:val>
                                            <p:fltVal val="1"/>
                                          </p:val>
                                        </p:tav>
                                      </p:tavLst>
                                    </p:anim>
                                  </p:childTnLst>
                                </p:cTn>
                              </p:par>
                              <p:par>
                                <p:cTn id="145" presetID="19" presetClass="entr" presetSubtype="5" fill="hold" grpId="3" nodeType="withEffect">
                                  <p:stCondLst>
                                    <p:cond delay="0"/>
                                  </p:stCondLst>
                                  <p:childTnLst>
                                    <p:set>
                                      <p:cBhvr>
                                        <p:cTn id="146" dur="1" fill="hold">
                                          <p:stCondLst>
                                            <p:cond delay="0"/>
                                          </p:stCondLst>
                                        </p:cTn>
                                        <p:tgtEl>
                                          <p:spTgt spid="6"/>
                                        </p:tgtEl>
                                        <p:attrNameLst>
                                          <p:attrName>style.visibility</p:attrName>
                                        </p:attrNameLst>
                                      </p:cBhvr>
                                      <p:to>
                                        <p:strVal val="visible"/>
                                      </p:to>
                                    </p:set>
                                    <p:anim calcmode="lin" valueType="num">
                                      <p:cBhvr>
                                        <p:cTn id="147" dur="2390" fill="hold"/>
                                        <p:tgtEl>
                                          <p:spTgt spid="6"/>
                                        </p:tgtEl>
                                        <p:attrNameLst>
                                          <p:attrName>ppt_w</p:attrName>
                                        </p:attrNameLst>
                                      </p:cBhvr>
                                      <p:tavLst>
                                        <p:tav tm="0">
                                          <p:val>
                                            <p:strVal val="#ppt_w"/>
                                          </p:val>
                                        </p:tav>
                                        <p:tav tm="100000">
                                          <p:val>
                                            <p:strVal val="#ppt_w"/>
                                          </p:val>
                                        </p:tav>
                                      </p:tavLst>
                                    </p:anim>
                                    <p:anim calcmode="lin" valueType="num">
                                      <p:cBhvr>
                                        <p:cTn id="148" dur="2390" fill="hold"/>
                                        <p:tgtEl>
                                          <p:spTgt spid="6"/>
                                        </p:tgtEl>
                                        <p:attrNameLst>
                                          <p:attrName>ppt_h</p:attrName>
                                        </p:attrNameLst>
                                      </p:cBhvr>
                                      <p:tavLst>
                                        <p:tav tm="0" fmla="#ppt_h*sin(2.5*pi*$)">
                                          <p:val>
                                            <p:fltVal val="0"/>
                                          </p:val>
                                        </p:tav>
                                        <p:tav tm="100000">
                                          <p:val>
                                            <p:fltVal val="1"/>
                                          </p:val>
                                        </p:tav>
                                      </p:tavLst>
                                    </p:anim>
                                  </p:childTnLst>
                                </p:cTn>
                              </p:par>
                              <p:par>
                                <p:cTn id="149" presetID="19" presetClass="entr" presetSubtype="5" fill="hold" grpId="3" nodeType="withEffect">
                                  <p:stCondLst>
                                    <p:cond delay="0"/>
                                  </p:stCondLst>
                                  <p:childTnLst>
                                    <p:set>
                                      <p:cBhvr>
                                        <p:cTn id="150" dur="1" fill="hold">
                                          <p:stCondLst>
                                            <p:cond delay="0"/>
                                          </p:stCondLst>
                                        </p:cTn>
                                        <p:tgtEl>
                                          <p:spTgt spid="7"/>
                                        </p:tgtEl>
                                        <p:attrNameLst>
                                          <p:attrName>style.visibility</p:attrName>
                                        </p:attrNameLst>
                                      </p:cBhvr>
                                      <p:to>
                                        <p:strVal val="visible"/>
                                      </p:to>
                                    </p:set>
                                    <p:anim calcmode="lin" valueType="num">
                                      <p:cBhvr>
                                        <p:cTn id="151" dur="2390" fill="hold"/>
                                        <p:tgtEl>
                                          <p:spTgt spid="7"/>
                                        </p:tgtEl>
                                        <p:attrNameLst>
                                          <p:attrName>ppt_w</p:attrName>
                                        </p:attrNameLst>
                                      </p:cBhvr>
                                      <p:tavLst>
                                        <p:tav tm="0">
                                          <p:val>
                                            <p:strVal val="#ppt_w"/>
                                          </p:val>
                                        </p:tav>
                                        <p:tav tm="100000">
                                          <p:val>
                                            <p:strVal val="#ppt_w"/>
                                          </p:val>
                                        </p:tav>
                                      </p:tavLst>
                                    </p:anim>
                                    <p:anim calcmode="lin" valueType="num">
                                      <p:cBhvr>
                                        <p:cTn id="152" dur="2390" fill="hold"/>
                                        <p:tgtEl>
                                          <p:spTgt spid="7"/>
                                        </p:tgtEl>
                                        <p:attrNameLst>
                                          <p:attrName>ppt_h</p:attrName>
                                        </p:attrNameLst>
                                      </p:cBhvr>
                                      <p:tavLst>
                                        <p:tav tm="0" fmla="#ppt_h*sin(2.5*pi*$)">
                                          <p:val>
                                            <p:fltVal val="0"/>
                                          </p:val>
                                        </p:tav>
                                        <p:tav tm="100000">
                                          <p:val>
                                            <p:fltVal val="1"/>
                                          </p:val>
                                        </p:tav>
                                      </p:tavLst>
                                    </p:anim>
                                  </p:childTnLst>
                                </p:cTn>
                              </p:par>
                              <p:par>
                                <p:cTn id="153" presetID="19" presetClass="entr" presetSubtype="5" fill="hold" grpId="3" nodeType="withEffect">
                                  <p:stCondLst>
                                    <p:cond delay="0"/>
                                  </p:stCondLst>
                                  <p:childTnLst>
                                    <p:set>
                                      <p:cBhvr>
                                        <p:cTn id="154" dur="1" fill="hold">
                                          <p:stCondLst>
                                            <p:cond delay="0"/>
                                          </p:stCondLst>
                                        </p:cTn>
                                        <p:tgtEl>
                                          <p:spTgt spid="8"/>
                                        </p:tgtEl>
                                        <p:attrNameLst>
                                          <p:attrName>style.visibility</p:attrName>
                                        </p:attrNameLst>
                                      </p:cBhvr>
                                      <p:to>
                                        <p:strVal val="visible"/>
                                      </p:to>
                                    </p:set>
                                    <p:anim calcmode="lin" valueType="num">
                                      <p:cBhvr>
                                        <p:cTn id="155" dur="2390" fill="hold"/>
                                        <p:tgtEl>
                                          <p:spTgt spid="8"/>
                                        </p:tgtEl>
                                        <p:attrNameLst>
                                          <p:attrName>ppt_w</p:attrName>
                                        </p:attrNameLst>
                                      </p:cBhvr>
                                      <p:tavLst>
                                        <p:tav tm="0">
                                          <p:val>
                                            <p:strVal val="#ppt_w"/>
                                          </p:val>
                                        </p:tav>
                                        <p:tav tm="100000">
                                          <p:val>
                                            <p:strVal val="#ppt_w"/>
                                          </p:val>
                                        </p:tav>
                                      </p:tavLst>
                                    </p:anim>
                                    <p:anim calcmode="lin" valueType="num">
                                      <p:cBhvr>
                                        <p:cTn id="156" dur="2390" fill="hold"/>
                                        <p:tgtEl>
                                          <p:spTgt spid="8"/>
                                        </p:tgtEl>
                                        <p:attrNameLst>
                                          <p:attrName>ppt_h</p:attrName>
                                        </p:attrNameLst>
                                      </p:cBhvr>
                                      <p:tavLst>
                                        <p:tav tm="0" fmla="#ppt_h*sin(2.5*pi*$)">
                                          <p:val>
                                            <p:fltVal val="0"/>
                                          </p:val>
                                        </p:tav>
                                        <p:tav tm="100000">
                                          <p:val>
                                            <p:fltVal val="1"/>
                                          </p:val>
                                        </p:tav>
                                      </p:tavLst>
                                    </p:anim>
                                  </p:childTnLst>
                                </p:cTn>
                              </p:par>
                              <p:par>
                                <p:cTn id="157" presetID="19" presetClass="entr" presetSubtype="5" fill="hold" grpId="3" nodeType="withEffect">
                                  <p:stCondLst>
                                    <p:cond delay="0"/>
                                  </p:stCondLst>
                                  <p:childTnLst>
                                    <p:set>
                                      <p:cBhvr>
                                        <p:cTn id="158" dur="1" fill="hold">
                                          <p:stCondLst>
                                            <p:cond delay="0"/>
                                          </p:stCondLst>
                                        </p:cTn>
                                        <p:tgtEl>
                                          <p:spTgt spid="9"/>
                                        </p:tgtEl>
                                        <p:attrNameLst>
                                          <p:attrName>style.visibility</p:attrName>
                                        </p:attrNameLst>
                                      </p:cBhvr>
                                      <p:to>
                                        <p:strVal val="visible"/>
                                      </p:to>
                                    </p:set>
                                    <p:anim calcmode="lin" valueType="num">
                                      <p:cBhvr>
                                        <p:cTn id="159" dur="2390" fill="hold"/>
                                        <p:tgtEl>
                                          <p:spTgt spid="9"/>
                                        </p:tgtEl>
                                        <p:attrNameLst>
                                          <p:attrName>ppt_w</p:attrName>
                                        </p:attrNameLst>
                                      </p:cBhvr>
                                      <p:tavLst>
                                        <p:tav tm="0">
                                          <p:val>
                                            <p:strVal val="#ppt_w"/>
                                          </p:val>
                                        </p:tav>
                                        <p:tav tm="100000">
                                          <p:val>
                                            <p:strVal val="#ppt_w"/>
                                          </p:val>
                                        </p:tav>
                                      </p:tavLst>
                                    </p:anim>
                                    <p:anim calcmode="lin" valueType="num">
                                      <p:cBhvr>
                                        <p:cTn id="160" dur="2390" fill="hold"/>
                                        <p:tgtEl>
                                          <p:spTgt spid="9"/>
                                        </p:tgtEl>
                                        <p:attrNameLst>
                                          <p:attrName>ppt_h</p:attrName>
                                        </p:attrNameLst>
                                      </p:cBhvr>
                                      <p:tavLst>
                                        <p:tav tm="0" fmla="#ppt_h*sin(2.5*pi*$)">
                                          <p:val>
                                            <p:fltVal val="0"/>
                                          </p:val>
                                        </p:tav>
                                        <p:tav tm="100000">
                                          <p:val>
                                            <p:fltVal val="1"/>
                                          </p:val>
                                        </p:tav>
                                      </p:tavLst>
                                    </p:anim>
                                  </p:childTnLst>
                                </p:cTn>
                              </p:par>
                              <p:par>
                                <p:cTn id="161" presetID="19" presetClass="entr" presetSubtype="5" fill="hold" grpId="3" nodeType="withEffect">
                                  <p:stCondLst>
                                    <p:cond delay="0"/>
                                  </p:stCondLst>
                                  <p:childTnLst>
                                    <p:set>
                                      <p:cBhvr>
                                        <p:cTn id="162" dur="1" fill="hold">
                                          <p:stCondLst>
                                            <p:cond delay="0"/>
                                          </p:stCondLst>
                                        </p:cTn>
                                        <p:tgtEl>
                                          <p:spTgt spid="10"/>
                                        </p:tgtEl>
                                        <p:attrNameLst>
                                          <p:attrName>style.visibility</p:attrName>
                                        </p:attrNameLst>
                                      </p:cBhvr>
                                      <p:to>
                                        <p:strVal val="visible"/>
                                      </p:to>
                                    </p:set>
                                    <p:anim calcmode="lin" valueType="num">
                                      <p:cBhvr>
                                        <p:cTn id="163" dur="2390" fill="hold"/>
                                        <p:tgtEl>
                                          <p:spTgt spid="10"/>
                                        </p:tgtEl>
                                        <p:attrNameLst>
                                          <p:attrName>ppt_w</p:attrName>
                                        </p:attrNameLst>
                                      </p:cBhvr>
                                      <p:tavLst>
                                        <p:tav tm="0">
                                          <p:val>
                                            <p:strVal val="#ppt_w"/>
                                          </p:val>
                                        </p:tav>
                                        <p:tav tm="100000">
                                          <p:val>
                                            <p:strVal val="#ppt_w"/>
                                          </p:val>
                                        </p:tav>
                                      </p:tavLst>
                                    </p:anim>
                                    <p:anim calcmode="lin" valueType="num">
                                      <p:cBhvr>
                                        <p:cTn id="164" dur="2390" fill="hold"/>
                                        <p:tgtEl>
                                          <p:spTgt spid="10"/>
                                        </p:tgtEl>
                                        <p:attrNameLst>
                                          <p:attrName>ppt_h</p:attrName>
                                        </p:attrNameLst>
                                      </p:cBhvr>
                                      <p:tavLst>
                                        <p:tav tm="0" fmla="#ppt_h*sin(2.5*pi*$)">
                                          <p:val>
                                            <p:fltVal val="0"/>
                                          </p:val>
                                        </p:tav>
                                        <p:tav tm="100000">
                                          <p:val>
                                            <p:fltVal val="1"/>
                                          </p:val>
                                        </p:tav>
                                      </p:tavLst>
                                    </p:anim>
                                  </p:childTnLst>
                                </p:cTn>
                              </p:par>
                              <p:par>
                                <p:cTn id="165" presetID="19" presetClass="entr" presetSubtype="5" fill="hold" grpId="3" nodeType="withEffect">
                                  <p:stCondLst>
                                    <p:cond delay="0"/>
                                  </p:stCondLst>
                                  <p:childTnLst>
                                    <p:set>
                                      <p:cBhvr>
                                        <p:cTn id="166" dur="1" fill="hold">
                                          <p:stCondLst>
                                            <p:cond delay="0"/>
                                          </p:stCondLst>
                                        </p:cTn>
                                        <p:tgtEl>
                                          <p:spTgt spid="11"/>
                                        </p:tgtEl>
                                        <p:attrNameLst>
                                          <p:attrName>style.visibility</p:attrName>
                                        </p:attrNameLst>
                                      </p:cBhvr>
                                      <p:to>
                                        <p:strVal val="visible"/>
                                      </p:to>
                                    </p:set>
                                    <p:anim calcmode="lin" valueType="num">
                                      <p:cBhvr>
                                        <p:cTn id="167" dur="2390" fill="hold"/>
                                        <p:tgtEl>
                                          <p:spTgt spid="11"/>
                                        </p:tgtEl>
                                        <p:attrNameLst>
                                          <p:attrName>ppt_w</p:attrName>
                                        </p:attrNameLst>
                                      </p:cBhvr>
                                      <p:tavLst>
                                        <p:tav tm="0">
                                          <p:val>
                                            <p:strVal val="#ppt_w"/>
                                          </p:val>
                                        </p:tav>
                                        <p:tav tm="100000">
                                          <p:val>
                                            <p:strVal val="#ppt_w"/>
                                          </p:val>
                                        </p:tav>
                                      </p:tavLst>
                                    </p:anim>
                                    <p:anim calcmode="lin" valueType="num">
                                      <p:cBhvr>
                                        <p:cTn id="168" dur="2390" fill="hold"/>
                                        <p:tgtEl>
                                          <p:spTgt spid="11"/>
                                        </p:tgtEl>
                                        <p:attrNameLst>
                                          <p:attrName>ppt_h</p:attrName>
                                        </p:attrNameLst>
                                      </p:cBhvr>
                                      <p:tavLst>
                                        <p:tav tm="0" fmla="#ppt_h*sin(2.5*pi*$)">
                                          <p:val>
                                            <p:fltVal val="0"/>
                                          </p:val>
                                        </p:tav>
                                        <p:tav tm="100000">
                                          <p:val>
                                            <p:fltVal val="1"/>
                                          </p:val>
                                        </p:tav>
                                      </p:tavLst>
                                    </p:anim>
                                  </p:childTnLst>
                                </p:cTn>
                              </p:par>
                              <p:par>
                                <p:cTn id="169" presetID="19" presetClass="entr" presetSubtype="5" fill="hold" grpId="3" nodeType="withEffect">
                                  <p:stCondLst>
                                    <p:cond delay="0"/>
                                  </p:stCondLst>
                                  <p:childTnLst>
                                    <p:set>
                                      <p:cBhvr>
                                        <p:cTn id="170" dur="1" fill="hold">
                                          <p:stCondLst>
                                            <p:cond delay="0"/>
                                          </p:stCondLst>
                                        </p:cTn>
                                        <p:tgtEl>
                                          <p:spTgt spid="12"/>
                                        </p:tgtEl>
                                        <p:attrNameLst>
                                          <p:attrName>style.visibility</p:attrName>
                                        </p:attrNameLst>
                                      </p:cBhvr>
                                      <p:to>
                                        <p:strVal val="visible"/>
                                      </p:to>
                                    </p:set>
                                    <p:anim calcmode="lin" valueType="num">
                                      <p:cBhvr>
                                        <p:cTn id="171" dur="2390" fill="hold"/>
                                        <p:tgtEl>
                                          <p:spTgt spid="12"/>
                                        </p:tgtEl>
                                        <p:attrNameLst>
                                          <p:attrName>ppt_w</p:attrName>
                                        </p:attrNameLst>
                                      </p:cBhvr>
                                      <p:tavLst>
                                        <p:tav tm="0">
                                          <p:val>
                                            <p:strVal val="#ppt_w"/>
                                          </p:val>
                                        </p:tav>
                                        <p:tav tm="100000">
                                          <p:val>
                                            <p:strVal val="#ppt_w"/>
                                          </p:val>
                                        </p:tav>
                                      </p:tavLst>
                                    </p:anim>
                                    <p:anim calcmode="lin" valueType="num">
                                      <p:cBhvr>
                                        <p:cTn id="172" dur="2390" fill="hold"/>
                                        <p:tgtEl>
                                          <p:spTgt spid="12"/>
                                        </p:tgtEl>
                                        <p:attrNameLst>
                                          <p:attrName>ppt_h</p:attrName>
                                        </p:attrNameLst>
                                      </p:cBhvr>
                                      <p:tavLst>
                                        <p:tav tm="0" fmla="#ppt_h*sin(2.5*pi*$)">
                                          <p:val>
                                            <p:fltVal val="0"/>
                                          </p:val>
                                        </p:tav>
                                        <p:tav tm="100000">
                                          <p:val>
                                            <p:fltVal val="1"/>
                                          </p:val>
                                        </p:tav>
                                      </p:tavLst>
                                    </p:anim>
                                  </p:childTnLst>
                                </p:cTn>
                              </p:par>
                              <p:par>
                                <p:cTn id="173" presetID="19" presetClass="entr" presetSubtype="5" fill="hold" grpId="3" nodeType="withEffect">
                                  <p:stCondLst>
                                    <p:cond delay="0"/>
                                  </p:stCondLst>
                                  <p:childTnLst>
                                    <p:set>
                                      <p:cBhvr>
                                        <p:cTn id="174" dur="1" fill="hold">
                                          <p:stCondLst>
                                            <p:cond delay="0"/>
                                          </p:stCondLst>
                                        </p:cTn>
                                        <p:tgtEl>
                                          <p:spTgt spid="13"/>
                                        </p:tgtEl>
                                        <p:attrNameLst>
                                          <p:attrName>style.visibility</p:attrName>
                                        </p:attrNameLst>
                                      </p:cBhvr>
                                      <p:to>
                                        <p:strVal val="visible"/>
                                      </p:to>
                                    </p:set>
                                    <p:anim calcmode="lin" valueType="num">
                                      <p:cBhvr>
                                        <p:cTn id="175" dur="2390" fill="hold"/>
                                        <p:tgtEl>
                                          <p:spTgt spid="13"/>
                                        </p:tgtEl>
                                        <p:attrNameLst>
                                          <p:attrName>ppt_w</p:attrName>
                                        </p:attrNameLst>
                                      </p:cBhvr>
                                      <p:tavLst>
                                        <p:tav tm="0">
                                          <p:val>
                                            <p:strVal val="#ppt_w"/>
                                          </p:val>
                                        </p:tav>
                                        <p:tav tm="100000">
                                          <p:val>
                                            <p:strVal val="#ppt_w"/>
                                          </p:val>
                                        </p:tav>
                                      </p:tavLst>
                                    </p:anim>
                                    <p:anim calcmode="lin" valueType="num">
                                      <p:cBhvr>
                                        <p:cTn id="176" dur="2390" fill="hold"/>
                                        <p:tgtEl>
                                          <p:spTgt spid="13"/>
                                        </p:tgtEl>
                                        <p:attrNameLst>
                                          <p:attrName>ppt_h</p:attrName>
                                        </p:attrNameLst>
                                      </p:cBhvr>
                                      <p:tavLst>
                                        <p:tav tm="0" fmla="#ppt_h*sin(2.5*pi*$)">
                                          <p:val>
                                            <p:fltVal val="0"/>
                                          </p:val>
                                        </p:tav>
                                        <p:tav tm="100000">
                                          <p:val>
                                            <p:fltVal val="1"/>
                                          </p:val>
                                        </p:tav>
                                      </p:tavLst>
                                    </p:anim>
                                  </p:childTnLst>
                                </p:cTn>
                              </p:par>
                              <p:par>
                                <p:cTn id="177" presetID="19" presetClass="entr" presetSubtype="5" fill="hold" grpId="3" nodeType="withEffect">
                                  <p:stCondLst>
                                    <p:cond delay="0"/>
                                  </p:stCondLst>
                                  <p:childTnLst>
                                    <p:set>
                                      <p:cBhvr>
                                        <p:cTn id="178" dur="1" fill="hold">
                                          <p:stCondLst>
                                            <p:cond delay="0"/>
                                          </p:stCondLst>
                                        </p:cTn>
                                        <p:tgtEl>
                                          <p:spTgt spid="14"/>
                                        </p:tgtEl>
                                        <p:attrNameLst>
                                          <p:attrName>style.visibility</p:attrName>
                                        </p:attrNameLst>
                                      </p:cBhvr>
                                      <p:to>
                                        <p:strVal val="visible"/>
                                      </p:to>
                                    </p:set>
                                    <p:anim calcmode="lin" valueType="num">
                                      <p:cBhvr>
                                        <p:cTn id="179" dur="2390" fill="hold"/>
                                        <p:tgtEl>
                                          <p:spTgt spid="14"/>
                                        </p:tgtEl>
                                        <p:attrNameLst>
                                          <p:attrName>ppt_w</p:attrName>
                                        </p:attrNameLst>
                                      </p:cBhvr>
                                      <p:tavLst>
                                        <p:tav tm="0">
                                          <p:val>
                                            <p:strVal val="#ppt_w"/>
                                          </p:val>
                                        </p:tav>
                                        <p:tav tm="100000">
                                          <p:val>
                                            <p:strVal val="#ppt_w"/>
                                          </p:val>
                                        </p:tav>
                                      </p:tavLst>
                                    </p:anim>
                                    <p:anim calcmode="lin" valueType="num">
                                      <p:cBhvr>
                                        <p:cTn id="180" dur="2390" fill="hold"/>
                                        <p:tgtEl>
                                          <p:spTgt spid="14"/>
                                        </p:tgtEl>
                                        <p:attrNameLst>
                                          <p:attrName>ppt_h</p:attrName>
                                        </p:attrNameLst>
                                      </p:cBhvr>
                                      <p:tavLst>
                                        <p:tav tm="0" fmla="#ppt_h*sin(2.5*pi*$)">
                                          <p:val>
                                            <p:fltVal val="0"/>
                                          </p:val>
                                        </p:tav>
                                        <p:tav tm="100000">
                                          <p:val>
                                            <p:fltVal val="1"/>
                                          </p:val>
                                        </p:tav>
                                      </p:tavLst>
                                    </p:anim>
                                  </p:childTnLst>
                                </p:cTn>
                              </p:par>
                              <p:par>
                                <p:cTn id="181" presetID="19" presetClass="entr" presetSubtype="5" fill="hold" grpId="3" nodeType="withEffect">
                                  <p:stCondLst>
                                    <p:cond delay="0"/>
                                  </p:stCondLst>
                                  <p:childTnLst>
                                    <p:set>
                                      <p:cBhvr>
                                        <p:cTn id="182" dur="1" fill="hold">
                                          <p:stCondLst>
                                            <p:cond delay="0"/>
                                          </p:stCondLst>
                                        </p:cTn>
                                        <p:tgtEl>
                                          <p:spTgt spid="15"/>
                                        </p:tgtEl>
                                        <p:attrNameLst>
                                          <p:attrName>style.visibility</p:attrName>
                                        </p:attrNameLst>
                                      </p:cBhvr>
                                      <p:to>
                                        <p:strVal val="visible"/>
                                      </p:to>
                                    </p:set>
                                    <p:anim calcmode="lin" valueType="num">
                                      <p:cBhvr>
                                        <p:cTn id="183" dur="2390" fill="hold"/>
                                        <p:tgtEl>
                                          <p:spTgt spid="15"/>
                                        </p:tgtEl>
                                        <p:attrNameLst>
                                          <p:attrName>ppt_w</p:attrName>
                                        </p:attrNameLst>
                                      </p:cBhvr>
                                      <p:tavLst>
                                        <p:tav tm="0">
                                          <p:val>
                                            <p:strVal val="#ppt_w"/>
                                          </p:val>
                                        </p:tav>
                                        <p:tav tm="100000">
                                          <p:val>
                                            <p:strVal val="#ppt_w"/>
                                          </p:val>
                                        </p:tav>
                                      </p:tavLst>
                                    </p:anim>
                                    <p:anim calcmode="lin" valueType="num">
                                      <p:cBhvr>
                                        <p:cTn id="184" dur="2390" fill="hold"/>
                                        <p:tgtEl>
                                          <p:spTgt spid="15"/>
                                        </p:tgtEl>
                                        <p:attrNameLst>
                                          <p:attrName>ppt_h</p:attrName>
                                        </p:attrNameLst>
                                      </p:cBhvr>
                                      <p:tavLst>
                                        <p:tav tm="0" fmla="#ppt_h*sin(2.5*pi*$)">
                                          <p:val>
                                            <p:fltVal val="0"/>
                                          </p:val>
                                        </p:tav>
                                        <p:tav tm="100000">
                                          <p:val>
                                            <p:fltVal val="1"/>
                                          </p:val>
                                        </p:tav>
                                      </p:tavLst>
                                    </p:anim>
                                  </p:childTnLst>
                                </p:cTn>
                              </p:par>
                              <p:par>
                                <p:cTn id="185" presetID="19" presetClass="entr" presetSubtype="5" fill="hold" grpId="3" nodeType="withEffect">
                                  <p:stCondLst>
                                    <p:cond delay="0"/>
                                  </p:stCondLst>
                                  <p:childTnLst>
                                    <p:set>
                                      <p:cBhvr>
                                        <p:cTn id="186" dur="1" fill="hold">
                                          <p:stCondLst>
                                            <p:cond delay="0"/>
                                          </p:stCondLst>
                                        </p:cTn>
                                        <p:tgtEl>
                                          <p:spTgt spid="16"/>
                                        </p:tgtEl>
                                        <p:attrNameLst>
                                          <p:attrName>style.visibility</p:attrName>
                                        </p:attrNameLst>
                                      </p:cBhvr>
                                      <p:to>
                                        <p:strVal val="visible"/>
                                      </p:to>
                                    </p:set>
                                    <p:anim calcmode="lin" valueType="num">
                                      <p:cBhvr>
                                        <p:cTn id="187" dur="2390" fill="hold"/>
                                        <p:tgtEl>
                                          <p:spTgt spid="16"/>
                                        </p:tgtEl>
                                        <p:attrNameLst>
                                          <p:attrName>ppt_w</p:attrName>
                                        </p:attrNameLst>
                                      </p:cBhvr>
                                      <p:tavLst>
                                        <p:tav tm="0">
                                          <p:val>
                                            <p:strVal val="#ppt_w"/>
                                          </p:val>
                                        </p:tav>
                                        <p:tav tm="100000">
                                          <p:val>
                                            <p:strVal val="#ppt_w"/>
                                          </p:val>
                                        </p:tav>
                                      </p:tavLst>
                                    </p:anim>
                                    <p:anim calcmode="lin" valueType="num">
                                      <p:cBhvr>
                                        <p:cTn id="188" dur="2390" fill="hold"/>
                                        <p:tgtEl>
                                          <p:spTgt spid="16"/>
                                        </p:tgtEl>
                                        <p:attrNameLst>
                                          <p:attrName>ppt_h</p:attrName>
                                        </p:attrNameLst>
                                      </p:cBhvr>
                                      <p:tavLst>
                                        <p:tav tm="0" fmla="#ppt_h*sin(2.5*pi*$)">
                                          <p:val>
                                            <p:fltVal val="0"/>
                                          </p:val>
                                        </p:tav>
                                        <p:tav tm="100000">
                                          <p:val>
                                            <p:fltVal val="1"/>
                                          </p:val>
                                        </p:tav>
                                      </p:tavLst>
                                    </p:anim>
                                  </p:childTnLst>
                                </p:cTn>
                              </p:par>
                              <p:par>
                                <p:cTn id="189" presetID="19" presetClass="entr" presetSubtype="5" fill="hold" grpId="3" nodeType="withEffect">
                                  <p:stCondLst>
                                    <p:cond delay="0"/>
                                  </p:stCondLst>
                                  <p:childTnLst>
                                    <p:set>
                                      <p:cBhvr>
                                        <p:cTn id="190" dur="1" fill="hold">
                                          <p:stCondLst>
                                            <p:cond delay="0"/>
                                          </p:stCondLst>
                                        </p:cTn>
                                        <p:tgtEl>
                                          <p:spTgt spid="17"/>
                                        </p:tgtEl>
                                        <p:attrNameLst>
                                          <p:attrName>style.visibility</p:attrName>
                                        </p:attrNameLst>
                                      </p:cBhvr>
                                      <p:to>
                                        <p:strVal val="visible"/>
                                      </p:to>
                                    </p:set>
                                    <p:anim calcmode="lin" valueType="num">
                                      <p:cBhvr>
                                        <p:cTn id="191" dur="2390" fill="hold"/>
                                        <p:tgtEl>
                                          <p:spTgt spid="17"/>
                                        </p:tgtEl>
                                        <p:attrNameLst>
                                          <p:attrName>ppt_w</p:attrName>
                                        </p:attrNameLst>
                                      </p:cBhvr>
                                      <p:tavLst>
                                        <p:tav tm="0">
                                          <p:val>
                                            <p:strVal val="#ppt_w"/>
                                          </p:val>
                                        </p:tav>
                                        <p:tav tm="100000">
                                          <p:val>
                                            <p:strVal val="#ppt_w"/>
                                          </p:val>
                                        </p:tav>
                                      </p:tavLst>
                                    </p:anim>
                                    <p:anim calcmode="lin" valueType="num">
                                      <p:cBhvr>
                                        <p:cTn id="192" dur="2390" fill="hold"/>
                                        <p:tgtEl>
                                          <p:spTgt spid="17"/>
                                        </p:tgtEl>
                                        <p:attrNameLst>
                                          <p:attrName>ppt_h</p:attrName>
                                        </p:attrNameLst>
                                      </p:cBhvr>
                                      <p:tavLst>
                                        <p:tav tm="0" fmla="#ppt_h*sin(2.5*pi*$)">
                                          <p:val>
                                            <p:fltVal val="0"/>
                                          </p:val>
                                        </p:tav>
                                        <p:tav tm="100000">
                                          <p:val>
                                            <p:fltVal val="1"/>
                                          </p:val>
                                        </p:tav>
                                      </p:tavLst>
                                    </p:anim>
                                  </p:childTnLst>
                                </p:cTn>
                              </p:par>
                              <p:par>
                                <p:cTn id="193" presetID="19" presetClass="entr" presetSubtype="5" fill="hold" grpId="3" nodeType="withEffect">
                                  <p:stCondLst>
                                    <p:cond delay="0"/>
                                  </p:stCondLst>
                                  <p:childTnLst>
                                    <p:set>
                                      <p:cBhvr>
                                        <p:cTn id="194" dur="1" fill="hold">
                                          <p:stCondLst>
                                            <p:cond delay="0"/>
                                          </p:stCondLst>
                                        </p:cTn>
                                        <p:tgtEl>
                                          <p:spTgt spid="18"/>
                                        </p:tgtEl>
                                        <p:attrNameLst>
                                          <p:attrName>style.visibility</p:attrName>
                                        </p:attrNameLst>
                                      </p:cBhvr>
                                      <p:to>
                                        <p:strVal val="visible"/>
                                      </p:to>
                                    </p:set>
                                    <p:anim calcmode="lin" valueType="num">
                                      <p:cBhvr>
                                        <p:cTn id="195" dur="2390" fill="hold"/>
                                        <p:tgtEl>
                                          <p:spTgt spid="18"/>
                                        </p:tgtEl>
                                        <p:attrNameLst>
                                          <p:attrName>ppt_w</p:attrName>
                                        </p:attrNameLst>
                                      </p:cBhvr>
                                      <p:tavLst>
                                        <p:tav tm="0">
                                          <p:val>
                                            <p:strVal val="#ppt_w"/>
                                          </p:val>
                                        </p:tav>
                                        <p:tav tm="100000">
                                          <p:val>
                                            <p:strVal val="#ppt_w"/>
                                          </p:val>
                                        </p:tav>
                                      </p:tavLst>
                                    </p:anim>
                                    <p:anim calcmode="lin" valueType="num">
                                      <p:cBhvr>
                                        <p:cTn id="196" dur="2390" fill="hold"/>
                                        <p:tgtEl>
                                          <p:spTgt spid="18"/>
                                        </p:tgtEl>
                                        <p:attrNameLst>
                                          <p:attrName>ppt_h</p:attrName>
                                        </p:attrNameLst>
                                      </p:cBhvr>
                                      <p:tavLst>
                                        <p:tav tm="0" fmla="#ppt_h*sin(2.5*pi*$)">
                                          <p:val>
                                            <p:fltVal val="0"/>
                                          </p:val>
                                        </p:tav>
                                        <p:tav tm="100000">
                                          <p:val>
                                            <p:fltVal val="1"/>
                                          </p:val>
                                        </p:tav>
                                      </p:tavLst>
                                    </p:anim>
                                  </p:childTnLst>
                                </p:cTn>
                              </p:par>
                              <p:par>
                                <p:cTn id="197" presetID="19" presetClass="entr" presetSubtype="5" fill="hold" grpId="3" nodeType="withEffect">
                                  <p:stCondLst>
                                    <p:cond delay="0"/>
                                  </p:stCondLst>
                                  <p:childTnLst>
                                    <p:set>
                                      <p:cBhvr>
                                        <p:cTn id="198" dur="1" fill="hold">
                                          <p:stCondLst>
                                            <p:cond delay="0"/>
                                          </p:stCondLst>
                                        </p:cTn>
                                        <p:tgtEl>
                                          <p:spTgt spid="19"/>
                                        </p:tgtEl>
                                        <p:attrNameLst>
                                          <p:attrName>style.visibility</p:attrName>
                                        </p:attrNameLst>
                                      </p:cBhvr>
                                      <p:to>
                                        <p:strVal val="visible"/>
                                      </p:to>
                                    </p:set>
                                    <p:anim calcmode="lin" valueType="num">
                                      <p:cBhvr>
                                        <p:cTn id="199" dur="2390" fill="hold"/>
                                        <p:tgtEl>
                                          <p:spTgt spid="19"/>
                                        </p:tgtEl>
                                        <p:attrNameLst>
                                          <p:attrName>ppt_w</p:attrName>
                                        </p:attrNameLst>
                                      </p:cBhvr>
                                      <p:tavLst>
                                        <p:tav tm="0">
                                          <p:val>
                                            <p:strVal val="#ppt_w"/>
                                          </p:val>
                                        </p:tav>
                                        <p:tav tm="100000">
                                          <p:val>
                                            <p:strVal val="#ppt_w"/>
                                          </p:val>
                                        </p:tav>
                                      </p:tavLst>
                                    </p:anim>
                                    <p:anim calcmode="lin" valueType="num">
                                      <p:cBhvr>
                                        <p:cTn id="200" dur="2390" fill="hold"/>
                                        <p:tgtEl>
                                          <p:spTgt spid="19"/>
                                        </p:tgtEl>
                                        <p:attrNameLst>
                                          <p:attrName>ppt_h</p:attrName>
                                        </p:attrNameLst>
                                      </p:cBhvr>
                                      <p:tavLst>
                                        <p:tav tm="0" fmla="#ppt_h*sin(2.5*pi*$)">
                                          <p:val>
                                            <p:fltVal val="0"/>
                                          </p:val>
                                        </p:tav>
                                        <p:tav tm="100000">
                                          <p:val>
                                            <p:fltVal val="1"/>
                                          </p:val>
                                        </p:tav>
                                      </p:tavLst>
                                    </p:anim>
                                  </p:childTnLst>
                                </p:cTn>
                              </p:par>
                              <p:par>
                                <p:cTn id="201" presetID="19" presetClass="entr" presetSubtype="5" fill="hold" grpId="3" nodeType="withEffect">
                                  <p:stCondLst>
                                    <p:cond delay="0"/>
                                  </p:stCondLst>
                                  <p:childTnLst>
                                    <p:set>
                                      <p:cBhvr>
                                        <p:cTn id="202" dur="1" fill="hold">
                                          <p:stCondLst>
                                            <p:cond delay="0"/>
                                          </p:stCondLst>
                                        </p:cTn>
                                        <p:tgtEl>
                                          <p:spTgt spid="20"/>
                                        </p:tgtEl>
                                        <p:attrNameLst>
                                          <p:attrName>style.visibility</p:attrName>
                                        </p:attrNameLst>
                                      </p:cBhvr>
                                      <p:to>
                                        <p:strVal val="visible"/>
                                      </p:to>
                                    </p:set>
                                    <p:anim calcmode="lin" valueType="num">
                                      <p:cBhvr>
                                        <p:cTn id="203" dur="2390" fill="hold"/>
                                        <p:tgtEl>
                                          <p:spTgt spid="20"/>
                                        </p:tgtEl>
                                        <p:attrNameLst>
                                          <p:attrName>ppt_w</p:attrName>
                                        </p:attrNameLst>
                                      </p:cBhvr>
                                      <p:tavLst>
                                        <p:tav tm="0">
                                          <p:val>
                                            <p:strVal val="#ppt_w"/>
                                          </p:val>
                                        </p:tav>
                                        <p:tav tm="100000">
                                          <p:val>
                                            <p:strVal val="#ppt_w"/>
                                          </p:val>
                                        </p:tav>
                                      </p:tavLst>
                                    </p:anim>
                                    <p:anim calcmode="lin" valueType="num">
                                      <p:cBhvr>
                                        <p:cTn id="204" dur="2390" fill="hold"/>
                                        <p:tgtEl>
                                          <p:spTgt spid="20"/>
                                        </p:tgtEl>
                                        <p:attrNameLst>
                                          <p:attrName>ppt_h</p:attrName>
                                        </p:attrNameLst>
                                      </p:cBhvr>
                                      <p:tavLst>
                                        <p:tav tm="0" fmla="#ppt_h*sin(2.5*pi*$)">
                                          <p:val>
                                            <p:fltVal val="0"/>
                                          </p:val>
                                        </p:tav>
                                        <p:tav tm="100000">
                                          <p:val>
                                            <p:fltVal val="1"/>
                                          </p:val>
                                        </p:tav>
                                      </p:tavLst>
                                    </p:anim>
                                  </p:childTnLst>
                                </p:cTn>
                              </p:par>
                              <p:par>
                                <p:cTn id="205" presetID="19" presetClass="entr" presetSubtype="5" fill="hold" grpId="3" nodeType="withEffect">
                                  <p:stCondLst>
                                    <p:cond delay="0"/>
                                  </p:stCondLst>
                                  <p:childTnLst>
                                    <p:set>
                                      <p:cBhvr>
                                        <p:cTn id="206" dur="1" fill="hold">
                                          <p:stCondLst>
                                            <p:cond delay="0"/>
                                          </p:stCondLst>
                                        </p:cTn>
                                        <p:tgtEl>
                                          <p:spTgt spid="21"/>
                                        </p:tgtEl>
                                        <p:attrNameLst>
                                          <p:attrName>style.visibility</p:attrName>
                                        </p:attrNameLst>
                                      </p:cBhvr>
                                      <p:to>
                                        <p:strVal val="visible"/>
                                      </p:to>
                                    </p:set>
                                    <p:anim calcmode="lin" valueType="num">
                                      <p:cBhvr>
                                        <p:cTn id="207" dur="2390" fill="hold"/>
                                        <p:tgtEl>
                                          <p:spTgt spid="21"/>
                                        </p:tgtEl>
                                        <p:attrNameLst>
                                          <p:attrName>ppt_w</p:attrName>
                                        </p:attrNameLst>
                                      </p:cBhvr>
                                      <p:tavLst>
                                        <p:tav tm="0">
                                          <p:val>
                                            <p:strVal val="#ppt_w"/>
                                          </p:val>
                                        </p:tav>
                                        <p:tav tm="100000">
                                          <p:val>
                                            <p:strVal val="#ppt_w"/>
                                          </p:val>
                                        </p:tav>
                                      </p:tavLst>
                                    </p:anim>
                                    <p:anim calcmode="lin" valueType="num">
                                      <p:cBhvr>
                                        <p:cTn id="208" dur="2390" fill="hold"/>
                                        <p:tgtEl>
                                          <p:spTgt spid="21"/>
                                        </p:tgtEl>
                                        <p:attrNameLst>
                                          <p:attrName>ppt_h</p:attrName>
                                        </p:attrNameLst>
                                      </p:cBhvr>
                                      <p:tavLst>
                                        <p:tav tm="0" fmla="#ppt_h*sin(2.5*pi*$)">
                                          <p:val>
                                            <p:fltVal val="0"/>
                                          </p:val>
                                        </p:tav>
                                        <p:tav tm="100000">
                                          <p:val>
                                            <p:fltVal val="1"/>
                                          </p:val>
                                        </p:tav>
                                      </p:tavLst>
                                    </p:anim>
                                  </p:childTnLst>
                                </p:cTn>
                              </p:par>
                              <p:par>
                                <p:cTn id="209" presetID="19" presetClass="entr" presetSubtype="5" fill="hold" grpId="3" nodeType="withEffect">
                                  <p:stCondLst>
                                    <p:cond delay="0"/>
                                  </p:stCondLst>
                                  <p:childTnLst>
                                    <p:set>
                                      <p:cBhvr>
                                        <p:cTn id="210" dur="1" fill="hold">
                                          <p:stCondLst>
                                            <p:cond delay="0"/>
                                          </p:stCondLst>
                                        </p:cTn>
                                        <p:tgtEl>
                                          <p:spTgt spid="22"/>
                                        </p:tgtEl>
                                        <p:attrNameLst>
                                          <p:attrName>style.visibility</p:attrName>
                                        </p:attrNameLst>
                                      </p:cBhvr>
                                      <p:to>
                                        <p:strVal val="visible"/>
                                      </p:to>
                                    </p:set>
                                    <p:anim calcmode="lin" valueType="num">
                                      <p:cBhvr>
                                        <p:cTn id="211" dur="2390" fill="hold"/>
                                        <p:tgtEl>
                                          <p:spTgt spid="22"/>
                                        </p:tgtEl>
                                        <p:attrNameLst>
                                          <p:attrName>ppt_w</p:attrName>
                                        </p:attrNameLst>
                                      </p:cBhvr>
                                      <p:tavLst>
                                        <p:tav tm="0">
                                          <p:val>
                                            <p:strVal val="#ppt_w"/>
                                          </p:val>
                                        </p:tav>
                                        <p:tav tm="100000">
                                          <p:val>
                                            <p:strVal val="#ppt_w"/>
                                          </p:val>
                                        </p:tav>
                                      </p:tavLst>
                                    </p:anim>
                                    <p:anim calcmode="lin" valueType="num">
                                      <p:cBhvr>
                                        <p:cTn id="212" dur="2390" fill="hold"/>
                                        <p:tgtEl>
                                          <p:spTgt spid="22"/>
                                        </p:tgtEl>
                                        <p:attrNameLst>
                                          <p:attrName>ppt_h</p:attrName>
                                        </p:attrNameLst>
                                      </p:cBhvr>
                                      <p:tavLst>
                                        <p:tav tm="0" fmla="#ppt_h*sin(2.5*pi*$)">
                                          <p:val>
                                            <p:fltVal val="0"/>
                                          </p:val>
                                        </p:tav>
                                        <p:tav tm="100000">
                                          <p:val>
                                            <p:fltVal val="1"/>
                                          </p:val>
                                        </p:tav>
                                      </p:tavLst>
                                    </p:anim>
                                  </p:childTnLst>
                                </p:cTn>
                              </p:par>
                              <p:par>
                                <p:cTn id="213" presetID="19" presetClass="entr" presetSubtype="5" fill="hold" grpId="3" nodeType="withEffect">
                                  <p:stCondLst>
                                    <p:cond delay="0"/>
                                  </p:stCondLst>
                                  <p:childTnLst>
                                    <p:set>
                                      <p:cBhvr>
                                        <p:cTn id="214" dur="1" fill="hold">
                                          <p:stCondLst>
                                            <p:cond delay="0"/>
                                          </p:stCondLst>
                                        </p:cTn>
                                        <p:tgtEl>
                                          <p:spTgt spid="23"/>
                                        </p:tgtEl>
                                        <p:attrNameLst>
                                          <p:attrName>style.visibility</p:attrName>
                                        </p:attrNameLst>
                                      </p:cBhvr>
                                      <p:to>
                                        <p:strVal val="visible"/>
                                      </p:to>
                                    </p:set>
                                    <p:anim calcmode="lin" valueType="num">
                                      <p:cBhvr>
                                        <p:cTn id="215" dur="2390" fill="hold"/>
                                        <p:tgtEl>
                                          <p:spTgt spid="23"/>
                                        </p:tgtEl>
                                        <p:attrNameLst>
                                          <p:attrName>ppt_w</p:attrName>
                                        </p:attrNameLst>
                                      </p:cBhvr>
                                      <p:tavLst>
                                        <p:tav tm="0">
                                          <p:val>
                                            <p:strVal val="#ppt_w"/>
                                          </p:val>
                                        </p:tav>
                                        <p:tav tm="100000">
                                          <p:val>
                                            <p:strVal val="#ppt_w"/>
                                          </p:val>
                                        </p:tav>
                                      </p:tavLst>
                                    </p:anim>
                                    <p:anim calcmode="lin" valueType="num">
                                      <p:cBhvr>
                                        <p:cTn id="216" dur="2390" fill="hold"/>
                                        <p:tgtEl>
                                          <p:spTgt spid="23"/>
                                        </p:tgtEl>
                                        <p:attrNameLst>
                                          <p:attrName>ppt_h</p:attrName>
                                        </p:attrNameLst>
                                      </p:cBhvr>
                                      <p:tavLst>
                                        <p:tav tm="0" fmla="#ppt_h*sin(2.5*pi*$)">
                                          <p:val>
                                            <p:fltVal val="0"/>
                                          </p:val>
                                        </p:tav>
                                        <p:tav tm="100000">
                                          <p:val>
                                            <p:fltVal val="1"/>
                                          </p:val>
                                        </p:tav>
                                      </p:tavLst>
                                    </p:anim>
                                  </p:childTnLst>
                                </p:cTn>
                              </p:par>
                              <p:par>
                                <p:cTn id="217" presetID="19" presetClass="entr" presetSubtype="5" fill="hold" grpId="3" nodeType="withEffect">
                                  <p:stCondLst>
                                    <p:cond delay="0"/>
                                  </p:stCondLst>
                                  <p:childTnLst>
                                    <p:set>
                                      <p:cBhvr>
                                        <p:cTn id="218" dur="1" fill="hold">
                                          <p:stCondLst>
                                            <p:cond delay="0"/>
                                          </p:stCondLst>
                                        </p:cTn>
                                        <p:tgtEl>
                                          <p:spTgt spid="25"/>
                                        </p:tgtEl>
                                        <p:attrNameLst>
                                          <p:attrName>style.visibility</p:attrName>
                                        </p:attrNameLst>
                                      </p:cBhvr>
                                      <p:to>
                                        <p:strVal val="visible"/>
                                      </p:to>
                                    </p:set>
                                    <p:anim calcmode="lin" valueType="num">
                                      <p:cBhvr>
                                        <p:cTn id="219" dur="2390" fill="hold"/>
                                        <p:tgtEl>
                                          <p:spTgt spid="25"/>
                                        </p:tgtEl>
                                        <p:attrNameLst>
                                          <p:attrName>ppt_w</p:attrName>
                                        </p:attrNameLst>
                                      </p:cBhvr>
                                      <p:tavLst>
                                        <p:tav tm="0">
                                          <p:val>
                                            <p:strVal val="#ppt_w"/>
                                          </p:val>
                                        </p:tav>
                                        <p:tav tm="100000">
                                          <p:val>
                                            <p:strVal val="#ppt_w"/>
                                          </p:val>
                                        </p:tav>
                                      </p:tavLst>
                                    </p:anim>
                                    <p:anim calcmode="lin" valueType="num">
                                      <p:cBhvr>
                                        <p:cTn id="220" dur="2390" fill="hold"/>
                                        <p:tgtEl>
                                          <p:spTgt spid="25"/>
                                        </p:tgtEl>
                                        <p:attrNameLst>
                                          <p:attrName>ppt_h</p:attrName>
                                        </p:attrNameLst>
                                      </p:cBhvr>
                                      <p:tavLst>
                                        <p:tav tm="0" fmla="#ppt_h*sin(2.5*pi*$)">
                                          <p:val>
                                            <p:fltVal val="0"/>
                                          </p:val>
                                        </p:tav>
                                        <p:tav tm="100000">
                                          <p:val>
                                            <p:fltVal val="1"/>
                                          </p:val>
                                        </p:tav>
                                      </p:tavLst>
                                    </p:anim>
                                  </p:childTnLst>
                                </p:cTn>
                              </p:par>
                              <p:par>
                                <p:cTn id="221" presetID="19" presetClass="entr" presetSubtype="5" fill="hold" grpId="3" nodeType="withEffect">
                                  <p:stCondLst>
                                    <p:cond delay="0"/>
                                  </p:stCondLst>
                                  <p:childTnLst>
                                    <p:set>
                                      <p:cBhvr>
                                        <p:cTn id="222" dur="1" fill="hold">
                                          <p:stCondLst>
                                            <p:cond delay="0"/>
                                          </p:stCondLst>
                                        </p:cTn>
                                        <p:tgtEl>
                                          <p:spTgt spid="24"/>
                                        </p:tgtEl>
                                        <p:attrNameLst>
                                          <p:attrName>style.visibility</p:attrName>
                                        </p:attrNameLst>
                                      </p:cBhvr>
                                      <p:to>
                                        <p:strVal val="visible"/>
                                      </p:to>
                                    </p:set>
                                    <p:anim calcmode="lin" valueType="num">
                                      <p:cBhvr>
                                        <p:cTn id="223" dur="2390" fill="hold"/>
                                        <p:tgtEl>
                                          <p:spTgt spid="24"/>
                                        </p:tgtEl>
                                        <p:attrNameLst>
                                          <p:attrName>ppt_w</p:attrName>
                                        </p:attrNameLst>
                                      </p:cBhvr>
                                      <p:tavLst>
                                        <p:tav tm="0">
                                          <p:val>
                                            <p:strVal val="#ppt_w"/>
                                          </p:val>
                                        </p:tav>
                                        <p:tav tm="100000">
                                          <p:val>
                                            <p:strVal val="#ppt_w"/>
                                          </p:val>
                                        </p:tav>
                                      </p:tavLst>
                                    </p:anim>
                                    <p:anim calcmode="lin" valueType="num">
                                      <p:cBhvr>
                                        <p:cTn id="224" dur="2390" fill="hold"/>
                                        <p:tgtEl>
                                          <p:spTgt spid="24"/>
                                        </p:tgtEl>
                                        <p:attrNameLst>
                                          <p:attrName>ppt_h</p:attrName>
                                        </p:attrNameLst>
                                      </p:cBhvr>
                                      <p:tavLst>
                                        <p:tav tm="0" fmla="#ppt_h*sin(2.5*pi*$)">
                                          <p:val>
                                            <p:fltVal val="0"/>
                                          </p:val>
                                        </p:tav>
                                        <p:tav tm="100000">
                                          <p:val>
                                            <p:fltVal val="1"/>
                                          </p:val>
                                        </p:tav>
                                      </p:tavLst>
                                    </p:anim>
                                  </p:childTnLst>
                                </p:cTn>
                              </p:par>
                              <p:par>
                                <p:cTn id="225" presetID="19" presetClass="entr" presetSubtype="5" fill="hold" grpId="3" nodeType="withEffect">
                                  <p:stCondLst>
                                    <p:cond delay="0"/>
                                  </p:stCondLst>
                                  <p:childTnLst>
                                    <p:set>
                                      <p:cBhvr>
                                        <p:cTn id="226" dur="1" fill="hold">
                                          <p:stCondLst>
                                            <p:cond delay="0"/>
                                          </p:stCondLst>
                                        </p:cTn>
                                        <p:tgtEl>
                                          <p:spTgt spid="26"/>
                                        </p:tgtEl>
                                        <p:attrNameLst>
                                          <p:attrName>style.visibility</p:attrName>
                                        </p:attrNameLst>
                                      </p:cBhvr>
                                      <p:to>
                                        <p:strVal val="visible"/>
                                      </p:to>
                                    </p:set>
                                    <p:anim calcmode="lin" valueType="num">
                                      <p:cBhvr>
                                        <p:cTn id="227" dur="2390" fill="hold"/>
                                        <p:tgtEl>
                                          <p:spTgt spid="26"/>
                                        </p:tgtEl>
                                        <p:attrNameLst>
                                          <p:attrName>ppt_w</p:attrName>
                                        </p:attrNameLst>
                                      </p:cBhvr>
                                      <p:tavLst>
                                        <p:tav tm="0">
                                          <p:val>
                                            <p:strVal val="#ppt_w"/>
                                          </p:val>
                                        </p:tav>
                                        <p:tav tm="100000">
                                          <p:val>
                                            <p:strVal val="#ppt_w"/>
                                          </p:val>
                                        </p:tav>
                                      </p:tavLst>
                                    </p:anim>
                                    <p:anim calcmode="lin" valueType="num">
                                      <p:cBhvr>
                                        <p:cTn id="228" dur="2390" fill="hold"/>
                                        <p:tgtEl>
                                          <p:spTgt spid="26"/>
                                        </p:tgtEl>
                                        <p:attrNameLst>
                                          <p:attrName>ppt_h</p:attrName>
                                        </p:attrNameLst>
                                      </p:cBhvr>
                                      <p:tavLst>
                                        <p:tav tm="0" fmla="#ppt_h*sin(2.5*pi*$)">
                                          <p:val>
                                            <p:fltVal val="0"/>
                                          </p:val>
                                        </p:tav>
                                        <p:tav tm="100000">
                                          <p:val>
                                            <p:fltVal val="1"/>
                                          </p:val>
                                        </p:tav>
                                      </p:tavLst>
                                    </p:anim>
                                  </p:childTnLst>
                                </p:cTn>
                              </p:par>
                              <p:par>
                                <p:cTn id="229" presetID="19" presetClass="entr" presetSubtype="5" fill="hold" grpId="3" nodeType="withEffect">
                                  <p:stCondLst>
                                    <p:cond delay="0"/>
                                  </p:stCondLst>
                                  <p:childTnLst>
                                    <p:set>
                                      <p:cBhvr>
                                        <p:cTn id="230" dur="1" fill="hold">
                                          <p:stCondLst>
                                            <p:cond delay="0"/>
                                          </p:stCondLst>
                                        </p:cTn>
                                        <p:tgtEl>
                                          <p:spTgt spid="27"/>
                                        </p:tgtEl>
                                        <p:attrNameLst>
                                          <p:attrName>style.visibility</p:attrName>
                                        </p:attrNameLst>
                                      </p:cBhvr>
                                      <p:to>
                                        <p:strVal val="visible"/>
                                      </p:to>
                                    </p:set>
                                    <p:anim calcmode="lin" valueType="num">
                                      <p:cBhvr>
                                        <p:cTn id="231" dur="2390" fill="hold"/>
                                        <p:tgtEl>
                                          <p:spTgt spid="27"/>
                                        </p:tgtEl>
                                        <p:attrNameLst>
                                          <p:attrName>ppt_w</p:attrName>
                                        </p:attrNameLst>
                                      </p:cBhvr>
                                      <p:tavLst>
                                        <p:tav tm="0">
                                          <p:val>
                                            <p:strVal val="#ppt_w"/>
                                          </p:val>
                                        </p:tav>
                                        <p:tav tm="100000">
                                          <p:val>
                                            <p:strVal val="#ppt_w"/>
                                          </p:val>
                                        </p:tav>
                                      </p:tavLst>
                                    </p:anim>
                                    <p:anim calcmode="lin" valueType="num">
                                      <p:cBhvr>
                                        <p:cTn id="232" dur="2390" fill="hold"/>
                                        <p:tgtEl>
                                          <p:spTgt spid="27"/>
                                        </p:tgtEl>
                                        <p:attrNameLst>
                                          <p:attrName>ppt_h</p:attrName>
                                        </p:attrNameLst>
                                      </p:cBhvr>
                                      <p:tavLst>
                                        <p:tav tm="0" fmla="#ppt_h*sin(2.5*pi*$)">
                                          <p:val>
                                            <p:fltVal val="0"/>
                                          </p:val>
                                        </p:tav>
                                        <p:tav tm="100000">
                                          <p:val>
                                            <p:fltVal val="1"/>
                                          </p:val>
                                        </p:tav>
                                      </p:tavLst>
                                    </p:anim>
                                  </p:childTnLst>
                                </p:cTn>
                              </p:par>
                              <p:par>
                                <p:cTn id="233" presetID="19" presetClass="entr" presetSubtype="5" fill="hold" grpId="3" nodeType="withEffect">
                                  <p:stCondLst>
                                    <p:cond delay="0"/>
                                  </p:stCondLst>
                                  <p:childTnLst>
                                    <p:set>
                                      <p:cBhvr>
                                        <p:cTn id="234" dur="1" fill="hold">
                                          <p:stCondLst>
                                            <p:cond delay="0"/>
                                          </p:stCondLst>
                                        </p:cTn>
                                        <p:tgtEl>
                                          <p:spTgt spid="28"/>
                                        </p:tgtEl>
                                        <p:attrNameLst>
                                          <p:attrName>style.visibility</p:attrName>
                                        </p:attrNameLst>
                                      </p:cBhvr>
                                      <p:to>
                                        <p:strVal val="visible"/>
                                      </p:to>
                                    </p:set>
                                    <p:anim calcmode="lin" valueType="num">
                                      <p:cBhvr>
                                        <p:cTn id="235" dur="2390" fill="hold"/>
                                        <p:tgtEl>
                                          <p:spTgt spid="28"/>
                                        </p:tgtEl>
                                        <p:attrNameLst>
                                          <p:attrName>ppt_w</p:attrName>
                                        </p:attrNameLst>
                                      </p:cBhvr>
                                      <p:tavLst>
                                        <p:tav tm="0">
                                          <p:val>
                                            <p:strVal val="#ppt_w"/>
                                          </p:val>
                                        </p:tav>
                                        <p:tav tm="100000">
                                          <p:val>
                                            <p:strVal val="#ppt_w"/>
                                          </p:val>
                                        </p:tav>
                                      </p:tavLst>
                                    </p:anim>
                                    <p:anim calcmode="lin" valueType="num">
                                      <p:cBhvr>
                                        <p:cTn id="236" dur="2390" fill="hold"/>
                                        <p:tgtEl>
                                          <p:spTgt spid="28"/>
                                        </p:tgtEl>
                                        <p:attrNameLst>
                                          <p:attrName>ppt_h</p:attrName>
                                        </p:attrNameLst>
                                      </p:cBhvr>
                                      <p:tavLst>
                                        <p:tav tm="0" fmla="#ppt_h*sin(2.5*pi*$)">
                                          <p:val>
                                            <p:fltVal val="0"/>
                                          </p:val>
                                        </p:tav>
                                        <p:tav tm="100000">
                                          <p:val>
                                            <p:fltVal val="1"/>
                                          </p:val>
                                        </p:tav>
                                      </p:tavLst>
                                    </p:anim>
                                  </p:childTnLst>
                                </p:cTn>
                              </p:par>
                              <p:par>
                                <p:cTn id="237" presetID="19" presetClass="entr" presetSubtype="5" fill="hold" grpId="3" nodeType="withEffect">
                                  <p:stCondLst>
                                    <p:cond delay="0"/>
                                  </p:stCondLst>
                                  <p:childTnLst>
                                    <p:set>
                                      <p:cBhvr>
                                        <p:cTn id="238" dur="1" fill="hold">
                                          <p:stCondLst>
                                            <p:cond delay="0"/>
                                          </p:stCondLst>
                                        </p:cTn>
                                        <p:tgtEl>
                                          <p:spTgt spid="29"/>
                                        </p:tgtEl>
                                        <p:attrNameLst>
                                          <p:attrName>style.visibility</p:attrName>
                                        </p:attrNameLst>
                                      </p:cBhvr>
                                      <p:to>
                                        <p:strVal val="visible"/>
                                      </p:to>
                                    </p:set>
                                    <p:anim calcmode="lin" valueType="num">
                                      <p:cBhvr>
                                        <p:cTn id="239" dur="2390" fill="hold"/>
                                        <p:tgtEl>
                                          <p:spTgt spid="29"/>
                                        </p:tgtEl>
                                        <p:attrNameLst>
                                          <p:attrName>ppt_w</p:attrName>
                                        </p:attrNameLst>
                                      </p:cBhvr>
                                      <p:tavLst>
                                        <p:tav tm="0">
                                          <p:val>
                                            <p:strVal val="#ppt_w"/>
                                          </p:val>
                                        </p:tav>
                                        <p:tav tm="100000">
                                          <p:val>
                                            <p:strVal val="#ppt_w"/>
                                          </p:val>
                                        </p:tav>
                                      </p:tavLst>
                                    </p:anim>
                                    <p:anim calcmode="lin" valueType="num">
                                      <p:cBhvr>
                                        <p:cTn id="240" dur="2390" fill="hold"/>
                                        <p:tgtEl>
                                          <p:spTgt spid="29"/>
                                        </p:tgtEl>
                                        <p:attrNameLst>
                                          <p:attrName>ppt_h</p:attrName>
                                        </p:attrNameLst>
                                      </p:cBhvr>
                                      <p:tavLst>
                                        <p:tav tm="0" fmla="#ppt_h*sin(2.5*pi*$)">
                                          <p:val>
                                            <p:fltVal val="0"/>
                                          </p:val>
                                        </p:tav>
                                        <p:tav tm="100000">
                                          <p:val>
                                            <p:fltVal val="1"/>
                                          </p:val>
                                        </p:tav>
                                      </p:tavLst>
                                    </p:anim>
                                  </p:childTnLst>
                                </p:cTn>
                              </p:par>
                              <p:par>
                                <p:cTn id="241" presetID="19" presetClass="entr" presetSubtype="5" fill="hold" grpId="3" nodeType="withEffect">
                                  <p:stCondLst>
                                    <p:cond delay="0"/>
                                  </p:stCondLst>
                                  <p:childTnLst>
                                    <p:set>
                                      <p:cBhvr>
                                        <p:cTn id="242" dur="1" fill="hold">
                                          <p:stCondLst>
                                            <p:cond delay="0"/>
                                          </p:stCondLst>
                                        </p:cTn>
                                        <p:tgtEl>
                                          <p:spTgt spid="30"/>
                                        </p:tgtEl>
                                        <p:attrNameLst>
                                          <p:attrName>style.visibility</p:attrName>
                                        </p:attrNameLst>
                                      </p:cBhvr>
                                      <p:to>
                                        <p:strVal val="visible"/>
                                      </p:to>
                                    </p:set>
                                    <p:anim calcmode="lin" valueType="num">
                                      <p:cBhvr>
                                        <p:cTn id="243" dur="2390" fill="hold"/>
                                        <p:tgtEl>
                                          <p:spTgt spid="30"/>
                                        </p:tgtEl>
                                        <p:attrNameLst>
                                          <p:attrName>ppt_w</p:attrName>
                                        </p:attrNameLst>
                                      </p:cBhvr>
                                      <p:tavLst>
                                        <p:tav tm="0">
                                          <p:val>
                                            <p:strVal val="#ppt_w"/>
                                          </p:val>
                                        </p:tav>
                                        <p:tav tm="100000">
                                          <p:val>
                                            <p:strVal val="#ppt_w"/>
                                          </p:val>
                                        </p:tav>
                                      </p:tavLst>
                                    </p:anim>
                                    <p:anim calcmode="lin" valueType="num">
                                      <p:cBhvr>
                                        <p:cTn id="244" dur="2390" fill="hold"/>
                                        <p:tgtEl>
                                          <p:spTgt spid="30"/>
                                        </p:tgtEl>
                                        <p:attrNameLst>
                                          <p:attrName>ppt_h</p:attrName>
                                        </p:attrNameLst>
                                      </p:cBhvr>
                                      <p:tavLst>
                                        <p:tav tm="0" fmla="#ppt_h*sin(2.5*pi*$)">
                                          <p:val>
                                            <p:fltVal val="0"/>
                                          </p:val>
                                        </p:tav>
                                        <p:tav tm="100000">
                                          <p:val>
                                            <p:fltVal val="1"/>
                                          </p:val>
                                        </p:tav>
                                      </p:tavLst>
                                    </p:anim>
                                  </p:childTnLst>
                                </p:cTn>
                              </p:par>
                              <p:par>
                                <p:cTn id="245" presetID="19" presetClass="entr" presetSubtype="5" fill="hold" grpId="3" nodeType="withEffect">
                                  <p:stCondLst>
                                    <p:cond delay="0"/>
                                  </p:stCondLst>
                                  <p:childTnLst>
                                    <p:set>
                                      <p:cBhvr>
                                        <p:cTn id="246" dur="1" fill="hold">
                                          <p:stCondLst>
                                            <p:cond delay="0"/>
                                          </p:stCondLst>
                                        </p:cTn>
                                        <p:tgtEl>
                                          <p:spTgt spid="31"/>
                                        </p:tgtEl>
                                        <p:attrNameLst>
                                          <p:attrName>style.visibility</p:attrName>
                                        </p:attrNameLst>
                                      </p:cBhvr>
                                      <p:to>
                                        <p:strVal val="visible"/>
                                      </p:to>
                                    </p:set>
                                    <p:anim calcmode="lin" valueType="num">
                                      <p:cBhvr>
                                        <p:cTn id="247" dur="2390" fill="hold"/>
                                        <p:tgtEl>
                                          <p:spTgt spid="31"/>
                                        </p:tgtEl>
                                        <p:attrNameLst>
                                          <p:attrName>ppt_w</p:attrName>
                                        </p:attrNameLst>
                                      </p:cBhvr>
                                      <p:tavLst>
                                        <p:tav tm="0">
                                          <p:val>
                                            <p:strVal val="#ppt_w"/>
                                          </p:val>
                                        </p:tav>
                                        <p:tav tm="100000">
                                          <p:val>
                                            <p:strVal val="#ppt_w"/>
                                          </p:val>
                                        </p:tav>
                                      </p:tavLst>
                                    </p:anim>
                                    <p:anim calcmode="lin" valueType="num">
                                      <p:cBhvr>
                                        <p:cTn id="248" dur="2390" fill="hold"/>
                                        <p:tgtEl>
                                          <p:spTgt spid="31"/>
                                        </p:tgtEl>
                                        <p:attrNameLst>
                                          <p:attrName>ppt_h</p:attrName>
                                        </p:attrNameLst>
                                      </p:cBhvr>
                                      <p:tavLst>
                                        <p:tav tm="0" fmla="#ppt_h*sin(2.5*pi*$)">
                                          <p:val>
                                            <p:fltVal val="0"/>
                                          </p:val>
                                        </p:tav>
                                        <p:tav tm="100000">
                                          <p:val>
                                            <p:fltVal val="1"/>
                                          </p:val>
                                        </p:tav>
                                      </p:tavLst>
                                    </p:anim>
                                  </p:childTnLst>
                                </p:cTn>
                              </p:par>
                              <p:par>
                                <p:cTn id="249" presetID="19" presetClass="entr" presetSubtype="5" fill="hold" grpId="3" nodeType="withEffect">
                                  <p:stCondLst>
                                    <p:cond delay="0"/>
                                  </p:stCondLst>
                                  <p:childTnLst>
                                    <p:set>
                                      <p:cBhvr>
                                        <p:cTn id="250" dur="1" fill="hold">
                                          <p:stCondLst>
                                            <p:cond delay="0"/>
                                          </p:stCondLst>
                                        </p:cTn>
                                        <p:tgtEl>
                                          <p:spTgt spid="32"/>
                                        </p:tgtEl>
                                        <p:attrNameLst>
                                          <p:attrName>style.visibility</p:attrName>
                                        </p:attrNameLst>
                                      </p:cBhvr>
                                      <p:to>
                                        <p:strVal val="visible"/>
                                      </p:to>
                                    </p:set>
                                    <p:anim calcmode="lin" valueType="num">
                                      <p:cBhvr>
                                        <p:cTn id="251" dur="2390" fill="hold"/>
                                        <p:tgtEl>
                                          <p:spTgt spid="32"/>
                                        </p:tgtEl>
                                        <p:attrNameLst>
                                          <p:attrName>ppt_w</p:attrName>
                                        </p:attrNameLst>
                                      </p:cBhvr>
                                      <p:tavLst>
                                        <p:tav tm="0">
                                          <p:val>
                                            <p:strVal val="#ppt_w"/>
                                          </p:val>
                                        </p:tav>
                                        <p:tav tm="100000">
                                          <p:val>
                                            <p:strVal val="#ppt_w"/>
                                          </p:val>
                                        </p:tav>
                                      </p:tavLst>
                                    </p:anim>
                                    <p:anim calcmode="lin" valueType="num">
                                      <p:cBhvr>
                                        <p:cTn id="252" dur="2390" fill="hold"/>
                                        <p:tgtEl>
                                          <p:spTgt spid="32"/>
                                        </p:tgtEl>
                                        <p:attrNameLst>
                                          <p:attrName>ppt_h</p:attrName>
                                        </p:attrNameLst>
                                      </p:cBhvr>
                                      <p:tavLst>
                                        <p:tav tm="0" fmla="#ppt_h*sin(2.5*pi*$)">
                                          <p:val>
                                            <p:fltVal val="0"/>
                                          </p:val>
                                        </p:tav>
                                        <p:tav tm="100000">
                                          <p:val>
                                            <p:fltVal val="1"/>
                                          </p:val>
                                        </p:tav>
                                      </p:tavLst>
                                    </p:anim>
                                  </p:childTnLst>
                                </p:cTn>
                              </p:par>
                              <p:par>
                                <p:cTn id="253" presetID="19" presetClass="entr" presetSubtype="5" fill="hold" grpId="3" nodeType="withEffect">
                                  <p:stCondLst>
                                    <p:cond delay="0"/>
                                  </p:stCondLst>
                                  <p:childTnLst>
                                    <p:set>
                                      <p:cBhvr>
                                        <p:cTn id="254" dur="1" fill="hold">
                                          <p:stCondLst>
                                            <p:cond delay="0"/>
                                          </p:stCondLst>
                                        </p:cTn>
                                        <p:tgtEl>
                                          <p:spTgt spid="33"/>
                                        </p:tgtEl>
                                        <p:attrNameLst>
                                          <p:attrName>style.visibility</p:attrName>
                                        </p:attrNameLst>
                                      </p:cBhvr>
                                      <p:to>
                                        <p:strVal val="visible"/>
                                      </p:to>
                                    </p:set>
                                    <p:anim calcmode="lin" valueType="num">
                                      <p:cBhvr>
                                        <p:cTn id="255" dur="2390" fill="hold"/>
                                        <p:tgtEl>
                                          <p:spTgt spid="33"/>
                                        </p:tgtEl>
                                        <p:attrNameLst>
                                          <p:attrName>ppt_w</p:attrName>
                                        </p:attrNameLst>
                                      </p:cBhvr>
                                      <p:tavLst>
                                        <p:tav tm="0">
                                          <p:val>
                                            <p:strVal val="#ppt_w"/>
                                          </p:val>
                                        </p:tav>
                                        <p:tav tm="100000">
                                          <p:val>
                                            <p:strVal val="#ppt_w"/>
                                          </p:val>
                                        </p:tav>
                                      </p:tavLst>
                                    </p:anim>
                                    <p:anim calcmode="lin" valueType="num">
                                      <p:cBhvr>
                                        <p:cTn id="256" dur="2390" fill="hold"/>
                                        <p:tgtEl>
                                          <p:spTgt spid="33"/>
                                        </p:tgtEl>
                                        <p:attrNameLst>
                                          <p:attrName>ppt_h</p:attrName>
                                        </p:attrNameLst>
                                      </p:cBhvr>
                                      <p:tavLst>
                                        <p:tav tm="0" fmla="#ppt_h*sin(2.5*pi*$)">
                                          <p:val>
                                            <p:fltVal val="0"/>
                                          </p:val>
                                        </p:tav>
                                        <p:tav tm="100000">
                                          <p:val>
                                            <p:fltVal val="1"/>
                                          </p:val>
                                        </p:tav>
                                      </p:tavLst>
                                    </p:anim>
                                  </p:childTnLst>
                                </p:cTn>
                              </p:par>
                              <p:par>
                                <p:cTn id="257" presetID="19" presetClass="entr" presetSubtype="5" fill="hold" grpId="3" nodeType="withEffect">
                                  <p:stCondLst>
                                    <p:cond delay="0"/>
                                  </p:stCondLst>
                                  <p:childTnLst>
                                    <p:set>
                                      <p:cBhvr>
                                        <p:cTn id="258" dur="1" fill="hold">
                                          <p:stCondLst>
                                            <p:cond delay="0"/>
                                          </p:stCondLst>
                                        </p:cTn>
                                        <p:tgtEl>
                                          <p:spTgt spid="34"/>
                                        </p:tgtEl>
                                        <p:attrNameLst>
                                          <p:attrName>style.visibility</p:attrName>
                                        </p:attrNameLst>
                                      </p:cBhvr>
                                      <p:to>
                                        <p:strVal val="visible"/>
                                      </p:to>
                                    </p:set>
                                    <p:anim calcmode="lin" valueType="num">
                                      <p:cBhvr>
                                        <p:cTn id="259" dur="2390" fill="hold"/>
                                        <p:tgtEl>
                                          <p:spTgt spid="34"/>
                                        </p:tgtEl>
                                        <p:attrNameLst>
                                          <p:attrName>ppt_w</p:attrName>
                                        </p:attrNameLst>
                                      </p:cBhvr>
                                      <p:tavLst>
                                        <p:tav tm="0">
                                          <p:val>
                                            <p:strVal val="#ppt_w"/>
                                          </p:val>
                                        </p:tav>
                                        <p:tav tm="100000">
                                          <p:val>
                                            <p:strVal val="#ppt_w"/>
                                          </p:val>
                                        </p:tav>
                                      </p:tavLst>
                                    </p:anim>
                                    <p:anim calcmode="lin" valueType="num">
                                      <p:cBhvr>
                                        <p:cTn id="260" dur="2390" fill="hold"/>
                                        <p:tgtEl>
                                          <p:spTgt spid="34"/>
                                        </p:tgtEl>
                                        <p:attrNameLst>
                                          <p:attrName>ppt_h</p:attrName>
                                        </p:attrNameLst>
                                      </p:cBhvr>
                                      <p:tavLst>
                                        <p:tav tm="0" fmla="#ppt_h*sin(2.5*pi*$)">
                                          <p:val>
                                            <p:fltVal val="0"/>
                                          </p:val>
                                        </p:tav>
                                        <p:tav tm="100000">
                                          <p:val>
                                            <p:fltVal val="1"/>
                                          </p:val>
                                        </p:tav>
                                      </p:tavLst>
                                    </p:anim>
                                  </p:childTnLst>
                                </p:cTn>
                              </p:par>
                              <p:par>
                                <p:cTn id="261" presetID="9" presetClass="emph" presetSubtype="0" nodeType="withEffect">
                                  <p:stCondLst>
                                    <p:cond delay="0"/>
                                  </p:stCondLst>
                                  <p:childTnLst>
                                    <p:set>
                                      <p:cBhvr rctx="PPT">
                                        <p:cTn id="262" dur="indefinite"/>
                                        <p:tgtEl>
                                          <p:spTgt spid="44"/>
                                        </p:tgtEl>
                                        <p:attrNameLst>
                                          <p:attrName>style.opacity</p:attrName>
                                        </p:attrNameLst>
                                      </p:cBhvr>
                                      <p:to>
                                        <p:strVal val="0"/>
                                      </p:to>
                                    </p:set>
                                    <p:animEffect filter="image" prLst="opacity: 0">
                                      <p:cBhvr rctx="IE">
                                        <p:cTn id="263" dur="indefinite"/>
                                        <p:tgtEl>
                                          <p:spTgt spid="44"/>
                                        </p:tgtEl>
                                      </p:cBhvr>
                                    </p:animEffect>
                                  </p:childTnLst>
                                </p:cTn>
                              </p:par>
                            </p:childTnLst>
                          </p:cTn>
                        </p:par>
                        <p:par>
                          <p:cTn id="264" fill="hold">
                            <p:stCondLst>
                              <p:cond delay="2390"/>
                            </p:stCondLst>
                            <p:childTnLst>
                              <p:par>
                                <p:cTn id="265" presetID="2" presetClass="exit" presetSubtype="8" fill="hold" grpId="1" nodeType="afterEffect">
                                  <p:stCondLst>
                                    <p:cond delay="0"/>
                                  </p:stCondLst>
                                  <p:childTnLst>
                                    <p:anim calcmode="lin" valueType="num">
                                      <p:cBhvr additive="base">
                                        <p:cTn id="266" dur="2390"/>
                                        <p:tgtEl>
                                          <p:spTgt spid="3"/>
                                        </p:tgtEl>
                                        <p:attrNameLst>
                                          <p:attrName>ppt_x</p:attrName>
                                        </p:attrNameLst>
                                      </p:cBhvr>
                                      <p:tavLst>
                                        <p:tav tm="0">
                                          <p:val>
                                            <p:strVal val="ppt_x"/>
                                          </p:val>
                                        </p:tav>
                                        <p:tav tm="100000">
                                          <p:val>
                                            <p:strVal val="0-ppt_w/2"/>
                                          </p:val>
                                        </p:tav>
                                      </p:tavLst>
                                    </p:anim>
                                    <p:anim calcmode="lin" valueType="num">
                                      <p:cBhvr additive="base">
                                        <p:cTn id="267" dur="2390"/>
                                        <p:tgtEl>
                                          <p:spTgt spid="3"/>
                                        </p:tgtEl>
                                        <p:attrNameLst>
                                          <p:attrName>ppt_y</p:attrName>
                                        </p:attrNameLst>
                                      </p:cBhvr>
                                      <p:tavLst>
                                        <p:tav tm="0">
                                          <p:val>
                                            <p:strVal val="ppt_y"/>
                                          </p:val>
                                        </p:tav>
                                        <p:tav tm="100000">
                                          <p:val>
                                            <p:strVal val="ppt_y"/>
                                          </p:val>
                                        </p:tav>
                                      </p:tavLst>
                                    </p:anim>
                                    <p:set>
                                      <p:cBhvr>
                                        <p:cTn id="268" dur="1" fill="hold">
                                          <p:stCondLst>
                                            <p:cond delay="2389"/>
                                          </p:stCondLst>
                                        </p:cTn>
                                        <p:tgtEl>
                                          <p:spTgt spid="3"/>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390"/>
                                        <p:tgtEl>
                                          <p:spTgt spid="4"/>
                                        </p:tgtEl>
                                        <p:attrNameLst>
                                          <p:attrName>ppt_x</p:attrName>
                                        </p:attrNameLst>
                                      </p:cBhvr>
                                      <p:tavLst>
                                        <p:tav tm="0">
                                          <p:val>
                                            <p:strVal val="ppt_x"/>
                                          </p:val>
                                        </p:tav>
                                        <p:tav tm="100000">
                                          <p:val>
                                            <p:strVal val="0-ppt_w/2"/>
                                          </p:val>
                                        </p:tav>
                                      </p:tavLst>
                                    </p:anim>
                                    <p:anim calcmode="lin" valueType="num">
                                      <p:cBhvr additive="base">
                                        <p:cTn id="271" dur="2390"/>
                                        <p:tgtEl>
                                          <p:spTgt spid="4"/>
                                        </p:tgtEl>
                                        <p:attrNameLst>
                                          <p:attrName>ppt_y</p:attrName>
                                        </p:attrNameLst>
                                      </p:cBhvr>
                                      <p:tavLst>
                                        <p:tav tm="0">
                                          <p:val>
                                            <p:strVal val="ppt_y"/>
                                          </p:val>
                                        </p:tav>
                                        <p:tav tm="100000">
                                          <p:val>
                                            <p:strVal val="ppt_y"/>
                                          </p:val>
                                        </p:tav>
                                      </p:tavLst>
                                    </p:anim>
                                    <p:set>
                                      <p:cBhvr>
                                        <p:cTn id="272" dur="1" fill="hold">
                                          <p:stCondLst>
                                            <p:cond delay="2389"/>
                                          </p:stCondLst>
                                        </p:cTn>
                                        <p:tgtEl>
                                          <p:spTgt spid="4"/>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390"/>
                                        <p:tgtEl>
                                          <p:spTgt spid="5"/>
                                        </p:tgtEl>
                                        <p:attrNameLst>
                                          <p:attrName>ppt_x</p:attrName>
                                        </p:attrNameLst>
                                      </p:cBhvr>
                                      <p:tavLst>
                                        <p:tav tm="0">
                                          <p:val>
                                            <p:strVal val="ppt_x"/>
                                          </p:val>
                                        </p:tav>
                                        <p:tav tm="100000">
                                          <p:val>
                                            <p:strVal val="0-ppt_w/2"/>
                                          </p:val>
                                        </p:tav>
                                      </p:tavLst>
                                    </p:anim>
                                    <p:anim calcmode="lin" valueType="num">
                                      <p:cBhvr additive="base">
                                        <p:cTn id="275" dur="2390"/>
                                        <p:tgtEl>
                                          <p:spTgt spid="5"/>
                                        </p:tgtEl>
                                        <p:attrNameLst>
                                          <p:attrName>ppt_y</p:attrName>
                                        </p:attrNameLst>
                                      </p:cBhvr>
                                      <p:tavLst>
                                        <p:tav tm="0">
                                          <p:val>
                                            <p:strVal val="ppt_y"/>
                                          </p:val>
                                        </p:tav>
                                        <p:tav tm="100000">
                                          <p:val>
                                            <p:strVal val="ppt_y"/>
                                          </p:val>
                                        </p:tav>
                                      </p:tavLst>
                                    </p:anim>
                                    <p:set>
                                      <p:cBhvr>
                                        <p:cTn id="276" dur="1" fill="hold">
                                          <p:stCondLst>
                                            <p:cond delay="2389"/>
                                          </p:stCondLst>
                                        </p:cTn>
                                        <p:tgtEl>
                                          <p:spTgt spid="5"/>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390"/>
                                        <p:tgtEl>
                                          <p:spTgt spid="6"/>
                                        </p:tgtEl>
                                        <p:attrNameLst>
                                          <p:attrName>ppt_x</p:attrName>
                                        </p:attrNameLst>
                                      </p:cBhvr>
                                      <p:tavLst>
                                        <p:tav tm="0">
                                          <p:val>
                                            <p:strVal val="ppt_x"/>
                                          </p:val>
                                        </p:tav>
                                        <p:tav tm="100000">
                                          <p:val>
                                            <p:strVal val="0-ppt_w/2"/>
                                          </p:val>
                                        </p:tav>
                                      </p:tavLst>
                                    </p:anim>
                                    <p:anim calcmode="lin" valueType="num">
                                      <p:cBhvr additive="base">
                                        <p:cTn id="279" dur="2390"/>
                                        <p:tgtEl>
                                          <p:spTgt spid="6"/>
                                        </p:tgtEl>
                                        <p:attrNameLst>
                                          <p:attrName>ppt_y</p:attrName>
                                        </p:attrNameLst>
                                      </p:cBhvr>
                                      <p:tavLst>
                                        <p:tav tm="0">
                                          <p:val>
                                            <p:strVal val="ppt_y"/>
                                          </p:val>
                                        </p:tav>
                                        <p:tav tm="100000">
                                          <p:val>
                                            <p:strVal val="ppt_y"/>
                                          </p:val>
                                        </p:tav>
                                      </p:tavLst>
                                    </p:anim>
                                    <p:set>
                                      <p:cBhvr>
                                        <p:cTn id="280" dur="1" fill="hold">
                                          <p:stCondLst>
                                            <p:cond delay="2389"/>
                                          </p:stCondLst>
                                        </p:cTn>
                                        <p:tgtEl>
                                          <p:spTgt spid="6"/>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2390"/>
                                        <p:tgtEl>
                                          <p:spTgt spid="7"/>
                                        </p:tgtEl>
                                        <p:attrNameLst>
                                          <p:attrName>ppt_x</p:attrName>
                                        </p:attrNameLst>
                                      </p:cBhvr>
                                      <p:tavLst>
                                        <p:tav tm="0">
                                          <p:val>
                                            <p:strVal val="ppt_x"/>
                                          </p:val>
                                        </p:tav>
                                        <p:tav tm="100000">
                                          <p:val>
                                            <p:strVal val="0-ppt_w/2"/>
                                          </p:val>
                                        </p:tav>
                                      </p:tavLst>
                                    </p:anim>
                                    <p:anim calcmode="lin" valueType="num">
                                      <p:cBhvr additive="base">
                                        <p:cTn id="283" dur="2390"/>
                                        <p:tgtEl>
                                          <p:spTgt spid="7"/>
                                        </p:tgtEl>
                                        <p:attrNameLst>
                                          <p:attrName>ppt_y</p:attrName>
                                        </p:attrNameLst>
                                      </p:cBhvr>
                                      <p:tavLst>
                                        <p:tav tm="0">
                                          <p:val>
                                            <p:strVal val="ppt_y"/>
                                          </p:val>
                                        </p:tav>
                                        <p:tav tm="100000">
                                          <p:val>
                                            <p:strVal val="ppt_y"/>
                                          </p:val>
                                        </p:tav>
                                      </p:tavLst>
                                    </p:anim>
                                    <p:set>
                                      <p:cBhvr>
                                        <p:cTn id="284" dur="1" fill="hold">
                                          <p:stCondLst>
                                            <p:cond delay="2389"/>
                                          </p:stCondLst>
                                        </p:cTn>
                                        <p:tgtEl>
                                          <p:spTgt spid="7"/>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2390"/>
                                        <p:tgtEl>
                                          <p:spTgt spid="8"/>
                                        </p:tgtEl>
                                        <p:attrNameLst>
                                          <p:attrName>ppt_x</p:attrName>
                                        </p:attrNameLst>
                                      </p:cBhvr>
                                      <p:tavLst>
                                        <p:tav tm="0">
                                          <p:val>
                                            <p:strVal val="ppt_x"/>
                                          </p:val>
                                        </p:tav>
                                        <p:tav tm="100000">
                                          <p:val>
                                            <p:strVal val="0-ppt_w/2"/>
                                          </p:val>
                                        </p:tav>
                                      </p:tavLst>
                                    </p:anim>
                                    <p:anim calcmode="lin" valueType="num">
                                      <p:cBhvr additive="base">
                                        <p:cTn id="287" dur="2390"/>
                                        <p:tgtEl>
                                          <p:spTgt spid="8"/>
                                        </p:tgtEl>
                                        <p:attrNameLst>
                                          <p:attrName>ppt_y</p:attrName>
                                        </p:attrNameLst>
                                      </p:cBhvr>
                                      <p:tavLst>
                                        <p:tav tm="0">
                                          <p:val>
                                            <p:strVal val="ppt_y"/>
                                          </p:val>
                                        </p:tav>
                                        <p:tav tm="100000">
                                          <p:val>
                                            <p:strVal val="ppt_y"/>
                                          </p:val>
                                        </p:tav>
                                      </p:tavLst>
                                    </p:anim>
                                    <p:set>
                                      <p:cBhvr>
                                        <p:cTn id="288" dur="1" fill="hold">
                                          <p:stCondLst>
                                            <p:cond delay="2389"/>
                                          </p:stCondLst>
                                        </p:cTn>
                                        <p:tgtEl>
                                          <p:spTgt spid="8"/>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2390"/>
                                        <p:tgtEl>
                                          <p:spTgt spid="9"/>
                                        </p:tgtEl>
                                        <p:attrNameLst>
                                          <p:attrName>ppt_x</p:attrName>
                                        </p:attrNameLst>
                                      </p:cBhvr>
                                      <p:tavLst>
                                        <p:tav tm="0">
                                          <p:val>
                                            <p:strVal val="ppt_x"/>
                                          </p:val>
                                        </p:tav>
                                        <p:tav tm="100000">
                                          <p:val>
                                            <p:strVal val="0-ppt_w/2"/>
                                          </p:val>
                                        </p:tav>
                                      </p:tavLst>
                                    </p:anim>
                                    <p:anim calcmode="lin" valueType="num">
                                      <p:cBhvr additive="base">
                                        <p:cTn id="291" dur="2390"/>
                                        <p:tgtEl>
                                          <p:spTgt spid="9"/>
                                        </p:tgtEl>
                                        <p:attrNameLst>
                                          <p:attrName>ppt_y</p:attrName>
                                        </p:attrNameLst>
                                      </p:cBhvr>
                                      <p:tavLst>
                                        <p:tav tm="0">
                                          <p:val>
                                            <p:strVal val="ppt_y"/>
                                          </p:val>
                                        </p:tav>
                                        <p:tav tm="100000">
                                          <p:val>
                                            <p:strVal val="ppt_y"/>
                                          </p:val>
                                        </p:tav>
                                      </p:tavLst>
                                    </p:anim>
                                    <p:set>
                                      <p:cBhvr>
                                        <p:cTn id="292" dur="1" fill="hold">
                                          <p:stCondLst>
                                            <p:cond delay="2389"/>
                                          </p:stCondLst>
                                        </p:cTn>
                                        <p:tgtEl>
                                          <p:spTgt spid="9"/>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2390"/>
                                        <p:tgtEl>
                                          <p:spTgt spid="10"/>
                                        </p:tgtEl>
                                        <p:attrNameLst>
                                          <p:attrName>ppt_x</p:attrName>
                                        </p:attrNameLst>
                                      </p:cBhvr>
                                      <p:tavLst>
                                        <p:tav tm="0">
                                          <p:val>
                                            <p:strVal val="ppt_x"/>
                                          </p:val>
                                        </p:tav>
                                        <p:tav tm="100000">
                                          <p:val>
                                            <p:strVal val="0-ppt_w/2"/>
                                          </p:val>
                                        </p:tav>
                                      </p:tavLst>
                                    </p:anim>
                                    <p:anim calcmode="lin" valueType="num">
                                      <p:cBhvr additive="base">
                                        <p:cTn id="295" dur="2390"/>
                                        <p:tgtEl>
                                          <p:spTgt spid="10"/>
                                        </p:tgtEl>
                                        <p:attrNameLst>
                                          <p:attrName>ppt_y</p:attrName>
                                        </p:attrNameLst>
                                      </p:cBhvr>
                                      <p:tavLst>
                                        <p:tav tm="0">
                                          <p:val>
                                            <p:strVal val="ppt_y"/>
                                          </p:val>
                                        </p:tav>
                                        <p:tav tm="100000">
                                          <p:val>
                                            <p:strVal val="ppt_y"/>
                                          </p:val>
                                        </p:tav>
                                      </p:tavLst>
                                    </p:anim>
                                    <p:set>
                                      <p:cBhvr>
                                        <p:cTn id="296" dur="1" fill="hold">
                                          <p:stCondLst>
                                            <p:cond delay="2389"/>
                                          </p:stCondLst>
                                        </p:cTn>
                                        <p:tgtEl>
                                          <p:spTgt spid="10"/>
                                        </p:tgtEl>
                                        <p:attrNameLst>
                                          <p:attrName>style.visibility</p:attrName>
                                        </p:attrNameLst>
                                      </p:cBhvr>
                                      <p:to>
                                        <p:strVal val="hidden"/>
                                      </p:to>
                                    </p:set>
                                  </p:childTnLst>
                                </p:cTn>
                              </p:par>
                              <p:par>
                                <p:cTn id="297" presetID="3" presetClass="exit" presetSubtype="5" fill="hold" grpId="2" nodeType="withEffect">
                                  <p:stCondLst>
                                    <p:cond delay="0"/>
                                  </p:stCondLst>
                                  <p:childTnLst>
                                    <p:animEffect transition="out" filter="blinds(vertical)">
                                      <p:cBhvr>
                                        <p:cTn id="298" dur="2390"/>
                                        <p:tgtEl>
                                          <p:spTgt spid="3"/>
                                        </p:tgtEl>
                                      </p:cBhvr>
                                    </p:animEffect>
                                    <p:set>
                                      <p:cBhvr>
                                        <p:cTn id="299" dur="1" fill="hold">
                                          <p:stCondLst>
                                            <p:cond delay="2389"/>
                                          </p:stCondLst>
                                        </p:cTn>
                                        <p:tgtEl>
                                          <p:spTgt spid="3"/>
                                        </p:tgtEl>
                                        <p:attrNameLst>
                                          <p:attrName>style.visibility</p:attrName>
                                        </p:attrNameLst>
                                      </p:cBhvr>
                                      <p:to>
                                        <p:strVal val="hidden"/>
                                      </p:to>
                                    </p:set>
                                  </p:childTnLst>
                                </p:cTn>
                              </p:par>
                              <p:par>
                                <p:cTn id="300" presetID="3" presetClass="exit" presetSubtype="5" fill="hold" grpId="2" nodeType="withEffect">
                                  <p:stCondLst>
                                    <p:cond delay="0"/>
                                  </p:stCondLst>
                                  <p:childTnLst>
                                    <p:animEffect transition="out" filter="blinds(vertical)">
                                      <p:cBhvr>
                                        <p:cTn id="301" dur="2390"/>
                                        <p:tgtEl>
                                          <p:spTgt spid="4"/>
                                        </p:tgtEl>
                                      </p:cBhvr>
                                    </p:animEffect>
                                    <p:set>
                                      <p:cBhvr>
                                        <p:cTn id="302" dur="1" fill="hold">
                                          <p:stCondLst>
                                            <p:cond delay="2389"/>
                                          </p:stCondLst>
                                        </p:cTn>
                                        <p:tgtEl>
                                          <p:spTgt spid="4"/>
                                        </p:tgtEl>
                                        <p:attrNameLst>
                                          <p:attrName>style.visibility</p:attrName>
                                        </p:attrNameLst>
                                      </p:cBhvr>
                                      <p:to>
                                        <p:strVal val="hidden"/>
                                      </p:to>
                                    </p:set>
                                  </p:childTnLst>
                                </p:cTn>
                              </p:par>
                              <p:par>
                                <p:cTn id="303" presetID="3" presetClass="exit" presetSubtype="5" fill="hold" grpId="2" nodeType="withEffect">
                                  <p:stCondLst>
                                    <p:cond delay="0"/>
                                  </p:stCondLst>
                                  <p:childTnLst>
                                    <p:animEffect transition="out" filter="blinds(vertical)">
                                      <p:cBhvr>
                                        <p:cTn id="304" dur="2390"/>
                                        <p:tgtEl>
                                          <p:spTgt spid="5"/>
                                        </p:tgtEl>
                                      </p:cBhvr>
                                    </p:animEffect>
                                    <p:set>
                                      <p:cBhvr>
                                        <p:cTn id="305" dur="1" fill="hold">
                                          <p:stCondLst>
                                            <p:cond delay="2389"/>
                                          </p:stCondLst>
                                        </p:cTn>
                                        <p:tgtEl>
                                          <p:spTgt spid="5"/>
                                        </p:tgtEl>
                                        <p:attrNameLst>
                                          <p:attrName>style.visibility</p:attrName>
                                        </p:attrNameLst>
                                      </p:cBhvr>
                                      <p:to>
                                        <p:strVal val="hidden"/>
                                      </p:to>
                                    </p:set>
                                  </p:childTnLst>
                                </p:cTn>
                              </p:par>
                              <p:par>
                                <p:cTn id="306" presetID="3" presetClass="exit" presetSubtype="5" fill="hold" grpId="2" nodeType="withEffect">
                                  <p:stCondLst>
                                    <p:cond delay="0"/>
                                  </p:stCondLst>
                                  <p:childTnLst>
                                    <p:animEffect transition="out" filter="blinds(vertical)">
                                      <p:cBhvr>
                                        <p:cTn id="307" dur="2390"/>
                                        <p:tgtEl>
                                          <p:spTgt spid="6"/>
                                        </p:tgtEl>
                                      </p:cBhvr>
                                    </p:animEffect>
                                    <p:set>
                                      <p:cBhvr>
                                        <p:cTn id="308" dur="1" fill="hold">
                                          <p:stCondLst>
                                            <p:cond delay="2389"/>
                                          </p:stCondLst>
                                        </p:cTn>
                                        <p:tgtEl>
                                          <p:spTgt spid="6"/>
                                        </p:tgtEl>
                                        <p:attrNameLst>
                                          <p:attrName>style.visibility</p:attrName>
                                        </p:attrNameLst>
                                      </p:cBhvr>
                                      <p:to>
                                        <p:strVal val="hidden"/>
                                      </p:to>
                                    </p:set>
                                  </p:childTnLst>
                                </p:cTn>
                              </p:par>
                              <p:par>
                                <p:cTn id="309" presetID="3" presetClass="exit" presetSubtype="5" fill="hold" grpId="2" nodeType="withEffect">
                                  <p:stCondLst>
                                    <p:cond delay="0"/>
                                  </p:stCondLst>
                                  <p:childTnLst>
                                    <p:animEffect transition="out" filter="blinds(vertical)">
                                      <p:cBhvr>
                                        <p:cTn id="310" dur="2390"/>
                                        <p:tgtEl>
                                          <p:spTgt spid="7"/>
                                        </p:tgtEl>
                                      </p:cBhvr>
                                    </p:animEffect>
                                    <p:set>
                                      <p:cBhvr>
                                        <p:cTn id="311" dur="1" fill="hold">
                                          <p:stCondLst>
                                            <p:cond delay="2389"/>
                                          </p:stCondLst>
                                        </p:cTn>
                                        <p:tgtEl>
                                          <p:spTgt spid="7"/>
                                        </p:tgtEl>
                                        <p:attrNameLst>
                                          <p:attrName>style.visibility</p:attrName>
                                        </p:attrNameLst>
                                      </p:cBhvr>
                                      <p:to>
                                        <p:strVal val="hidden"/>
                                      </p:to>
                                    </p:set>
                                  </p:childTnLst>
                                </p:cTn>
                              </p:par>
                              <p:par>
                                <p:cTn id="312" presetID="3" presetClass="exit" presetSubtype="5" fill="hold" grpId="2" nodeType="withEffect">
                                  <p:stCondLst>
                                    <p:cond delay="0"/>
                                  </p:stCondLst>
                                  <p:childTnLst>
                                    <p:animEffect transition="out" filter="blinds(vertical)">
                                      <p:cBhvr>
                                        <p:cTn id="313" dur="2390"/>
                                        <p:tgtEl>
                                          <p:spTgt spid="8"/>
                                        </p:tgtEl>
                                      </p:cBhvr>
                                    </p:animEffect>
                                    <p:set>
                                      <p:cBhvr>
                                        <p:cTn id="314" dur="1" fill="hold">
                                          <p:stCondLst>
                                            <p:cond delay="2389"/>
                                          </p:stCondLst>
                                        </p:cTn>
                                        <p:tgtEl>
                                          <p:spTgt spid="8"/>
                                        </p:tgtEl>
                                        <p:attrNameLst>
                                          <p:attrName>style.visibility</p:attrName>
                                        </p:attrNameLst>
                                      </p:cBhvr>
                                      <p:to>
                                        <p:strVal val="hidden"/>
                                      </p:to>
                                    </p:set>
                                  </p:childTnLst>
                                </p:cTn>
                              </p:par>
                              <p:par>
                                <p:cTn id="315" presetID="3" presetClass="exit" presetSubtype="5" fill="hold" grpId="2" nodeType="withEffect">
                                  <p:stCondLst>
                                    <p:cond delay="0"/>
                                  </p:stCondLst>
                                  <p:childTnLst>
                                    <p:animEffect transition="out" filter="blinds(vertical)">
                                      <p:cBhvr>
                                        <p:cTn id="316" dur="2390"/>
                                        <p:tgtEl>
                                          <p:spTgt spid="9"/>
                                        </p:tgtEl>
                                      </p:cBhvr>
                                    </p:animEffect>
                                    <p:set>
                                      <p:cBhvr>
                                        <p:cTn id="317" dur="1" fill="hold">
                                          <p:stCondLst>
                                            <p:cond delay="2389"/>
                                          </p:stCondLst>
                                        </p:cTn>
                                        <p:tgtEl>
                                          <p:spTgt spid="9"/>
                                        </p:tgtEl>
                                        <p:attrNameLst>
                                          <p:attrName>style.visibility</p:attrName>
                                        </p:attrNameLst>
                                      </p:cBhvr>
                                      <p:to>
                                        <p:strVal val="hidden"/>
                                      </p:to>
                                    </p:set>
                                  </p:childTnLst>
                                </p:cTn>
                              </p:par>
                              <p:par>
                                <p:cTn id="318" presetID="3" presetClass="exit" presetSubtype="5" fill="hold" grpId="2" nodeType="withEffect">
                                  <p:stCondLst>
                                    <p:cond delay="0"/>
                                  </p:stCondLst>
                                  <p:childTnLst>
                                    <p:animEffect transition="out" filter="blinds(vertical)">
                                      <p:cBhvr>
                                        <p:cTn id="319" dur="2390"/>
                                        <p:tgtEl>
                                          <p:spTgt spid="10"/>
                                        </p:tgtEl>
                                      </p:cBhvr>
                                    </p:animEffect>
                                    <p:set>
                                      <p:cBhvr>
                                        <p:cTn id="320" dur="1" fill="hold">
                                          <p:stCondLst>
                                            <p:cond delay="2389"/>
                                          </p:stCondLst>
                                        </p:cTn>
                                        <p:tgtEl>
                                          <p:spTgt spid="10"/>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390"/>
                                        <p:tgtEl>
                                          <p:spTgt spid="11"/>
                                        </p:tgtEl>
                                        <p:attrNameLst>
                                          <p:attrName>ppt_x</p:attrName>
                                        </p:attrNameLst>
                                      </p:cBhvr>
                                      <p:tavLst>
                                        <p:tav tm="0">
                                          <p:val>
                                            <p:strVal val="ppt_x"/>
                                          </p:val>
                                        </p:tav>
                                        <p:tav tm="100000">
                                          <p:val>
                                            <p:strVal val="1+ppt_w/2"/>
                                          </p:val>
                                        </p:tav>
                                      </p:tavLst>
                                    </p:anim>
                                    <p:anim calcmode="lin" valueType="num">
                                      <p:cBhvr additive="base">
                                        <p:cTn id="323" dur="2390"/>
                                        <p:tgtEl>
                                          <p:spTgt spid="11"/>
                                        </p:tgtEl>
                                        <p:attrNameLst>
                                          <p:attrName>ppt_y</p:attrName>
                                        </p:attrNameLst>
                                      </p:cBhvr>
                                      <p:tavLst>
                                        <p:tav tm="0">
                                          <p:val>
                                            <p:strVal val="ppt_y"/>
                                          </p:val>
                                        </p:tav>
                                        <p:tav tm="100000">
                                          <p:val>
                                            <p:strVal val="ppt_y"/>
                                          </p:val>
                                        </p:tav>
                                      </p:tavLst>
                                    </p:anim>
                                    <p:set>
                                      <p:cBhvr>
                                        <p:cTn id="324" dur="1" fill="hold">
                                          <p:stCondLst>
                                            <p:cond delay="2389"/>
                                          </p:stCondLst>
                                        </p:cTn>
                                        <p:tgtEl>
                                          <p:spTgt spid="11"/>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390"/>
                                        <p:tgtEl>
                                          <p:spTgt spid="12"/>
                                        </p:tgtEl>
                                        <p:attrNameLst>
                                          <p:attrName>ppt_x</p:attrName>
                                        </p:attrNameLst>
                                      </p:cBhvr>
                                      <p:tavLst>
                                        <p:tav tm="0">
                                          <p:val>
                                            <p:strVal val="ppt_x"/>
                                          </p:val>
                                        </p:tav>
                                        <p:tav tm="100000">
                                          <p:val>
                                            <p:strVal val="1+ppt_w/2"/>
                                          </p:val>
                                        </p:tav>
                                      </p:tavLst>
                                    </p:anim>
                                    <p:anim calcmode="lin" valueType="num">
                                      <p:cBhvr additive="base">
                                        <p:cTn id="327" dur="2390"/>
                                        <p:tgtEl>
                                          <p:spTgt spid="12"/>
                                        </p:tgtEl>
                                        <p:attrNameLst>
                                          <p:attrName>ppt_y</p:attrName>
                                        </p:attrNameLst>
                                      </p:cBhvr>
                                      <p:tavLst>
                                        <p:tav tm="0">
                                          <p:val>
                                            <p:strVal val="ppt_y"/>
                                          </p:val>
                                        </p:tav>
                                        <p:tav tm="100000">
                                          <p:val>
                                            <p:strVal val="ppt_y"/>
                                          </p:val>
                                        </p:tav>
                                      </p:tavLst>
                                    </p:anim>
                                    <p:set>
                                      <p:cBhvr>
                                        <p:cTn id="328" dur="1" fill="hold">
                                          <p:stCondLst>
                                            <p:cond delay="2389"/>
                                          </p:stCondLst>
                                        </p:cTn>
                                        <p:tgtEl>
                                          <p:spTgt spid="12"/>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390"/>
                                        <p:tgtEl>
                                          <p:spTgt spid="13"/>
                                        </p:tgtEl>
                                        <p:attrNameLst>
                                          <p:attrName>ppt_x</p:attrName>
                                        </p:attrNameLst>
                                      </p:cBhvr>
                                      <p:tavLst>
                                        <p:tav tm="0">
                                          <p:val>
                                            <p:strVal val="ppt_x"/>
                                          </p:val>
                                        </p:tav>
                                        <p:tav tm="100000">
                                          <p:val>
                                            <p:strVal val="1+ppt_w/2"/>
                                          </p:val>
                                        </p:tav>
                                      </p:tavLst>
                                    </p:anim>
                                    <p:anim calcmode="lin" valueType="num">
                                      <p:cBhvr additive="base">
                                        <p:cTn id="331" dur="2390"/>
                                        <p:tgtEl>
                                          <p:spTgt spid="13"/>
                                        </p:tgtEl>
                                        <p:attrNameLst>
                                          <p:attrName>ppt_y</p:attrName>
                                        </p:attrNameLst>
                                      </p:cBhvr>
                                      <p:tavLst>
                                        <p:tav tm="0">
                                          <p:val>
                                            <p:strVal val="ppt_y"/>
                                          </p:val>
                                        </p:tav>
                                        <p:tav tm="100000">
                                          <p:val>
                                            <p:strVal val="ppt_y"/>
                                          </p:val>
                                        </p:tav>
                                      </p:tavLst>
                                    </p:anim>
                                    <p:set>
                                      <p:cBhvr>
                                        <p:cTn id="332" dur="1" fill="hold">
                                          <p:stCondLst>
                                            <p:cond delay="2389"/>
                                          </p:stCondLst>
                                        </p:cTn>
                                        <p:tgtEl>
                                          <p:spTgt spid="13"/>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390"/>
                                        <p:tgtEl>
                                          <p:spTgt spid="14"/>
                                        </p:tgtEl>
                                        <p:attrNameLst>
                                          <p:attrName>ppt_x</p:attrName>
                                        </p:attrNameLst>
                                      </p:cBhvr>
                                      <p:tavLst>
                                        <p:tav tm="0">
                                          <p:val>
                                            <p:strVal val="ppt_x"/>
                                          </p:val>
                                        </p:tav>
                                        <p:tav tm="100000">
                                          <p:val>
                                            <p:strVal val="1+ppt_w/2"/>
                                          </p:val>
                                        </p:tav>
                                      </p:tavLst>
                                    </p:anim>
                                    <p:anim calcmode="lin" valueType="num">
                                      <p:cBhvr additive="base">
                                        <p:cTn id="335" dur="2390"/>
                                        <p:tgtEl>
                                          <p:spTgt spid="14"/>
                                        </p:tgtEl>
                                        <p:attrNameLst>
                                          <p:attrName>ppt_y</p:attrName>
                                        </p:attrNameLst>
                                      </p:cBhvr>
                                      <p:tavLst>
                                        <p:tav tm="0">
                                          <p:val>
                                            <p:strVal val="ppt_y"/>
                                          </p:val>
                                        </p:tav>
                                        <p:tav tm="100000">
                                          <p:val>
                                            <p:strVal val="ppt_y"/>
                                          </p:val>
                                        </p:tav>
                                      </p:tavLst>
                                    </p:anim>
                                    <p:set>
                                      <p:cBhvr>
                                        <p:cTn id="336" dur="1" fill="hold">
                                          <p:stCondLst>
                                            <p:cond delay="2389"/>
                                          </p:stCondLst>
                                        </p:cTn>
                                        <p:tgtEl>
                                          <p:spTgt spid="14"/>
                                        </p:tgtEl>
                                        <p:attrNameLst>
                                          <p:attrName>style.visibility</p:attrName>
                                        </p:attrNameLst>
                                      </p:cBhvr>
                                      <p:to>
                                        <p:strVal val="hidden"/>
                                      </p:to>
                                    </p:set>
                                  </p:childTnLst>
                                </p:cTn>
                              </p:par>
                              <p:par>
                                <p:cTn id="337" presetID="2" presetClass="exit" presetSubtype="2" fill="hold" grpId="1" nodeType="withEffect">
                                  <p:stCondLst>
                                    <p:cond delay="0"/>
                                  </p:stCondLst>
                                  <p:childTnLst>
                                    <p:anim calcmode="lin" valueType="num">
                                      <p:cBhvr additive="base">
                                        <p:cTn id="338" dur="2390"/>
                                        <p:tgtEl>
                                          <p:spTgt spid="15"/>
                                        </p:tgtEl>
                                        <p:attrNameLst>
                                          <p:attrName>ppt_x</p:attrName>
                                        </p:attrNameLst>
                                      </p:cBhvr>
                                      <p:tavLst>
                                        <p:tav tm="0">
                                          <p:val>
                                            <p:strVal val="ppt_x"/>
                                          </p:val>
                                        </p:tav>
                                        <p:tav tm="100000">
                                          <p:val>
                                            <p:strVal val="1+ppt_w/2"/>
                                          </p:val>
                                        </p:tav>
                                      </p:tavLst>
                                    </p:anim>
                                    <p:anim calcmode="lin" valueType="num">
                                      <p:cBhvr additive="base">
                                        <p:cTn id="339" dur="2390"/>
                                        <p:tgtEl>
                                          <p:spTgt spid="15"/>
                                        </p:tgtEl>
                                        <p:attrNameLst>
                                          <p:attrName>ppt_y</p:attrName>
                                        </p:attrNameLst>
                                      </p:cBhvr>
                                      <p:tavLst>
                                        <p:tav tm="0">
                                          <p:val>
                                            <p:strVal val="ppt_y"/>
                                          </p:val>
                                        </p:tav>
                                        <p:tav tm="100000">
                                          <p:val>
                                            <p:strVal val="ppt_y"/>
                                          </p:val>
                                        </p:tav>
                                      </p:tavLst>
                                    </p:anim>
                                    <p:set>
                                      <p:cBhvr>
                                        <p:cTn id="340" dur="1" fill="hold">
                                          <p:stCondLst>
                                            <p:cond delay="2389"/>
                                          </p:stCondLst>
                                        </p:cTn>
                                        <p:tgtEl>
                                          <p:spTgt spid="15"/>
                                        </p:tgtEl>
                                        <p:attrNameLst>
                                          <p:attrName>style.visibility</p:attrName>
                                        </p:attrNameLst>
                                      </p:cBhvr>
                                      <p:to>
                                        <p:strVal val="hidden"/>
                                      </p:to>
                                    </p:set>
                                  </p:childTnLst>
                                </p:cTn>
                              </p:par>
                              <p:par>
                                <p:cTn id="341" presetID="2" presetClass="exit" presetSubtype="2" fill="hold" grpId="1" nodeType="withEffect">
                                  <p:stCondLst>
                                    <p:cond delay="0"/>
                                  </p:stCondLst>
                                  <p:childTnLst>
                                    <p:anim calcmode="lin" valueType="num">
                                      <p:cBhvr additive="base">
                                        <p:cTn id="342" dur="2390"/>
                                        <p:tgtEl>
                                          <p:spTgt spid="16"/>
                                        </p:tgtEl>
                                        <p:attrNameLst>
                                          <p:attrName>ppt_x</p:attrName>
                                        </p:attrNameLst>
                                      </p:cBhvr>
                                      <p:tavLst>
                                        <p:tav tm="0">
                                          <p:val>
                                            <p:strVal val="ppt_x"/>
                                          </p:val>
                                        </p:tav>
                                        <p:tav tm="100000">
                                          <p:val>
                                            <p:strVal val="1+ppt_w/2"/>
                                          </p:val>
                                        </p:tav>
                                      </p:tavLst>
                                    </p:anim>
                                    <p:anim calcmode="lin" valueType="num">
                                      <p:cBhvr additive="base">
                                        <p:cTn id="343" dur="2390"/>
                                        <p:tgtEl>
                                          <p:spTgt spid="16"/>
                                        </p:tgtEl>
                                        <p:attrNameLst>
                                          <p:attrName>ppt_y</p:attrName>
                                        </p:attrNameLst>
                                      </p:cBhvr>
                                      <p:tavLst>
                                        <p:tav tm="0">
                                          <p:val>
                                            <p:strVal val="ppt_y"/>
                                          </p:val>
                                        </p:tav>
                                        <p:tav tm="100000">
                                          <p:val>
                                            <p:strVal val="ppt_y"/>
                                          </p:val>
                                        </p:tav>
                                      </p:tavLst>
                                    </p:anim>
                                    <p:set>
                                      <p:cBhvr>
                                        <p:cTn id="344" dur="1" fill="hold">
                                          <p:stCondLst>
                                            <p:cond delay="2389"/>
                                          </p:stCondLst>
                                        </p:cTn>
                                        <p:tgtEl>
                                          <p:spTgt spid="16"/>
                                        </p:tgtEl>
                                        <p:attrNameLst>
                                          <p:attrName>style.visibility</p:attrName>
                                        </p:attrNameLst>
                                      </p:cBhvr>
                                      <p:to>
                                        <p:strVal val="hidden"/>
                                      </p:to>
                                    </p:set>
                                  </p:childTnLst>
                                </p:cTn>
                              </p:par>
                              <p:par>
                                <p:cTn id="345" presetID="2" presetClass="exit" presetSubtype="2" fill="hold" grpId="1" nodeType="withEffect">
                                  <p:stCondLst>
                                    <p:cond delay="0"/>
                                  </p:stCondLst>
                                  <p:childTnLst>
                                    <p:anim calcmode="lin" valueType="num">
                                      <p:cBhvr additive="base">
                                        <p:cTn id="346" dur="2390"/>
                                        <p:tgtEl>
                                          <p:spTgt spid="17"/>
                                        </p:tgtEl>
                                        <p:attrNameLst>
                                          <p:attrName>ppt_x</p:attrName>
                                        </p:attrNameLst>
                                      </p:cBhvr>
                                      <p:tavLst>
                                        <p:tav tm="0">
                                          <p:val>
                                            <p:strVal val="ppt_x"/>
                                          </p:val>
                                        </p:tav>
                                        <p:tav tm="100000">
                                          <p:val>
                                            <p:strVal val="1+ppt_w/2"/>
                                          </p:val>
                                        </p:tav>
                                      </p:tavLst>
                                    </p:anim>
                                    <p:anim calcmode="lin" valueType="num">
                                      <p:cBhvr additive="base">
                                        <p:cTn id="347" dur="2390"/>
                                        <p:tgtEl>
                                          <p:spTgt spid="17"/>
                                        </p:tgtEl>
                                        <p:attrNameLst>
                                          <p:attrName>ppt_y</p:attrName>
                                        </p:attrNameLst>
                                      </p:cBhvr>
                                      <p:tavLst>
                                        <p:tav tm="0">
                                          <p:val>
                                            <p:strVal val="ppt_y"/>
                                          </p:val>
                                        </p:tav>
                                        <p:tav tm="100000">
                                          <p:val>
                                            <p:strVal val="ppt_y"/>
                                          </p:val>
                                        </p:tav>
                                      </p:tavLst>
                                    </p:anim>
                                    <p:set>
                                      <p:cBhvr>
                                        <p:cTn id="348" dur="1" fill="hold">
                                          <p:stCondLst>
                                            <p:cond delay="2389"/>
                                          </p:stCondLst>
                                        </p:cTn>
                                        <p:tgtEl>
                                          <p:spTgt spid="17"/>
                                        </p:tgtEl>
                                        <p:attrNameLst>
                                          <p:attrName>style.visibility</p:attrName>
                                        </p:attrNameLst>
                                      </p:cBhvr>
                                      <p:to>
                                        <p:strVal val="hidden"/>
                                      </p:to>
                                    </p:set>
                                  </p:childTnLst>
                                </p:cTn>
                              </p:par>
                              <p:par>
                                <p:cTn id="349" presetID="2" presetClass="exit" presetSubtype="2" fill="hold" grpId="1" nodeType="withEffect">
                                  <p:stCondLst>
                                    <p:cond delay="0"/>
                                  </p:stCondLst>
                                  <p:childTnLst>
                                    <p:anim calcmode="lin" valueType="num">
                                      <p:cBhvr additive="base">
                                        <p:cTn id="350" dur="2390"/>
                                        <p:tgtEl>
                                          <p:spTgt spid="18"/>
                                        </p:tgtEl>
                                        <p:attrNameLst>
                                          <p:attrName>ppt_x</p:attrName>
                                        </p:attrNameLst>
                                      </p:cBhvr>
                                      <p:tavLst>
                                        <p:tav tm="0">
                                          <p:val>
                                            <p:strVal val="ppt_x"/>
                                          </p:val>
                                        </p:tav>
                                        <p:tav tm="100000">
                                          <p:val>
                                            <p:strVal val="1+ppt_w/2"/>
                                          </p:val>
                                        </p:tav>
                                      </p:tavLst>
                                    </p:anim>
                                    <p:anim calcmode="lin" valueType="num">
                                      <p:cBhvr additive="base">
                                        <p:cTn id="351" dur="2390"/>
                                        <p:tgtEl>
                                          <p:spTgt spid="18"/>
                                        </p:tgtEl>
                                        <p:attrNameLst>
                                          <p:attrName>ppt_y</p:attrName>
                                        </p:attrNameLst>
                                      </p:cBhvr>
                                      <p:tavLst>
                                        <p:tav tm="0">
                                          <p:val>
                                            <p:strVal val="ppt_y"/>
                                          </p:val>
                                        </p:tav>
                                        <p:tav tm="100000">
                                          <p:val>
                                            <p:strVal val="ppt_y"/>
                                          </p:val>
                                        </p:tav>
                                      </p:tavLst>
                                    </p:anim>
                                    <p:set>
                                      <p:cBhvr>
                                        <p:cTn id="352" dur="1" fill="hold">
                                          <p:stCondLst>
                                            <p:cond delay="2389"/>
                                          </p:stCondLst>
                                        </p:cTn>
                                        <p:tgtEl>
                                          <p:spTgt spid="18"/>
                                        </p:tgtEl>
                                        <p:attrNameLst>
                                          <p:attrName>style.visibility</p:attrName>
                                        </p:attrNameLst>
                                      </p:cBhvr>
                                      <p:to>
                                        <p:strVal val="hidden"/>
                                      </p:to>
                                    </p:set>
                                  </p:childTnLst>
                                </p:cTn>
                              </p:par>
                              <p:par>
                                <p:cTn id="353" presetID="3" presetClass="exit" presetSubtype="5" fill="hold" grpId="2" nodeType="withEffect">
                                  <p:stCondLst>
                                    <p:cond delay="0"/>
                                  </p:stCondLst>
                                  <p:childTnLst>
                                    <p:animEffect transition="out" filter="blinds(vertical)">
                                      <p:cBhvr>
                                        <p:cTn id="354" dur="2390"/>
                                        <p:tgtEl>
                                          <p:spTgt spid="11"/>
                                        </p:tgtEl>
                                      </p:cBhvr>
                                    </p:animEffect>
                                    <p:set>
                                      <p:cBhvr>
                                        <p:cTn id="355" dur="1" fill="hold">
                                          <p:stCondLst>
                                            <p:cond delay="2389"/>
                                          </p:stCondLst>
                                        </p:cTn>
                                        <p:tgtEl>
                                          <p:spTgt spid="11"/>
                                        </p:tgtEl>
                                        <p:attrNameLst>
                                          <p:attrName>style.visibility</p:attrName>
                                        </p:attrNameLst>
                                      </p:cBhvr>
                                      <p:to>
                                        <p:strVal val="hidden"/>
                                      </p:to>
                                    </p:set>
                                  </p:childTnLst>
                                </p:cTn>
                              </p:par>
                              <p:par>
                                <p:cTn id="356" presetID="3" presetClass="exit" presetSubtype="5" fill="hold" grpId="2" nodeType="withEffect">
                                  <p:stCondLst>
                                    <p:cond delay="0"/>
                                  </p:stCondLst>
                                  <p:childTnLst>
                                    <p:animEffect transition="out" filter="blinds(vertical)">
                                      <p:cBhvr>
                                        <p:cTn id="357" dur="2390"/>
                                        <p:tgtEl>
                                          <p:spTgt spid="12"/>
                                        </p:tgtEl>
                                      </p:cBhvr>
                                    </p:animEffect>
                                    <p:set>
                                      <p:cBhvr>
                                        <p:cTn id="358" dur="1" fill="hold">
                                          <p:stCondLst>
                                            <p:cond delay="2389"/>
                                          </p:stCondLst>
                                        </p:cTn>
                                        <p:tgtEl>
                                          <p:spTgt spid="12"/>
                                        </p:tgtEl>
                                        <p:attrNameLst>
                                          <p:attrName>style.visibility</p:attrName>
                                        </p:attrNameLst>
                                      </p:cBhvr>
                                      <p:to>
                                        <p:strVal val="hidden"/>
                                      </p:to>
                                    </p:set>
                                  </p:childTnLst>
                                </p:cTn>
                              </p:par>
                              <p:par>
                                <p:cTn id="359" presetID="3" presetClass="exit" presetSubtype="5" fill="hold" grpId="2" nodeType="withEffect">
                                  <p:stCondLst>
                                    <p:cond delay="0"/>
                                  </p:stCondLst>
                                  <p:childTnLst>
                                    <p:animEffect transition="out" filter="blinds(vertical)">
                                      <p:cBhvr>
                                        <p:cTn id="360" dur="2390"/>
                                        <p:tgtEl>
                                          <p:spTgt spid="13"/>
                                        </p:tgtEl>
                                      </p:cBhvr>
                                    </p:animEffect>
                                    <p:set>
                                      <p:cBhvr>
                                        <p:cTn id="361" dur="1" fill="hold">
                                          <p:stCondLst>
                                            <p:cond delay="2389"/>
                                          </p:stCondLst>
                                        </p:cTn>
                                        <p:tgtEl>
                                          <p:spTgt spid="13"/>
                                        </p:tgtEl>
                                        <p:attrNameLst>
                                          <p:attrName>style.visibility</p:attrName>
                                        </p:attrNameLst>
                                      </p:cBhvr>
                                      <p:to>
                                        <p:strVal val="hidden"/>
                                      </p:to>
                                    </p:set>
                                  </p:childTnLst>
                                </p:cTn>
                              </p:par>
                              <p:par>
                                <p:cTn id="362" presetID="3" presetClass="exit" presetSubtype="5" fill="hold" grpId="2" nodeType="withEffect">
                                  <p:stCondLst>
                                    <p:cond delay="0"/>
                                  </p:stCondLst>
                                  <p:childTnLst>
                                    <p:animEffect transition="out" filter="blinds(vertical)">
                                      <p:cBhvr>
                                        <p:cTn id="363" dur="2390"/>
                                        <p:tgtEl>
                                          <p:spTgt spid="14"/>
                                        </p:tgtEl>
                                      </p:cBhvr>
                                    </p:animEffect>
                                    <p:set>
                                      <p:cBhvr>
                                        <p:cTn id="364" dur="1" fill="hold">
                                          <p:stCondLst>
                                            <p:cond delay="2389"/>
                                          </p:stCondLst>
                                        </p:cTn>
                                        <p:tgtEl>
                                          <p:spTgt spid="14"/>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2390"/>
                                        <p:tgtEl>
                                          <p:spTgt spid="15"/>
                                        </p:tgtEl>
                                      </p:cBhvr>
                                    </p:animEffect>
                                    <p:set>
                                      <p:cBhvr>
                                        <p:cTn id="367" dur="1" fill="hold">
                                          <p:stCondLst>
                                            <p:cond delay="2389"/>
                                          </p:stCondLst>
                                        </p:cTn>
                                        <p:tgtEl>
                                          <p:spTgt spid="15"/>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2390"/>
                                        <p:tgtEl>
                                          <p:spTgt spid="16"/>
                                        </p:tgtEl>
                                      </p:cBhvr>
                                    </p:animEffect>
                                    <p:set>
                                      <p:cBhvr>
                                        <p:cTn id="370" dur="1" fill="hold">
                                          <p:stCondLst>
                                            <p:cond delay="2389"/>
                                          </p:stCondLst>
                                        </p:cTn>
                                        <p:tgtEl>
                                          <p:spTgt spid="16"/>
                                        </p:tgtEl>
                                        <p:attrNameLst>
                                          <p:attrName>style.visibility</p:attrName>
                                        </p:attrNameLst>
                                      </p:cBhvr>
                                      <p:to>
                                        <p:strVal val="hidden"/>
                                      </p:to>
                                    </p:set>
                                  </p:childTnLst>
                                </p:cTn>
                              </p:par>
                              <p:par>
                                <p:cTn id="371" presetID="3" presetClass="exit" presetSubtype="5" fill="hold" grpId="2" nodeType="withEffect">
                                  <p:stCondLst>
                                    <p:cond delay="0"/>
                                  </p:stCondLst>
                                  <p:childTnLst>
                                    <p:animEffect transition="out" filter="blinds(vertical)">
                                      <p:cBhvr>
                                        <p:cTn id="372" dur="2390"/>
                                        <p:tgtEl>
                                          <p:spTgt spid="17"/>
                                        </p:tgtEl>
                                      </p:cBhvr>
                                    </p:animEffect>
                                    <p:set>
                                      <p:cBhvr>
                                        <p:cTn id="373" dur="1" fill="hold">
                                          <p:stCondLst>
                                            <p:cond delay="2389"/>
                                          </p:stCondLst>
                                        </p:cTn>
                                        <p:tgtEl>
                                          <p:spTgt spid="17"/>
                                        </p:tgtEl>
                                        <p:attrNameLst>
                                          <p:attrName>style.visibility</p:attrName>
                                        </p:attrNameLst>
                                      </p:cBhvr>
                                      <p:to>
                                        <p:strVal val="hidden"/>
                                      </p:to>
                                    </p:set>
                                  </p:childTnLst>
                                </p:cTn>
                              </p:par>
                              <p:par>
                                <p:cTn id="374" presetID="3" presetClass="exit" presetSubtype="5" fill="hold" grpId="2" nodeType="withEffect">
                                  <p:stCondLst>
                                    <p:cond delay="0"/>
                                  </p:stCondLst>
                                  <p:childTnLst>
                                    <p:animEffect transition="out" filter="blinds(vertical)">
                                      <p:cBhvr>
                                        <p:cTn id="375" dur="2390"/>
                                        <p:tgtEl>
                                          <p:spTgt spid="18"/>
                                        </p:tgtEl>
                                      </p:cBhvr>
                                    </p:animEffect>
                                    <p:set>
                                      <p:cBhvr>
                                        <p:cTn id="376" dur="1" fill="hold">
                                          <p:stCondLst>
                                            <p:cond delay="2389"/>
                                          </p:stCondLst>
                                        </p:cTn>
                                        <p:tgtEl>
                                          <p:spTgt spid="18"/>
                                        </p:tgtEl>
                                        <p:attrNameLst>
                                          <p:attrName>style.visibility</p:attrName>
                                        </p:attrNameLst>
                                      </p:cBhvr>
                                      <p:to>
                                        <p:strVal val="hidden"/>
                                      </p:to>
                                    </p:set>
                                  </p:childTnLst>
                                </p:cTn>
                              </p:par>
                              <p:par>
                                <p:cTn id="377" presetID="2" presetClass="exit" presetSubtype="8" fill="hold" grpId="1" nodeType="withEffect">
                                  <p:stCondLst>
                                    <p:cond delay="0"/>
                                  </p:stCondLst>
                                  <p:childTnLst>
                                    <p:anim calcmode="lin" valueType="num">
                                      <p:cBhvr additive="base">
                                        <p:cTn id="378" dur="2390"/>
                                        <p:tgtEl>
                                          <p:spTgt spid="19"/>
                                        </p:tgtEl>
                                        <p:attrNameLst>
                                          <p:attrName>ppt_x</p:attrName>
                                        </p:attrNameLst>
                                      </p:cBhvr>
                                      <p:tavLst>
                                        <p:tav tm="0">
                                          <p:val>
                                            <p:strVal val="ppt_x"/>
                                          </p:val>
                                        </p:tav>
                                        <p:tav tm="100000">
                                          <p:val>
                                            <p:strVal val="0-ppt_w/2"/>
                                          </p:val>
                                        </p:tav>
                                      </p:tavLst>
                                    </p:anim>
                                    <p:anim calcmode="lin" valueType="num">
                                      <p:cBhvr additive="base">
                                        <p:cTn id="379" dur="2390"/>
                                        <p:tgtEl>
                                          <p:spTgt spid="19"/>
                                        </p:tgtEl>
                                        <p:attrNameLst>
                                          <p:attrName>ppt_y</p:attrName>
                                        </p:attrNameLst>
                                      </p:cBhvr>
                                      <p:tavLst>
                                        <p:tav tm="0">
                                          <p:val>
                                            <p:strVal val="ppt_y"/>
                                          </p:val>
                                        </p:tav>
                                        <p:tav tm="100000">
                                          <p:val>
                                            <p:strVal val="ppt_y"/>
                                          </p:val>
                                        </p:tav>
                                      </p:tavLst>
                                    </p:anim>
                                    <p:set>
                                      <p:cBhvr>
                                        <p:cTn id="380" dur="1" fill="hold">
                                          <p:stCondLst>
                                            <p:cond delay="2389"/>
                                          </p:stCondLst>
                                        </p:cTn>
                                        <p:tgtEl>
                                          <p:spTgt spid="19"/>
                                        </p:tgtEl>
                                        <p:attrNameLst>
                                          <p:attrName>style.visibility</p:attrName>
                                        </p:attrNameLst>
                                      </p:cBhvr>
                                      <p:to>
                                        <p:strVal val="hidden"/>
                                      </p:to>
                                    </p:set>
                                  </p:childTnLst>
                                </p:cTn>
                              </p:par>
                              <p:par>
                                <p:cTn id="381" presetID="2" presetClass="exit" presetSubtype="8" fill="hold" grpId="1" nodeType="withEffect">
                                  <p:stCondLst>
                                    <p:cond delay="0"/>
                                  </p:stCondLst>
                                  <p:childTnLst>
                                    <p:anim calcmode="lin" valueType="num">
                                      <p:cBhvr additive="base">
                                        <p:cTn id="382" dur="2390"/>
                                        <p:tgtEl>
                                          <p:spTgt spid="20"/>
                                        </p:tgtEl>
                                        <p:attrNameLst>
                                          <p:attrName>ppt_x</p:attrName>
                                        </p:attrNameLst>
                                      </p:cBhvr>
                                      <p:tavLst>
                                        <p:tav tm="0">
                                          <p:val>
                                            <p:strVal val="ppt_x"/>
                                          </p:val>
                                        </p:tav>
                                        <p:tav tm="100000">
                                          <p:val>
                                            <p:strVal val="0-ppt_w/2"/>
                                          </p:val>
                                        </p:tav>
                                      </p:tavLst>
                                    </p:anim>
                                    <p:anim calcmode="lin" valueType="num">
                                      <p:cBhvr additive="base">
                                        <p:cTn id="383" dur="2390"/>
                                        <p:tgtEl>
                                          <p:spTgt spid="20"/>
                                        </p:tgtEl>
                                        <p:attrNameLst>
                                          <p:attrName>ppt_y</p:attrName>
                                        </p:attrNameLst>
                                      </p:cBhvr>
                                      <p:tavLst>
                                        <p:tav tm="0">
                                          <p:val>
                                            <p:strVal val="ppt_y"/>
                                          </p:val>
                                        </p:tav>
                                        <p:tav tm="100000">
                                          <p:val>
                                            <p:strVal val="ppt_y"/>
                                          </p:val>
                                        </p:tav>
                                      </p:tavLst>
                                    </p:anim>
                                    <p:set>
                                      <p:cBhvr>
                                        <p:cTn id="384" dur="1" fill="hold">
                                          <p:stCondLst>
                                            <p:cond delay="2389"/>
                                          </p:stCondLst>
                                        </p:cTn>
                                        <p:tgtEl>
                                          <p:spTgt spid="20"/>
                                        </p:tgtEl>
                                        <p:attrNameLst>
                                          <p:attrName>style.visibility</p:attrName>
                                        </p:attrNameLst>
                                      </p:cBhvr>
                                      <p:to>
                                        <p:strVal val="hidden"/>
                                      </p:to>
                                    </p:set>
                                  </p:childTnLst>
                                </p:cTn>
                              </p:par>
                              <p:par>
                                <p:cTn id="385" presetID="2" presetClass="exit" presetSubtype="8" fill="hold" grpId="1" nodeType="withEffect">
                                  <p:stCondLst>
                                    <p:cond delay="0"/>
                                  </p:stCondLst>
                                  <p:childTnLst>
                                    <p:anim calcmode="lin" valueType="num">
                                      <p:cBhvr additive="base">
                                        <p:cTn id="386" dur="2390"/>
                                        <p:tgtEl>
                                          <p:spTgt spid="21"/>
                                        </p:tgtEl>
                                        <p:attrNameLst>
                                          <p:attrName>ppt_x</p:attrName>
                                        </p:attrNameLst>
                                      </p:cBhvr>
                                      <p:tavLst>
                                        <p:tav tm="0">
                                          <p:val>
                                            <p:strVal val="ppt_x"/>
                                          </p:val>
                                        </p:tav>
                                        <p:tav tm="100000">
                                          <p:val>
                                            <p:strVal val="0-ppt_w/2"/>
                                          </p:val>
                                        </p:tav>
                                      </p:tavLst>
                                    </p:anim>
                                    <p:anim calcmode="lin" valueType="num">
                                      <p:cBhvr additive="base">
                                        <p:cTn id="387" dur="2390"/>
                                        <p:tgtEl>
                                          <p:spTgt spid="21"/>
                                        </p:tgtEl>
                                        <p:attrNameLst>
                                          <p:attrName>ppt_y</p:attrName>
                                        </p:attrNameLst>
                                      </p:cBhvr>
                                      <p:tavLst>
                                        <p:tav tm="0">
                                          <p:val>
                                            <p:strVal val="ppt_y"/>
                                          </p:val>
                                        </p:tav>
                                        <p:tav tm="100000">
                                          <p:val>
                                            <p:strVal val="ppt_y"/>
                                          </p:val>
                                        </p:tav>
                                      </p:tavLst>
                                    </p:anim>
                                    <p:set>
                                      <p:cBhvr>
                                        <p:cTn id="388" dur="1" fill="hold">
                                          <p:stCondLst>
                                            <p:cond delay="2389"/>
                                          </p:stCondLst>
                                        </p:cTn>
                                        <p:tgtEl>
                                          <p:spTgt spid="21"/>
                                        </p:tgtEl>
                                        <p:attrNameLst>
                                          <p:attrName>style.visibility</p:attrName>
                                        </p:attrNameLst>
                                      </p:cBhvr>
                                      <p:to>
                                        <p:strVal val="hidden"/>
                                      </p:to>
                                    </p:set>
                                  </p:childTnLst>
                                </p:cTn>
                              </p:par>
                              <p:par>
                                <p:cTn id="389" presetID="2" presetClass="exit" presetSubtype="8" fill="hold" grpId="1" nodeType="withEffect">
                                  <p:stCondLst>
                                    <p:cond delay="0"/>
                                  </p:stCondLst>
                                  <p:childTnLst>
                                    <p:anim calcmode="lin" valueType="num">
                                      <p:cBhvr additive="base">
                                        <p:cTn id="390" dur="2390"/>
                                        <p:tgtEl>
                                          <p:spTgt spid="22"/>
                                        </p:tgtEl>
                                        <p:attrNameLst>
                                          <p:attrName>ppt_x</p:attrName>
                                        </p:attrNameLst>
                                      </p:cBhvr>
                                      <p:tavLst>
                                        <p:tav tm="0">
                                          <p:val>
                                            <p:strVal val="ppt_x"/>
                                          </p:val>
                                        </p:tav>
                                        <p:tav tm="100000">
                                          <p:val>
                                            <p:strVal val="0-ppt_w/2"/>
                                          </p:val>
                                        </p:tav>
                                      </p:tavLst>
                                    </p:anim>
                                    <p:anim calcmode="lin" valueType="num">
                                      <p:cBhvr additive="base">
                                        <p:cTn id="391" dur="2390"/>
                                        <p:tgtEl>
                                          <p:spTgt spid="22"/>
                                        </p:tgtEl>
                                        <p:attrNameLst>
                                          <p:attrName>ppt_y</p:attrName>
                                        </p:attrNameLst>
                                      </p:cBhvr>
                                      <p:tavLst>
                                        <p:tav tm="0">
                                          <p:val>
                                            <p:strVal val="ppt_y"/>
                                          </p:val>
                                        </p:tav>
                                        <p:tav tm="100000">
                                          <p:val>
                                            <p:strVal val="ppt_y"/>
                                          </p:val>
                                        </p:tav>
                                      </p:tavLst>
                                    </p:anim>
                                    <p:set>
                                      <p:cBhvr>
                                        <p:cTn id="392" dur="1" fill="hold">
                                          <p:stCondLst>
                                            <p:cond delay="2389"/>
                                          </p:stCondLst>
                                        </p:cTn>
                                        <p:tgtEl>
                                          <p:spTgt spid="22"/>
                                        </p:tgtEl>
                                        <p:attrNameLst>
                                          <p:attrName>style.visibility</p:attrName>
                                        </p:attrNameLst>
                                      </p:cBhvr>
                                      <p:to>
                                        <p:strVal val="hidden"/>
                                      </p:to>
                                    </p:set>
                                  </p:childTnLst>
                                </p:cTn>
                              </p:par>
                              <p:par>
                                <p:cTn id="393" presetID="2" presetClass="exit" presetSubtype="8" fill="hold" grpId="1" nodeType="withEffect">
                                  <p:stCondLst>
                                    <p:cond delay="0"/>
                                  </p:stCondLst>
                                  <p:childTnLst>
                                    <p:anim calcmode="lin" valueType="num">
                                      <p:cBhvr additive="base">
                                        <p:cTn id="394" dur="2390"/>
                                        <p:tgtEl>
                                          <p:spTgt spid="23"/>
                                        </p:tgtEl>
                                        <p:attrNameLst>
                                          <p:attrName>ppt_x</p:attrName>
                                        </p:attrNameLst>
                                      </p:cBhvr>
                                      <p:tavLst>
                                        <p:tav tm="0">
                                          <p:val>
                                            <p:strVal val="ppt_x"/>
                                          </p:val>
                                        </p:tav>
                                        <p:tav tm="100000">
                                          <p:val>
                                            <p:strVal val="0-ppt_w/2"/>
                                          </p:val>
                                        </p:tav>
                                      </p:tavLst>
                                    </p:anim>
                                    <p:anim calcmode="lin" valueType="num">
                                      <p:cBhvr additive="base">
                                        <p:cTn id="395" dur="2390"/>
                                        <p:tgtEl>
                                          <p:spTgt spid="23"/>
                                        </p:tgtEl>
                                        <p:attrNameLst>
                                          <p:attrName>ppt_y</p:attrName>
                                        </p:attrNameLst>
                                      </p:cBhvr>
                                      <p:tavLst>
                                        <p:tav tm="0">
                                          <p:val>
                                            <p:strVal val="ppt_y"/>
                                          </p:val>
                                        </p:tav>
                                        <p:tav tm="100000">
                                          <p:val>
                                            <p:strVal val="ppt_y"/>
                                          </p:val>
                                        </p:tav>
                                      </p:tavLst>
                                    </p:anim>
                                    <p:set>
                                      <p:cBhvr>
                                        <p:cTn id="396" dur="1" fill="hold">
                                          <p:stCondLst>
                                            <p:cond delay="2389"/>
                                          </p:stCondLst>
                                        </p:cTn>
                                        <p:tgtEl>
                                          <p:spTgt spid="23"/>
                                        </p:tgtEl>
                                        <p:attrNameLst>
                                          <p:attrName>style.visibility</p:attrName>
                                        </p:attrNameLst>
                                      </p:cBhvr>
                                      <p:to>
                                        <p:strVal val="hidden"/>
                                      </p:to>
                                    </p:set>
                                  </p:childTnLst>
                                </p:cTn>
                              </p:par>
                              <p:par>
                                <p:cTn id="397" presetID="2" presetClass="exit" presetSubtype="8" fill="hold" grpId="1" nodeType="withEffect">
                                  <p:stCondLst>
                                    <p:cond delay="0"/>
                                  </p:stCondLst>
                                  <p:childTnLst>
                                    <p:anim calcmode="lin" valueType="num">
                                      <p:cBhvr additive="base">
                                        <p:cTn id="398" dur="2390"/>
                                        <p:tgtEl>
                                          <p:spTgt spid="24"/>
                                        </p:tgtEl>
                                        <p:attrNameLst>
                                          <p:attrName>ppt_x</p:attrName>
                                        </p:attrNameLst>
                                      </p:cBhvr>
                                      <p:tavLst>
                                        <p:tav tm="0">
                                          <p:val>
                                            <p:strVal val="ppt_x"/>
                                          </p:val>
                                        </p:tav>
                                        <p:tav tm="100000">
                                          <p:val>
                                            <p:strVal val="0-ppt_w/2"/>
                                          </p:val>
                                        </p:tav>
                                      </p:tavLst>
                                    </p:anim>
                                    <p:anim calcmode="lin" valueType="num">
                                      <p:cBhvr additive="base">
                                        <p:cTn id="399" dur="2390"/>
                                        <p:tgtEl>
                                          <p:spTgt spid="24"/>
                                        </p:tgtEl>
                                        <p:attrNameLst>
                                          <p:attrName>ppt_y</p:attrName>
                                        </p:attrNameLst>
                                      </p:cBhvr>
                                      <p:tavLst>
                                        <p:tav tm="0">
                                          <p:val>
                                            <p:strVal val="ppt_y"/>
                                          </p:val>
                                        </p:tav>
                                        <p:tav tm="100000">
                                          <p:val>
                                            <p:strVal val="ppt_y"/>
                                          </p:val>
                                        </p:tav>
                                      </p:tavLst>
                                    </p:anim>
                                    <p:set>
                                      <p:cBhvr>
                                        <p:cTn id="400" dur="1" fill="hold">
                                          <p:stCondLst>
                                            <p:cond delay="2389"/>
                                          </p:stCondLst>
                                        </p:cTn>
                                        <p:tgtEl>
                                          <p:spTgt spid="24"/>
                                        </p:tgtEl>
                                        <p:attrNameLst>
                                          <p:attrName>style.visibility</p:attrName>
                                        </p:attrNameLst>
                                      </p:cBhvr>
                                      <p:to>
                                        <p:strVal val="hidden"/>
                                      </p:to>
                                    </p:set>
                                  </p:childTnLst>
                                </p:cTn>
                              </p:par>
                              <p:par>
                                <p:cTn id="401" presetID="2" presetClass="exit" presetSubtype="8" fill="hold" grpId="1" nodeType="withEffect">
                                  <p:stCondLst>
                                    <p:cond delay="0"/>
                                  </p:stCondLst>
                                  <p:childTnLst>
                                    <p:anim calcmode="lin" valueType="num">
                                      <p:cBhvr additive="base">
                                        <p:cTn id="402" dur="2390"/>
                                        <p:tgtEl>
                                          <p:spTgt spid="25"/>
                                        </p:tgtEl>
                                        <p:attrNameLst>
                                          <p:attrName>ppt_x</p:attrName>
                                        </p:attrNameLst>
                                      </p:cBhvr>
                                      <p:tavLst>
                                        <p:tav tm="0">
                                          <p:val>
                                            <p:strVal val="ppt_x"/>
                                          </p:val>
                                        </p:tav>
                                        <p:tav tm="100000">
                                          <p:val>
                                            <p:strVal val="0-ppt_w/2"/>
                                          </p:val>
                                        </p:tav>
                                      </p:tavLst>
                                    </p:anim>
                                    <p:anim calcmode="lin" valueType="num">
                                      <p:cBhvr additive="base">
                                        <p:cTn id="403" dur="2390"/>
                                        <p:tgtEl>
                                          <p:spTgt spid="25"/>
                                        </p:tgtEl>
                                        <p:attrNameLst>
                                          <p:attrName>ppt_y</p:attrName>
                                        </p:attrNameLst>
                                      </p:cBhvr>
                                      <p:tavLst>
                                        <p:tav tm="0">
                                          <p:val>
                                            <p:strVal val="ppt_y"/>
                                          </p:val>
                                        </p:tav>
                                        <p:tav tm="100000">
                                          <p:val>
                                            <p:strVal val="ppt_y"/>
                                          </p:val>
                                        </p:tav>
                                      </p:tavLst>
                                    </p:anim>
                                    <p:set>
                                      <p:cBhvr>
                                        <p:cTn id="404" dur="1" fill="hold">
                                          <p:stCondLst>
                                            <p:cond delay="2389"/>
                                          </p:stCondLst>
                                        </p:cTn>
                                        <p:tgtEl>
                                          <p:spTgt spid="25"/>
                                        </p:tgtEl>
                                        <p:attrNameLst>
                                          <p:attrName>style.visibility</p:attrName>
                                        </p:attrNameLst>
                                      </p:cBhvr>
                                      <p:to>
                                        <p:strVal val="hidden"/>
                                      </p:to>
                                    </p:set>
                                  </p:childTnLst>
                                </p:cTn>
                              </p:par>
                              <p:par>
                                <p:cTn id="405" presetID="2" presetClass="exit" presetSubtype="8" fill="hold" grpId="1" nodeType="withEffect">
                                  <p:stCondLst>
                                    <p:cond delay="0"/>
                                  </p:stCondLst>
                                  <p:childTnLst>
                                    <p:anim calcmode="lin" valueType="num">
                                      <p:cBhvr additive="base">
                                        <p:cTn id="406" dur="2390"/>
                                        <p:tgtEl>
                                          <p:spTgt spid="26"/>
                                        </p:tgtEl>
                                        <p:attrNameLst>
                                          <p:attrName>ppt_x</p:attrName>
                                        </p:attrNameLst>
                                      </p:cBhvr>
                                      <p:tavLst>
                                        <p:tav tm="0">
                                          <p:val>
                                            <p:strVal val="ppt_x"/>
                                          </p:val>
                                        </p:tav>
                                        <p:tav tm="100000">
                                          <p:val>
                                            <p:strVal val="0-ppt_w/2"/>
                                          </p:val>
                                        </p:tav>
                                      </p:tavLst>
                                    </p:anim>
                                    <p:anim calcmode="lin" valueType="num">
                                      <p:cBhvr additive="base">
                                        <p:cTn id="407" dur="2390"/>
                                        <p:tgtEl>
                                          <p:spTgt spid="26"/>
                                        </p:tgtEl>
                                        <p:attrNameLst>
                                          <p:attrName>ppt_y</p:attrName>
                                        </p:attrNameLst>
                                      </p:cBhvr>
                                      <p:tavLst>
                                        <p:tav tm="0">
                                          <p:val>
                                            <p:strVal val="ppt_y"/>
                                          </p:val>
                                        </p:tav>
                                        <p:tav tm="100000">
                                          <p:val>
                                            <p:strVal val="ppt_y"/>
                                          </p:val>
                                        </p:tav>
                                      </p:tavLst>
                                    </p:anim>
                                    <p:set>
                                      <p:cBhvr>
                                        <p:cTn id="408" dur="1" fill="hold">
                                          <p:stCondLst>
                                            <p:cond delay="2389"/>
                                          </p:stCondLst>
                                        </p:cTn>
                                        <p:tgtEl>
                                          <p:spTgt spid="26"/>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2390"/>
                                        <p:tgtEl>
                                          <p:spTgt spid="19"/>
                                        </p:tgtEl>
                                      </p:cBhvr>
                                    </p:animEffect>
                                    <p:set>
                                      <p:cBhvr>
                                        <p:cTn id="411" dur="1" fill="hold">
                                          <p:stCondLst>
                                            <p:cond delay="2389"/>
                                          </p:stCondLst>
                                        </p:cTn>
                                        <p:tgtEl>
                                          <p:spTgt spid="19"/>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2390"/>
                                        <p:tgtEl>
                                          <p:spTgt spid="20"/>
                                        </p:tgtEl>
                                      </p:cBhvr>
                                    </p:animEffect>
                                    <p:set>
                                      <p:cBhvr>
                                        <p:cTn id="414" dur="1" fill="hold">
                                          <p:stCondLst>
                                            <p:cond delay="2389"/>
                                          </p:stCondLst>
                                        </p:cTn>
                                        <p:tgtEl>
                                          <p:spTgt spid="20"/>
                                        </p:tgtEl>
                                        <p:attrNameLst>
                                          <p:attrName>style.visibility</p:attrName>
                                        </p:attrNameLst>
                                      </p:cBhvr>
                                      <p:to>
                                        <p:strVal val="hidden"/>
                                      </p:to>
                                    </p:set>
                                  </p:childTnLst>
                                </p:cTn>
                              </p:par>
                              <p:par>
                                <p:cTn id="415" presetID="3" presetClass="exit" presetSubtype="5" fill="hold" grpId="2" nodeType="withEffect">
                                  <p:stCondLst>
                                    <p:cond delay="0"/>
                                  </p:stCondLst>
                                  <p:childTnLst>
                                    <p:animEffect transition="out" filter="blinds(vertical)">
                                      <p:cBhvr>
                                        <p:cTn id="416" dur="2390"/>
                                        <p:tgtEl>
                                          <p:spTgt spid="21"/>
                                        </p:tgtEl>
                                      </p:cBhvr>
                                    </p:animEffect>
                                    <p:set>
                                      <p:cBhvr>
                                        <p:cTn id="417" dur="1" fill="hold">
                                          <p:stCondLst>
                                            <p:cond delay="2389"/>
                                          </p:stCondLst>
                                        </p:cTn>
                                        <p:tgtEl>
                                          <p:spTgt spid="21"/>
                                        </p:tgtEl>
                                        <p:attrNameLst>
                                          <p:attrName>style.visibility</p:attrName>
                                        </p:attrNameLst>
                                      </p:cBhvr>
                                      <p:to>
                                        <p:strVal val="hidden"/>
                                      </p:to>
                                    </p:set>
                                  </p:childTnLst>
                                </p:cTn>
                              </p:par>
                              <p:par>
                                <p:cTn id="418" presetID="3" presetClass="exit" presetSubtype="5" fill="hold" grpId="2" nodeType="withEffect">
                                  <p:stCondLst>
                                    <p:cond delay="0"/>
                                  </p:stCondLst>
                                  <p:childTnLst>
                                    <p:animEffect transition="out" filter="blinds(vertical)">
                                      <p:cBhvr>
                                        <p:cTn id="419" dur="2390"/>
                                        <p:tgtEl>
                                          <p:spTgt spid="22"/>
                                        </p:tgtEl>
                                      </p:cBhvr>
                                    </p:animEffect>
                                    <p:set>
                                      <p:cBhvr>
                                        <p:cTn id="420" dur="1" fill="hold">
                                          <p:stCondLst>
                                            <p:cond delay="2389"/>
                                          </p:stCondLst>
                                        </p:cTn>
                                        <p:tgtEl>
                                          <p:spTgt spid="22"/>
                                        </p:tgtEl>
                                        <p:attrNameLst>
                                          <p:attrName>style.visibility</p:attrName>
                                        </p:attrNameLst>
                                      </p:cBhvr>
                                      <p:to>
                                        <p:strVal val="hidden"/>
                                      </p:to>
                                    </p:set>
                                  </p:childTnLst>
                                </p:cTn>
                              </p:par>
                              <p:par>
                                <p:cTn id="421" presetID="3" presetClass="exit" presetSubtype="5" fill="hold" grpId="2" nodeType="withEffect">
                                  <p:stCondLst>
                                    <p:cond delay="0"/>
                                  </p:stCondLst>
                                  <p:childTnLst>
                                    <p:animEffect transition="out" filter="blinds(vertical)">
                                      <p:cBhvr>
                                        <p:cTn id="422" dur="2390"/>
                                        <p:tgtEl>
                                          <p:spTgt spid="23"/>
                                        </p:tgtEl>
                                      </p:cBhvr>
                                    </p:animEffect>
                                    <p:set>
                                      <p:cBhvr>
                                        <p:cTn id="423" dur="1" fill="hold">
                                          <p:stCondLst>
                                            <p:cond delay="2389"/>
                                          </p:stCondLst>
                                        </p:cTn>
                                        <p:tgtEl>
                                          <p:spTgt spid="23"/>
                                        </p:tgtEl>
                                        <p:attrNameLst>
                                          <p:attrName>style.visibility</p:attrName>
                                        </p:attrNameLst>
                                      </p:cBhvr>
                                      <p:to>
                                        <p:strVal val="hidden"/>
                                      </p:to>
                                    </p:set>
                                  </p:childTnLst>
                                </p:cTn>
                              </p:par>
                              <p:par>
                                <p:cTn id="424" presetID="3" presetClass="exit" presetSubtype="5" fill="hold" grpId="2" nodeType="withEffect">
                                  <p:stCondLst>
                                    <p:cond delay="0"/>
                                  </p:stCondLst>
                                  <p:childTnLst>
                                    <p:animEffect transition="out" filter="blinds(vertical)">
                                      <p:cBhvr>
                                        <p:cTn id="425" dur="2390"/>
                                        <p:tgtEl>
                                          <p:spTgt spid="24"/>
                                        </p:tgtEl>
                                      </p:cBhvr>
                                    </p:animEffect>
                                    <p:set>
                                      <p:cBhvr>
                                        <p:cTn id="426" dur="1" fill="hold">
                                          <p:stCondLst>
                                            <p:cond delay="2389"/>
                                          </p:stCondLst>
                                        </p:cTn>
                                        <p:tgtEl>
                                          <p:spTgt spid="24"/>
                                        </p:tgtEl>
                                        <p:attrNameLst>
                                          <p:attrName>style.visibility</p:attrName>
                                        </p:attrNameLst>
                                      </p:cBhvr>
                                      <p:to>
                                        <p:strVal val="hidden"/>
                                      </p:to>
                                    </p:set>
                                  </p:childTnLst>
                                </p:cTn>
                              </p:par>
                              <p:par>
                                <p:cTn id="427" presetID="3" presetClass="exit" presetSubtype="5" fill="hold" grpId="2" nodeType="withEffect">
                                  <p:stCondLst>
                                    <p:cond delay="0"/>
                                  </p:stCondLst>
                                  <p:childTnLst>
                                    <p:animEffect transition="out" filter="blinds(vertical)">
                                      <p:cBhvr>
                                        <p:cTn id="428" dur="2390"/>
                                        <p:tgtEl>
                                          <p:spTgt spid="25"/>
                                        </p:tgtEl>
                                      </p:cBhvr>
                                    </p:animEffect>
                                    <p:set>
                                      <p:cBhvr>
                                        <p:cTn id="429" dur="1" fill="hold">
                                          <p:stCondLst>
                                            <p:cond delay="2389"/>
                                          </p:stCondLst>
                                        </p:cTn>
                                        <p:tgtEl>
                                          <p:spTgt spid="25"/>
                                        </p:tgtEl>
                                        <p:attrNameLst>
                                          <p:attrName>style.visibility</p:attrName>
                                        </p:attrNameLst>
                                      </p:cBhvr>
                                      <p:to>
                                        <p:strVal val="hidden"/>
                                      </p:to>
                                    </p:set>
                                  </p:childTnLst>
                                </p:cTn>
                              </p:par>
                              <p:par>
                                <p:cTn id="430" presetID="3" presetClass="exit" presetSubtype="5" fill="hold" grpId="2" nodeType="withEffect">
                                  <p:stCondLst>
                                    <p:cond delay="0"/>
                                  </p:stCondLst>
                                  <p:childTnLst>
                                    <p:animEffect transition="out" filter="blinds(vertical)">
                                      <p:cBhvr>
                                        <p:cTn id="431" dur="2390"/>
                                        <p:tgtEl>
                                          <p:spTgt spid="26"/>
                                        </p:tgtEl>
                                      </p:cBhvr>
                                    </p:animEffect>
                                    <p:set>
                                      <p:cBhvr>
                                        <p:cTn id="432" dur="1" fill="hold">
                                          <p:stCondLst>
                                            <p:cond delay="2389"/>
                                          </p:stCondLst>
                                        </p:cTn>
                                        <p:tgtEl>
                                          <p:spTgt spid="26"/>
                                        </p:tgtEl>
                                        <p:attrNameLst>
                                          <p:attrName>style.visibility</p:attrName>
                                        </p:attrNameLst>
                                      </p:cBhvr>
                                      <p:to>
                                        <p:strVal val="hidden"/>
                                      </p:to>
                                    </p:set>
                                  </p:childTnLst>
                                </p:cTn>
                              </p:par>
                              <p:par>
                                <p:cTn id="433" presetID="2" presetClass="exit" presetSubtype="2" fill="hold" grpId="1" nodeType="withEffect">
                                  <p:stCondLst>
                                    <p:cond delay="0"/>
                                  </p:stCondLst>
                                  <p:childTnLst>
                                    <p:anim calcmode="lin" valueType="num">
                                      <p:cBhvr additive="base">
                                        <p:cTn id="434" dur="2390"/>
                                        <p:tgtEl>
                                          <p:spTgt spid="27"/>
                                        </p:tgtEl>
                                        <p:attrNameLst>
                                          <p:attrName>ppt_x</p:attrName>
                                        </p:attrNameLst>
                                      </p:cBhvr>
                                      <p:tavLst>
                                        <p:tav tm="0">
                                          <p:val>
                                            <p:strVal val="ppt_x"/>
                                          </p:val>
                                        </p:tav>
                                        <p:tav tm="100000">
                                          <p:val>
                                            <p:strVal val="1+ppt_w/2"/>
                                          </p:val>
                                        </p:tav>
                                      </p:tavLst>
                                    </p:anim>
                                    <p:anim calcmode="lin" valueType="num">
                                      <p:cBhvr additive="base">
                                        <p:cTn id="435" dur="2390"/>
                                        <p:tgtEl>
                                          <p:spTgt spid="27"/>
                                        </p:tgtEl>
                                        <p:attrNameLst>
                                          <p:attrName>ppt_y</p:attrName>
                                        </p:attrNameLst>
                                      </p:cBhvr>
                                      <p:tavLst>
                                        <p:tav tm="0">
                                          <p:val>
                                            <p:strVal val="ppt_y"/>
                                          </p:val>
                                        </p:tav>
                                        <p:tav tm="100000">
                                          <p:val>
                                            <p:strVal val="ppt_y"/>
                                          </p:val>
                                        </p:tav>
                                      </p:tavLst>
                                    </p:anim>
                                    <p:set>
                                      <p:cBhvr>
                                        <p:cTn id="436" dur="1" fill="hold">
                                          <p:stCondLst>
                                            <p:cond delay="2389"/>
                                          </p:stCondLst>
                                        </p:cTn>
                                        <p:tgtEl>
                                          <p:spTgt spid="27"/>
                                        </p:tgtEl>
                                        <p:attrNameLst>
                                          <p:attrName>style.visibility</p:attrName>
                                        </p:attrNameLst>
                                      </p:cBhvr>
                                      <p:to>
                                        <p:strVal val="hidden"/>
                                      </p:to>
                                    </p:set>
                                  </p:childTnLst>
                                </p:cTn>
                              </p:par>
                              <p:par>
                                <p:cTn id="437" presetID="2" presetClass="exit" presetSubtype="2" fill="hold" grpId="1" nodeType="withEffect">
                                  <p:stCondLst>
                                    <p:cond delay="0"/>
                                  </p:stCondLst>
                                  <p:childTnLst>
                                    <p:anim calcmode="lin" valueType="num">
                                      <p:cBhvr additive="base">
                                        <p:cTn id="438" dur="2390"/>
                                        <p:tgtEl>
                                          <p:spTgt spid="28"/>
                                        </p:tgtEl>
                                        <p:attrNameLst>
                                          <p:attrName>ppt_x</p:attrName>
                                        </p:attrNameLst>
                                      </p:cBhvr>
                                      <p:tavLst>
                                        <p:tav tm="0">
                                          <p:val>
                                            <p:strVal val="ppt_x"/>
                                          </p:val>
                                        </p:tav>
                                        <p:tav tm="100000">
                                          <p:val>
                                            <p:strVal val="1+ppt_w/2"/>
                                          </p:val>
                                        </p:tav>
                                      </p:tavLst>
                                    </p:anim>
                                    <p:anim calcmode="lin" valueType="num">
                                      <p:cBhvr additive="base">
                                        <p:cTn id="439" dur="2390"/>
                                        <p:tgtEl>
                                          <p:spTgt spid="28"/>
                                        </p:tgtEl>
                                        <p:attrNameLst>
                                          <p:attrName>ppt_y</p:attrName>
                                        </p:attrNameLst>
                                      </p:cBhvr>
                                      <p:tavLst>
                                        <p:tav tm="0">
                                          <p:val>
                                            <p:strVal val="ppt_y"/>
                                          </p:val>
                                        </p:tav>
                                        <p:tav tm="100000">
                                          <p:val>
                                            <p:strVal val="ppt_y"/>
                                          </p:val>
                                        </p:tav>
                                      </p:tavLst>
                                    </p:anim>
                                    <p:set>
                                      <p:cBhvr>
                                        <p:cTn id="440" dur="1" fill="hold">
                                          <p:stCondLst>
                                            <p:cond delay="2389"/>
                                          </p:stCondLst>
                                        </p:cTn>
                                        <p:tgtEl>
                                          <p:spTgt spid="28"/>
                                        </p:tgtEl>
                                        <p:attrNameLst>
                                          <p:attrName>style.visibility</p:attrName>
                                        </p:attrNameLst>
                                      </p:cBhvr>
                                      <p:to>
                                        <p:strVal val="hidden"/>
                                      </p:to>
                                    </p:set>
                                  </p:childTnLst>
                                </p:cTn>
                              </p:par>
                              <p:par>
                                <p:cTn id="441" presetID="2" presetClass="exit" presetSubtype="2" fill="hold" grpId="1" nodeType="withEffect">
                                  <p:stCondLst>
                                    <p:cond delay="0"/>
                                  </p:stCondLst>
                                  <p:childTnLst>
                                    <p:anim calcmode="lin" valueType="num">
                                      <p:cBhvr additive="base">
                                        <p:cTn id="442" dur="2390"/>
                                        <p:tgtEl>
                                          <p:spTgt spid="29"/>
                                        </p:tgtEl>
                                        <p:attrNameLst>
                                          <p:attrName>ppt_x</p:attrName>
                                        </p:attrNameLst>
                                      </p:cBhvr>
                                      <p:tavLst>
                                        <p:tav tm="0">
                                          <p:val>
                                            <p:strVal val="ppt_x"/>
                                          </p:val>
                                        </p:tav>
                                        <p:tav tm="100000">
                                          <p:val>
                                            <p:strVal val="1+ppt_w/2"/>
                                          </p:val>
                                        </p:tav>
                                      </p:tavLst>
                                    </p:anim>
                                    <p:anim calcmode="lin" valueType="num">
                                      <p:cBhvr additive="base">
                                        <p:cTn id="443" dur="2390"/>
                                        <p:tgtEl>
                                          <p:spTgt spid="29"/>
                                        </p:tgtEl>
                                        <p:attrNameLst>
                                          <p:attrName>ppt_y</p:attrName>
                                        </p:attrNameLst>
                                      </p:cBhvr>
                                      <p:tavLst>
                                        <p:tav tm="0">
                                          <p:val>
                                            <p:strVal val="ppt_y"/>
                                          </p:val>
                                        </p:tav>
                                        <p:tav tm="100000">
                                          <p:val>
                                            <p:strVal val="ppt_y"/>
                                          </p:val>
                                        </p:tav>
                                      </p:tavLst>
                                    </p:anim>
                                    <p:set>
                                      <p:cBhvr>
                                        <p:cTn id="444" dur="1" fill="hold">
                                          <p:stCondLst>
                                            <p:cond delay="2389"/>
                                          </p:stCondLst>
                                        </p:cTn>
                                        <p:tgtEl>
                                          <p:spTgt spid="29"/>
                                        </p:tgtEl>
                                        <p:attrNameLst>
                                          <p:attrName>style.visibility</p:attrName>
                                        </p:attrNameLst>
                                      </p:cBhvr>
                                      <p:to>
                                        <p:strVal val="hidden"/>
                                      </p:to>
                                    </p:set>
                                  </p:childTnLst>
                                </p:cTn>
                              </p:par>
                              <p:par>
                                <p:cTn id="445" presetID="2" presetClass="exit" presetSubtype="2" fill="hold" grpId="1" nodeType="withEffect">
                                  <p:stCondLst>
                                    <p:cond delay="0"/>
                                  </p:stCondLst>
                                  <p:childTnLst>
                                    <p:anim calcmode="lin" valueType="num">
                                      <p:cBhvr additive="base">
                                        <p:cTn id="446" dur="2390"/>
                                        <p:tgtEl>
                                          <p:spTgt spid="30"/>
                                        </p:tgtEl>
                                        <p:attrNameLst>
                                          <p:attrName>ppt_x</p:attrName>
                                        </p:attrNameLst>
                                      </p:cBhvr>
                                      <p:tavLst>
                                        <p:tav tm="0">
                                          <p:val>
                                            <p:strVal val="ppt_x"/>
                                          </p:val>
                                        </p:tav>
                                        <p:tav tm="100000">
                                          <p:val>
                                            <p:strVal val="1+ppt_w/2"/>
                                          </p:val>
                                        </p:tav>
                                      </p:tavLst>
                                    </p:anim>
                                    <p:anim calcmode="lin" valueType="num">
                                      <p:cBhvr additive="base">
                                        <p:cTn id="447" dur="2390"/>
                                        <p:tgtEl>
                                          <p:spTgt spid="30"/>
                                        </p:tgtEl>
                                        <p:attrNameLst>
                                          <p:attrName>ppt_y</p:attrName>
                                        </p:attrNameLst>
                                      </p:cBhvr>
                                      <p:tavLst>
                                        <p:tav tm="0">
                                          <p:val>
                                            <p:strVal val="ppt_y"/>
                                          </p:val>
                                        </p:tav>
                                        <p:tav tm="100000">
                                          <p:val>
                                            <p:strVal val="ppt_y"/>
                                          </p:val>
                                        </p:tav>
                                      </p:tavLst>
                                    </p:anim>
                                    <p:set>
                                      <p:cBhvr>
                                        <p:cTn id="448" dur="1" fill="hold">
                                          <p:stCondLst>
                                            <p:cond delay="2389"/>
                                          </p:stCondLst>
                                        </p:cTn>
                                        <p:tgtEl>
                                          <p:spTgt spid="30"/>
                                        </p:tgtEl>
                                        <p:attrNameLst>
                                          <p:attrName>style.visibility</p:attrName>
                                        </p:attrNameLst>
                                      </p:cBhvr>
                                      <p:to>
                                        <p:strVal val="hidden"/>
                                      </p:to>
                                    </p:set>
                                  </p:childTnLst>
                                </p:cTn>
                              </p:par>
                              <p:par>
                                <p:cTn id="449" presetID="2" presetClass="exit" presetSubtype="2" fill="hold" grpId="1" nodeType="withEffect">
                                  <p:stCondLst>
                                    <p:cond delay="0"/>
                                  </p:stCondLst>
                                  <p:childTnLst>
                                    <p:anim calcmode="lin" valueType="num">
                                      <p:cBhvr additive="base">
                                        <p:cTn id="450" dur="2390"/>
                                        <p:tgtEl>
                                          <p:spTgt spid="31"/>
                                        </p:tgtEl>
                                        <p:attrNameLst>
                                          <p:attrName>ppt_x</p:attrName>
                                        </p:attrNameLst>
                                      </p:cBhvr>
                                      <p:tavLst>
                                        <p:tav tm="0">
                                          <p:val>
                                            <p:strVal val="ppt_x"/>
                                          </p:val>
                                        </p:tav>
                                        <p:tav tm="100000">
                                          <p:val>
                                            <p:strVal val="1+ppt_w/2"/>
                                          </p:val>
                                        </p:tav>
                                      </p:tavLst>
                                    </p:anim>
                                    <p:anim calcmode="lin" valueType="num">
                                      <p:cBhvr additive="base">
                                        <p:cTn id="451" dur="2390"/>
                                        <p:tgtEl>
                                          <p:spTgt spid="31"/>
                                        </p:tgtEl>
                                        <p:attrNameLst>
                                          <p:attrName>ppt_y</p:attrName>
                                        </p:attrNameLst>
                                      </p:cBhvr>
                                      <p:tavLst>
                                        <p:tav tm="0">
                                          <p:val>
                                            <p:strVal val="ppt_y"/>
                                          </p:val>
                                        </p:tav>
                                        <p:tav tm="100000">
                                          <p:val>
                                            <p:strVal val="ppt_y"/>
                                          </p:val>
                                        </p:tav>
                                      </p:tavLst>
                                    </p:anim>
                                    <p:set>
                                      <p:cBhvr>
                                        <p:cTn id="452" dur="1" fill="hold">
                                          <p:stCondLst>
                                            <p:cond delay="2389"/>
                                          </p:stCondLst>
                                        </p:cTn>
                                        <p:tgtEl>
                                          <p:spTgt spid="31"/>
                                        </p:tgtEl>
                                        <p:attrNameLst>
                                          <p:attrName>style.visibility</p:attrName>
                                        </p:attrNameLst>
                                      </p:cBhvr>
                                      <p:to>
                                        <p:strVal val="hidden"/>
                                      </p:to>
                                    </p:set>
                                  </p:childTnLst>
                                </p:cTn>
                              </p:par>
                              <p:par>
                                <p:cTn id="453" presetID="2" presetClass="exit" presetSubtype="2" fill="hold" grpId="1" nodeType="withEffect">
                                  <p:stCondLst>
                                    <p:cond delay="0"/>
                                  </p:stCondLst>
                                  <p:childTnLst>
                                    <p:anim calcmode="lin" valueType="num">
                                      <p:cBhvr additive="base">
                                        <p:cTn id="454" dur="2390"/>
                                        <p:tgtEl>
                                          <p:spTgt spid="32"/>
                                        </p:tgtEl>
                                        <p:attrNameLst>
                                          <p:attrName>ppt_x</p:attrName>
                                        </p:attrNameLst>
                                      </p:cBhvr>
                                      <p:tavLst>
                                        <p:tav tm="0">
                                          <p:val>
                                            <p:strVal val="ppt_x"/>
                                          </p:val>
                                        </p:tav>
                                        <p:tav tm="100000">
                                          <p:val>
                                            <p:strVal val="1+ppt_w/2"/>
                                          </p:val>
                                        </p:tav>
                                      </p:tavLst>
                                    </p:anim>
                                    <p:anim calcmode="lin" valueType="num">
                                      <p:cBhvr additive="base">
                                        <p:cTn id="455" dur="2390"/>
                                        <p:tgtEl>
                                          <p:spTgt spid="32"/>
                                        </p:tgtEl>
                                        <p:attrNameLst>
                                          <p:attrName>ppt_y</p:attrName>
                                        </p:attrNameLst>
                                      </p:cBhvr>
                                      <p:tavLst>
                                        <p:tav tm="0">
                                          <p:val>
                                            <p:strVal val="ppt_y"/>
                                          </p:val>
                                        </p:tav>
                                        <p:tav tm="100000">
                                          <p:val>
                                            <p:strVal val="ppt_y"/>
                                          </p:val>
                                        </p:tav>
                                      </p:tavLst>
                                    </p:anim>
                                    <p:set>
                                      <p:cBhvr>
                                        <p:cTn id="456" dur="1" fill="hold">
                                          <p:stCondLst>
                                            <p:cond delay="2389"/>
                                          </p:stCondLst>
                                        </p:cTn>
                                        <p:tgtEl>
                                          <p:spTgt spid="32"/>
                                        </p:tgtEl>
                                        <p:attrNameLst>
                                          <p:attrName>style.visibility</p:attrName>
                                        </p:attrNameLst>
                                      </p:cBhvr>
                                      <p:to>
                                        <p:strVal val="hidden"/>
                                      </p:to>
                                    </p:set>
                                  </p:childTnLst>
                                </p:cTn>
                              </p:par>
                              <p:par>
                                <p:cTn id="457" presetID="2" presetClass="exit" presetSubtype="2" fill="hold" grpId="1" nodeType="withEffect">
                                  <p:stCondLst>
                                    <p:cond delay="0"/>
                                  </p:stCondLst>
                                  <p:childTnLst>
                                    <p:anim calcmode="lin" valueType="num">
                                      <p:cBhvr additive="base">
                                        <p:cTn id="458" dur="2390"/>
                                        <p:tgtEl>
                                          <p:spTgt spid="33"/>
                                        </p:tgtEl>
                                        <p:attrNameLst>
                                          <p:attrName>ppt_x</p:attrName>
                                        </p:attrNameLst>
                                      </p:cBhvr>
                                      <p:tavLst>
                                        <p:tav tm="0">
                                          <p:val>
                                            <p:strVal val="ppt_x"/>
                                          </p:val>
                                        </p:tav>
                                        <p:tav tm="100000">
                                          <p:val>
                                            <p:strVal val="1+ppt_w/2"/>
                                          </p:val>
                                        </p:tav>
                                      </p:tavLst>
                                    </p:anim>
                                    <p:anim calcmode="lin" valueType="num">
                                      <p:cBhvr additive="base">
                                        <p:cTn id="459" dur="2390"/>
                                        <p:tgtEl>
                                          <p:spTgt spid="33"/>
                                        </p:tgtEl>
                                        <p:attrNameLst>
                                          <p:attrName>ppt_y</p:attrName>
                                        </p:attrNameLst>
                                      </p:cBhvr>
                                      <p:tavLst>
                                        <p:tav tm="0">
                                          <p:val>
                                            <p:strVal val="ppt_y"/>
                                          </p:val>
                                        </p:tav>
                                        <p:tav tm="100000">
                                          <p:val>
                                            <p:strVal val="ppt_y"/>
                                          </p:val>
                                        </p:tav>
                                      </p:tavLst>
                                    </p:anim>
                                    <p:set>
                                      <p:cBhvr>
                                        <p:cTn id="460" dur="1" fill="hold">
                                          <p:stCondLst>
                                            <p:cond delay="2389"/>
                                          </p:stCondLst>
                                        </p:cTn>
                                        <p:tgtEl>
                                          <p:spTgt spid="33"/>
                                        </p:tgtEl>
                                        <p:attrNameLst>
                                          <p:attrName>style.visibility</p:attrName>
                                        </p:attrNameLst>
                                      </p:cBhvr>
                                      <p:to>
                                        <p:strVal val="hidden"/>
                                      </p:to>
                                    </p:set>
                                  </p:childTnLst>
                                </p:cTn>
                              </p:par>
                              <p:par>
                                <p:cTn id="461" presetID="2" presetClass="exit" presetSubtype="2" fill="hold" grpId="1" nodeType="withEffect">
                                  <p:stCondLst>
                                    <p:cond delay="0"/>
                                  </p:stCondLst>
                                  <p:childTnLst>
                                    <p:anim calcmode="lin" valueType="num">
                                      <p:cBhvr additive="base">
                                        <p:cTn id="462" dur="2390"/>
                                        <p:tgtEl>
                                          <p:spTgt spid="34"/>
                                        </p:tgtEl>
                                        <p:attrNameLst>
                                          <p:attrName>ppt_x</p:attrName>
                                        </p:attrNameLst>
                                      </p:cBhvr>
                                      <p:tavLst>
                                        <p:tav tm="0">
                                          <p:val>
                                            <p:strVal val="ppt_x"/>
                                          </p:val>
                                        </p:tav>
                                        <p:tav tm="100000">
                                          <p:val>
                                            <p:strVal val="1+ppt_w/2"/>
                                          </p:val>
                                        </p:tav>
                                      </p:tavLst>
                                    </p:anim>
                                    <p:anim calcmode="lin" valueType="num">
                                      <p:cBhvr additive="base">
                                        <p:cTn id="463" dur="2390"/>
                                        <p:tgtEl>
                                          <p:spTgt spid="34"/>
                                        </p:tgtEl>
                                        <p:attrNameLst>
                                          <p:attrName>ppt_y</p:attrName>
                                        </p:attrNameLst>
                                      </p:cBhvr>
                                      <p:tavLst>
                                        <p:tav tm="0">
                                          <p:val>
                                            <p:strVal val="ppt_y"/>
                                          </p:val>
                                        </p:tav>
                                        <p:tav tm="100000">
                                          <p:val>
                                            <p:strVal val="ppt_y"/>
                                          </p:val>
                                        </p:tav>
                                      </p:tavLst>
                                    </p:anim>
                                    <p:set>
                                      <p:cBhvr>
                                        <p:cTn id="464" dur="1" fill="hold">
                                          <p:stCondLst>
                                            <p:cond delay="2389"/>
                                          </p:stCondLst>
                                        </p:cTn>
                                        <p:tgtEl>
                                          <p:spTgt spid="34"/>
                                        </p:tgtEl>
                                        <p:attrNameLst>
                                          <p:attrName>style.visibility</p:attrName>
                                        </p:attrNameLst>
                                      </p:cBhvr>
                                      <p:to>
                                        <p:strVal val="hidden"/>
                                      </p:to>
                                    </p:set>
                                  </p:childTnLst>
                                </p:cTn>
                              </p:par>
                              <p:par>
                                <p:cTn id="465" presetID="3" presetClass="exit" presetSubtype="5" fill="hold" grpId="2" nodeType="withEffect">
                                  <p:stCondLst>
                                    <p:cond delay="0"/>
                                  </p:stCondLst>
                                  <p:childTnLst>
                                    <p:animEffect transition="out" filter="blinds(vertical)">
                                      <p:cBhvr>
                                        <p:cTn id="466" dur="2390"/>
                                        <p:tgtEl>
                                          <p:spTgt spid="27"/>
                                        </p:tgtEl>
                                      </p:cBhvr>
                                    </p:animEffect>
                                    <p:set>
                                      <p:cBhvr>
                                        <p:cTn id="467" dur="1" fill="hold">
                                          <p:stCondLst>
                                            <p:cond delay="2389"/>
                                          </p:stCondLst>
                                        </p:cTn>
                                        <p:tgtEl>
                                          <p:spTgt spid="27"/>
                                        </p:tgtEl>
                                        <p:attrNameLst>
                                          <p:attrName>style.visibility</p:attrName>
                                        </p:attrNameLst>
                                      </p:cBhvr>
                                      <p:to>
                                        <p:strVal val="hidden"/>
                                      </p:to>
                                    </p:set>
                                  </p:childTnLst>
                                </p:cTn>
                              </p:par>
                              <p:par>
                                <p:cTn id="468" presetID="3" presetClass="exit" presetSubtype="5" fill="hold" grpId="2" nodeType="withEffect">
                                  <p:stCondLst>
                                    <p:cond delay="0"/>
                                  </p:stCondLst>
                                  <p:childTnLst>
                                    <p:animEffect transition="out" filter="blinds(vertical)">
                                      <p:cBhvr>
                                        <p:cTn id="469" dur="2390"/>
                                        <p:tgtEl>
                                          <p:spTgt spid="28"/>
                                        </p:tgtEl>
                                      </p:cBhvr>
                                    </p:animEffect>
                                    <p:set>
                                      <p:cBhvr>
                                        <p:cTn id="470" dur="1" fill="hold">
                                          <p:stCondLst>
                                            <p:cond delay="2389"/>
                                          </p:stCondLst>
                                        </p:cTn>
                                        <p:tgtEl>
                                          <p:spTgt spid="28"/>
                                        </p:tgtEl>
                                        <p:attrNameLst>
                                          <p:attrName>style.visibility</p:attrName>
                                        </p:attrNameLst>
                                      </p:cBhvr>
                                      <p:to>
                                        <p:strVal val="hidden"/>
                                      </p:to>
                                    </p:set>
                                  </p:childTnLst>
                                </p:cTn>
                              </p:par>
                              <p:par>
                                <p:cTn id="471" presetID="3" presetClass="exit" presetSubtype="5" fill="hold" grpId="2" nodeType="withEffect">
                                  <p:stCondLst>
                                    <p:cond delay="0"/>
                                  </p:stCondLst>
                                  <p:childTnLst>
                                    <p:animEffect transition="out" filter="blinds(vertical)">
                                      <p:cBhvr>
                                        <p:cTn id="472" dur="2390"/>
                                        <p:tgtEl>
                                          <p:spTgt spid="29"/>
                                        </p:tgtEl>
                                      </p:cBhvr>
                                    </p:animEffect>
                                    <p:set>
                                      <p:cBhvr>
                                        <p:cTn id="473" dur="1" fill="hold">
                                          <p:stCondLst>
                                            <p:cond delay="2389"/>
                                          </p:stCondLst>
                                        </p:cTn>
                                        <p:tgtEl>
                                          <p:spTgt spid="29"/>
                                        </p:tgtEl>
                                        <p:attrNameLst>
                                          <p:attrName>style.visibility</p:attrName>
                                        </p:attrNameLst>
                                      </p:cBhvr>
                                      <p:to>
                                        <p:strVal val="hidden"/>
                                      </p:to>
                                    </p:set>
                                  </p:childTnLst>
                                </p:cTn>
                              </p:par>
                              <p:par>
                                <p:cTn id="474" presetID="3" presetClass="exit" presetSubtype="5" fill="hold" grpId="2" nodeType="withEffect">
                                  <p:stCondLst>
                                    <p:cond delay="0"/>
                                  </p:stCondLst>
                                  <p:childTnLst>
                                    <p:animEffect transition="out" filter="blinds(vertical)">
                                      <p:cBhvr>
                                        <p:cTn id="475" dur="2390"/>
                                        <p:tgtEl>
                                          <p:spTgt spid="30"/>
                                        </p:tgtEl>
                                      </p:cBhvr>
                                    </p:animEffect>
                                    <p:set>
                                      <p:cBhvr>
                                        <p:cTn id="476" dur="1" fill="hold">
                                          <p:stCondLst>
                                            <p:cond delay="2389"/>
                                          </p:stCondLst>
                                        </p:cTn>
                                        <p:tgtEl>
                                          <p:spTgt spid="30"/>
                                        </p:tgtEl>
                                        <p:attrNameLst>
                                          <p:attrName>style.visibility</p:attrName>
                                        </p:attrNameLst>
                                      </p:cBhvr>
                                      <p:to>
                                        <p:strVal val="hidden"/>
                                      </p:to>
                                    </p:set>
                                  </p:childTnLst>
                                </p:cTn>
                              </p:par>
                              <p:par>
                                <p:cTn id="477" presetID="3" presetClass="exit" presetSubtype="5" fill="hold" grpId="2" nodeType="withEffect">
                                  <p:stCondLst>
                                    <p:cond delay="0"/>
                                  </p:stCondLst>
                                  <p:childTnLst>
                                    <p:animEffect transition="out" filter="blinds(vertical)">
                                      <p:cBhvr>
                                        <p:cTn id="478" dur="2390"/>
                                        <p:tgtEl>
                                          <p:spTgt spid="31"/>
                                        </p:tgtEl>
                                      </p:cBhvr>
                                    </p:animEffect>
                                    <p:set>
                                      <p:cBhvr>
                                        <p:cTn id="479" dur="1" fill="hold">
                                          <p:stCondLst>
                                            <p:cond delay="2389"/>
                                          </p:stCondLst>
                                        </p:cTn>
                                        <p:tgtEl>
                                          <p:spTgt spid="31"/>
                                        </p:tgtEl>
                                        <p:attrNameLst>
                                          <p:attrName>style.visibility</p:attrName>
                                        </p:attrNameLst>
                                      </p:cBhvr>
                                      <p:to>
                                        <p:strVal val="hidden"/>
                                      </p:to>
                                    </p:set>
                                  </p:childTnLst>
                                </p:cTn>
                              </p:par>
                              <p:par>
                                <p:cTn id="480" presetID="3" presetClass="exit" presetSubtype="5" fill="hold" grpId="2" nodeType="withEffect">
                                  <p:stCondLst>
                                    <p:cond delay="0"/>
                                  </p:stCondLst>
                                  <p:childTnLst>
                                    <p:animEffect transition="out" filter="blinds(vertical)">
                                      <p:cBhvr>
                                        <p:cTn id="481" dur="2390"/>
                                        <p:tgtEl>
                                          <p:spTgt spid="32"/>
                                        </p:tgtEl>
                                      </p:cBhvr>
                                    </p:animEffect>
                                    <p:set>
                                      <p:cBhvr>
                                        <p:cTn id="482" dur="1" fill="hold">
                                          <p:stCondLst>
                                            <p:cond delay="2389"/>
                                          </p:stCondLst>
                                        </p:cTn>
                                        <p:tgtEl>
                                          <p:spTgt spid="32"/>
                                        </p:tgtEl>
                                        <p:attrNameLst>
                                          <p:attrName>style.visibility</p:attrName>
                                        </p:attrNameLst>
                                      </p:cBhvr>
                                      <p:to>
                                        <p:strVal val="hidden"/>
                                      </p:to>
                                    </p:set>
                                  </p:childTnLst>
                                </p:cTn>
                              </p:par>
                              <p:par>
                                <p:cTn id="483" presetID="3" presetClass="exit" presetSubtype="5" fill="hold" grpId="2" nodeType="withEffect">
                                  <p:stCondLst>
                                    <p:cond delay="0"/>
                                  </p:stCondLst>
                                  <p:childTnLst>
                                    <p:animEffect transition="out" filter="blinds(vertical)">
                                      <p:cBhvr>
                                        <p:cTn id="484" dur="2390"/>
                                        <p:tgtEl>
                                          <p:spTgt spid="33"/>
                                        </p:tgtEl>
                                      </p:cBhvr>
                                    </p:animEffect>
                                    <p:set>
                                      <p:cBhvr>
                                        <p:cTn id="485" dur="1" fill="hold">
                                          <p:stCondLst>
                                            <p:cond delay="2389"/>
                                          </p:stCondLst>
                                        </p:cTn>
                                        <p:tgtEl>
                                          <p:spTgt spid="33"/>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2390"/>
                                        <p:tgtEl>
                                          <p:spTgt spid="34"/>
                                        </p:tgtEl>
                                      </p:cBhvr>
                                    </p:animEffect>
                                    <p:set>
                                      <p:cBhvr>
                                        <p:cTn id="488" dur="1" fill="hold">
                                          <p:stCondLst>
                                            <p:cond delay="2389"/>
                                          </p:stCondLst>
                                        </p:cTn>
                                        <p:tgtEl>
                                          <p:spTgt spid="34"/>
                                        </p:tgtEl>
                                        <p:attrNameLst>
                                          <p:attrName>style.visibility</p:attrName>
                                        </p:attrNameLst>
                                      </p:cBhvr>
                                      <p:to>
                                        <p:strVal val="hidden"/>
                                      </p:to>
                                    </p:set>
                                  </p:childTnLst>
                                </p:cTn>
                              </p:par>
                              <p:par>
                                <p:cTn id="489" presetID="19" presetClass="exit" presetSubtype="10" fill="hold" grpId="4" nodeType="withEffect">
                                  <p:stCondLst>
                                    <p:cond delay="0"/>
                                  </p:stCondLst>
                                  <p:childTnLst>
                                    <p:anim calcmode="lin" valueType="num">
                                      <p:cBhvr>
                                        <p:cTn id="490" dur="2390"/>
                                        <p:tgtEl>
                                          <p:spTgt spid="3"/>
                                        </p:tgtEl>
                                        <p:attrNameLst>
                                          <p:attrName>ppt_h</p:attrName>
                                        </p:attrNameLst>
                                      </p:cBhvr>
                                      <p:tavLst>
                                        <p:tav tm="0">
                                          <p:val>
                                            <p:strVal val="ppt_h"/>
                                          </p:val>
                                        </p:tav>
                                        <p:tav tm="100000">
                                          <p:val>
                                            <p:strVal val="ppt_h"/>
                                          </p:val>
                                        </p:tav>
                                      </p:tavLst>
                                    </p:anim>
                                    <p:anim calcmode="lin" valueType="num">
                                      <p:cBhvr>
                                        <p:cTn id="491" dur="239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389"/>
                                          </p:stCondLst>
                                        </p:cTn>
                                        <p:tgtEl>
                                          <p:spTgt spid="3"/>
                                        </p:tgtEl>
                                        <p:attrNameLst>
                                          <p:attrName>style.visibility</p:attrName>
                                        </p:attrNameLst>
                                      </p:cBhvr>
                                      <p:to>
                                        <p:strVal val="hidden"/>
                                      </p:to>
                                    </p:set>
                                  </p:childTnLst>
                                </p:cTn>
                              </p:par>
                              <p:par>
                                <p:cTn id="493" presetID="19" presetClass="exit" presetSubtype="10" fill="hold" grpId="4" nodeType="withEffect">
                                  <p:stCondLst>
                                    <p:cond delay="0"/>
                                  </p:stCondLst>
                                  <p:childTnLst>
                                    <p:anim calcmode="lin" valueType="num">
                                      <p:cBhvr>
                                        <p:cTn id="494" dur="2390"/>
                                        <p:tgtEl>
                                          <p:spTgt spid="4"/>
                                        </p:tgtEl>
                                        <p:attrNameLst>
                                          <p:attrName>ppt_h</p:attrName>
                                        </p:attrNameLst>
                                      </p:cBhvr>
                                      <p:tavLst>
                                        <p:tav tm="0">
                                          <p:val>
                                            <p:strVal val="ppt_h"/>
                                          </p:val>
                                        </p:tav>
                                        <p:tav tm="100000">
                                          <p:val>
                                            <p:strVal val="ppt_h"/>
                                          </p:val>
                                        </p:tav>
                                      </p:tavLst>
                                    </p:anim>
                                    <p:anim calcmode="lin" valueType="num">
                                      <p:cBhvr>
                                        <p:cTn id="495" dur="239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389"/>
                                          </p:stCondLst>
                                        </p:cTn>
                                        <p:tgtEl>
                                          <p:spTgt spid="4"/>
                                        </p:tgtEl>
                                        <p:attrNameLst>
                                          <p:attrName>style.visibility</p:attrName>
                                        </p:attrNameLst>
                                      </p:cBhvr>
                                      <p:to>
                                        <p:strVal val="hidden"/>
                                      </p:to>
                                    </p:set>
                                  </p:childTnLst>
                                </p:cTn>
                              </p:par>
                              <p:par>
                                <p:cTn id="497" presetID="19" presetClass="exit" presetSubtype="10" fill="hold" grpId="4" nodeType="withEffect">
                                  <p:stCondLst>
                                    <p:cond delay="0"/>
                                  </p:stCondLst>
                                  <p:childTnLst>
                                    <p:anim calcmode="lin" valueType="num">
                                      <p:cBhvr>
                                        <p:cTn id="498" dur="2390"/>
                                        <p:tgtEl>
                                          <p:spTgt spid="5"/>
                                        </p:tgtEl>
                                        <p:attrNameLst>
                                          <p:attrName>ppt_h</p:attrName>
                                        </p:attrNameLst>
                                      </p:cBhvr>
                                      <p:tavLst>
                                        <p:tav tm="0">
                                          <p:val>
                                            <p:strVal val="ppt_h"/>
                                          </p:val>
                                        </p:tav>
                                        <p:tav tm="100000">
                                          <p:val>
                                            <p:strVal val="ppt_h"/>
                                          </p:val>
                                        </p:tav>
                                      </p:tavLst>
                                    </p:anim>
                                    <p:anim calcmode="lin" valueType="num">
                                      <p:cBhvr>
                                        <p:cTn id="499" dur="239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389"/>
                                          </p:stCondLst>
                                        </p:cTn>
                                        <p:tgtEl>
                                          <p:spTgt spid="5"/>
                                        </p:tgtEl>
                                        <p:attrNameLst>
                                          <p:attrName>style.visibility</p:attrName>
                                        </p:attrNameLst>
                                      </p:cBhvr>
                                      <p:to>
                                        <p:strVal val="hidden"/>
                                      </p:to>
                                    </p:set>
                                  </p:childTnLst>
                                </p:cTn>
                              </p:par>
                              <p:par>
                                <p:cTn id="501" presetID="19" presetClass="exit" presetSubtype="10" fill="hold" grpId="4" nodeType="withEffect">
                                  <p:stCondLst>
                                    <p:cond delay="0"/>
                                  </p:stCondLst>
                                  <p:childTnLst>
                                    <p:anim calcmode="lin" valueType="num">
                                      <p:cBhvr>
                                        <p:cTn id="502" dur="2390"/>
                                        <p:tgtEl>
                                          <p:spTgt spid="6"/>
                                        </p:tgtEl>
                                        <p:attrNameLst>
                                          <p:attrName>ppt_h</p:attrName>
                                        </p:attrNameLst>
                                      </p:cBhvr>
                                      <p:tavLst>
                                        <p:tav tm="0">
                                          <p:val>
                                            <p:strVal val="ppt_h"/>
                                          </p:val>
                                        </p:tav>
                                        <p:tav tm="100000">
                                          <p:val>
                                            <p:strVal val="ppt_h"/>
                                          </p:val>
                                        </p:tav>
                                      </p:tavLst>
                                    </p:anim>
                                    <p:anim calcmode="lin" valueType="num">
                                      <p:cBhvr>
                                        <p:cTn id="503" dur="239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389"/>
                                          </p:stCondLst>
                                        </p:cTn>
                                        <p:tgtEl>
                                          <p:spTgt spid="6"/>
                                        </p:tgtEl>
                                        <p:attrNameLst>
                                          <p:attrName>style.visibility</p:attrName>
                                        </p:attrNameLst>
                                      </p:cBhvr>
                                      <p:to>
                                        <p:strVal val="hidden"/>
                                      </p:to>
                                    </p:set>
                                  </p:childTnLst>
                                </p:cTn>
                              </p:par>
                              <p:par>
                                <p:cTn id="505" presetID="19" presetClass="exit" presetSubtype="10" fill="hold" grpId="4" nodeType="withEffect">
                                  <p:stCondLst>
                                    <p:cond delay="0"/>
                                  </p:stCondLst>
                                  <p:childTnLst>
                                    <p:anim calcmode="lin" valueType="num">
                                      <p:cBhvr>
                                        <p:cTn id="506" dur="2390"/>
                                        <p:tgtEl>
                                          <p:spTgt spid="7"/>
                                        </p:tgtEl>
                                        <p:attrNameLst>
                                          <p:attrName>ppt_h</p:attrName>
                                        </p:attrNameLst>
                                      </p:cBhvr>
                                      <p:tavLst>
                                        <p:tav tm="0">
                                          <p:val>
                                            <p:strVal val="ppt_h"/>
                                          </p:val>
                                        </p:tav>
                                        <p:tav tm="100000">
                                          <p:val>
                                            <p:strVal val="ppt_h"/>
                                          </p:val>
                                        </p:tav>
                                      </p:tavLst>
                                    </p:anim>
                                    <p:anim calcmode="lin" valueType="num">
                                      <p:cBhvr>
                                        <p:cTn id="507" dur="239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389"/>
                                          </p:stCondLst>
                                        </p:cTn>
                                        <p:tgtEl>
                                          <p:spTgt spid="7"/>
                                        </p:tgtEl>
                                        <p:attrNameLst>
                                          <p:attrName>style.visibility</p:attrName>
                                        </p:attrNameLst>
                                      </p:cBhvr>
                                      <p:to>
                                        <p:strVal val="hidden"/>
                                      </p:to>
                                    </p:set>
                                  </p:childTnLst>
                                </p:cTn>
                              </p:par>
                              <p:par>
                                <p:cTn id="509" presetID="19" presetClass="exit" presetSubtype="10" fill="hold" grpId="4" nodeType="withEffect">
                                  <p:stCondLst>
                                    <p:cond delay="0"/>
                                  </p:stCondLst>
                                  <p:childTnLst>
                                    <p:anim calcmode="lin" valueType="num">
                                      <p:cBhvr>
                                        <p:cTn id="510" dur="2390"/>
                                        <p:tgtEl>
                                          <p:spTgt spid="8"/>
                                        </p:tgtEl>
                                        <p:attrNameLst>
                                          <p:attrName>ppt_h</p:attrName>
                                        </p:attrNameLst>
                                      </p:cBhvr>
                                      <p:tavLst>
                                        <p:tav tm="0">
                                          <p:val>
                                            <p:strVal val="ppt_h"/>
                                          </p:val>
                                        </p:tav>
                                        <p:tav tm="100000">
                                          <p:val>
                                            <p:strVal val="ppt_h"/>
                                          </p:val>
                                        </p:tav>
                                      </p:tavLst>
                                    </p:anim>
                                    <p:anim calcmode="lin" valueType="num">
                                      <p:cBhvr>
                                        <p:cTn id="511" dur="239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389"/>
                                          </p:stCondLst>
                                        </p:cTn>
                                        <p:tgtEl>
                                          <p:spTgt spid="8"/>
                                        </p:tgtEl>
                                        <p:attrNameLst>
                                          <p:attrName>style.visibility</p:attrName>
                                        </p:attrNameLst>
                                      </p:cBhvr>
                                      <p:to>
                                        <p:strVal val="hidden"/>
                                      </p:to>
                                    </p:set>
                                  </p:childTnLst>
                                </p:cTn>
                              </p:par>
                              <p:par>
                                <p:cTn id="513" presetID="19" presetClass="exit" presetSubtype="10" fill="hold" grpId="4" nodeType="withEffect">
                                  <p:stCondLst>
                                    <p:cond delay="0"/>
                                  </p:stCondLst>
                                  <p:childTnLst>
                                    <p:anim calcmode="lin" valueType="num">
                                      <p:cBhvr>
                                        <p:cTn id="514" dur="2390"/>
                                        <p:tgtEl>
                                          <p:spTgt spid="9"/>
                                        </p:tgtEl>
                                        <p:attrNameLst>
                                          <p:attrName>ppt_h</p:attrName>
                                        </p:attrNameLst>
                                      </p:cBhvr>
                                      <p:tavLst>
                                        <p:tav tm="0">
                                          <p:val>
                                            <p:strVal val="ppt_h"/>
                                          </p:val>
                                        </p:tav>
                                        <p:tav tm="100000">
                                          <p:val>
                                            <p:strVal val="ppt_h"/>
                                          </p:val>
                                        </p:tav>
                                      </p:tavLst>
                                    </p:anim>
                                    <p:anim calcmode="lin" valueType="num">
                                      <p:cBhvr>
                                        <p:cTn id="515" dur="239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389"/>
                                          </p:stCondLst>
                                        </p:cTn>
                                        <p:tgtEl>
                                          <p:spTgt spid="9"/>
                                        </p:tgtEl>
                                        <p:attrNameLst>
                                          <p:attrName>style.visibility</p:attrName>
                                        </p:attrNameLst>
                                      </p:cBhvr>
                                      <p:to>
                                        <p:strVal val="hidden"/>
                                      </p:to>
                                    </p:set>
                                  </p:childTnLst>
                                </p:cTn>
                              </p:par>
                              <p:par>
                                <p:cTn id="517" presetID="19" presetClass="exit" presetSubtype="10" fill="hold" grpId="4" nodeType="withEffect">
                                  <p:stCondLst>
                                    <p:cond delay="0"/>
                                  </p:stCondLst>
                                  <p:childTnLst>
                                    <p:anim calcmode="lin" valueType="num">
                                      <p:cBhvr>
                                        <p:cTn id="518" dur="2390"/>
                                        <p:tgtEl>
                                          <p:spTgt spid="10"/>
                                        </p:tgtEl>
                                        <p:attrNameLst>
                                          <p:attrName>ppt_h</p:attrName>
                                        </p:attrNameLst>
                                      </p:cBhvr>
                                      <p:tavLst>
                                        <p:tav tm="0">
                                          <p:val>
                                            <p:strVal val="ppt_h"/>
                                          </p:val>
                                        </p:tav>
                                        <p:tav tm="100000">
                                          <p:val>
                                            <p:strVal val="ppt_h"/>
                                          </p:val>
                                        </p:tav>
                                      </p:tavLst>
                                    </p:anim>
                                    <p:anim calcmode="lin" valueType="num">
                                      <p:cBhvr>
                                        <p:cTn id="519" dur="239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389"/>
                                          </p:stCondLst>
                                        </p:cTn>
                                        <p:tgtEl>
                                          <p:spTgt spid="10"/>
                                        </p:tgtEl>
                                        <p:attrNameLst>
                                          <p:attrName>style.visibility</p:attrName>
                                        </p:attrNameLst>
                                      </p:cBhvr>
                                      <p:to>
                                        <p:strVal val="hidden"/>
                                      </p:to>
                                    </p:set>
                                  </p:childTnLst>
                                </p:cTn>
                              </p:par>
                              <p:par>
                                <p:cTn id="521" presetID="19" presetClass="exit" presetSubtype="10" fill="hold" grpId="4" nodeType="withEffect">
                                  <p:stCondLst>
                                    <p:cond delay="0"/>
                                  </p:stCondLst>
                                  <p:childTnLst>
                                    <p:anim calcmode="lin" valueType="num">
                                      <p:cBhvr>
                                        <p:cTn id="522" dur="2390"/>
                                        <p:tgtEl>
                                          <p:spTgt spid="11"/>
                                        </p:tgtEl>
                                        <p:attrNameLst>
                                          <p:attrName>ppt_h</p:attrName>
                                        </p:attrNameLst>
                                      </p:cBhvr>
                                      <p:tavLst>
                                        <p:tav tm="0">
                                          <p:val>
                                            <p:strVal val="ppt_h"/>
                                          </p:val>
                                        </p:tav>
                                        <p:tav tm="100000">
                                          <p:val>
                                            <p:strVal val="ppt_h"/>
                                          </p:val>
                                        </p:tav>
                                      </p:tavLst>
                                    </p:anim>
                                    <p:anim calcmode="lin" valueType="num">
                                      <p:cBhvr>
                                        <p:cTn id="523" dur="239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389"/>
                                          </p:stCondLst>
                                        </p:cTn>
                                        <p:tgtEl>
                                          <p:spTgt spid="11"/>
                                        </p:tgtEl>
                                        <p:attrNameLst>
                                          <p:attrName>style.visibility</p:attrName>
                                        </p:attrNameLst>
                                      </p:cBhvr>
                                      <p:to>
                                        <p:strVal val="hidden"/>
                                      </p:to>
                                    </p:set>
                                  </p:childTnLst>
                                </p:cTn>
                              </p:par>
                              <p:par>
                                <p:cTn id="525" presetID="19" presetClass="exit" presetSubtype="10" fill="hold" grpId="4" nodeType="withEffect">
                                  <p:stCondLst>
                                    <p:cond delay="0"/>
                                  </p:stCondLst>
                                  <p:childTnLst>
                                    <p:anim calcmode="lin" valueType="num">
                                      <p:cBhvr>
                                        <p:cTn id="526" dur="2390"/>
                                        <p:tgtEl>
                                          <p:spTgt spid="12"/>
                                        </p:tgtEl>
                                        <p:attrNameLst>
                                          <p:attrName>ppt_h</p:attrName>
                                        </p:attrNameLst>
                                      </p:cBhvr>
                                      <p:tavLst>
                                        <p:tav tm="0">
                                          <p:val>
                                            <p:strVal val="ppt_h"/>
                                          </p:val>
                                        </p:tav>
                                        <p:tav tm="100000">
                                          <p:val>
                                            <p:strVal val="ppt_h"/>
                                          </p:val>
                                        </p:tav>
                                      </p:tavLst>
                                    </p:anim>
                                    <p:anim calcmode="lin" valueType="num">
                                      <p:cBhvr>
                                        <p:cTn id="527" dur="239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389"/>
                                          </p:stCondLst>
                                        </p:cTn>
                                        <p:tgtEl>
                                          <p:spTgt spid="12"/>
                                        </p:tgtEl>
                                        <p:attrNameLst>
                                          <p:attrName>style.visibility</p:attrName>
                                        </p:attrNameLst>
                                      </p:cBhvr>
                                      <p:to>
                                        <p:strVal val="hidden"/>
                                      </p:to>
                                    </p:set>
                                  </p:childTnLst>
                                </p:cTn>
                              </p:par>
                              <p:par>
                                <p:cTn id="529" presetID="19" presetClass="exit" presetSubtype="10" fill="hold" grpId="4" nodeType="withEffect">
                                  <p:stCondLst>
                                    <p:cond delay="0"/>
                                  </p:stCondLst>
                                  <p:childTnLst>
                                    <p:anim calcmode="lin" valueType="num">
                                      <p:cBhvr>
                                        <p:cTn id="530" dur="2390"/>
                                        <p:tgtEl>
                                          <p:spTgt spid="13"/>
                                        </p:tgtEl>
                                        <p:attrNameLst>
                                          <p:attrName>ppt_h</p:attrName>
                                        </p:attrNameLst>
                                      </p:cBhvr>
                                      <p:tavLst>
                                        <p:tav tm="0">
                                          <p:val>
                                            <p:strVal val="ppt_h"/>
                                          </p:val>
                                        </p:tav>
                                        <p:tav tm="100000">
                                          <p:val>
                                            <p:strVal val="ppt_h"/>
                                          </p:val>
                                        </p:tav>
                                      </p:tavLst>
                                    </p:anim>
                                    <p:anim calcmode="lin" valueType="num">
                                      <p:cBhvr>
                                        <p:cTn id="531" dur="239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389"/>
                                          </p:stCondLst>
                                        </p:cTn>
                                        <p:tgtEl>
                                          <p:spTgt spid="13"/>
                                        </p:tgtEl>
                                        <p:attrNameLst>
                                          <p:attrName>style.visibility</p:attrName>
                                        </p:attrNameLst>
                                      </p:cBhvr>
                                      <p:to>
                                        <p:strVal val="hidden"/>
                                      </p:to>
                                    </p:set>
                                  </p:childTnLst>
                                </p:cTn>
                              </p:par>
                              <p:par>
                                <p:cTn id="533" presetID="19" presetClass="exit" presetSubtype="10" fill="hold" grpId="4" nodeType="withEffect">
                                  <p:stCondLst>
                                    <p:cond delay="0"/>
                                  </p:stCondLst>
                                  <p:childTnLst>
                                    <p:anim calcmode="lin" valueType="num">
                                      <p:cBhvr>
                                        <p:cTn id="534" dur="2390"/>
                                        <p:tgtEl>
                                          <p:spTgt spid="14"/>
                                        </p:tgtEl>
                                        <p:attrNameLst>
                                          <p:attrName>ppt_h</p:attrName>
                                        </p:attrNameLst>
                                      </p:cBhvr>
                                      <p:tavLst>
                                        <p:tav tm="0">
                                          <p:val>
                                            <p:strVal val="ppt_h"/>
                                          </p:val>
                                        </p:tav>
                                        <p:tav tm="100000">
                                          <p:val>
                                            <p:strVal val="ppt_h"/>
                                          </p:val>
                                        </p:tav>
                                      </p:tavLst>
                                    </p:anim>
                                    <p:anim calcmode="lin" valueType="num">
                                      <p:cBhvr>
                                        <p:cTn id="535" dur="239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389"/>
                                          </p:stCondLst>
                                        </p:cTn>
                                        <p:tgtEl>
                                          <p:spTgt spid="14"/>
                                        </p:tgtEl>
                                        <p:attrNameLst>
                                          <p:attrName>style.visibility</p:attrName>
                                        </p:attrNameLst>
                                      </p:cBhvr>
                                      <p:to>
                                        <p:strVal val="hidden"/>
                                      </p:to>
                                    </p:set>
                                  </p:childTnLst>
                                </p:cTn>
                              </p:par>
                              <p:par>
                                <p:cTn id="537" presetID="19" presetClass="exit" presetSubtype="10" fill="hold" grpId="4" nodeType="withEffect">
                                  <p:stCondLst>
                                    <p:cond delay="0"/>
                                  </p:stCondLst>
                                  <p:childTnLst>
                                    <p:anim calcmode="lin" valueType="num">
                                      <p:cBhvr>
                                        <p:cTn id="538" dur="2390"/>
                                        <p:tgtEl>
                                          <p:spTgt spid="15"/>
                                        </p:tgtEl>
                                        <p:attrNameLst>
                                          <p:attrName>ppt_h</p:attrName>
                                        </p:attrNameLst>
                                      </p:cBhvr>
                                      <p:tavLst>
                                        <p:tav tm="0">
                                          <p:val>
                                            <p:strVal val="ppt_h"/>
                                          </p:val>
                                        </p:tav>
                                        <p:tav tm="100000">
                                          <p:val>
                                            <p:strVal val="ppt_h"/>
                                          </p:val>
                                        </p:tav>
                                      </p:tavLst>
                                    </p:anim>
                                    <p:anim calcmode="lin" valueType="num">
                                      <p:cBhvr>
                                        <p:cTn id="539" dur="239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389"/>
                                          </p:stCondLst>
                                        </p:cTn>
                                        <p:tgtEl>
                                          <p:spTgt spid="15"/>
                                        </p:tgtEl>
                                        <p:attrNameLst>
                                          <p:attrName>style.visibility</p:attrName>
                                        </p:attrNameLst>
                                      </p:cBhvr>
                                      <p:to>
                                        <p:strVal val="hidden"/>
                                      </p:to>
                                    </p:set>
                                  </p:childTnLst>
                                </p:cTn>
                              </p:par>
                              <p:par>
                                <p:cTn id="541" presetID="19" presetClass="exit" presetSubtype="10" fill="hold" grpId="4" nodeType="withEffect">
                                  <p:stCondLst>
                                    <p:cond delay="0"/>
                                  </p:stCondLst>
                                  <p:childTnLst>
                                    <p:anim calcmode="lin" valueType="num">
                                      <p:cBhvr>
                                        <p:cTn id="542" dur="2390"/>
                                        <p:tgtEl>
                                          <p:spTgt spid="16"/>
                                        </p:tgtEl>
                                        <p:attrNameLst>
                                          <p:attrName>ppt_h</p:attrName>
                                        </p:attrNameLst>
                                      </p:cBhvr>
                                      <p:tavLst>
                                        <p:tav tm="0">
                                          <p:val>
                                            <p:strVal val="ppt_h"/>
                                          </p:val>
                                        </p:tav>
                                        <p:tav tm="100000">
                                          <p:val>
                                            <p:strVal val="ppt_h"/>
                                          </p:val>
                                        </p:tav>
                                      </p:tavLst>
                                    </p:anim>
                                    <p:anim calcmode="lin" valueType="num">
                                      <p:cBhvr>
                                        <p:cTn id="543" dur="239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389"/>
                                          </p:stCondLst>
                                        </p:cTn>
                                        <p:tgtEl>
                                          <p:spTgt spid="16"/>
                                        </p:tgtEl>
                                        <p:attrNameLst>
                                          <p:attrName>style.visibility</p:attrName>
                                        </p:attrNameLst>
                                      </p:cBhvr>
                                      <p:to>
                                        <p:strVal val="hidden"/>
                                      </p:to>
                                    </p:set>
                                  </p:childTnLst>
                                </p:cTn>
                              </p:par>
                              <p:par>
                                <p:cTn id="545" presetID="19" presetClass="exit" presetSubtype="10" fill="hold" grpId="4" nodeType="withEffect">
                                  <p:stCondLst>
                                    <p:cond delay="0"/>
                                  </p:stCondLst>
                                  <p:childTnLst>
                                    <p:anim calcmode="lin" valueType="num">
                                      <p:cBhvr>
                                        <p:cTn id="546" dur="2390"/>
                                        <p:tgtEl>
                                          <p:spTgt spid="17"/>
                                        </p:tgtEl>
                                        <p:attrNameLst>
                                          <p:attrName>ppt_h</p:attrName>
                                        </p:attrNameLst>
                                      </p:cBhvr>
                                      <p:tavLst>
                                        <p:tav tm="0">
                                          <p:val>
                                            <p:strVal val="ppt_h"/>
                                          </p:val>
                                        </p:tav>
                                        <p:tav tm="100000">
                                          <p:val>
                                            <p:strVal val="ppt_h"/>
                                          </p:val>
                                        </p:tav>
                                      </p:tavLst>
                                    </p:anim>
                                    <p:anim calcmode="lin" valueType="num">
                                      <p:cBhvr>
                                        <p:cTn id="547" dur="239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389"/>
                                          </p:stCondLst>
                                        </p:cTn>
                                        <p:tgtEl>
                                          <p:spTgt spid="17"/>
                                        </p:tgtEl>
                                        <p:attrNameLst>
                                          <p:attrName>style.visibility</p:attrName>
                                        </p:attrNameLst>
                                      </p:cBhvr>
                                      <p:to>
                                        <p:strVal val="hidden"/>
                                      </p:to>
                                    </p:set>
                                  </p:childTnLst>
                                </p:cTn>
                              </p:par>
                              <p:par>
                                <p:cTn id="549" presetID="19" presetClass="exit" presetSubtype="10" fill="hold" grpId="4" nodeType="withEffect">
                                  <p:stCondLst>
                                    <p:cond delay="0"/>
                                  </p:stCondLst>
                                  <p:childTnLst>
                                    <p:anim calcmode="lin" valueType="num">
                                      <p:cBhvr>
                                        <p:cTn id="550" dur="2390"/>
                                        <p:tgtEl>
                                          <p:spTgt spid="18"/>
                                        </p:tgtEl>
                                        <p:attrNameLst>
                                          <p:attrName>ppt_h</p:attrName>
                                        </p:attrNameLst>
                                      </p:cBhvr>
                                      <p:tavLst>
                                        <p:tav tm="0">
                                          <p:val>
                                            <p:strVal val="ppt_h"/>
                                          </p:val>
                                        </p:tav>
                                        <p:tav tm="100000">
                                          <p:val>
                                            <p:strVal val="ppt_h"/>
                                          </p:val>
                                        </p:tav>
                                      </p:tavLst>
                                    </p:anim>
                                    <p:anim calcmode="lin" valueType="num">
                                      <p:cBhvr>
                                        <p:cTn id="551" dur="239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389"/>
                                          </p:stCondLst>
                                        </p:cTn>
                                        <p:tgtEl>
                                          <p:spTgt spid="18"/>
                                        </p:tgtEl>
                                        <p:attrNameLst>
                                          <p:attrName>style.visibility</p:attrName>
                                        </p:attrNameLst>
                                      </p:cBhvr>
                                      <p:to>
                                        <p:strVal val="hidden"/>
                                      </p:to>
                                    </p:set>
                                  </p:childTnLst>
                                </p:cTn>
                              </p:par>
                              <p:par>
                                <p:cTn id="553" presetID="19" presetClass="exit" presetSubtype="10" fill="hold" grpId="4" nodeType="withEffect">
                                  <p:stCondLst>
                                    <p:cond delay="0"/>
                                  </p:stCondLst>
                                  <p:childTnLst>
                                    <p:anim calcmode="lin" valueType="num">
                                      <p:cBhvr>
                                        <p:cTn id="554" dur="2390"/>
                                        <p:tgtEl>
                                          <p:spTgt spid="19"/>
                                        </p:tgtEl>
                                        <p:attrNameLst>
                                          <p:attrName>ppt_h</p:attrName>
                                        </p:attrNameLst>
                                      </p:cBhvr>
                                      <p:tavLst>
                                        <p:tav tm="0">
                                          <p:val>
                                            <p:strVal val="ppt_h"/>
                                          </p:val>
                                        </p:tav>
                                        <p:tav tm="100000">
                                          <p:val>
                                            <p:strVal val="ppt_h"/>
                                          </p:val>
                                        </p:tav>
                                      </p:tavLst>
                                    </p:anim>
                                    <p:anim calcmode="lin" valueType="num">
                                      <p:cBhvr>
                                        <p:cTn id="555" dur="239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389"/>
                                          </p:stCondLst>
                                        </p:cTn>
                                        <p:tgtEl>
                                          <p:spTgt spid="19"/>
                                        </p:tgtEl>
                                        <p:attrNameLst>
                                          <p:attrName>style.visibility</p:attrName>
                                        </p:attrNameLst>
                                      </p:cBhvr>
                                      <p:to>
                                        <p:strVal val="hidden"/>
                                      </p:to>
                                    </p:set>
                                  </p:childTnLst>
                                </p:cTn>
                              </p:par>
                              <p:par>
                                <p:cTn id="557" presetID="19" presetClass="exit" presetSubtype="10" fill="hold" grpId="4" nodeType="withEffect">
                                  <p:stCondLst>
                                    <p:cond delay="0"/>
                                  </p:stCondLst>
                                  <p:childTnLst>
                                    <p:anim calcmode="lin" valueType="num">
                                      <p:cBhvr>
                                        <p:cTn id="558" dur="2390"/>
                                        <p:tgtEl>
                                          <p:spTgt spid="20"/>
                                        </p:tgtEl>
                                        <p:attrNameLst>
                                          <p:attrName>ppt_h</p:attrName>
                                        </p:attrNameLst>
                                      </p:cBhvr>
                                      <p:tavLst>
                                        <p:tav tm="0">
                                          <p:val>
                                            <p:strVal val="ppt_h"/>
                                          </p:val>
                                        </p:tav>
                                        <p:tav tm="100000">
                                          <p:val>
                                            <p:strVal val="ppt_h"/>
                                          </p:val>
                                        </p:tav>
                                      </p:tavLst>
                                    </p:anim>
                                    <p:anim calcmode="lin" valueType="num">
                                      <p:cBhvr>
                                        <p:cTn id="559" dur="239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389"/>
                                          </p:stCondLst>
                                        </p:cTn>
                                        <p:tgtEl>
                                          <p:spTgt spid="20"/>
                                        </p:tgtEl>
                                        <p:attrNameLst>
                                          <p:attrName>style.visibility</p:attrName>
                                        </p:attrNameLst>
                                      </p:cBhvr>
                                      <p:to>
                                        <p:strVal val="hidden"/>
                                      </p:to>
                                    </p:set>
                                  </p:childTnLst>
                                </p:cTn>
                              </p:par>
                              <p:par>
                                <p:cTn id="561" presetID="19" presetClass="exit" presetSubtype="10" fill="hold" grpId="4" nodeType="withEffect">
                                  <p:stCondLst>
                                    <p:cond delay="0"/>
                                  </p:stCondLst>
                                  <p:childTnLst>
                                    <p:anim calcmode="lin" valueType="num">
                                      <p:cBhvr>
                                        <p:cTn id="562" dur="2390"/>
                                        <p:tgtEl>
                                          <p:spTgt spid="21"/>
                                        </p:tgtEl>
                                        <p:attrNameLst>
                                          <p:attrName>ppt_h</p:attrName>
                                        </p:attrNameLst>
                                      </p:cBhvr>
                                      <p:tavLst>
                                        <p:tav tm="0">
                                          <p:val>
                                            <p:strVal val="ppt_h"/>
                                          </p:val>
                                        </p:tav>
                                        <p:tav tm="100000">
                                          <p:val>
                                            <p:strVal val="ppt_h"/>
                                          </p:val>
                                        </p:tav>
                                      </p:tavLst>
                                    </p:anim>
                                    <p:anim calcmode="lin" valueType="num">
                                      <p:cBhvr>
                                        <p:cTn id="563" dur="239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389"/>
                                          </p:stCondLst>
                                        </p:cTn>
                                        <p:tgtEl>
                                          <p:spTgt spid="21"/>
                                        </p:tgtEl>
                                        <p:attrNameLst>
                                          <p:attrName>style.visibility</p:attrName>
                                        </p:attrNameLst>
                                      </p:cBhvr>
                                      <p:to>
                                        <p:strVal val="hidden"/>
                                      </p:to>
                                    </p:set>
                                  </p:childTnLst>
                                </p:cTn>
                              </p:par>
                              <p:par>
                                <p:cTn id="565" presetID="19" presetClass="exit" presetSubtype="10" fill="hold" grpId="4" nodeType="withEffect">
                                  <p:stCondLst>
                                    <p:cond delay="0"/>
                                  </p:stCondLst>
                                  <p:childTnLst>
                                    <p:anim calcmode="lin" valueType="num">
                                      <p:cBhvr>
                                        <p:cTn id="566" dur="2390"/>
                                        <p:tgtEl>
                                          <p:spTgt spid="22"/>
                                        </p:tgtEl>
                                        <p:attrNameLst>
                                          <p:attrName>ppt_h</p:attrName>
                                        </p:attrNameLst>
                                      </p:cBhvr>
                                      <p:tavLst>
                                        <p:tav tm="0">
                                          <p:val>
                                            <p:strVal val="ppt_h"/>
                                          </p:val>
                                        </p:tav>
                                        <p:tav tm="100000">
                                          <p:val>
                                            <p:strVal val="ppt_h"/>
                                          </p:val>
                                        </p:tav>
                                      </p:tavLst>
                                    </p:anim>
                                    <p:anim calcmode="lin" valueType="num">
                                      <p:cBhvr>
                                        <p:cTn id="567" dur="239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389"/>
                                          </p:stCondLst>
                                        </p:cTn>
                                        <p:tgtEl>
                                          <p:spTgt spid="22"/>
                                        </p:tgtEl>
                                        <p:attrNameLst>
                                          <p:attrName>style.visibility</p:attrName>
                                        </p:attrNameLst>
                                      </p:cBhvr>
                                      <p:to>
                                        <p:strVal val="hidden"/>
                                      </p:to>
                                    </p:set>
                                  </p:childTnLst>
                                </p:cTn>
                              </p:par>
                              <p:par>
                                <p:cTn id="569" presetID="19" presetClass="exit" presetSubtype="10" fill="hold" grpId="4" nodeType="withEffect">
                                  <p:stCondLst>
                                    <p:cond delay="0"/>
                                  </p:stCondLst>
                                  <p:childTnLst>
                                    <p:anim calcmode="lin" valueType="num">
                                      <p:cBhvr>
                                        <p:cTn id="570" dur="2390"/>
                                        <p:tgtEl>
                                          <p:spTgt spid="23"/>
                                        </p:tgtEl>
                                        <p:attrNameLst>
                                          <p:attrName>ppt_h</p:attrName>
                                        </p:attrNameLst>
                                      </p:cBhvr>
                                      <p:tavLst>
                                        <p:tav tm="0">
                                          <p:val>
                                            <p:strVal val="ppt_h"/>
                                          </p:val>
                                        </p:tav>
                                        <p:tav tm="100000">
                                          <p:val>
                                            <p:strVal val="ppt_h"/>
                                          </p:val>
                                        </p:tav>
                                      </p:tavLst>
                                    </p:anim>
                                    <p:anim calcmode="lin" valueType="num">
                                      <p:cBhvr>
                                        <p:cTn id="571" dur="239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389"/>
                                          </p:stCondLst>
                                        </p:cTn>
                                        <p:tgtEl>
                                          <p:spTgt spid="23"/>
                                        </p:tgtEl>
                                        <p:attrNameLst>
                                          <p:attrName>style.visibility</p:attrName>
                                        </p:attrNameLst>
                                      </p:cBhvr>
                                      <p:to>
                                        <p:strVal val="hidden"/>
                                      </p:to>
                                    </p:set>
                                  </p:childTnLst>
                                </p:cTn>
                              </p:par>
                              <p:par>
                                <p:cTn id="573" presetID="19" presetClass="exit" presetSubtype="10" fill="hold" grpId="4" nodeType="withEffect">
                                  <p:stCondLst>
                                    <p:cond delay="0"/>
                                  </p:stCondLst>
                                  <p:childTnLst>
                                    <p:anim calcmode="lin" valueType="num">
                                      <p:cBhvr>
                                        <p:cTn id="574" dur="2390"/>
                                        <p:tgtEl>
                                          <p:spTgt spid="25"/>
                                        </p:tgtEl>
                                        <p:attrNameLst>
                                          <p:attrName>ppt_h</p:attrName>
                                        </p:attrNameLst>
                                      </p:cBhvr>
                                      <p:tavLst>
                                        <p:tav tm="0">
                                          <p:val>
                                            <p:strVal val="ppt_h"/>
                                          </p:val>
                                        </p:tav>
                                        <p:tav tm="100000">
                                          <p:val>
                                            <p:strVal val="ppt_h"/>
                                          </p:val>
                                        </p:tav>
                                      </p:tavLst>
                                    </p:anim>
                                    <p:anim calcmode="lin" valueType="num">
                                      <p:cBhvr>
                                        <p:cTn id="575" dur="239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389"/>
                                          </p:stCondLst>
                                        </p:cTn>
                                        <p:tgtEl>
                                          <p:spTgt spid="25"/>
                                        </p:tgtEl>
                                        <p:attrNameLst>
                                          <p:attrName>style.visibility</p:attrName>
                                        </p:attrNameLst>
                                      </p:cBhvr>
                                      <p:to>
                                        <p:strVal val="hidden"/>
                                      </p:to>
                                    </p:set>
                                  </p:childTnLst>
                                </p:cTn>
                              </p:par>
                              <p:par>
                                <p:cTn id="577" presetID="19" presetClass="exit" presetSubtype="10" fill="hold" grpId="4" nodeType="withEffect">
                                  <p:stCondLst>
                                    <p:cond delay="0"/>
                                  </p:stCondLst>
                                  <p:childTnLst>
                                    <p:anim calcmode="lin" valueType="num">
                                      <p:cBhvr>
                                        <p:cTn id="578" dur="2390"/>
                                        <p:tgtEl>
                                          <p:spTgt spid="24"/>
                                        </p:tgtEl>
                                        <p:attrNameLst>
                                          <p:attrName>ppt_h</p:attrName>
                                        </p:attrNameLst>
                                      </p:cBhvr>
                                      <p:tavLst>
                                        <p:tav tm="0">
                                          <p:val>
                                            <p:strVal val="ppt_h"/>
                                          </p:val>
                                        </p:tav>
                                        <p:tav tm="100000">
                                          <p:val>
                                            <p:strVal val="ppt_h"/>
                                          </p:val>
                                        </p:tav>
                                      </p:tavLst>
                                    </p:anim>
                                    <p:anim calcmode="lin" valueType="num">
                                      <p:cBhvr>
                                        <p:cTn id="579" dur="239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389"/>
                                          </p:stCondLst>
                                        </p:cTn>
                                        <p:tgtEl>
                                          <p:spTgt spid="24"/>
                                        </p:tgtEl>
                                        <p:attrNameLst>
                                          <p:attrName>style.visibility</p:attrName>
                                        </p:attrNameLst>
                                      </p:cBhvr>
                                      <p:to>
                                        <p:strVal val="hidden"/>
                                      </p:to>
                                    </p:set>
                                  </p:childTnLst>
                                </p:cTn>
                              </p:par>
                              <p:par>
                                <p:cTn id="581" presetID="19" presetClass="exit" presetSubtype="10" fill="hold" grpId="4" nodeType="withEffect">
                                  <p:stCondLst>
                                    <p:cond delay="0"/>
                                  </p:stCondLst>
                                  <p:childTnLst>
                                    <p:anim calcmode="lin" valueType="num">
                                      <p:cBhvr>
                                        <p:cTn id="582" dur="2390"/>
                                        <p:tgtEl>
                                          <p:spTgt spid="26"/>
                                        </p:tgtEl>
                                        <p:attrNameLst>
                                          <p:attrName>ppt_h</p:attrName>
                                        </p:attrNameLst>
                                      </p:cBhvr>
                                      <p:tavLst>
                                        <p:tav tm="0">
                                          <p:val>
                                            <p:strVal val="ppt_h"/>
                                          </p:val>
                                        </p:tav>
                                        <p:tav tm="100000">
                                          <p:val>
                                            <p:strVal val="ppt_h"/>
                                          </p:val>
                                        </p:tav>
                                      </p:tavLst>
                                    </p:anim>
                                    <p:anim calcmode="lin" valueType="num">
                                      <p:cBhvr>
                                        <p:cTn id="583" dur="239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389"/>
                                          </p:stCondLst>
                                        </p:cTn>
                                        <p:tgtEl>
                                          <p:spTgt spid="26"/>
                                        </p:tgtEl>
                                        <p:attrNameLst>
                                          <p:attrName>style.visibility</p:attrName>
                                        </p:attrNameLst>
                                      </p:cBhvr>
                                      <p:to>
                                        <p:strVal val="hidden"/>
                                      </p:to>
                                    </p:set>
                                  </p:childTnLst>
                                </p:cTn>
                              </p:par>
                              <p:par>
                                <p:cTn id="585" presetID="19" presetClass="exit" presetSubtype="10" fill="hold" grpId="4" nodeType="withEffect">
                                  <p:stCondLst>
                                    <p:cond delay="0"/>
                                  </p:stCondLst>
                                  <p:childTnLst>
                                    <p:anim calcmode="lin" valueType="num">
                                      <p:cBhvr>
                                        <p:cTn id="586" dur="2390"/>
                                        <p:tgtEl>
                                          <p:spTgt spid="27"/>
                                        </p:tgtEl>
                                        <p:attrNameLst>
                                          <p:attrName>ppt_h</p:attrName>
                                        </p:attrNameLst>
                                      </p:cBhvr>
                                      <p:tavLst>
                                        <p:tav tm="0">
                                          <p:val>
                                            <p:strVal val="ppt_h"/>
                                          </p:val>
                                        </p:tav>
                                        <p:tav tm="100000">
                                          <p:val>
                                            <p:strVal val="ppt_h"/>
                                          </p:val>
                                        </p:tav>
                                      </p:tavLst>
                                    </p:anim>
                                    <p:anim calcmode="lin" valueType="num">
                                      <p:cBhvr>
                                        <p:cTn id="587" dur="239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389"/>
                                          </p:stCondLst>
                                        </p:cTn>
                                        <p:tgtEl>
                                          <p:spTgt spid="27"/>
                                        </p:tgtEl>
                                        <p:attrNameLst>
                                          <p:attrName>style.visibility</p:attrName>
                                        </p:attrNameLst>
                                      </p:cBhvr>
                                      <p:to>
                                        <p:strVal val="hidden"/>
                                      </p:to>
                                    </p:set>
                                  </p:childTnLst>
                                </p:cTn>
                              </p:par>
                              <p:par>
                                <p:cTn id="589" presetID="19" presetClass="exit" presetSubtype="10" fill="hold" grpId="4" nodeType="withEffect">
                                  <p:stCondLst>
                                    <p:cond delay="0"/>
                                  </p:stCondLst>
                                  <p:childTnLst>
                                    <p:anim calcmode="lin" valueType="num">
                                      <p:cBhvr>
                                        <p:cTn id="590" dur="2390"/>
                                        <p:tgtEl>
                                          <p:spTgt spid="28"/>
                                        </p:tgtEl>
                                        <p:attrNameLst>
                                          <p:attrName>ppt_h</p:attrName>
                                        </p:attrNameLst>
                                      </p:cBhvr>
                                      <p:tavLst>
                                        <p:tav tm="0">
                                          <p:val>
                                            <p:strVal val="ppt_h"/>
                                          </p:val>
                                        </p:tav>
                                        <p:tav tm="100000">
                                          <p:val>
                                            <p:strVal val="ppt_h"/>
                                          </p:val>
                                        </p:tav>
                                      </p:tavLst>
                                    </p:anim>
                                    <p:anim calcmode="lin" valueType="num">
                                      <p:cBhvr>
                                        <p:cTn id="591" dur="239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389"/>
                                          </p:stCondLst>
                                        </p:cTn>
                                        <p:tgtEl>
                                          <p:spTgt spid="28"/>
                                        </p:tgtEl>
                                        <p:attrNameLst>
                                          <p:attrName>style.visibility</p:attrName>
                                        </p:attrNameLst>
                                      </p:cBhvr>
                                      <p:to>
                                        <p:strVal val="hidden"/>
                                      </p:to>
                                    </p:set>
                                  </p:childTnLst>
                                </p:cTn>
                              </p:par>
                              <p:par>
                                <p:cTn id="593" presetID="19" presetClass="exit" presetSubtype="10" fill="hold" grpId="4" nodeType="withEffect">
                                  <p:stCondLst>
                                    <p:cond delay="0"/>
                                  </p:stCondLst>
                                  <p:childTnLst>
                                    <p:anim calcmode="lin" valueType="num">
                                      <p:cBhvr>
                                        <p:cTn id="594" dur="2390"/>
                                        <p:tgtEl>
                                          <p:spTgt spid="29"/>
                                        </p:tgtEl>
                                        <p:attrNameLst>
                                          <p:attrName>ppt_h</p:attrName>
                                        </p:attrNameLst>
                                      </p:cBhvr>
                                      <p:tavLst>
                                        <p:tav tm="0">
                                          <p:val>
                                            <p:strVal val="ppt_h"/>
                                          </p:val>
                                        </p:tav>
                                        <p:tav tm="100000">
                                          <p:val>
                                            <p:strVal val="ppt_h"/>
                                          </p:val>
                                        </p:tav>
                                      </p:tavLst>
                                    </p:anim>
                                    <p:anim calcmode="lin" valueType="num">
                                      <p:cBhvr>
                                        <p:cTn id="595" dur="239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389"/>
                                          </p:stCondLst>
                                        </p:cTn>
                                        <p:tgtEl>
                                          <p:spTgt spid="29"/>
                                        </p:tgtEl>
                                        <p:attrNameLst>
                                          <p:attrName>style.visibility</p:attrName>
                                        </p:attrNameLst>
                                      </p:cBhvr>
                                      <p:to>
                                        <p:strVal val="hidden"/>
                                      </p:to>
                                    </p:set>
                                  </p:childTnLst>
                                </p:cTn>
                              </p:par>
                              <p:par>
                                <p:cTn id="597" presetID="19" presetClass="exit" presetSubtype="10" fill="hold" grpId="4" nodeType="withEffect">
                                  <p:stCondLst>
                                    <p:cond delay="0"/>
                                  </p:stCondLst>
                                  <p:childTnLst>
                                    <p:anim calcmode="lin" valueType="num">
                                      <p:cBhvr>
                                        <p:cTn id="598" dur="2390"/>
                                        <p:tgtEl>
                                          <p:spTgt spid="30"/>
                                        </p:tgtEl>
                                        <p:attrNameLst>
                                          <p:attrName>ppt_h</p:attrName>
                                        </p:attrNameLst>
                                      </p:cBhvr>
                                      <p:tavLst>
                                        <p:tav tm="0">
                                          <p:val>
                                            <p:strVal val="ppt_h"/>
                                          </p:val>
                                        </p:tav>
                                        <p:tav tm="100000">
                                          <p:val>
                                            <p:strVal val="ppt_h"/>
                                          </p:val>
                                        </p:tav>
                                      </p:tavLst>
                                    </p:anim>
                                    <p:anim calcmode="lin" valueType="num">
                                      <p:cBhvr>
                                        <p:cTn id="599" dur="239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389"/>
                                          </p:stCondLst>
                                        </p:cTn>
                                        <p:tgtEl>
                                          <p:spTgt spid="30"/>
                                        </p:tgtEl>
                                        <p:attrNameLst>
                                          <p:attrName>style.visibility</p:attrName>
                                        </p:attrNameLst>
                                      </p:cBhvr>
                                      <p:to>
                                        <p:strVal val="hidden"/>
                                      </p:to>
                                    </p:set>
                                  </p:childTnLst>
                                </p:cTn>
                              </p:par>
                              <p:par>
                                <p:cTn id="601" presetID="19" presetClass="exit" presetSubtype="10" fill="hold" grpId="4" nodeType="withEffect">
                                  <p:stCondLst>
                                    <p:cond delay="0"/>
                                  </p:stCondLst>
                                  <p:childTnLst>
                                    <p:anim calcmode="lin" valueType="num">
                                      <p:cBhvr>
                                        <p:cTn id="602" dur="2390"/>
                                        <p:tgtEl>
                                          <p:spTgt spid="31"/>
                                        </p:tgtEl>
                                        <p:attrNameLst>
                                          <p:attrName>ppt_h</p:attrName>
                                        </p:attrNameLst>
                                      </p:cBhvr>
                                      <p:tavLst>
                                        <p:tav tm="0">
                                          <p:val>
                                            <p:strVal val="ppt_h"/>
                                          </p:val>
                                        </p:tav>
                                        <p:tav tm="100000">
                                          <p:val>
                                            <p:strVal val="ppt_h"/>
                                          </p:val>
                                        </p:tav>
                                      </p:tavLst>
                                    </p:anim>
                                    <p:anim calcmode="lin" valueType="num">
                                      <p:cBhvr>
                                        <p:cTn id="603" dur="239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389"/>
                                          </p:stCondLst>
                                        </p:cTn>
                                        <p:tgtEl>
                                          <p:spTgt spid="31"/>
                                        </p:tgtEl>
                                        <p:attrNameLst>
                                          <p:attrName>style.visibility</p:attrName>
                                        </p:attrNameLst>
                                      </p:cBhvr>
                                      <p:to>
                                        <p:strVal val="hidden"/>
                                      </p:to>
                                    </p:set>
                                  </p:childTnLst>
                                </p:cTn>
                              </p:par>
                              <p:par>
                                <p:cTn id="605" presetID="19" presetClass="exit" presetSubtype="10" fill="hold" grpId="4" nodeType="withEffect">
                                  <p:stCondLst>
                                    <p:cond delay="0"/>
                                  </p:stCondLst>
                                  <p:childTnLst>
                                    <p:anim calcmode="lin" valueType="num">
                                      <p:cBhvr>
                                        <p:cTn id="606" dur="2390"/>
                                        <p:tgtEl>
                                          <p:spTgt spid="32"/>
                                        </p:tgtEl>
                                        <p:attrNameLst>
                                          <p:attrName>ppt_h</p:attrName>
                                        </p:attrNameLst>
                                      </p:cBhvr>
                                      <p:tavLst>
                                        <p:tav tm="0">
                                          <p:val>
                                            <p:strVal val="ppt_h"/>
                                          </p:val>
                                        </p:tav>
                                        <p:tav tm="100000">
                                          <p:val>
                                            <p:strVal val="ppt_h"/>
                                          </p:val>
                                        </p:tav>
                                      </p:tavLst>
                                    </p:anim>
                                    <p:anim calcmode="lin" valueType="num">
                                      <p:cBhvr>
                                        <p:cTn id="607" dur="239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389"/>
                                          </p:stCondLst>
                                        </p:cTn>
                                        <p:tgtEl>
                                          <p:spTgt spid="32"/>
                                        </p:tgtEl>
                                        <p:attrNameLst>
                                          <p:attrName>style.visibility</p:attrName>
                                        </p:attrNameLst>
                                      </p:cBhvr>
                                      <p:to>
                                        <p:strVal val="hidden"/>
                                      </p:to>
                                    </p:set>
                                  </p:childTnLst>
                                </p:cTn>
                              </p:par>
                              <p:par>
                                <p:cTn id="609" presetID="19" presetClass="exit" presetSubtype="10" fill="hold" grpId="4" nodeType="withEffect">
                                  <p:stCondLst>
                                    <p:cond delay="0"/>
                                  </p:stCondLst>
                                  <p:childTnLst>
                                    <p:anim calcmode="lin" valueType="num">
                                      <p:cBhvr>
                                        <p:cTn id="610" dur="2390"/>
                                        <p:tgtEl>
                                          <p:spTgt spid="33"/>
                                        </p:tgtEl>
                                        <p:attrNameLst>
                                          <p:attrName>ppt_h</p:attrName>
                                        </p:attrNameLst>
                                      </p:cBhvr>
                                      <p:tavLst>
                                        <p:tav tm="0">
                                          <p:val>
                                            <p:strVal val="ppt_h"/>
                                          </p:val>
                                        </p:tav>
                                        <p:tav tm="100000">
                                          <p:val>
                                            <p:strVal val="ppt_h"/>
                                          </p:val>
                                        </p:tav>
                                      </p:tavLst>
                                    </p:anim>
                                    <p:anim calcmode="lin" valueType="num">
                                      <p:cBhvr>
                                        <p:cTn id="611" dur="239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389"/>
                                          </p:stCondLst>
                                        </p:cTn>
                                        <p:tgtEl>
                                          <p:spTgt spid="33"/>
                                        </p:tgtEl>
                                        <p:attrNameLst>
                                          <p:attrName>style.visibility</p:attrName>
                                        </p:attrNameLst>
                                      </p:cBhvr>
                                      <p:to>
                                        <p:strVal val="hidden"/>
                                      </p:to>
                                    </p:set>
                                  </p:childTnLst>
                                </p:cTn>
                              </p:par>
                              <p:par>
                                <p:cTn id="613" presetID="19" presetClass="exit" presetSubtype="10" fill="hold" grpId="4" nodeType="withEffect">
                                  <p:stCondLst>
                                    <p:cond delay="0"/>
                                  </p:stCondLst>
                                  <p:childTnLst>
                                    <p:anim calcmode="lin" valueType="num">
                                      <p:cBhvr>
                                        <p:cTn id="614" dur="2390"/>
                                        <p:tgtEl>
                                          <p:spTgt spid="34"/>
                                        </p:tgtEl>
                                        <p:attrNameLst>
                                          <p:attrName>ppt_h</p:attrName>
                                        </p:attrNameLst>
                                      </p:cBhvr>
                                      <p:tavLst>
                                        <p:tav tm="0">
                                          <p:val>
                                            <p:strVal val="ppt_h"/>
                                          </p:val>
                                        </p:tav>
                                        <p:tav tm="100000">
                                          <p:val>
                                            <p:strVal val="ppt_h"/>
                                          </p:val>
                                        </p:tav>
                                      </p:tavLst>
                                    </p:anim>
                                    <p:anim calcmode="lin" valueType="num">
                                      <p:cBhvr>
                                        <p:cTn id="615" dur="239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389"/>
                                          </p:stCondLst>
                                        </p:cTn>
                                        <p:tgtEl>
                                          <p:spTgt spid="34"/>
                                        </p:tgtEl>
                                        <p:attrNameLst>
                                          <p:attrName>style.visibility</p:attrName>
                                        </p:attrNameLst>
                                      </p:cBhvr>
                                      <p:to>
                                        <p:strVal val="hidden"/>
                                      </p:to>
                                    </p:set>
                                  </p:childTnLst>
                                </p:cTn>
                              </p:par>
                              <p:par>
                                <p:cTn id="617" presetID="23" presetClass="entr" presetSubtype="16" fill="hold" nodeType="withEffect">
                                  <p:stCondLst>
                                    <p:cond delay="0"/>
                                  </p:stCondLst>
                                  <p:childTnLst>
                                    <p:set>
                                      <p:cBhvr>
                                        <p:cTn id="618" dur="1" fill="hold">
                                          <p:stCondLst>
                                            <p:cond delay="0"/>
                                          </p:stCondLst>
                                        </p:cTn>
                                        <p:tgtEl>
                                          <p:spTgt spid="2"/>
                                        </p:tgtEl>
                                        <p:attrNameLst>
                                          <p:attrName>style.visibility</p:attrName>
                                        </p:attrNameLst>
                                      </p:cBhvr>
                                      <p:to>
                                        <p:strVal val="visible"/>
                                      </p:to>
                                    </p:set>
                                    <p:anim calcmode="lin" valueType="num">
                                      <p:cBhvr>
                                        <p:cTn id="619" dur="2390" fill="hold"/>
                                        <p:tgtEl>
                                          <p:spTgt spid="2"/>
                                        </p:tgtEl>
                                        <p:attrNameLst>
                                          <p:attrName>ppt_w</p:attrName>
                                        </p:attrNameLst>
                                      </p:cBhvr>
                                      <p:tavLst>
                                        <p:tav tm="0">
                                          <p:val>
                                            <p:fltVal val="0"/>
                                          </p:val>
                                        </p:tav>
                                        <p:tav tm="100000">
                                          <p:val>
                                            <p:strVal val="#ppt_w"/>
                                          </p:val>
                                        </p:tav>
                                      </p:tavLst>
                                    </p:anim>
                                    <p:anim calcmode="lin" valueType="num">
                                      <p:cBhvr>
                                        <p:cTn id="620" dur="2390" fill="hold"/>
                                        <p:tgtEl>
                                          <p:spTgt spid="2"/>
                                        </p:tgtEl>
                                        <p:attrNameLst>
                                          <p:attrName>ppt_h</p:attrName>
                                        </p:attrNameLst>
                                      </p:cBhvr>
                                      <p:tavLst>
                                        <p:tav tm="0">
                                          <p:val>
                                            <p:fltVal val="0"/>
                                          </p:val>
                                        </p:tav>
                                        <p:tav tm="100000">
                                          <p:val>
                                            <p:strVal val="#ppt_h"/>
                                          </p:val>
                                        </p:tav>
                                      </p:tavLst>
                                    </p:anim>
                                  </p:childTnLst>
                                </p:cTn>
                              </p:par>
                              <p:par>
                                <p:cTn id="621" presetID="23" presetClass="entr" presetSubtype="16" fill="hold" nodeType="withEffect">
                                  <p:stCondLst>
                                    <p:cond delay="0"/>
                                  </p:stCondLst>
                                  <p:childTnLst>
                                    <p:set>
                                      <p:cBhvr>
                                        <p:cTn id="622" dur="1" fill="hold">
                                          <p:stCondLst>
                                            <p:cond delay="0"/>
                                          </p:stCondLst>
                                        </p:cTn>
                                        <p:tgtEl>
                                          <p:spTgt spid="46"/>
                                        </p:tgtEl>
                                        <p:attrNameLst>
                                          <p:attrName>style.visibility</p:attrName>
                                        </p:attrNameLst>
                                      </p:cBhvr>
                                      <p:to>
                                        <p:strVal val="visible"/>
                                      </p:to>
                                    </p:set>
                                    <p:anim calcmode="lin" valueType="num">
                                      <p:cBhvr>
                                        <p:cTn id="623" dur="2390" fill="hold"/>
                                        <p:tgtEl>
                                          <p:spTgt spid="46"/>
                                        </p:tgtEl>
                                        <p:attrNameLst>
                                          <p:attrName>ppt_w</p:attrName>
                                        </p:attrNameLst>
                                      </p:cBhvr>
                                      <p:tavLst>
                                        <p:tav tm="0">
                                          <p:val>
                                            <p:fltVal val="0"/>
                                          </p:val>
                                        </p:tav>
                                        <p:tav tm="100000">
                                          <p:val>
                                            <p:strVal val="#ppt_w"/>
                                          </p:val>
                                        </p:tav>
                                      </p:tavLst>
                                    </p:anim>
                                    <p:anim calcmode="lin" valueType="num">
                                      <p:cBhvr>
                                        <p:cTn id="624" dur="2390" fill="hold"/>
                                        <p:tgtEl>
                                          <p:spTgt spid="46"/>
                                        </p:tgtEl>
                                        <p:attrNameLst>
                                          <p:attrName>ppt_h</p:attrName>
                                        </p:attrNameLst>
                                      </p:cBhvr>
                                      <p:tavLst>
                                        <p:tav tm="0">
                                          <p:val>
                                            <p:fltVal val="0"/>
                                          </p:val>
                                        </p:tav>
                                        <p:tav tm="100000">
                                          <p:val>
                                            <p:strVal val="#ppt_h"/>
                                          </p:val>
                                        </p:tav>
                                      </p:tavLst>
                                    </p:anim>
                                  </p:childTnLst>
                                </p:cTn>
                              </p:par>
                              <p:par>
                                <p:cTn id="625" presetID="17" presetClass="entr" presetSubtype="8" fill="hold" nodeType="withEffect">
                                  <p:stCondLst>
                                    <p:cond delay="0"/>
                                  </p:stCondLst>
                                  <p:childTnLst>
                                    <p:set>
                                      <p:cBhvr>
                                        <p:cTn id="626" dur="1" fill="hold">
                                          <p:stCondLst>
                                            <p:cond delay="0"/>
                                          </p:stCondLst>
                                        </p:cTn>
                                        <p:tgtEl>
                                          <p:spTgt spid="46"/>
                                        </p:tgtEl>
                                        <p:attrNameLst>
                                          <p:attrName>style.visibility</p:attrName>
                                        </p:attrNameLst>
                                      </p:cBhvr>
                                      <p:to>
                                        <p:strVal val="visible"/>
                                      </p:to>
                                    </p:set>
                                    <p:anim calcmode="lin" valueType="num">
                                      <p:cBhvr>
                                        <p:cTn id="627" dur="2390" fill="hold"/>
                                        <p:tgtEl>
                                          <p:spTgt spid="46"/>
                                        </p:tgtEl>
                                        <p:attrNameLst>
                                          <p:attrName>ppt_x</p:attrName>
                                        </p:attrNameLst>
                                      </p:cBhvr>
                                      <p:tavLst>
                                        <p:tav tm="0">
                                          <p:val>
                                            <p:strVal val="#ppt_x-#ppt_w/2"/>
                                          </p:val>
                                        </p:tav>
                                        <p:tav tm="100000">
                                          <p:val>
                                            <p:strVal val="#ppt_x"/>
                                          </p:val>
                                        </p:tav>
                                      </p:tavLst>
                                    </p:anim>
                                    <p:anim calcmode="lin" valueType="num">
                                      <p:cBhvr>
                                        <p:cTn id="628" dur="2390" fill="hold"/>
                                        <p:tgtEl>
                                          <p:spTgt spid="46"/>
                                        </p:tgtEl>
                                        <p:attrNameLst>
                                          <p:attrName>ppt_y</p:attrName>
                                        </p:attrNameLst>
                                      </p:cBhvr>
                                      <p:tavLst>
                                        <p:tav tm="0">
                                          <p:val>
                                            <p:strVal val="#ppt_y"/>
                                          </p:val>
                                        </p:tav>
                                        <p:tav tm="100000">
                                          <p:val>
                                            <p:strVal val="#ppt_y"/>
                                          </p:val>
                                        </p:tav>
                                      </p:tavLst>
                                    </p:anim>
                                    <p:anim calcmode="lin" valueType="num">
                                      <p:cBhvr>
                                        <p:cTn id="629" dur="2390" fill="hold"/>
                                        <p:tgtEl>
                                          <p:spTgt spid="46"/>
                                        </p:tgtEl>
                                        <p:attrNameLst>
                                          <p:attrName>ppt_w</p:attrName>
                                        </p:attrNameLst>
                                      </p:cBhvr>
                                      <p:tavLst>
                                        <p:tav tm="0">
                                          <p:val>
                                            <p:fltVal val="0"/>
                                          </p:val>
                                        </p:tav>
                                        <p:tav tm="100000">
                                          <p:val>
                                            <p:strVal val="#ppt_w"/>
                                          </p:val>
                                        </p:tav>
                                      </p:tavLst>
                                    </p:anim>
                                    <p:anim calcmode="lin" valueType="num">
                                      <p:cBhvr>
                                        <p:cTn id="630" dur="2390" fill="hold"/>
                                        <p:tgtEl>
                                          <p:spTgt spid="46"/>
                                        </p:tgtEl>
                                        <p:attrNameLst>
                                          <p:attrName>ppt_h</p:attrName>
                                        </p:attrNameLst>
                                      </p:cBhvr>
                                      <p:tavLst>
                                        <p:tav tm="0">
                                          <p:val>
                                            <p:strVal val="#ppt_h"/>
                                          </p:val>
                                        </p:tav>
                                        <p:tav tm="100000">
                                          <p:val>
                                            <p:strVal val="#ppt_h"/>
                                          </p:val>
                                        </p:tav>
                                      </p:tavLst>
                                    </p:anim>
                                  </p:childTnLst>
                                </p:cTn>
                              </p:par>
                              <p:par>
                                <p:cTn id="631" presetID="14" presetClass="exit" presetSubtype="10" fill="hold" nodeType="withEffect">
                                  <p:stCondLst>
                                    <p:cond delay="1500"/>
                                  </p:stCondLst>
                                  <p:childTnLst>
                                    <p:animEffect transition="out" filter="randombar(horizontal)">
                                      <p:cBhvr>
                                        <p:cTn id="632" dur="1000"/>
                                        <p:tgtEl>
                                          <p:spTgt spid="46"/>
                                        </p:tgtEl>
                                      </p:cBhvr>
                                    </p:animEffect>
                                    <p:set>
                                      <p:cBhvr>
                                        <p:cTn id="633" dur="1" fill="hold">
                                          <p:stCondLst>
                                            <p:cond delay="999"/>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28 Grupo"/>
          <p:cNvGrpSpPr/>
          <p:nvPr/>
        </p:nvGrpSpPr>
        <p:grpSpPr>
          <a:xfrm rot="10800000">
            <a:off x="-27431" y="0"/>
            <a:ext cx="9144000" cy="5143500"/>
            <a:chOff x="0" y="2571750"/>
            <a:chExt cx="9144000" cy="2571750"/>
          </a:xfrm>
        </p:grpSpPr>
        <p:sp>
          <p:nvSpPr>
            <p:cNvPr id="31" name="30 Rectángulo"/>
            <p:cNvSpPr/>
            <p:nvPr/>
          </p:nvSpPr>
          <p:spPr>
            <a:xfrm>
              <a:off x="4572000" y="2571750"/>
              <a:ext cx="4572000" cy="2571750"/>
            </a:xfrm>
            <a:prstGeom prst="rect">
              <a:avLst/>
            </a:prstGeom>
            <a:gradFill flip="none" rotWithShape="1">
              <a:gsLst>
                <a:gs pos="100000">
                  <a:srgbClr val="2B0015"/>
                </a:gs>
                <a:gs pos="27000">
                  <a:srgbClr val="2C0016"/>
                </a:gs>
                <a:gs pos="19167">
                  <a:srgbClr val="CC0066">
                    <a:lumMod val="38000"/>
                  </a:srgbClr>
                </a:gs>
                <a:gs pos="60000">
                  <a:srgbClr val="CC0066">
                    <a:lumMod val="18000"/>
                  </a:srgbClr>
                </a:gs>
                <a:gs pos="79000">
                  <a:srgbClr val="66FFFF">
                    <a:lumMod val="0"/>
                    <a:lumOff val="100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0" y="2571750"/>
              <a:ext cx="4572000" cy="2571750"/>
            </a:xfrm>
            <a:prstGeom prst="rect">
              <a:avLst/>
            </a:prstGeom>
            <a:gradFill flip="none" rotWithShape="1">
              <a:gsLst>
                <a:gs pos="100000">
                  <a:srgbClr val="2B0015"/>
                </a:gs>
                <a:gs pos="27000">
                  <a:srgbClr val="2C0016"/>
                </a:gs>
                <a:gs pos="19167">
                  <a:srgbClr val="CC0066">
                    <a:lumMod val="38000"/>
                  </a:srgbClr>
                </a:gs>
                <a:gs pos="60000">
                  <a:srgbClr val="CC0066">
                    <a:lumMod val="18000"/>
                  </a:srgbClr>
                </a:gs>
                <a:gs pos="79000">
                  <a:srgbClr val="66FFFF">
                    <a:lumMod val="0"/>
                    <a:lumOff val="100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5" name="3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a:effectLst>
            <a:reflection stA="0" dir="5400000" sy="-100000" algn="bl" rotWithShape="0"/>
          </a:effectLst>
        </p:spPr>
      </p:pic>
      <p:pic>
        <p:nvPicPr>
          <p:cNvPr id="37" name="36 Imagen"/>
          <p:cNvPicPr>
            <a:picLocks noChangeAspect="1"/>
          </p:cNvPicPr>
          <p:nvPr/>
        </p:nvPicPr>
        <p:blipFill rotWithShape="1">
          <a:blip r:embed="rId2">
            <a:extLst>
              <a:ext uri="{28A0092B-C50C-407E-A947-70E740481C1C}">
                <a14:useLocalDpi xmlns:a14="http://schemas.microsoft.com/office/drawing/2010/main" val="0"/>
              </a:ext>
            </a:extLst>
          </a:blip>
          <a:srcRect t="2" b="-98620"/>
          <a:stretch/>
        </p:blipFill>
        <p:spPr>
          <a:xfrm>
            <a:off x="-5574" y="0"/>
            <a:ext cx="9144000" cy="10216056"/>
          </a:xfrm>
          <a:prstGeom prst="ellipse">
            <a:avLst/>
          </a:prstGeom>
        </p:spPr>
      </p:pic>
      <p:sp>
        <p:nvSpPr>
          <p:cNvPr id="2" name="1 Arco de bloque"/>
          <p:cNvSpPr/>
          <p:nvPr/>
        </p:nvSpPr>
        <p:spPr>
          <a:xfrm rot="15508172" flipV="1">
            <a:off x="4613506" y="-1341733"/>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olid"/>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34" name="33 Imagen"/>
          <p:cNvPicPr>
            <a:picLocks noChangeAspect="1"/>
          </p:cNvPicPr>
          <p:nvPr/>
        </p:nvPicPr>
        <p:blipFill rotWithShape="1">
          <a:blip r:embed="rId2">
            <a:extLst>
              <a:ext uri="{28A0092B-C50C-407E-A947-70E740481C1C}">
                <a14:useLocalDpi xmlns:a14="http://schemas.microsoft.com/office/drawing/2010/main" val="0"/>
              </a:ext>
            </a:extLst>
          </a:blip>
          <a:srcRect t="2" b="-98620"/>
          <a:stretch/>
        </p:blipFill>
        <p:spPr>
          <a:xfrm>
            <a:off x="0" y="35472"/>
            <a:ext cx="9144000" cy="10216056"/>
          </a:xfrm>
          <a:prstGeom prst="ellipse">
            <a:avLst/>
          </a:prstGeom>
          <a:ln>
            <a:noFill/>
          </a:ln>
        </p:spPr>
      </p:pic>
      <p:sp>
        <p:nvSpPr>
          <p:cNvPr id="3" name="2 Arco de bloque"/>
          <p:cNvSpPr/>
          <p:nvPr/>
        </p:nvSpPr>
        <p:spPr>
          <a:xfrm rot="15508172" flipV="1">
            <a:off x="4613506" y="-153733"/>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olid"/>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15508172" flipV="1">
            <a:off x="4577506" y="1070267"/>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olid"/>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15508172" flipV="1">
            <a:off x="4577242" y="2346009"/>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olid"/>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15508172" flipV="1">
            <a:off x="6582814" y="-136235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15508172" flipV="1">
            <a:off x="6582814" y="-17435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15508172" flipV="1">
            <a:off x="6546814" y="1049649"/>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15508172" flipV="1">
            <a:off x="6546550" y="232539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6315336" flipV="1">
            <a:off x="238616" y="-1315627"/>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6315336" flipV="1">
            <a:off x="238616" y="-127627"/>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6315336" flipV="1">
            <a:off x="202616" y="1096373"/>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6315336" flipV="1">
            <a:off x="202352" y="2372115"/>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6315336" flipV="1">
            <a:off x="2219344" y="-1295009"/>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6315336" flipV="1">
            <a:off x="2219344" y="-107009"/>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6315336" flipV="1">
            <a:off x="2183344" y="1116991"/>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6315336" flipV="1">
            <a:off x="2183080" y="2392733"/>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6315336" flipV="1">
            <a:off x="-1849616" y="-1315627"/>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6315336" flipV="1">
            <a:off x="-1849616" y="-127627"/>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6315336" flipV="1">
            <a:off x="-1885616" y="1096373"/>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6315336" flipV="1">
            <a:off x="-1885880" y="2372115"/>
            <a:ext cx="2354560" cy="2033749"/>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lumMod val="0"/>
                    <a:lumOff val="100000"/>
                  </a:schemeClr>
                </a:gs>
                <a:gs pos="32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5508172" flipV="1">
            <a:off x="8671046" y="-136235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5508172" flipV="1">
            <a:off x="8671046" y="-17435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5508172" flipV="1">
            <a:off x="8635046" y="1049649"/>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5508172" flipV="1">
            <a:off x="8634782" y="2325391"/>
            <a:ext cx="2354560" cy="2127197"/>
          </a:xfrm>
          <a:prstGeom prst="blockArc">
            <a:avLst>
              <a:gd name="adj1" fmla="val 10800000"/>
              <a:gd name="adj2" fmla="val 21589167"/>
              <a:gd name="adj3" fmla="val 7825"/>
            </a:avLst>
          </a:prstGeom>
          <a:gradFill>
            <a:gsLst>
              <a:gs pos="0">
                <a:schemeClr val="tx1">
                  <a:alpha val="0"/>
                </a:schemeClr>
              </a:gs>
              <a:gs pos="19000">
                <a:srgbClr val="FFC000">
                  <a:alpha val="0"/>
                </a:srgbClr>
              </a:gs>
              <a:gs pos="87000">
                <a:srgbClr val="CC0000">
                  <a:lumMod val="82000"/>
                </a:srgbClr>
              </a:gs>
              <a:gs pos="82000">
                <a:srgbClr val="FF9900">
                  <a:alpha val="0"/>
                </a:srgbClr>
              </a:gs>
            </a:gsLst>
            <a:path path="circle">
              <a:fillToRect l="50000" t="50000" r="50000" b="50000"/>
            </a:path>
          </a:gradFill>
          <a:ln w="22225" cap="rnd" cmpd="sng">
            <a:gradFill>
              <a:gsLst>
                <a:gs pos="13000">
                  <a:schemeClr val="tx1"/>
                </a:gs>
                <a:gs pos="27000">
                  <a:srgbClr val="FF9900">
                    <a:lumMod val="0"/>
                    <a:lumOff val="100000"/>
                  </a:srgbClr>
                </a:gs>
              </a:gsLst>
              <a:lin ang="5400000" scaled="0"/>
            </a:gradFill>
            <a:prstDash val="sysDot"/>
          </a:ln>
          <a:effectLst>
            <a:reflection blurRad="635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38" name="3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52736" y="-1460698"/>
            <a:ext cx="13177464" cy="7303740"/>
          </a:xfrm>
          <a:prstGeom prst="rect">
            <a:avLst/>
          </a:prstGeom>
        </p:spPr>
      </p:pic>
    </p:spTree>
    <p:extLst>
      <p:ext uri="{BB962C8B-B14F-4D97-AF65-F5344CB8AC3E}">
        <p14:creationId xmlns:p14="http://schemas.microsoft.com/office/powerpoint/2010/main" val="3643794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1+#ppt_w/2"/>
                                          </p:val>
                                        </p:tav>
                                        <p:tav tm="100000">
                                          <p:val>
                                            <p:strVal val="#ppt_x"/>
                                          </p:val>
                                        </p:tav>
                                      </p:tavLst>
                                    </p:anim>
                                    <p:anim calcmode="lin" valueType="num">
                                      <p:cBhvr additive="base">
                                        <p:cTn id="8" dur="35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3500" fill="hold"/>
                                        <p:tgtEl>
                                          <p:spTgt spid="2"/>
                                        </p:tgtEl>
                                        <p:attrNameLst>
                                          <p:attrName>r</p:attrName>
                                        </p:attrNameLst>
                                      </p:cBhvr>
                                    </p:animRot>
                                  </p:childTnLst>
                                </p:cTn>
                              </p:par>
                              <p:par>
                                <p:cTn id="11" presetID="2" presetClass="exit" presetSubtype="8" fill="hold" grpId="2" nodeType="withEffect">
                                  <p:stCondLst>
                                    <p:cond delay="0"/>
                                  </p:stCondLst>
                                  <p:childTnLst>
                                    <p:anim calcmode="lin" valueType="num">
                                      <p:cBhvr additive="base">
                                        <p:cTn id="12" dur="3500"/>
                                        <p:tgtEl>
                                          <p:spTgt spid="2"/>
                                        </p:tgtEl>
                                        <p:attrNameLst>
                                          <p:attrName>ppt_x</p:attrName>
                                        </p:attrNameLst>
                                      </p:cBhvr>
                                      <p:tavLst>
                                        <p:tav tm="0">
                                          <p:val>
                                            <p:strVal val="ppt_x"/>
                                          </p:val>
                                        </p:tav>
                                        <p:tav tm="100000">
                                          <p:val>
                                            <p:strVal val="0-ppt_w/2"/>
                                          </p:val>
                                        </p:tav>
                                      </p:tavLst>
                                    </p:anim>
                                    <p:anim calcmode="lin" valueType="num">
                                      <p:cBhvr additive="base">
                                        <p:cTn id="13" dur="3500"/>
                                        <p:tgtEl>
                                          <p:spTgt spid="2"/>
                                        </p:tgtEl>
                                        <p:attrNameLst>
                                          <p:attrName>ppt_y</p:attrName>
                                        </p:attrNameLst>
                                      </p:cBhvr>
                                      <p:tavLst>
                                        <p:tav tm="0">
                                          <p:val>
                                            <p:strVal val="ppt_y"/>
                                          </p:val>
                                        </p:tav>
                                        <p:tav tm="100000">
                                          <p:val>
                                            <p:strVal val="ppt_y"/>
                                          </p:val>
                                        </p:tav>
                                      </p:tavLst>
                                    </p:anim>
                                    <p:set>
                                      <p:cBhvr>
                                        <p:cTn id="14" dur="1" fill="hold">
                                          <p:stCondLst>
                                            <p:cond delay="3499"/>
                                          </p:stCondLst>
                                        </p:cTn>
                                        <p:tgtEl>
                                          <p:spTgt spid="2"/>
                                        </p:tgtEl>
                                        <p:attrNameLst>
                                          <p:attrName>style.visibility</p:attrName>
                                        </p:attrNameLst>
                                      </p:cBhvr>
                                      <p:to>
                                        <p:strVal val="hidden"/>
                                      </p:to>
                                    </p:set>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500" fill="hold"/>
                                        <p:tgtEl>
                                          <p:spTgt spid="3"/>
                                        </p:tgtEl>
                                        <p:attrNameLst>
                                          <p:attrName>ppt_x</p:attrName>
                                        </p:attrNameLst>
                                      </p:cBhvr>
                                      <p:tavLst>
                                        <p:tav tm="0">
                                          <p:val>
                                            <p:strVal val="1+#ppt_w/2"/>
                                          </p:val>
                                        </p:tav>
                                        <p:tav tm="100000">
                                          <p:val>
                                            <p:strVal val="#ppt_x"/>
                                          </p:val>
                                        </p:tav>
                                      </p:tavLst>
                                    </p:anim>
                                    <p:anim calcmode="lin" valueType="num">
                                      <p:cBhvr additive="base">
                                        <p:cTn id="18" dur="3500" fill="hold"/>
                                        <p:tgtEl>
                                          <p:spTgt spid="3"/>
                                        </p:tgtEl>
                                        <p:attrNameLst>
                                          <p:attrName>ppt_y</p:attrName>
                                        </p:attrNameLst>
                                      </p:cBhvr>
                                      <p:tavLst>
                                        <p:tav tm="0">
                                          <p:val>
                                            <p:strVal val="#ppt_y"/>
                                          </p:val>
                                        </p:tav>
                                        <p:tav tm="100000">
                                          <p:val>
                                            <p:strVal val="#ppt_y"/>
                                          </p:val>
                                        </p:tav>
                                      </p:tavLst>
                                    </p:anim>
                                  </p:childTnLst>
                                </p:cTn>
                              </p:par>
                              <p:par>
                                <p:cTn id="19" presetID="8" presetClass="emph" presetSubtype="0" fill="hold" grpId="1" nodeType="withEffect">
                                  <p:stCondLst>
                                    <p:cond delay="0"/>
                                  </p:stCondLst>
                                  <p:childTnLst>
                                    <p:animRot by="-10800000">
                                      <p:cBhvr>
                                        <p:cTn id="20" dur="3500" fill="hold"/>
                                        <p:tgtEl>
                                          <p:spTgt spid="3"/>
                                        </p:tgtEl>
                                        <p:attrNameLst>
                                          <p:attrName>r</p:attrName>
                                        </p:attrNameLst>
                                      </p:cBhvr>
                                    </p:animRot>
                                  </p:childTnLst>
                                </p:cTn>
                              </p:par>
                              <p:par>
                                <p:cTn id="21" presetID="2" presetClass="exit" presetSubtype="8" fill="hold" grpId="2" nodeType="withEffect">
                                  <p:stCondLst>
                                    <p:cond delay="0"/>
                                  </p:stCondLst>
                                  <p:childTnLst>
                                    <p:anim calcmode="lin" valueType="num">
                                      <p:cBhvr additive="base">
                                        <p:cTn id="22" dur="3500"/>
                                        <p:tgtEl>
                                          <p:spTgt spid="3"/>
                                        </p:tgtEl>
                                        <p:attrNameLst>
                                          <p:attrName>ppt_x</p:attrName>
                                        </p:attrNameLst>
                                      </p:cBhvr>
                                      <p:tavLst>
                                        <p:tav tm="0">
                                          <p:val>
                                            <p:strVal val="ppt_x"/>
                                          </p:val>
                                        </p:tav>
                                        <p:tav tm="100000">
                                          <p:val>
                                            <p:strVal val="0-ppt_w/2"/>
                                          </p:val>
                                        </p:tav>
                                      </p:tavLst>
                                    </p:anim>
                                    <p:anim calcmode="lin" valueType="num">
                                      <p:cBhvr additive="base">
                                        <p:cTn id="23" dur="3500"/>
                                        <p:tgtEl>
                                          <p:spTgt spid="3"/>
                                        </p:tgtEl>
                                        <p:attrNameLst>
                                          <p:attrName>ppt_y</p:attrName>
                                        </p:attrNameLst>
                                      </p:cBhvr>
                                      <p:tavLst>
                                        <p:tav tm="0">
                                          <p:val>
                                            <p:strVal val="ppt_y"/>
                                          </p:val>
                                        </p:tav>
                                        <p:tav tm="100000">
                                          <p:val>
                                            <p:strVal val="ppt_y"/>
                                          </p:val>
                                        </p:tav>
                                      </p:tavLst>
                                    </p:anim>
                                    <p:set>
                                      <p:cBhvr>
                                        <p:cTn id="24" dur="1" fill="hold">
                                          <p:stCondLst>
                                            <p:cond delay="3499"/>
                                          </p:stCondLst>
                                        </p:cTn>
                                        <p:tgtEl>
                                          <p:spTgt spid="3"/>
                                        </p:tgtEl>
                                        <p:attrNameLst>
                                          <p:attrName>style.visibility</p:attrName>
                                        </p:attrNameLst>
                                      </p:cBhvr>
                                      <p:to>
                                        <p:strVal val="hidden"/>
                                      </p:to>
                                    </p:set>
                                  </p:childTnLst>
                                </p:cTn>
                              </p:par>
                              <p:par>
                                <p:cTn id="25" presetID="2" presetClass="entr" presetSubtype="2"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500" fill="hold"/>
                                        <p:tgtEl>
                                          <p:spTgt spid="4"/>
                                        </p:tgtEl>
                                        <p:attrNameLst>
                                          <p:attrName>ppt_x</p:attrName>
                                        </p:attrNameLst>
                                      </p:cBhvr>
                                      <p:tavLst>
                                        <p:tav tm="0">
                                          <p:val>
                                            <p:strVal val="1+#ppt_w/2"/>
                                          </p:val>
                                        </p:tav>
                                        <p:tav tm="100000">
                                          <p:val>
                                            <p:strVal val="#ppt_x"/>
                                          </p:val>
                                        </p:tav>
                                      </p:tavLst>
                                    </p:anim>
                                    <p:anim calcmode="lin" valueType="num">
                                      <p:cBhvr additive="base">
                                        <p:cTn id="28" dur="3500" fill="hold"/>
                                        <p:tgtEl>
                                          <p:spTgt spid="4"/>
                                        </p:tgtEl>
                                        <p:attrNameLst>
                                          <p:attrName>ppt_y</p:attrName>
                                        </p:attrNameLst>
                                      </p:cBhvr>
                                      <p:tavLst>
                                        <p:tav tm="0">
                                          <p:val>
                                            <p:strVal val="#ppt_y"/>
                                          </p:val>
                                        </p:tav>
                                        <p:tav tm="100000">
                                          <p:val>
                                            <p:strVal val="#ppt_y"/>
                                          </p:val>
                                        </p:tav>
                                      </p:tavLst>
                                    </p:anim>
                                  </p:childTnLst>
                                </p:cTn>
                              </p:par>
                              <p:par>
                                <p:cTn id="29" presetID="8" presetClass="emph" presetSubtype="0" fill="hold" grpId="1" nodeType="withEffect">
                                  <p:stCondLst>
                                    <p:cond delay="0"/>
                                  </p:stCondLst>
                                  <p:childTnLst>
                                    <p:animRot by="-10800000">
                                      <p:cBhvr>
                                        <p:cTn id="30" dur="3500" fill="hold"/>
                                        <p:tgtEl>
                                          <p:spTgt spid="4"/>
                                        </p:tgtEl>
                                        <p:attrNameLst>
                                          <p:attrName>r</p:attrName>
                                        </p:attrNameLst>
                                      </p:cBhvr>
                                    </p:animRot>
                                  </p:childTnLst>
                                </p:cTn>
                              </p:par>
                              <p:par>
                                <p:cTn id="31" presetID="2" presetClass="exit" presetSubtype="8" fill="hold" grpId="2" nodeType="withEffect">
                                  <p:stCondLst>
                                    <p:cond delay="0"/>
                                  </p:stCondLst>
                                  <p:childTnLst>
                                    <p:anim calcmode="lin" valueType="num">
                                      <p:cBhvr additive="base">
                                        <p:cTn id="32" dur="3500"/>
                                        <p:tgtEl>
                                          <p:spTgt spid="4"/>
                                        </p:tgtEl>
                                        <p:attrNameLst>
                                          <p:attrName>ppt_x</p:attrName>
                                        </p:attrNameLst>
                                      </p:cBhvr>
                                      <p:tavLst>
                                        <p:tav tm="0">
                                          <p:val>
                                            <p:strVal val="ppt_x"/>
                                          </p:val>
                                        </p:tav>
                                        <p:tav tm="100000">
                                          <p:val>
                                            <p:strVal val="0-ppt_w/2"/>
                                          </p:val>
                                        </p:tav>
                                      </p:tavLst>
                                    </p:anim>
                                    <p:anim calcmode="lin" valueType="num">
                                      <p:cBhvr additive="base">
                                        <p:cTn id="33" dur="3500"/>
                                        <p:tgtEl>
                                          <p:spTgt spid="4"/>
                                        </p:tgtEl>
                                        <p:attrNameLst>
                                          <p:attrName>ppt_y</p:attrName>
                                        </p:attrNameLst>
                                      </p:cBhvr>
                                      <p:tavLst>
                                        <p:tav tm="0">
                                          <p:val>
                                            <p:strVal val="ppt_y"/>
                                          </p:val>
                                        </p:tav>
                                        <p:tav tm="100000">
                                          <p:val>
                                            <p:strVal val="ppt_y"/>
                                          </p:val>
                                        </p:tav>
                                      </p:tavLst>
                                    </p:anim>
                                    <p:set>
                                      <p:cBhvr>
                                        <p:cTn id="34" dur="1" fill="hold">
                                          <p:stCondLst>
                                            <p:cond delay="3499"/>
                                          </p:stCondLst>
                                        </p:cTn>
                                        <p:tgtEl>
                                          <p:spTgt spid="4"/>
                                        </p:tgtEl>
                                        <p:attrNameLst>
                                          <p:attrName>style.visibility</p:attrName>
                                        </p:attrNameLst>
                                      </p:cBhvr>
                                      <p:to>
                                        <p:strVal val="hidden"/>
                                      </p:to>
                                    </p:set>
                                  </p:childTnLst>
                                </p:cTn>
                              </p:par>
                              <p:par>
                                <p:cTn id="35" presetID="2" presetClass="entr" presetSubtype="2"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500" fill="hold"/>
                                        <p:tgtEl>
                                          <p:spTgt spid="5"/>
                                        </p:tgtEl>
                                        <p:attrNameLst>
                                          <p:attrName>ppt_x</p:attrName>
                                        </p:attrNameLst>
                                      </p:cBhvr>
                                      <p:tavLst>
                                        <p:tav tm="0">
                                          <p:val>
                                            <p:strVal val="1+#ppt_w/2"/>
                                          </p:val>
                                        </p:tav>
                                        <p:tav tm="100000">
                                          <p:val>
                                            <p:strVal val="#ppt_x"/>
                                          </p:val>
                                        </p:tav>
                                      </p:tavLst>
                                    </p:anim>
                                    <p:anim calcmode="lin" valueType="num">
                                      <p:cBhvr additive="base">
                                        <p:cTn id="38" dur="3500" fill="hold"/>
                                        <p:tgtEl>
                                          <p:spTgt spid="5"/>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3500" fill="hold"/>
                                        <p:tgtEl>
                                          <p:spTgt spid="5"/>
                                        </p:tgtEl>
                                        <p:attrNameLst>
                                          <p:attrName>r</p:attrName>
                                        </p:attrNameLst>
                                      </p:cBhvr>
                                    </p:animRot>
                                  </p:childTnLst>
                                </p:cTn>
                              </p:par>
                              <p:par>
                                <p:cTn id="41" presetID="2" presetClass="exit" presetSubtype="8" fill="hold" grpId="2" nodeType="withEffect">
                                  <p:stCondLst>
                                    <p:cond delay="0"/>
                                  </p:stCondLst>
                                  <p:childTnLst>
                                    <p:anim calcmode="lin" valueType="num">
                                      <p:cBhvr additive="base">
                                        <p:cTn id="42" dur="3500"/>
                                        <p:tgtEl>
                                          <p:spTgt spid="5"/>
                                        </p:tgtEl>
                                        <p:attrNameLst>
                                          <p:attrName>ppt_x</p:attrName>
                                        </p:attrNameLst>
                                      </p:cBhvr>
                                      <p:tavLst>
                                        <p:tav tm="0">
                                          <p:val>
                                            <p:strVal val="ppt_x"/>
                                          </p:val>
                                        </p:tav>
                                        <p:tav tm="100000">
                                          <p:val>
                                            <p:strVal val="0-ppt_w/2"/>
                                          </p:val>
                                        </p:tav>
                                      </p:tavLst>
                                    </p:anim>
                                    <p:anim calcmode="lin" valueType="num">
                                      <p:cBhvr additive="base">
                                        <p:cTn id="43" dur="3500"/>
                                        <p:tgtEl>
                                          <p:spTgt spid="5"/>
                                        </p:tgtEl>
                                        <p:attrNameLst>
                                          <p:attrName>ppt_y</p:attrName>
                                        </p:attrNameLst>
                                      </p:cBhvr>
                                      <p:tavLst>
                                        <p:tav tm="0">
                                          <p:val>
                                            <p:strVal val="ppt_y"/>
                                          </p:val>
                                        </p:tav>
                                        <p:tav tm="100000">
                                          <p:val>
                                            <p:strVal val="ppt_y"/>
                                          </p:val>
                                        </p:tav>
                                      </p:tavLst>
                                    </p:anim>
                                    <p:set>
                                      <p:cBhvr>
                                        <p:cTn id="44" dur="1" fill="hold">
                                          <p:stCondLst>
                                            <p:cond delay="3499"/>
                                          </p:stCondLst>
                                        </p:cTn>
                                        <p:tgtEl>
                                          <p:spTgt spid="5"/>
                                        </p:tgtEl>
                                        <p:attrNameLst>
                                          <p:attrName>style.visibility</p:attrName>
                                        </p:attrNameLst>
                                      </p:cBhvr>
                                      <p:to>
                                        <p:strVal val="hidden"/>
                                      </p:to>
                                    </p:set>
                                  </p:childTnLst>
                                </p:cTn>
                              </p:par>
                              <p:par>
                                <p:cTn id="45" presetID="2" presetClass="entr" presetSubtype="2"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500" fill="hold"/>
                                        <p:tgtEl>
                                          <p:spTgt spid="6"/>
                                        </p:tgtEl>
                                        <p:attrNameLst>
                                          <p:attrName>ppt_x</p:attrName>
                                        </p:attrNameLst>
                                      </p:cBhvr>
                                      <p:tavLst>
                                        <p:tav tm="0">
                                          <p:val>
                                            <p:strVal val="1+#ppt_w/2"/>
                                          </p:val>
                                        </p:tav>
                                        <p:tav tm="100000">
                                          <p:val>
                                            <p:strVal val="#ppt_x"/>
                                          </p:val>
                                        </p:tav>
                                      </p:tavLst>
                                    </p:anim>
                                    <p:anim calcmode="lin" valueType="num">
                                      <p:cBhvr additive="base">
                                        <p:cTn id="48" dur="3500" fill="hold"/>
                                        <p:tgtEl>
                                          <p:spTgt spid="6"/>
                                        </p:tgtEl>
                                        <p:attrNameLst>
                                          <p:attrName>ppt_y</p:attrName>
                                        </p:attrNameLst>
                                      </p:cBhvr>
                                      <p:tavLst>
                                        <p:tav tm="0">
                                          <p:val>
                                            <p:strVal val="#ppt_y"/>
                                          </p:val>
                                        </p:tav>
                                        <p:tav tm="100000">
                                          <p:val>
                                            <p:strVal val="#ppt_y"/>
                                          </p:val>
                                        </p:tav>
                                      </p:tavLst>
                                    </p:anim>
                                  </p:childTnLst>
                                </p:cTn>
                              </p:par>
                              <p:par>
                                <p:cTn id="49" presetID="8" presetClass="emph" presetSubtype="0" fill="hold" grpId="1" nodeType="withEffect">
                                  <p:stCondLst>
                                    <p:cond delay="0"/>
                                  </p:stCondLst>
                                  <p:childTnLst>
                                    <p:animRot by="-10800000">
                                      <p:cBhvr>
                                        <p:cTn id="50" dur="3500" fill="hold"/>
                                        <p:tgtEl>
                                          <p:spTgt spid="6"/>
                                        </p:tgtEl>
                                        <p:attrNameLst>
                                          <p:attrName>r</p:attrName>
                                        </p:attrNameLst>
                                      </p:cBhvr>
                                    </p:animRot>
                                  </p:childTnLst>
                                </p:cTn>
                              </p:par>
                              <p:par>
                                <p:cTn id="51" presetID="2" presetClass="exit" presetSubtype="8" fill="hold" grpId="2" nodeType="withEffect">
                                  <p:stCondLst>
                                    <p:cond delay="0"/>
                                  </p:stCondLst>
                                  <p:childTnLst>
                                    <p:anim calcmode="lin" valueType="num">
                                      <p:cBhvr additive="base">
                                        <p:cTn id="52" dur="3500"/>
                                        <p:tgtEl>
                                          <p:spTgt spid="6"/>
                                        </p:tgtEl>
                                        <p:attrNameLst>
                                          <p:attrName>ppt_x</p:attrName>
                                        </p:attrNameLst>
                                      </p:cBhvr>
                                      <p:tavLst>
                                        <p:tav tm="0">
                                          <p:val>
                                            <p:strVal val="ppt_x"/>
                                          </p:val>
                                        </p:tav>
                                        <p:tav tm="100000">
                                          <p:val>
                                            <p:strVal val="0-ppt_w/2"/>
                                          </p:val>
                                        </p:tav>
                                      </p:tavLst>
                                    </p:anim>
                                    <p:anim calcmode="lin" valueType="num">
                                      <p:cBhvr additive="base">
                                        <p:cTn id="53" dur="3500"/>
                                        <p:tgtEl>
                                          <p:spTgt spid="6"/>
                                        </p:tgtEl>
                                        <p:attrNameLst>
                                          <p:attrName>ppt_y</p:attrName>
                                        </p:attrNameLst>
                                      </p:cBhvr>
                                      <p:tavLst>
                                        <p:tav tm="0">
                                          <p:val>
                                            <p:strVal val="ppt_y"/>
                                          </p:val>
                                        </p:tav>
                                        <p:tav tm="100000">
                                          <p:val>
                                            <p:strVal val="ppt_y"/>
                                          </p:val>
                                        </p:tav>
                                      </p:tavLst>
                                    </p:anim>
                                    <p:set>
                                      <p:cBhvr>
                                        <p:cTn id="54" dur="1" fill="hold">
                                          <p:stCondLst>
                                            <p:cond delay="3499"/>
                                          </p:stCondLst>
                                        </p:cTn>
                                        <p:tgtEl>
                                          <p:spTgt spid="6"/>
                                        </p:tgtEl>
                                        <p:attrNameLst>
                                          <p:attrName>style.visibility</p:attrName>
                                        </p:attrNameLst>
                                      </p:cBhvr>
                                      <p:to>
                                        <p:strVal val="hidden"/>
                                      </p:to>
                                    </p:set>
                                  </p:childTnLst>
                                </p:cTn>
                              </p:par>
                              <p:par>
                                <p:cTn id="55" presetID="2" presetClass="entr" presetSubtype="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500" fill="hold"/>
                                        <p:tgtEl>
                                          <p:spTgt spid="7"/>
                                        </p:tgtEl>
                                        <p:attrNameLst>
                                          <p:attrName>ppt_x</p:attrName>
                                        </p:attrNameLst>
                                      </p:cBhvr>
                                      <p:tavLst>
                                        <p:tav tm="0">
                                          <p:val>
                                            <p:strVal val="1+#ppt_w/2"/>
                                          </p:val>
                                        </p:tav>
                                        <p:tav tm="100000">
                                          <p:val>
                                            <p:strVal val="#ppt_x"/>
                                          </p:val>
                                        </p:tav>
                                      </p:tavLst>
                                    </p:anim>
                                    <p:anim calcmode="lin" valueType="num">
                                      <p:cBhvr additive="base">
                                        <p:cTn id="58" dur="3500" fill="hold"/>
                                        <p:tgtEl>
                                          <p:spTgt spid="7"/>
                                        </p:tgtEl>
                                        <p:attrNameLst>
                                          <p:attrName>ppt_y</p:attrName>
                                        </p:attrNameLst>
                                      </p:cBhvr>
                                      <p:tavLst>
                                        <p:tav tm="0">
                                          <p:val>
                                            <p:strVal val="#ppt_y"/>
                                          </p:val>
                                        </p:tav>
                                        <p:tav tm="100000">
                                          <p:val>
                                            <p:strVal val="#ppt_y"/>
                                          </p:val>
                                        </p:tav>
                                      </p:tavLst>
                                    </p:anim>
                                  </p:childTnLst>
                                </p:cTn>
                              </p:par>
                              <p:par>
                                <p:cTn id="59" presetID="8" presetClass="emph" presetSubtype="0" fill="hold" grpId="1" nodeType="withEffect">
                                  <p:stCondLst>
                                    <p:cond delay="0"/>
                                  </p:stCondLst>
                                  <p:childTnLst>
                                    <p:animRot by="-10800000">
                                      <p:cBhvr>
                                        <p:cTn id="60" dur="3500" fill="hold"/>
                                        <p:tgtEl>
                                          <p:spTgt spid="7"/>
                                        </p:tgtEl>
                                        <p:attrNameLst>
                                          <p:attrName>r</p:attrName>
                                        </p:attrNameLst>
                                      </p:cBhvr>
                                    </p:animRot>
                                  </p:childTnLst>
                                </p:cTn>
                              </p:par>
                              <p:par>
                                <p:cTn id="61" presetID="2" presetClass="exit" presetSubtype="8"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0-ppt_w/2"/>
                                          </p:val>
                                        </p:tav>
                                      </p:tavLst>
                                    </p:anim>
                                    <p:anim calcmode="lin" valueType="num">
                                      <p:cBhvr additive="base">
                                        <p:cTn id="63" dur="3500"/>
                                        <p:tgtEl>
                                          <p:spTgt spid="7"/>
                                        </p:tgtEl>
                                        <p:attrNameLst>
                                          <p:attrName>ppt_y</p:attrName>
                                        </p:attrNameLst>
                                      </p:cBhvr>
                                      <p:tavLst>
                                        <p:tav tm="0">
                                          <p:val>
                                            <p:strVal val="ppt_y"/>
                                          </p:val>
                                        </p:tav>
                                        <p:tav tm="100000">
                                          <p:val>
                                            <p:strVal val="ppt_y"/>
                                          </p:val>
                                        </p:tav>
                                      </p:tavLst>
                                    </p:anim>
                                    <p:set>
                                      <p:cBhvr>
                                        <p:cTn id="64" dur="1" fill="hold">
                                          <p:stCondLst>
                                            <p:cond delay="3499"/>
                                          </p:stCondLst>
                                        </p:cTn>
                                        <p:tgtEl>
                                          <p:spTgt spid="7"/>
                                        </p:tgtEl>
                                        <p:attrNameLst>
                                          <p:attrName>style.visibility</p:attrName>
                                        </p:attrNameLst>
                                      </p:cBhvr>
                                      <p:to>
                                        <p:strVal val="hidden"/>
                                      </p:to>
                                    </p:set>
                                  </p:childTnLst>
                                </p:cTn>
                              </p:par>
                              <p:par>
                                <p:cTn id="65" presetID="2" presetClass="entr" presetSubtype="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500" fill="hold"/>
                                        <p:tgtEl>
                                          <p:spTgt spid="8"/>
                                        </p:tgtEl>
                                        <p:attrNameLst>
                                          <p:attrName>ppt_x</p:attrName>
                                        </p:attrNameLst>
                                      </p:cBhvr>
                                      <p:tavLst>
                                        <p:tav tm="0">
                                          <p:val>
                                            <p:strVal val="1+#ppt_w/2"/>
                                          </p:val>
                                        </p:tav>
                                        <p:tav tm="100000">
                                          <p:val>
                                            <p:strVal val="#ppt_x"/>
                                          </p:val>
                                        </p:tav>
                                      </p:tavLst>
                                    </p:anim>
                                    <p:anim calcmode="lin" valueType="num">
                                      <p:cBhvr additive="base">
                                        <p:cTn id="68" dur="3500" fill="hold"/>
                                        <p:tgtEl>
                                          <p:spTgt spid="8"/>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3500" fill="hold"/>
                                        <p:tgtEl>
                                          <p:spTgt spid="8"/>
                                        </p:tgtEl>
                                        <p:attrNameLst>
                                          <p:attrName>r</p:attrName>
                                        </p:attrNameLst>
                                      </p:cBhvr>
                                    </p:animRot>
                                  </p:childTnLst>
                                </p:cTn>
                              </p:par>
                              <p:par>
                                <p:cTn id="71" presetID="2" presetClass="exit" presetSubtype="8" fill="hold" grpId="2" nodeType="withEffect">
                                  <p:stCondLst>
                                    <p:cond delay="0"/>
                                  </p:stCondLst>
                                  <p:childTnLst>
                                    <p:anim calcmode="lin" valueType="num">
                                      <p:cBhvr additive="base">
                                        <p:cTn id="72" dur="3500"/>
                                        <p:tgtEl>
                                          <p:spTgt spid="8"/>
                                        </p:tgtEl>
                                        <p:attrNameLst>
                                          <p:attrName>ppt_x</p:attrName>
                                        </p:attrNameLst>
                                      </p:cBhvr>
                                      <p:tavLst>
                                        <p:tav tm="0">
                                          <p:val>
                                            <p:strVal val="ppt_x"/>
                                          </p:val>
                                        </p:tav>
                                        <p:tav tm="100000">
                                          <p:val>
                                            <p:strVal val="0-ppt_w/2"/>
                                          </p:val>
                                        </p:tav>
                                      </p:tavLst>
                                    </p:anim>
                                    <p:anim calcmode="lin" valueType="num">
                                      <p:cBhvr additive="base">
                                        <p:cTn id="73" dur="3500"/>
                                        <p:tgtEl>
                                          <p:spTgt spid="8"/>
                                        </p:tgtEl>
                                        <p:attrNameLst>
                                          <p:attrName>ppt_y</p:attrName>
                                        </p:attrNameLst>
                                      </p:cBhvr>
                                      <p:tavLst>
                                        <p:tav tm="0">
                                          <p:val>
                                            <p:strVal val="ppt_y"/>
                                          </p:val>
                                        </p:tav>
                                        <p:tav tm="100000">
                                          <p:val>
                                            <p:strVal val="ppt_y"/>
                                          </p:val>
                                        </p:tav>
                                      </p:tavLst>
                                    </p:anim>
                                    <p:set>
                                      <p:cBhvr>
                                        <p:cTn id="74" dur="1" fill="hold">
                                          <p:stCondLst>
                                            <p:cond delay="3499"/>
                                          </p:stCondLst>
                                        </p:cTn>
                                        <p:tgtEl>
                                          <p:spTgt spid="8"/>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500" fill="hold"/>
                                        <p:tgtEl>
                                          <p:spTgt spid="9"/>
                                        </p:tgtEl>
                                        <p:attrNameLst>
                                          <p:attrName>ppt_x</p:attrName>
                                        </p:attrNameLst>
                                      </p:cBhvr>
                                      <p:tavLst>
                                        <p:tav tm="0">
                                          <p:val>
                                            <p:strVal val="1+#ppt_w/2"/>
                                          </p:val>
                                        </p:tav>
                                        <p:tav tm="100000">
                                          <p:val>
                                            <p:strVal val="#ppt_x"/>
                                          </p:val>
                                        </p:tav>
                                      </p:tavLst>
                                    </p:anim>
                                    <p:anim calcmode="lin" valueType="num">
                                      <p:cBhvr additive="base">
                                        <p:cTn id="78" dur="3500" fill="hold"/>
                                        <p:tgtEl>
                                          <p:spTgt spid="9"/>
                                        </p:tgtEl>
                                        <p:attrNameLst>
                                          <p:attrName>ppt_y</p:attrName>
                                        </p:attrNameLst>
                                      </p:cBhvr>
                                      <p:tavLst>
                                        <p:tav tm="0">
                                          <p:val>
                                            <p:strVal val="#ppt_y"/>
                                          </p:val>
                                        </p:tav>
                                        <p:tav tm="100000">
                                          <p:val>
                                            <p:strVal val="#ppt_y"/>
                                          </p:val>
                                        </p:tav>
                                      </p:tavLst>
                                    </p:anim>
                                  </p:childTnLst>
                                </p:cTn>
                              </p:par>
                              <p:par>
                                <p:cTn id="79" presetID="8" presetClass="emph" presetSubtype="0" fill="hold" grpId="1" nodeType="withEffect">
                                  <p:stCondLst>
                                    <p:cond delay="0"/>
                                  </p:stCondLst>
                                  <p:childTnLst>
                                    <p:animRot by="-10800000">
                                      <p:cBhvr>
                                        <p:cTn id="80" dur="3500" fill="hold"/>
                                        <p:tgtEl>
                                          <p:spTgt spid="9"/>
                                        </p:tgtEl>
                                        <p:attrNameLst>
                                          <p:attrName>r</p:attrName>
                                        </p:attrNameLst>
                                      </p:cBhvr>
                                    </p:animRot>
                                  </p:childTnLst>
                                </p:cTn>
                              </p:par>
                              <p:par>
                                <p:cTn id="81" presetID="2" presetClass="exit" presetSubtype="8" fill="hold" grpId="2" nodeType="withEffect">
                                  <p:stCondLst>
                                    <p:cond delay="0"/>
                                  </p:stCondLst>
                                  <p:childTnLst>
                                    <p:anim calcmode="lin" valueType="num">
                                      <p:cBhvr additive="base">
                                        <p:cTn id="82" dur="3500"/>
                                        <p:tgtEl>
                                          <p:spTgt spid="9"/>
                                        </p:tgtEl>
                                        <p:attrNameLst>
                                          <p:attrName>ppt_x</p:attrName>
                                        </p:attrNameLst>
                                      </p:cBhvr>
                                      <p:tavLst>
                                        <p:tav tm="0">
                                          <p:val>
                                            <p:strVal val="ppt_x"/>
                                          </p:val>
                                        </p:tav>
                                        <p:tav tm="100000">
                                          <p:val>
                                            <p:strVal val="0-ppt_w/2"/>
                                          </p:val>
                                        </p:tav>
                                      </p:tavLst>
                                    </p:anim>
                                    <p:anim calcmode="lin" valueType="num">
                                      <p:cBhvr additive="base">
                                        <p:cTn id="83" dur="3500"/>
                                        <p:tgtEl>
                                          <p:spTgt spid="9"/>
                                        </p:tgtEl>
                                        <p:attrNameLst>
                                          <p:attrName>ppt_y</p:attrName>
                                        </p:attrNameLst>
                                      </p:cBhvr>
                                      <p:tavLst>
                                        <p:tav tm="0">
                                          <p:val>
                                            <p:strVal val="ppt_y"/>
                                          </p:val>
                                        </p:tav>
                                        <p:tav tm="100000">
                                          <p:val>
                                            <p:strVal val="ppt_y"/>
                                          </p:val>
                                        </p:tav>
                                      </p:tavLst>
                                    </p:anim>
                                    <p:set>
                                      <p:cBhvr>
                                        <p:cTn id="84" dur="1" fill="hold">
                                          <p:stCondLst>
                                            <p:cond delay="3499"/>
                                          </p:stCondLst>
                                        </p:cTn>
                                        <p:tgtEl>
                                          <p:spTgt spid="9"/>
                                        </p:tgtEl>
                                        <p:attrNameLst>
                                          <p:attrName>style.visibility</p:attrName>
                                        </p:attrNameLst>
                                      </p:cBhvr>
                                      <p:to>
                                        <p:strVal val="hidden"/>
                                      </p:to>
                                    </p:set>
                                  </p:childTnLst>
                                </p:cTn>
                              </p:par>
                              <p:par>
                                <p:cTn id="85" presetID="2" presetClass="entr" presetSubtype="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500" fill="hold"/>
                                        <p:tgtEl>
                                          <p:spTgt spid="10"/>
                                        </p:tgtEl>
                                        <p:attrNameLst>
                                          <p:attrName>ppt_x</p:attrName>
                                        </p:attrNameLst>
                                      </p:cBhvr>
                                      <p:tavLst>
                                        <p:tav tm="0">
                                          <p:val>
                                            <p:strVal val="1+#ppt_w/2"/>
                                          </p:val>
                                        </p:tav>
                                        <p:tav tm="100000">
                                          <p:val>
                                            <p:strVal val="#ppt_x"/>
                                          </p:val>
                                        </p:tav>
                                      </p:tavLst>
                                    </p:anim>
                                    <p:anim calcmode="lin" valueType="num">
                                      <p:cBhvr additive="base">
                                        <p:cTn id="88" dur="3500" fill="hold"/>
                                        <p:tgtEl>
                                          <p:spTgt spid="10"/>
                                        </p:tgtEl>
                                        <p:attrNameLst>
                                          <p:attrName>ppt_y</p:attrName>
                                        </p:attrNameLst>
                                      </p:cBhvr>
                                      <p:tavLst>
                                        <p:tav tm="0">
                                          <p:val>
                                            <p:strVal val="#ppt_y"/>
                                          </p:val>
                                        </p:tav>
                                        <p:tav tm="100000">
                                          <p:val>
                                            <p:strVal val="#ppt_y"/>
                                          </p:val>
                                        </p:tav>
                                      </p:tavLst>
                                    </p:anim>
                                  </p:childTnLst>
                                </p:cTn>
                              </p:par>
                              <p:par>
                                <p:cTn id="89" presetID="8" presetClass="emph" presetSubtype="0" fill="hold" grpId="1" nodeType="withEffect">
                                  <p:stCondLst>
                                    <p:cond delay="0"/>
                                  </p:stCondLst>
                                  <p:childTnLst>
                                    <p:animRot by="10800000">
                                      <p:cBhvr>
                                        <p:cTn id="90" dur="3500" fill="hold"/>
                                        <p:tgtEl>
                                          <p:spTgt spid="10"/>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500"/>
                                        <p:tgtEl>
                                          <p:spTgt spid="10"/>
                                        </p:tgtEl>
                                        <p:attrNameLst>
                                          <p:attrName>ppt_x</p:attrName>
                                        </p:attrNameLst>
                                      </p:cBhvr>
                                      <p:tavLst>
                                        <p:tav tm="0">
                                          <p:val>
                                            <p:strVal val="ppt_x"/>
                                          </p:val>
                                        </p:tav>
                                        <p:tav tm="100000">
                                          <p:val>
                                            <p:strVal val="1+ppt_w/2"/>
                                          </p:val>
                                        </p:tav>
                                      </p:tavLst>
                                    </p:anim>
                                    <p:anim calcmode="lin" valueType="num">
                                      <p:cBhvr additive="base">
                                        <p:cTn id="93" dur="3500"/>
                                        <p:tgtEl>
                                          <p:spTgt spid="10"/>
                                        </p:tgtEl>
                                        <p:attrNameLst>
                                          <p:attrName>ppt_y</p:attrName>
                                        </p:attrNameLst>
                                      </p:cBhvr>
                                      <p:tavLst>
                                        <p:tav tm="0">
                                          <p:val>
                                            <p:strVal val="ppt_y"/>
                                          </p:val>
                                        </p:tav>
                                        <p:tav tm="100000">
                                          <p:val>
                                            <p:strVal val="ppt_y"/>
                                          </p:val>
                                        </p:tav>
                                      </p:tavLst>
                                    </p:anim>
                                    <p:set>
                                      <p:cBhvr>
                                        <p:cTn id="94" dur="1" fill="hold">
                                          <p:stCondLst>
                                            <p:cond delay="3499"/>
                                          </p:stCondLst>
                                        </p:cTn>
                                        <p:tgtEl>
                                          <p:spTgt spid="10"/>
                                        </p:tgtEl>
                                        <p:attrNameLst>
                                          <p:attrName>style.visibility</p:attrName>
                                        </p:attrNameLst>
                                      </p:cBhvr>
                                      <p:to>
                                        <p:strVal val="hidden"/>
                                      </p:to>
                                    </p:set>
                                  </p:childTnLst>
                                </p:cTn>
                              </p:par>
                              <p:par>
                                <p:cTn id="95" presetID="2" presetClass="entr" presetSubtype="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500" fill="hold"/>
                                        <p:tgtEl>
                                          <p:spTgt spid="11"/>
                                        </p:tgtEl>
                                        <p:attrNameLst>
                                          <p:attrName>ppt_x</p:attrName>
                                        </p:attrNameLst>
                                      </p:cBhvr>
                                      <p:tavLst>
                                        <p:tav tm="0">
                                          <p:val>
                                            <p:strVal val="1+#ppt_w/2"/>
                                          </p:val>
                                        </p:tav>
                                        <p:tav tm="100000">
                                          <p:val>
                                            <p:strVal val="#ppt_x"/>
                                          </p:val>
                                        </p:tav>
                                      </p:tavLst>
                                    </p:anim>
                                    <p:anim calcmode="lin" valueType="num">
                                      <p:cBhvr additive="base">
                                        <p:cTn id="98" dur="3500" fill="hold"/>
                                        <p:tgtEl>
                                          <p:spTgt spid="11"/>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3500" fill="hold"/>
                                        <p:tgtEl>
                                          <p:spTgt spid="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500"/>
                                        <p:tgtEl>
                                          <p:spTgt spid="11"/>
                                        </p:tgtEl>
                                        <p:attrNameLst>
                                          <p:attrName>ppt_x</p:attrName>
                                        </p:attrNameLst>
                                      </p:cBhvr>
                                      <p:tavLst>
                                        <p:tav tm="0">
                                          <p:val>
                                            <p:strVal val="ppt_x"/>
                                          </p:val>
                                        </p:tav>
                                        <p:tav tm="100000">
                                          <p:val>
                                            <p:strVal val="1+ppt_w/2"/>
                                          </p:val>
                                        </p:tav>
                                      </p:tavLst>
                                    </p:anim>
                                    <p:anim calcmode="lin" valueType="num">
                                      <p:cBhvr additive="base">
                                        <p:cTn id="103" dur="3500"/>
                                        <p:tgtEl>
                                          <p:spTgt spid="11"/>
                                        </p:tgtEl>
                                        <p:attrNameLst>
                                          <p:attrName>ppt_y</p:attrName>
                                        </p:attrNameLst>
                                      </p:cBhvr>
                                      <p:tavLst>
                                        <p:tav tm="0">
                                          <p:val>
                                            <p:strVal val="ppt_y"/>
                                          </p:val>
                                        </p:tav>
                                        <p:tav tm="100000">
                                          <p:val>
                                            <p:strVal val="ppt_y"/>
                                          </p:val>
                                        </p:tav>
                                      </p:tavLst>
                                    </p:anim>
                                    <p:set>
                                      <p:cBhvr>
                                        <p:cTn id="104" dur="1" fill="hold">
                                          <p:stCondLst>
                                            <p:cond delay="3499"/>
                                          </p:stCondLst>
                                        </p:cTn>
                                        <p:tgtEl>
                                          <p:spTgt spid="11"/>
                                        </p:tgtEl>
                                        <p:attrNameLst>
                                          <p:attrName>style.visibility</p:attrName>
                                        </p:attrNameLst>
                                      </p:cBhvr>
                                      <p:to>
                                        <p:strVal val="hidden"/>
                                      </p:to>
                                    </p:set>
                                  </p:childTnLst>
                                </p:cTn>
                              </p:par>
                              <p:par>
                                <p:cTn id="105" presetID="2" presetClass="entr" presetSubtype="2" fill="hold" grpId="0" nodeType="with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additive="base">
                                        <p:cTn id="107" dur="3500" fill="hold"/>
                                        <p:tgtEl>
                                          <p:spTgt spid="12"/>
                                        </p:tgtEl>
                                        <p:attrNameLst>
                                          <p:attrName>ppt_x</p:attrName>
                                        </p:attrNameLst>
                                      </p:cBhvr>
                                      <p:tavLst>
                                        <p:tav tm="0">
                                          <p:val>
                                            <p:strVal val="1+#ppt_w/2"/>
                                          </p:val>
                                        </p:tav>
                                        <p:tav tm="100000">
                                          <p:val>
                                            <p:strVal val="#ppt_x"/>
                                          </p:val>
                                        </p:tav>
                                      </p:tavLst>
                                    </p:anim>
                                    <p:anim calcmode="lin" valueType="num">
                                      <p:cBhvr additive="base">
                                        <p:cTn id="108" dur="3500" fill="hold"/>
                                        <p:tgtEl>
                                          <p:spTgt spid="12"/>
                                        </p:tgtEl>
                                        <p:attrNameLst>
                                          <p:attrName>ppt_y</p:attrName>
                                        </p:attrNameLst>
                                      </p:cBhvr>
                                      <p:tavLst>
                                        <p:tav tm="0">
                                          <p:val>
                                            <p:strVal val="#ppt_y"/>
                                          </p:val>
                                        </p:tav>
                                        <p:tav tm="100000">
                                          <p:val>
                                            <p:strVal val="#ppt_y"/>
                                          </p:val>
                                        </p:tav>
                                      </p:tavLst>
                                    </p:anim>
                                  </p:childTnLst>
                                </p:cTn>
                              </p:par>
                              <p:par>
                                <p:cTn id="109" presetID="8" presetClass="emph" presetSubtype="0" fill="hold" grpId="1" nodeType="withEffect">
                                  <p:stCondLst>
                                    <p:cond delay="0"/>
                                  </p:stCondLst>
                                  <p:childTnLst>
                                    <p:animRot by="10800000">
                                      <p:cBhvr>
                                        <p:cTn id="110" dur="3500" fill="hold"/>
                                        <p:tgtEl>
                                          <p:spTgt spid="12"/>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500"/>
                                        <p:tgtEl>
                                          <p:spTgt spid="12"/>
                                        </p:tgtEl>
                                        <p:attrNameLst>
                                          <p:attrName>ppt_x</p:attrName>
                                        </p:attrNameLst>
                                      </p:cBhvr>
                                      <p:tavLst>
                                        <p:tav tm="0">
                                          <p:val>
                                            <p:strVal val="ppt_x"/>
                                          </p:val>
                                        </p:tav>
                                        <p:tav tm="100000">
                                          <p:val>
                                            <p:strVal val="1+ppt_w/2"/>
                                          </p:val>
                                        </p:tav>
                                      </p:tavLst>
                                    </p:anim>
                                    <p:anim calcmode="lin" valueType="num">
                                      <p:cBhvr additive="base">
                                        <p:cTn id="113" dur="3500"/>
                                        <p:tgtEl>
                                          <p:spTgt spid="12"/>
                                        </p:tgtEl>
                                        <p:attrNameLst>
                                          <p:attrName>ppt_y</p:attrName>
                                        </p:attrNameLst>
                                      </p:cBhvr>
                                      <p:tavLst>
                                        <p:tav tm="0">
                                          <p:val>
                                            <p:strVal val="ppt_y"/>
                                          </p:val>
                                        </p:tav>
                                        <p:tav tm="100000">
                                          <p:val>
                                            <p:strVal val="ppt_y"/>
                                          </p:val>
                                        </p:tav>
                                      </p:tavLst>
                                    </p:anim>
                                    <p:set>
                                      <p:cBhvr>
                                        <p:cTn id="114" dur="1" fill="hold">
                                          <p:stCondLst>
                                            <p:cond delay="3499"/>
                                          </p:stCondLst>
                                        </p:cTn>
                                        <p:tgtEl>
                                          <p:spTgt spid="1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additive="base">
                                        <p:cTn id="117" dur="3500" fill="hold"/>
                                        <p:tgtEl>
                                          <p:spTgt spid="13"/>
                                        </p:tgtEl>
                                        <p:attrNameLst>
                                          <p:attrName>ppt_x</p:attrName>
                                        </p:attrNameLst>
                                      </p:cBhvr>
                                      <p:tavLst>
                                        <p:tav tm="0">
                                          <p:val>
                                            <p:strVal val="1+#ppt_w/2"/>
                                          </p:val>
                                        </p:tav>
                                        <p:tav tm="100000">
                                          <p:val>
                                            <p:strVal val="#ppt_x"/>
                                          </p:val>
                                        </p:tav>
                                      </p:tavLst>
                                    </p:anim>
                                    <p:anim calcmode="lin" valueType="num">
                                      <p:cBhvr additive="base">
                                        <p:cTn id="118" dur="3500" fill="hold"/>
                                        <p:tgtEl>
                                          <p:spTgt spid="13"/>
                                        </p:tgtEl>
                                        <p:attrNameLst>
                                          <p:attrName>ppt_y</p:attrName>
                                        </p:attrNameLst>
                                      </p:cBhvr>
                                      <p:tavLst>
                                        <p:tav tm="0">
                                          <p:val>
                                            <p:strVal val="#ppt_y"/>
                                          </p:val>
                                        </p:tav>
                                        <p:tav tm="100000">
                                          <p:val>
                                            <p:strVal val="#ppt_y"/>
                                          </p:val>
                                        </p:tav>
                                      </p:tavLst>
                                    </p:anim>
                                  </p:childTnLst>
                                </p:cTn>
                              </p:par>
                              <p:par>
                                <p:cTn id="119" presetID="8" presetClass="emph" presetSubtype="0" fill="hold" grpId="1" nodeType="withEffect">
                                  <p:stCondLst>
                                    <p:cond delay="0"/>
                                  </p:stCondLst>
                                  <p:childTnLst>
                                    <p:animRot by="10800000">
                                      <p:cBhvr>
                                        <p:cTn id="120" dur="3500" fill="hold"/>
                                        <p:tgtEl>
                                          <p:spTgt spid="13"/>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ppt_y"/>
                                          </p:val>
                                        </p:tav>
                                      </p:tavLst>
                                    </p:anim>
                                    <p:set>
                                      <p:cBhvr>
                                        <p:cTn id="124" dur="1" fill="hold">
                                          <p:stCondLst>
                                            <p:cond delay="3499"/>
                                          </p:stCondLst>
                                        </p:cTn>
                                        <p:tgtEl>
                                          <p:spTgt spid="13"/>
                                        </p:tgtEl>
                                        <p:attrNameLst>
                                          <p:attrName>style.visibility</p:attrName>
                                        </p:attrNameLst>
                                      </p:cBhvr>
                                      <p:to>
                                        <p:strVal val="hidden"/>
                                      </p:to>
                                    </p:set>
                                  </p:childTnLst>
                                </p:cTn>
                              </p:par>
                              <p:par>
                                <p:cTn id="125" presetID="2" presetClass="entr" presetSubtype="2"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3500" fill="hold"/>
                                        <p:tgtEl>
                                          <p:spTgt spid="14"/>
                                        </p:tgtEl>
                                        <p:attrNameLst>
                                          <p:attrName>ppt_x</p:attrName>
                                        </p:attrNameLst>
                                      </p:cBhvr>
                                      <p:tavLst>
                                        <p:tav tm="0">
                                          <p:val>
                                            <p:strVal val="1+#ppt_w/2"/>
                                          </p:val>
                                        </p:tav>
                                        <p:tav tm="100000">
                                          <p:val>
                                            <p:strVal val="#ppt_x"/>
                                          </p:val>
                                        </p:tav>
                                      </p:tavLst>
                                    </p:anim>
                                    <p:anim calcmode="lin" valueType="num">
                                      <p:cBhvr additive="base">
                                        <p:cTn id="128" dur="3500" fill="hold"/>
                                        <p:tgtEl>
                                          <p:spTgt spid="14"/>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3500" fill="hold"/>
                                        <p:tgtEl>
                                          <p:spTgt spid="14"/>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500"/>
                                        <p:tgtEl>
                                          <p:spTgt spid="14"/>
                                        </p:tgtEl>
                                        <p:attrNameLst>
                                          <p:attrName>ppt_x</p:attrName>
                                        </p:attrNameLst>
                                      </p:cBhvr>
                                      <p:tavLst>
                                        <p:tav tm="0">
                                          <p:val>
                                            <p:strVal val="ppt_x"/>
                                          </p:val>
                                        </p:tav>
                                        <p:tav tm="100000">
                                          <p:val>
                                            <p:strVal val="1+ppt_w/2"/>
                                          </p:val>
                                        </p:tav>
                                      </p:tavLst>
                                    </p:anim>
                                    <p:anim calcmode="lin" valueType="num">
                                      <p:cBhvr additive="base">
                                        <p:cTn id="133" dur="3500"/>
                                        <p:tgtEl>
                                          <p:spTgt spid="14"/>
                                        </p:tgtEl>
                                        <p:attrNameLst>
                                          <p:attrName>ppt_y</p:attrName>
                                        </p:attrNameLst>
                                      </p:cBhvr>
                                      <p:tavLst>
                                        <p:tav tm="0">
                                          <p:val>
                                            <p:strVal val="ppt_y"/>
                                          </p:val>
                                        </p:tav>
                                        <p:tav tm="100000">
                                          <p:val>
                                            <p:strVal val="ppt_y"/>
                                          </p:val>
                                        </p:tav>
                                      </p:tavLst>
                                    </p:anim>
                                    <p:set>
                                      <p:cBhvr>
                                        <p:cTn id="134" dur="1" fill="hold">
                                          <p:stCondLst>
                                            <p:cond delay="3499"/>
                                          </p:stCondLst>
                                        </p:cTn>
                                        <p:tgtEl>
                                          <p:spTgt spid="14"/>
                                        </p:tgtEl>
                                        <p:attrNameLst>
                                          <p:attrName>style.visibility</p:attrName>
                                        </p:attrNameLst>
                                      </p:cBhvr>
                                      <p:to>
                                        <p:strVal val="hidden"/>
                                      </p:to>
                                    </p:set>
                                  </p:childTnLst>
                                </p:cTn>
                              </p:par>
                              <p:par>
                                <p:cTn id="135" presetID="2" presetClass="entr" presetSubtype="2" fill="hold" grpId="0" nodeType="withEffect">
                                  <p:stCondLst>
                                    <p:cond delay="0"/>
                                  </p:stCondLst>
                                  <p:childTnLst>
                                    <p:set>
                                      <p:cBhvr>
                                        <p:cTn id="136" dur="1" fill="hold">
                                          <p:stCondLst>
                                            <p:cond delay="0"/>
                                          </p:stCondLst>
                                        </p:cTn>
                                        <p:tgtEl>
                                          <p:spTgt spid="15"/>
                                        </p:tgtEl>
                                        <p:attrNameLst>
                                          <p:attrName>style.visibility</p:attrName>
                                        </p:attrNameLst>
                                      </p:cBhvr>
                                      <p:to>
                                        <p:strVal val="visible"/>
                                      </p:to>
                                    </p:set>
                                    <p:anim calcmode="lin" valueType="num">
                                      <p:cBhvr additive="base">
                                        <p:cTn id="137" dur="3500" fill="hold"/>
                                        <p:tgtEl>
                                          <p:spTgt spid="15"/>
                                        </p:tgtEl>
                                        <p:attrNameLst>
                                          <p:attrName>ppt_x</p:attrName>
                                        </p:attrNameLst>
                                      </p:cBhvr>
                                      <p:tavLst>
                                        <p:tav tm="0">
                                          <p:val>
                                            <p:strVal val="1+#ppt_w/2"/>
                                          </p:val>
                                        </p:tav>
                                        <p:tav tm="100000">
                                          <p:val>
                                            <p:strVal val="#ppt_x"/>
                                          </p:val>
                                        </p:tav>
                                      </p:tavLst>
                                    </p:anim>
                                    <p:anim calcmode="lin" valueType="num">
                                      <p:cBhvr additive="base">
                                        <p:cTn id="138" dur="3500" fill="hold"/>
                                        <p:tgtEl>
                                          <p:spTgt spid="15"/>
                                        </p:tgtEl>
                                        <p:attrNameLst>
                                          <p:attrName>ppt_y</p:attrName>
                                        </p:attrNameLst>
                                      </p:cBhvr>
                                      <p:tavLst>
                                        <p:tav tm="0">
                                          <p:val>
                                            <p:strVal val="#ppt_y"/>
                                          </p:val>
                                        </p:tav>
                                        <p:tav tm="100000">
                                          <p:val>
                                            <p:strVal val="#ppt_y"/>
                                          </p:val>
                                        </p:tav>
                                      </p:tavLst>
                                    </p:anim>
                                  </p:childTnLst>
                                </p:cTn>
                              </p:par>
                              <p:par>
                                <p:cTn id="139" presetID="8" presetClass="emph" presetSubtype="0" fill="hold" grpId="1" nodeType="withEffect">
                                  <p:stCondLst>
                                    <p:cond delay="0"/>
                                  </p:stCondLst>
                                  <p:childTnLst>
                                    <p:animRot by="10800000">
                                      <p:cBhvr>
                                        <p:cTn id="140" dur="3500" fill="hold"/>
                                        <p:tgtEl>
                                          <p:spTgt spid="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500"/>
                                        <p:tgtEl>
                                          <p:spTgt spid="15"/>
                                        </p:tgtEl>
                                        <p:attrNameLst>
                                          <p:attrName>ppt_x</p:attrName>
                                        </p:attrNameLst>
                                      </p:cBhvr>
                                      <p:tavLst>
                                        <p:tav tm="0">
                                          <p:val>
                                            <p:strVal val="ppt_x"/>
                                          </p:val>
                                        </p:tav>
                                        <p:tav tm="100000">
                                          <p:val>
                                            <p:strVal val="1+ppt_w/2"/>
                                          </p:val>
                                        </p:tav>
                                      </p:tavLst>
                                    </p:anim>
                                    <p:anim calcmode="lin" valueType="num">
                                      <p:cBhvr additive="base">
                                        <p:cTn id="143" dur="3500"/>
                                        <p:tgtEl>
                                          <p:spTgt spid="15"/>
                                        </p:tgtEl>
                                        <p:attrNameLst>
                                          <p:attrName>ppt_y</p:attrName>
                                        </p:attrNameLst>
                                      </p:cBhvr>
                                      <p:tavLst>
                                        <p:tav tm="0">
                                          <p:val>
                                            <p:strVal val="ppt_y"/>
                                          </p:val>
                                        </p:tav>
                                        <p:tav tm="100000">
                                          <p:val>
                                            <p:strVal val="ppt_y"/>
                                          </p:val>
                                        </p:tav>
                                      </p:tavLst>
                                    </p:anim>
                                    <p:set>
                                      <p:cBhvr>
                                        <p:cTn id="144" dur="1" fill="hold">
                                          <p:stCondLst>
                                            <p:cond delay="3499"/>
                                          </p:stCondLst>
                                        </p:cTn>
                                        <p:tgtEl>
                                          <p:spTgt spid="15"/>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16"/>
                                        </p:tgtEl>
                                        <p:attrNameLst>
                                          <p:attrName>style.visibility</p:attrName>
                                        </p:attrNameLst>
                                      </p:cBhvr>
                                      <p:to>
                                        <p:strVal val="visible"/>
                                      </p:to>
                                    </p:set>
                                    <p:anim calcmode="lin" valueType="num">
                                      <p:cBhvr additive="base">
                                        <p:cTn id="147" dur="3500" fill="hold"/>
                                        <p:tgtEl>
                                          <p:spTgt spid="16"/>
                                        </p:tgtEl>
                                        <p:attrNameLst>
                                          <p:attrName>ppt_x</p:attrName>
                                        </p:attrNameLst>
                                      </p:cBhvr>
                                      <p:tavLst>
                                        <p:tav tm="0">
                                          <p:val>
                                            <p:strVal val="1+#ppt_w/2"/>
                                          </p:val>
                                        </p:tav>
                                        <p:tav tm="100000">
                                          <p:val>
                                            <p:strVal val="#ppt_x"/>
                                          </p:val>
                                        </p:tav>
                                      </p:tavLst>
                                    </p:anim>
                                    <p:anim calcmode="lin" valueType="num">
                                      <p:cBhvr additive="base">
                                        <p:cTn id="148" dur="3500" fill="hold"/>
                                        <p:tgtEl>
                                          <p:spTgt spid="16"/>
                                        </p:tgtEl>
                                        <p:attrNameLst>
                                          <p:attrName>ppt_y</p:attrName>
                                        </p:attrNameLst>
                                      </p:cBhvr>
                                      <p:tavLst>
                                        <p:tav tm="0">
                                          <p:val>
                                            <p:strVal val="#ppt_y"/>
                                          </p:val>
                                        </p:tav>
                                        <p:tav tm="100000">
                                          <p:val>
                                            <p:strVal val="#ppt_y"/>
                                          </p:val>
                                        </p:tav>
                                      </p:tavLst>
                                    </p:anim>
                                  </p:childTnLst>
                                </p:cTn>
                              </p:par>
                              <p:par>
                                <p:cTn id="149" presetID="8" presetClass="emph" presetSubtype="0" fill="hold" grpId="1" nodeType="withEffect">
                                  <p:stCondLst>
                                    <p:cond delay="0"/>
                                  </p:stCondLst>
                                  <p:childTnLst>
                                    <p:animRot by="10800000">
                                      <p:cBhvr>
                                        <p:cTn id="150" dur="3500" fill="hold"/>
                                        <p:tgtEl>
                                          <p:spTgt spid="16"/>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500"/>
                                        <p:tgtEl>
                                          <p:spTgt spid="16"/>
                                        </p:tgtEl>
                                        <p:attrNameLst>
                                          <p:attrName>ppt_x</p:attrName>
                                        </p:attrNameLst>
                                      </p:cBhvr>
                                      <p:tavLst>
                                        <p:tav tm="0">
                                          <p:val>
                                            <p:strVal val="ppt_x"/>
                                          </p:val>
                                        </p:tav>
                                        <p:tav tm="100000">
                                          <p:val>
                                            <p:strVal val="1+ppt_w/2"/>
                                          </p:val>
                                        </p:tav>
                                      </p:tavLst>
                                    </p:anim>
                                    <p:anim calcmode="lin" valueType="num">
                                      <p:cBhvr additive="base">
                                        <p:cTn id="153" dur="3500"/>
                                        <p:tgtEl>
                                          <p:spTgt spid="16"/>
                                        </p:tgtEl>
                                        <p:attrNameLst>
                                          <p:attrName>ppt_y</p:attrName>
                                        </p:attrNameLst>
                                      </p:cBhvr>
                                      <p:tavLst>
                                        <p:tav tm="0">
                                          <p:val>
                                            <p:strVal val="ppt_y"/>
                                          </p:val>
                                        </p:tav>
                                        <p:tav tm="100000">
                                          <p:val>
                                            <p:strVal val="ppt_y"/>
                                          </p:val>
                                        </p:tav>
                                      </p:tavLst>
                                    </p:anim>
                                    <p:set>
                                      <p:cBhvr>
                                        <p:cTn id="154" dur="1" fill="hold">
                                          <p:stCondLst>
                                            <p:cond delay="3499"/>
                                          </p:stCondLst>
                                        </p:cTn>
                                        <p:tgtEl>
                                          <p:spTgt spid="16"/>
                                        </p:tgtEl>
                                        <p:attrNameLst>
                                          <p:attrName>style.visibility</p:attrName>
                                        </p:attrNameLst>
                                      </p:cBhvr>
                                      <p:to>
                                        <p:strVal val="hidden"/>
                                      </p:to>
                                    </p:set>
                                  </p:childTnLst>
                                </p:cTn>
                              </p:par>
                              <p:par>
                                <p:cTn id="155" presetID="2" presetClass="entr" presetSubtype="2" fill="hold" grpId="0" nodeType="withEffect">
                                  <p:stCondLst>
                                    <p:cond delay="0"/>
                                  </p:stCondLst>
                                  <p:childTnLst>
                                    <p:set>
                                      <p:cBhvr>
                                        <p:cTn id="156" dur="1" fill="hold">
                                          <p:stCondLst>
                                            <p:cond delay="0"/>
                                          </p:stCondLst>
                                        </p:cTn>
                                        <p:tgtEl>
                                          <p:spTgt spid="17"/>
                                        </p:tgtEl>
                                        <p:attrNameLst>
                                          <p:attrName>style.visibility</p:attrName>
                                        </p:attrNameLst>
                                      </p:cBhvr>
                                      <p:to>
                                        <p:strVal val="visible"/>
                                      </p:to>
                                    </p:set>
                                    <p:anim calcmode="lin" valueType="num">
                                      <p:cBhvr additive="base">
                                        <p:cTn id="157" dur="3500" fill="hold"/>
                                        <p:tgtEl>
                                          <p:spTgt spid="17"/>
                                        </p:tgtEl>
                                        <p:attrNameLst>
                                          <p:attrName>ppt_x</p:attrName>
                                        </p:attrNameLst>
                                      </p:cBhvr>
                                      <p:tavLst>
                                        <p:tav tm="0">
                                          <p:val>
                                            <p:strVal val="1+#ppt_w/2"/>
                                          </p:val>
                                        </p:tav>
                                        <p:tav tm="100000">
                                          <p:val>
                                            <p:strVal val="#ppt_x"/>
                                          </p:val>
                                        </p:tav>
                                      </p:tavLst>
                                    </p:anim>
                                    <p:anim calcmode="lin" valueType="num">
                                      <p:cBhvr additive="base">
                                        <p:cTn id="158" dur="3500" fill="hold"/>
                                        <p:tgtEl>
                                          <p:spTgt spid="1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3500" fill="hold"/>
                                        <p:tgtEl>
                                          <p:spTgt spid="17"/>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500"/>
                                        <p:tgtEl>
                                          <p:spTgt spid="17"/>
                                        </p:tgtEl>
                                        <p:attrNameLst>
                                          <p:attrName>ppt_x</p:attrName>
                                        </p:attrNameLst>
                                      </p:cBhvr>
                                      <p:tavLst>
                                        <p:tav tm="0">
                                          <p:val>
                                            <p:strVal val="ppt_x"/>
                                          </p:val>
                                        </p:tav>
                                        <p:tav tm="100000">
                                          <p:val>
                                            <p:strVal val="1+ppt_w/2"/>
                                          </p:val>
                                        </p:tav>
                                      </p:tavLst>
                                    </p:anim>
                                    <p:anim calcmode="lin" valueType="num">
                                      <p:cBhvr additive="base">
                                        <p:cTn id="163" dur="3500"/>
                                        <p:tgtEl>
                                          <p:spTgt spid="17"/>
                                        </p:tgtEl>
                                        <p:attrNameLst>
                                          <p:attrName>ppt_y</p:attrName>
                                        </p:attrNameLst>
                                      </p:cBhvr>
                                      <p:tavLst>
                                        <p:tav tm="0">
                                          <p:val>
                                            <p:strVal val="ppt_y"/>
                                          </p:val>
                                        </p:tav>
                                        <p:tav tm="100000">
                                          <p:val>
                                            <p:strVal val="ppt_y"/>
                                          </p:val>
                                        </p:tav>
                                      </p:tavLst>
                                    </p:anim>
                                    <p:set>
                                      <p:cBhvr>
                                        <p:cTn id="164" dur="1" fill="hold">
                                          <p:stCondLst>
                                            <p:cond delay="3499"/>
                                          </p:stCondLst>
                                        </p:cTn>
                                        <p:tgtEl>
                                          <p:spTgt spid="17"/>
                                        </p:tgtEl>
                                        <p:attrNameLst>
                                          <p:attrName>style.visibility</p:attrName>
                                        </p:attrNameLst>
                                      </p:cBhvr>
                                      <p:to>
                                        <p:strVal val="hidden"/>
                                      </p:to>
                                    </p:set>
                                  </p:childTnLst>
                                </p:cTn>
                              </p:par>
                              <p:par>
                                <p:cTn id="165" presetID="2" presetClass="entr" presetSubtype="2" fill="hold" grpId="0" nodeType="withEffect">
                                  <p:stCondLst>
                                    <p:cond delay="0"/>
                                  </p:stCondLst>
                                  <p:childTnLst>
                                    <p:set>
                                      <p:cBhvr>
                                        <p:cTn id="166" dur="1" fill="hold">
                                          <p:stCondLst>
                                            <p:cond delay="0"/>
                                          </p:stCondLst>
                                        </p:cTn>
                                        <p:tgtEl>
                                          <p:spTgt spid="18"/>
                                        </p:tgtEl>
                                        <p:attrNameLst>
                                          <p:attrName>style.visibility</p:attrName>
                                        </p:attrNameLst>
                                      </p:cBhvr>
                                      <p:to>
                                        <p:strVal val="visible"/>
                                      </p:to>
                                    </p:set>
                                    <p:anim calcmode="lin" valueType="num">
                                      <p:cBhvr additive="base">
                                        <p:cTn id="167" dur="3500" fill="hold"/>
                                        <p:tgtEl>
                                          <p:spTgt spid="18"/>
                                        </p:tgtEl>
                                        <p:attrNameLst>
                                          <p:attrName>ppt_x</p:attrName>
                                        </p:attrNameLst>
                                      </p:cBhvr>
                                      <p:tavLst>
                                        <p:tav tm="0">
                                          <p:val>
                                            <p:strVal val="1+#ppt_w/2"/>
                                          </p:val>
                                        </p:tav>
                                        <p:tav tm="100000">
                                          <p:val>
                                            <p:strVal val="#ppt_x"/>
                                          </p:val>
                                        </p:tav>
                                      </p:tavLst>
                                    </p:anim>
                                    <p:anim calcmode="lin" valueType="num">
                                      <p:cBhvr additive="base">
                                        <p:cTn id="168" dur="3500" fill="hold"/>
                                        <p:tgtEl>
                                          <p:spTgt spid="18"/>
                                        </p:tgtEl>
                                        <p:attrNameLst>
                                          <p:attrName>ppt_y</p:attrName>
                                        </p:attrNameLst>
                                      </p:cBhvr>
                                      <p:tavLst>
                                        <p:tav tm="0">
                                          <p:val>
                                            <p:strVal val="#ppt_y"/>
                                          </p:val>
                                        </p:tav>
                                        <p:tav tm="100000">
                                          <p:val>
                                            <p:strVal val="#ppt_y"/>
                                          </p:val>
                                        </p:tav>
                                      </p:tavLst>
                                    </p:anim>
                                  </p:childTnLst>
                                </p:cTn>
                              </p:par>
                              <p:par>
                                <p:cTn id="169" presetID="8" presetClass="emph" presetSubtype="0" fill="hold" grpId="1" nodeType="withEffect">
                                  <p:stCondLst>
                                    <p:cond delay="0"/>
                                  </p:stCondLst>
                                  <p:childTnLst>
                                    <p:animRot by="10800000">
                                      <p:cBhvr>
                                        <p:cTn id="170" dur="3500" fill="hold"/>
                                        <p:tgtEl>
                                          <p:spTgt spid="18"/>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500"/>
                                        <p:tgtEl>
                                          <p:spTgt spid="18"/>
                                        </p:tgtEl>
                                        <p:attrNameLst>
                                          <p:attrName>ppt_x</p:attrName>
                                        </p:attrNameLst>
                                      </p:cBhvr>
                                      <p:tavLst>
                                        <p:tav tm="0">
                                          <p:val>
                                            <p:strVal val="ppt_x"/>
                                          </p:val>
                                        </p:tav>
                                        <p:tav tm="100000">
                                          <p:val>
                                            <p:strVal val="1+ppt_w/2"/>
                                          </p:val>
                                        </p:tav>
                                      </p:tavLst>
                                    </p:anim>
                                    <p:anim calcmode="lin" valueType="num">
                                      <p:cBhvr additive="base">
                                        <p:cTn id="173" dur="3500"/>
                                        <p:tgtEl>
                                          <p:spTgt spid="18"/>
                                        </p:tgtEl>
                                        <p:attrNameLst>
                                          <p:attrName>ppt_y</p:attrName>
                                        </p:attrNameLst>
                                      </p:cBhvr>
                                      <p:tavLst>
                                        <p:tav tm="0">
                                          <p:val>
                                            <p:strVal val="ppt_y"/>
                                          </p:val>
                                        </p:tav>
                                        <p:tav tm="100000">
                                          <p:val>
                                            <p:strVal val="ppt_y"/>
                                          </p:val>
                                        </p:tav>
                                      </p:tavLst>
                                    </p:anim>
                                    <p:set>
                                      <p:cBhvr>
                                        <p:cTn id="174" dur="1" fill="hold">
                                          <p:stCondLst>
                                            <p:cond delay="3499"/>
                                          </p:stCondLst>
                                        </p:cTn>
                                        <p:tgtEl>
                                          <p:spTgt spid="18"/>
                                        </p:tgtEl>
                                        <p:attrNameLst>
                                          <p:attrName>style.visibility</p:attrName>
                                        </p:attrNameLst>
                                      </p:cBhvr>
                                      <p:to>
                                        <p:strVal val="hidden"/>
                                      </p:to>
                                    </p:set>
                                  </p:childTnLst>
                                </p:cTn>
                              </p:par>
                              <p:par>
                                <p:cTn id="175" presetID="2" presetClass="entr" presetSubtype="2" fill="hold" grpId="0" nodeType="withEffect">
                                  <p:stCondLst>
                                    <p:cond delay="0"/>
                                  </p:stCondLst>
                                  <p:childTnLst>
                                    <p:set>
                                      <p:cBhvr>
                                        <p:cTn id="176" dur="1" fill="hold">
                                          <p:stCondLst>
                                            <p:cond delay="0"/>
                                          </p:stCondLst>
                                        </p:cTn>
                                        <p:tgtEl>
                                          <p:spTgt spid="19"/>
                                        </p:tgtEl>
                                        <p:attrNameLst>
                                          <p:attrName>style.visibility</p:attrName>
                                        </p:attrNameLst>
                                      </p:cBhvr>
                                      <p:to>
                                        <p:strVal val="visible"/>
                                      </p:to>
                                    </p:set>
                                    <p:anim calcmode="lin" valueType="num">
                                      <p:cBhvr additive="base">
                                        <p:cTn id="177" dur="3500" fill="hold"/>
                                        <p:tgtEl>
                                          <p:spTgt spid="19"/>
                                        </p:tgtEl>
                                        <p:attrNameLst>
                                          <p:attrName>ppt_x</p:attrName>
                                        </p:attrNameLst>
                                      </p:cBhvr>
                                      <p:tavLst>
                                        <p:tav tm="0">
                                          <p:val>
                                            <p:strVal val="1+#ppt_w/2"/>
                                          </p:val>
                                        </p:tav>
                                        <p:tav tm="100000">
                                          <p:val>
                                            <p:strVal val="#ppt_x"/>
                                          </p:val>
                                        </p:tav>
                                      </p:tavLst>
                                    </p:anim>
                                    <p:anim calcmode="lin" valueType="num">
                                      <p:cBhvr additive="base">
                                        <p:cTn id="178" dur="3500" fill="hold"/>
                                        <p:tgtEl>
                                          <p:spTgt spid="19"/>
                                        </p:tgtEl>
                                        <p:attrNameLst>
                                          <p:attrName>ppt_y</p:attrName>
                                        </p:attrNameLst>
                                      </p:cBhvr>
                                      <p:tavLst>
                                        <p:tav tm="0">
                                          <p:val>
                                            <p:strVal val="#ppt_y"/>
                                          </p:val>
                                        </p:tav>
                                        <p:tav tm="100000">
                                          <p:val>
                                            <p:strVal val="#ppt_y"/>
                                          </p:val>
                                        </p:tav>
                                      </p:tavLst>
                                    </p:anim>
                                  </p:childTnLst>
                                </p:cTn>
                              </p:par>
                              <p:par>
                                <p:cTn id="179" presetID="8" presetClass="emph" presetSubtype="0" fill="hold" grpId="1" nodeType="withEffect">
                                  <p:stCondLst>
                                    <p:cond delay="0"/>
                                  </p:stCondLst>
                                  <p:childTnLst>
                                    <p:animRot by="10800000">
                                      <p:cBhvr>
                                        <p:cTn id="180" dur="3500" fill="hold"/>
                                        <p:tgtEl>
                                          <p:spTgt spid="19"/>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500"/>
                                        <p:tgtEl>
                                          <p:spTgt spid="19"/>
                                        </p:tgtEl>
                                        <p:attrNameLst>
                                          <p:attrName>ppt_x</p:attrName>
                                        </p:attrNameLst>
                                      </p:cBhvr>
                                      <p:tavLst>
                                        <p:tav tm="0">
                                          <p:val>
                                            <p:strVal val="ppt_x"/>
                                          </p:val>
                                        </p:tav>
                                        <p:tav tm="100000">
                                          <p:val>
                                            <p:strVal val="1+ppt_w/2"/>
                                          </p:val>
                                        </p:tav>
                                      </p:tavLst>
                                    </p:anim>
                                    <p:anim calcmode="lin" valueType="num">
                                      <p:cBhvr additive="base">
                                        <p:cTn id="183" dur="3500"/>
                                        <p:tgtEl>
                                          <p:spTgt spid="19"/>
                                        </p:tgtEl>
                                        <p:attrNameLst>
                                          <p:attrName>ppt_y</p:attrName>
                                        </p:attrNameLst>
                                      </p:cBhvr>
                                      <p:tavLst>
                                        <p:tav tm="0">
                                          <p:val>
                                            <p:strVal val="ppt_y"/>
                                          </p:val>
                                        </p:tav>
                                        <p:tav tm="100000">
                                          <p:val>
                                            <p:strVal val="ppt_y"/>
                                          </p:val>
                                        </p:tav>
                                      </p:tavLst>
                                    </p:anim>
                                    <p:set>
                                      <p:cBhvr>
                                        <p:cTn id="184" dur="1" fill="hold">
                                          <p:stCondLst>
                                            <p:cond delay="3499"/>
                                          </p:stCondLst>
                                        </p:cTn>
                                        <p:tgtEl>
                                          <p:spTgt spid="19"/>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3500" fill="hold"/>
                                        <p:tgtEl>
                                          <p:spTgt spid="20"/>
                                        </p:tgtEl>
                                        <p:attrNameLst>
                                          <p:attrName>ppt_x</p:attrName>
                                        </p:attrNameLst>
                                      </p:cBhvr>
                                      <p:tavLst>
                                        <p:tav tm="0">
                                          <p:val>
                                            <p:strVal val="1+#ppt_w/2"/>
                                          </p:val>
                                        </p:tav>
                                        <p:tav tm="100000">
                                          <p:val>
                                            <p:strVal val="#ppt_x"/>
                                          </p:val>
                                        </p:tav>
                                      </p:tavLst>
                                    </p:anim>
                                    <p:anim calcmode="lin" valueType="num">
                                      <p:cBhvr additive="base">
                                        <p:cTn id="188" dur="3500" fill="hold"/>
                                        <p:tgtEl>
                                          <p:spTgt spid="20"/>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3500" fill="hold"/>
                                        <p:tgtEl>
                                          <p:spTgt spid="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500"/>
                                        <p:tgtEl>
                                          <p:spTgt spid="20"/>
                                        </p:tgtEl>
                                        <p:attrNameLst>
                                          <p:attrName>ppt_x</p:attrName>
                                        </p:attrNameLst>
                                      </p:cBhvr>
                                      <p:tavLst>
                                        <p:tav tm="0">
                                          <p:val>
                                            <p:strVal val="ppt_x"/>
                                          </p:val>
                                        </p:tav>
                                        <p:tav tm="100000">
                                          <p:val>
                                            <p:strVal val="1+ppt_w/2"/>
                                          </p:val>
                                        </p:tav>
                                      </p:tavLst>
                                    </p:anim>
                                    <p:anim calcmode="lin" valueType="num">
                                      <p:cBhvr additive="base">
                                        <p:cTn id="193" dur="3500"/>
                                        <p:tgtEl>
                                          <p:spTgt spid="20"/>
                                        </p:tgtEl>
                                        <p:attrNameLst>
                                          <p:attrName>ppt_y</p:attrName>
                                        </p:attrNameLst>
                                      </p:cBhvr>
                                      <p:tavLst>
                                        <p:tav tm="0">
                                          <p:val>
                                            <p:strVal val="ppt_y"/>
                                          </p:val>
                                        </p:tav>
                                        <p:tav tm="100000">
                                          <p:val>
                                            <p:strVal val="ppt_y"/>
                                          </p:val>
                                        </p:tav>
                                      </p:tavLst>
                                    </p:anim>
                                    <p:set>
                                      <p:cBhvr>
                                        <p:cTn id="194" dur="1" fill="hold">
                                          <p:stCondLst>
                                            <p:cond delay="3499"/>
                                          </p:stCondLst>
                                        </p:cTn>
                                        <p:tgtEl>
                                          <p:spTgt spid="20"/>
                                        </p:tgtEl>
                                        <p:attrNameLst>
                                          <p:attrName>style.visibility</p:attrName>
                                        </p:attrNameLst>
                                      </p:cBhvr>
                                      <p:to>
                                        <p:strVal val="hidden"/>
                                      </p:to>
                                    </p:set>
                                  </p:childTnLst>
                                </p:cTn>
                              </p:par>
                              <p:par>
                                <p:cTn id="195" presetID="2" presetClass="entr" presetSubtype="2" fill="hold" grpId="0" nodeType="withEffect">
                                  <p:stCondLst>
                                    <p:cond delay="0"/>
                                  </p:stCondLst>
                                  <p:childTnLst>
                                    <p:set>
                                      <p:cBhvr>
                                        <p:cTn id="196" dur="1" fill="hold">
                                          <p:stCondLst>
                                            <p:cond delay="0"/>
                                          </p:stCondLst>
                                        </p:cTn>
                                        <p:tgtEl>
                                          <p:spTgt spid="21"/>
                                        </p:tgtEl>
                                        <p:attrNameLst>
                                          <p:attrName>style.visibility</p:attrName>
                                        </p:attrNameLst>
                                      </p:cBhvr>
                                      <p:to>
                                        <p:strVal val="visible"/>
                                      </p:to>
                                    </p:set>
                                    <p:anim calcmode="lin" valueType="num">
                                      <p:cBhvr additive="base">
                                        <p:cTn id="197" dur="3500" fill="hold"/>
                                        <p:tgtEl>
                                          <p:spTgt spid="21"/>
                                        </p:tgtEl>
                                        <p:attrNameLst>
                                          <p:attrName>ppt_x</p:attrName>
                                        </p:attrNameLst>
                                      </p:cBhvr>
                                      <p:tavLst>
                                        <p:tav tm="0">
                                          <p:val>
                                            <p:strVal val="1+#ppt_w/2"/>
                                          </p:val>
                                        </p:tav>
                                        <p:tav tm="100000">
                                          <p:val>
                                            <p:strVal val="#ppt_x"/>
                                          </p:val>
                                        </p:tav>
                                      </p:tavLst>
                                    </p:anim>
                                    <p:anim calcmode="lin" valueType="num">
                                      <p:cBhvr additive="base">
                                        <p:cTn id="198" dur="3500" fill="hold"/>
                                        <p:tgtEl>
                                          <p:spTgt spid="21"/>
                                        </p:tgtEl>
                                        <p:attrNameLst>
                                          <p:attrName>ppt_y</p:attrName>
                                        </p:attrNameLst>
                                      </p:cBhvr>
                                      <p:tavLst>
                                        <p:tav tm="0">
                                          <p:val>
                                            <p:strVal val="#ppt_y"/>
                                          </p:val>
                                        </p:tav>
                                        <p:tav tm="100000">
                                          <p:val>
                                            <p:strVal val="#ppt_y"/>
                                          </p:val>
                                        </p:tav>
                                      </p:tavLst>
                                    </p:anim>
                                  </p:childTnLst>
                                </p:cTn>
                              </p:par>
                              <p:par>
                                <p:cTn id="199" presetID="8" presetClass="emph" presetSubtype="0" fill="hold" grpId="1" nodeType="withEffect">
                                  <p:stCondLst>
                                    <p:cond delay="0"/>
                                  </p:stCondLst>
                                  <p:childTnLst>
                                    <p:animRot by="10800000">
                                      <p:cBhvr>
                                        <p:cTn id="200" dur="3500" fill="hold"/>
                                        <p:tgtEl>
                                          <p:spTgt spid="21"/>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500"/>
                                        <p:tgtEl>
                                          <p:spTgt spid="21"/>
                                        </p:tgtEl>
                                        <p:attrNameLst>
                                          <p:attrName>ppt_x</p:attrName>
                                        </p:attrNameLst>
                                      </p:cBhvr>
                                      <p:tavLst>
                                        <p:tav tm="0">
                                          <p:val>
                                            <p:strVal val="ppt_x"/>
                                          </p:val>
                                        </p:tav>
                                        <p:tav tm="100000">
                                          <p:val>
                                            <p:strVal val="1+ppt_w/2"/>
                                          </p:val>
                                        </p:tav>
                                      </p:tavLst>
                                    </p:anim>
                                    <p:anim calcmode="lin" valueType="num">
                                      <p:cBhvr additive="base">
                                        <p:cTn id="203" dur="3500"/>
                                        <p:tgtEl>
                                          <p:spTgt spid="21"/>
                                        </p:tgtEl>
                                        <p:attrNameLst>
                                          <p:attrName>ppt_y</p:attrName>
                                        </p:attrNameLst>
                                      </p:cBhvr>
                                      <p:tavLst>
                                        <p:tav tm="0">
                                          <p:val>
                                            <p:strVal val="ppt_y"/>
                                          </p:val>
                                        </p:tav>
                                        <p:tav tm="100000">
                                          <p:val>
                                            <p:strVal val="ppt_y"/>
                                          </p:val>
                                        </p:tav>
                                      </p:tavLst>
                                    </p:anim>
                                    <p:set>
                                      <p:cBhvr>
                                        <p:cTn id="204" dur="1" fill="hold">
                                          <p:stCondLst>
                                            <p:cond delay="3499"/>
                                          </p:stCondLst>
                                        </p:cTn>
                                        <p:tgtEl>
                                          <p:spTgt spid="21"/>
                                        </p:tgtEl>
                                        <p:attrNameLst>
                                          <p:attrName>style.visibility</p:attrName>
                                        </p:attrNameLst>
                                      </p:cBhvr>
                                      <p:to>
                                        <p:strVal val="hidden"/>
                                      </p:to>
                                    </p:set>
                                  </p:childTnLst>
                                </p:cTn>
                              </p:par>
                              <p:par>
                                <p:cTn id="205" presetID="2" presetClass="entr" presetSubtype="2" fill="hold" grpId="0" nodeType="withEffect">
                                  <p:stCondLst>
                                    <p:cond delay="0"/>
                                  </p:stCondLst>
                                  <p:childTnLst>
                                    <p:set>
                                      <p:cBhvr>
                                        <p:cTn id="206" dur="1" fill="hold">
                                          <p:stCondLst>
                                            <p:cond delay="0"/>
                                          </p:stCondLst>
                                        </p:cTn>
                                        <p:tgtEl>
                                          <p:spTgt spid="22"/>
                                        </p:tgtEl>
                                        <p:attrNameLst>
                                          <p:attrName>style.visibility</p:attrName>
                                        </p:attrNameLst>
                                      </p:cBhvr>
                                      <p:to>
                                        <p:strVal val="visible"/>
                                      </p:to>
                                    </p:set>
                                    <p:anim calcmode="lin" valueType="num">
                                      <p:cBhvr additive="base">
                                        <p:cTn id="207" dur="3500" fill="hold"/>
                                        <p:tgtEl>
                                          <p:spTgt spid="22"/>
                                        </p:tgtEl>
                                        <p:attrNameLst>
                                          <p:attrName>ppt_x</p:attrName>
                                        </p:attrNameLst>
                                      </p:cBhvr>
                                      <p:tavLst>
                                        <p:tav tm="0">
                                          <p:val>
                                            <p:strVal val="1+#ppt_w/2"/>
                                          </p:val>
                                        </p:tav>
                                        <p:tav tm="100000">
                                          <p:val>
                                            <p:strVal val="#ppt_x"/>
                                          </p:val>
                                        </p:tav>
                                      </p:tavLst>
                                    </p:anim>
                                    <p:anim calcmode="lin" valueType="num">
                                      <p:cBhvr additive="base">
                                        <p:cTn id="208" dur="3500" fill="hold"/>
                                        <p:tgtEl>
                                          <p:spTgt spid="22"/>
                                        </p:tgtEl>
                                        <p:attrNameLst>
                                          <p:attrName>ppt_y</p:attrName>
                                        </p:attrNameLst>
                                      </p:cBhvr>
                                      <p:tavLst>
                                        <p:tav tm="0">
                                          <p:val>
                                            <p:strVal val="#ppt_y"/>
                                          </p:val>
                                        </p:tav>
                                        <p:tav tm="100000">
                                          <p:val>
                                            <p:strVal val="#ppt_y"/>
                                          </p:val>
                                        </p:tav>
                                      </p:tavLst>
                                    </p:anim>
                                  </p:childTnLst>
                                </p:cTn>
                              </p:par>
                              <p:par>
                                <p:cTn id="209" presetID="8" presetClass="emph" presetSubtype="0" fill="hold" grpId="1" nodeType="withEffect">
                                  <p:stCondLst>
                                    <p:cond delay="0"/>
                                  </p:stCondLst>
                                  <p:childTnLst>
                                    <p:animRot by="-10800000">
                                      <p:cBhvr>
                                        <p:cTn id="210" dur="3500" fill="hold"/>
                                        <p:tgtEl>
                                          <p:spTgt spid="22"/>
                                        </p:tgtEl>
                                        <p:attrNameLst>
                                          <p:attrName>r</p:attrName>
                                        </p:attrNameLst>
                                      </p:cBhvr>
                                    </p:animRot>
                                  </p:childTnLst>
                                </p:cTn>
                              </p:par>
                              <p:par>
                                <p:cTn id="211" presetID="2" presetClass="exit" presetSubtype="8" fill="hold" grpId="2" nodeType="withEffect">
                                  <p:stCondLst>
                                    <p:cond delay="0"/>
                                  </p:stCondLst>
                                  <p:childTnLst>
                                    <p:anim calcmode="lin" valueType="num">
                                      <p:cBhvr additive="base">
                                        <p:cTn id="212" dur="3500"/>
                                        <p:tgtEl>
                                          <p:spTgt spid="22"/>
                                        </p:tgtEl>
                                        <p:attrNameLst>
                                          <p:attrName>ppt_x</p:attrName>
                                        </p:attrNameLst>
                                      </p:cBhvr>
                                      <p:tavLst>
                                        <p:tav tm="0">
                                          <p:val>
                                            <p:strVal val="ppt_x"/>
                                          </p:val>
                                        </p:tav>
                                        <p:tav tm="100000">
                                          <p:val>
                                            <p:strVal val="0-ppt_w/2"/>
                                          </p:val>
                                        </p:tav>
                                      </p:tavLst>
                                    </p:anim>
                                    <p:anim calcmode="lin" valueType="num">
                                      <p:cBhvr additive="base">
                                        <p:cTn id="213" dur="3500"/>
                                        <p:tgtEl>
                                          <p:spTgt spid="22"/>
                                        </p:tgtEl>
                                        <p:attrNameLst>
                                          <p:attrName>ppt_y</p:attrName>
                                        </p:attrNameLst>
                                      </p:cBhvr>
                                      <p:tavLst>
                                        <p:tav tm="0">
                                          <p:val>
                                            <p:strVal val="ppt_y"/>
                                          </p:val>
                                        </p:tav>
                                        <p:tav tm="100000">
                                          <p:val>
                                            <p:strVal val="ppt_y"/>
                                          </p:val>
                                        </p:tav>
                                      </p:tavLst>
                                    </p:anim>
                                    <p:set>
                                      <p:cBhvr>
                                        <p:cTn id="214" dur="1" fill="hold">
                                          <p:stCondLst>
                                            <p:cond delay="3499"/>
                                          </p:stCondLst>
                                        </p:cTn>
                                        <p:tgtEl>
                                          <p:spTgt spid="22"/>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3"/>
                                        </p:tgtEl>
                                        <p:attrNameLst>
                                          <p:attrName>style.visibility</p:attrName>
                                        </p:attrNameLst>
                                      </p:cBhvr>
                                      <p:to>
                                        <p:strVal val="visible"/>
                                      </p:to>
                                    </p:set>
                                    <p:anim calcmode="lin" valueType="num">
                                      <p:cBhvr additive="base">
                                        <p:cTn id="217" dur="3500" fill="hold"/>
                                        <p:tgtEl>
                                          <p:spTgt spid="23"/>
                                        </p:tgtEl>
                                        <p:attrNameLst>
                                          <p:attrName>ppt_x</p:attrName>
                                        </p:attrNameLst>
                                      </p:cBhvr>
                                      <p:tavLst>
                                        <p:tav tm="0">
                                          <p:val>
                                            <p:strVal val="1+#ppt_w/2"/>
                                          </p:val>
                                        </p:tav>
                                        <p:tav tm="100000">
                                          <p:val>
                                            <p:strVal val="#ppt_x"/>
                                          </p:val>
                                        </p:tav>
                                      </p:tavLst>
                                    </p:anim>
                                    <p:anim calcmode="lin" valueType="num">
                                      <p:cBhvr additive="base">
                                        <p:cTn id="218" dur="3500" fill="hold"/>
                                        <p:tgtEl>
                                          <p:spTgt spid="23"/>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3500" fill="hold"/>
                                        <p:tgtEl>
                                          <p:spTgt spid="23"/>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500"/>
                                        <p:tgtEl>
                                          <p:spTgt spid="23"/>
                                        </p:tgtEl>
                                        <p:attrNameLst>
                                          <p:attrName>ppt_x</p:attrName>
                                        </p:attrNameLst>
                                      </p:cBhvr>
                                      <p:tavLst>
                                        <p:tav tm="0">
                                          <p:val>
                                            <p:strVal val="ppt_x"/>
                                          </p:val>
                                        </p:tav>
                                        <p:tav tm="100000">
                                          <p:val>
                                            <p:strVal val="0-ppt_w/2"/>
                                          </p:val>
                                        </p:tav>
                                      </p:tavLst>
                                    </p:anim>
                                    <p:anim calcmode="lin" valueType="num">
                                      <p:cBhvr additive="base">
                                        <p:cTn id="223" dur="3500"/>
                                        <p:tgtEl>
                                          <p:spTgt spid="23"/>
                                        </p:tgtEl>
                                        <p:attrNameLst>
                                          <p:attrName>ppt_y</p:attrName>
                                        </p:attrNameLst>
                                      </p:cBhvr>
                                      <p:tavLst>
                                        <p:tav tm="0">
                                          <p:val>
                                            <p:strVal val="ppt_y"/>
                                          </p:val>
                                        </p:tav>
                                        <p:tav tm="100000">
                                          <p:val>
                                            <p:strVal val="ppt_y"/>
                                          </p:val>
                                        </p:tav>
                                      </p:tavLst>
                                    </p:anim>
                                    <p:set>
                                      <p:cBhvr>
                                        <p:cTn id="224" dur="1" fill="hold">
                                          <p:stCondLst>
                                            <p:cond delay="3499"/>
                                          </p:stCondLst>
                                        </p:cTn>
                                        <p:tgtEl>
                                          <p:spTgt spid="23"/>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24"/>
                                        </p:tgtEl>
                                        <p:attrNameLst>
                                          <p:attrName>style.visibility</p:attrName>
                                        </p:attrNameLst>
                                      </p:cBhvr>
                                      <p:to>
                                        <p:strVal val="visible"/>
                                      </p:to>
                                    </p:set>
                                    <p:anim calcmode="lin" valueType="num">
                                      <p:cBhvr additive="base">
                                        <p:cTn id="227" dur="3500" fill="hold"/>
                                        <p:tgtEl>
                                          <p:spTgt spid="24"/>
                                        </p:tgtEl>
                                        <p:attrNameLst>
                                          <p:attrName>ppt_x</p:attrName>
                                        </p:attrNameLst>
                                      </p:cBhvr>
                                      <p:tavLst>
                                        <p:tav tm="0">
                                          <p:val>
                                            <p:strVal val="1+#ppt_w/2"/>
                                          </p:val>
                                        </p:tav>
                                        <p:tav tm="100000">
                                          <p:val>
                                            <p:strVal val="#ppt_x"/>
                                          </p:val>
                                        </p:tav>
                                      </p:tavLst>
                                    </p:anim>
                                    <p:anim calcmode="lin" valueType="num">
                                      <p:cBhvr additive="base">
                                        <p:cTn id="228" dur="3500" fill="hold"/>
                                        <p:tgtEl>
                                          <p:spTgt spid="24"/>
                                        </p:tgtEl>
                                        <p:attrNameLst>
                                          <p:attrName>ppt_y</p:attrName>
                                        </p:attrNameLst>
                                      </p:cBhvr>
                                      <p:tavLst>
                                        <p:tav tm="0">
                                          <p:val>
                                            <p:strVal val="#ppt_y"/>
                                          </p:val>
                                        </p:tav>
                                        <p:tav tm="100000">
                                          <p:val>
                                            <p:strVal val="#ppt_y"/>
                                          </p:val>
                                        </p:tav>
                                      </p:tavLst>
                                    </p:anim>
                                  </p:childTnLst>
                                </p:cTn>
                              </p:par>
                              <p:par>
                                <p:cTn id="229" presetID="8" presetClass="emph" presetSubtype="0" fill="hold" grpId="1" nodeType="withEffect">
                                  <p:stCondLst>
                                    <p:cond delay="0"/>
                                  </p:stCondLst>
                                  <p:childTnLst>
                                    <p:animRot by="-10800000">
                                      <p:cBhvr>
                                        <p:cTn id="230" dur="3500" fill="hold"/>
                                        <p:tgtEl>
                                          <p:spTgt spid="24"/>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500"/>
                                        <p:tgtEl>
                                          <p:spTgt spid="24"/>
                                        </p:tgtEl>
                                        <p:attrNameLst>
                                          <p:attrName>ppt_x</p:attrName>
                                        </p:attrNameLst>
                                      </p:cBhvr>
                                      <p:tavLst>
                                        <p:tav tm="0">
                                          <p:val>
                                            <p:strVal val="ppt_x"/>
                                          </p:val>
                                        </p:tav>
                                        <p:tav tm="100000">
                                          <p:val>
                                            <p:strVal val="0-ppt_w/2"/>
                                          </p:val>
                                        </p:tav>
                                      </p:tavLst>
                                    </p:anim>
                                    <p:anim calcmode="lin" valueType="num">
                                      <p:cBhvr additive="base">
                                        <p:cTn id="233" dur="3500"/>
                                        <p:tgtEl>
                                          <p:spTgt spid="24"/>
                                        </p:tgtEl>
                                        <p:attrNameLst>
                                          <p:attrName>ppt_y</p:attrName>
                                        </p:attrNameLst>
                                      </p:cBhvr>
                                      <p:tavLst>
                                        <p:tav tm="0">
                                          <p:val>
                                            <p:strVal val="ppt_y"/>
                                          </p:val>
                                        </p:tav>
                                        <p:tav tm="100000">
                                          <p:val>
                                            <p:strVal val="ppt_y"/>
                                          </p:val>
                                        </p:tav>
                                      </p:tavLst>
                                    </p:anim>
                                    <p:set>
                                      <p:cBhvr>
                                        <p:cTn id="234" dur="1" fill="hold">
                                          <p:stCondLst>
                                            <p:cond delay="3499"/>
                                          </p:stCondLst>
                                        </p:cTn>
                                        <p:tgtEl>
                                          <p:spTgt spid="24"/>
                                        </p:tgtEl>
                                        <p:attrNameLst>
                                          <p:attrName>style.visibility</p:attrName>
                                        </p:attrNameLst>
                                      </p:cBhvr>
                                      <p:to>
                                        <p:strVal val="hidden"/>
                                      </p:to>
                                    </p:set>
                                  </p:childTnLst>
                                </p:cTn>
                              </p:par>
                              <p:par>
                                <p:cTn id="235" presetID="2" presetClass="entr" presetSubtype="2" fill="hold" grpId="0" nodeType="withEffect">
                                  <p:stCondLst>
                                    <p:cond delay="0"/>
                                  </p:stCondLst>
                                  <p:childTnLst>
                                    <p:set>
                                      <p:cBhvr>
                                        <p:cTn id="236" dur="1" fill="hold">
                                          <p:stCondLst>
                                            <p:cond delay="0"/>
                                          </p:stCondLst>
                                        </p:cTn>
                                        <p:tgtEl>
                                          <p:spTgt spid="25"/>
                                        </p:tgtEl>
                                        <p:attrNameLst>
                                          <p:attrName>style.visibility</p:attrName>
                                        </p:attrNameLst>
                                      </p:cBhvr>
                                      <p:to>
                                        <p:strVal val="visible"/>
                                      </p:to>
                                    </p:set>
                                    <p:anim calcmode="lin" valueType="num">
                                      <p:cBhvr additive="base">
                                        <p:cTn id="237" dur="3500" fill="hold"/>
                                        <p:tgtEl>
                                          <p:spTgt spid="25"/>
                                        </p:tgtEl>
                                        <p:attrNameLst>
                                          <p:attrName>ppt_x</p:attrName>
                                        </p:attrNameLst>
                                      </p:cBhvr>
                                      <p:tavLst>
                                        <p:tav tm="0">
                                          <p:val>
                                            <p:strVal val="1+#ppt_w/2"/>
                                          </p:val>
                                        </p:tav>
                                        <p:tav tm="100000">
                                          <p:val>
                                            <p:strVal val="#ppt_x"/>
                                          </p:val>
                                        </p:tav>
                                      </p:tavLst>
                                    </p:anim>
                                    <p:anim calcmode="lin" valueType="num">
                                      <p:cBhvr additive="base">
                                        <p:cTn id="238" dur="3500" fill="hold"/>
                                        <p:tgtEl>
                                          <p:spTgt spid="25"/>
                                        </p:tgtEl>
                                        <p:attrNameLst>
                                          <p:attrName>ppt_y</p:attrName>
                                        </p:attrNameLst>
                                      </p:cBhvr>
                                      <p:tavLst>
                                        <p:tav tm="0">
                                          <p:val>
                                            <p:strVal val="#ppt_y"/>
                                          </p:val>
                                        </p:tav>
                                        <p:tav tm="100000">
                                          <p:val>
                                            <p:strVal val="#ppt_y"/>
                                          </p:val>
                                        </p:tav>
                                      </p:tavLst>
                                    </p:anim>
                                  </p:childTnLst>
                                </p:cTn>
                              </p:par>
                              <p:par>
                                <p:cTn id="239" presetID="8" presetClass="emph" presetSubtype="0" fill="hold" grpId="1" nodeType="withEffect">
                                  <p:stCondLst>
                                    <p:cond delay="0"/>
                                  </p:stCondLst>
                                  <p:childTnLst>
                                    <p:animRot by="-10800000">
                                      <p:cBhvr>
                                        <p:cTn id="240" dur="3500" fill="hold"/>
                                        <p:tgtEl>
                                          <p:spTgt spid="25"/>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500"/>
                                        <p:tgtEl>
                                          <p:spTgt spid="25"/>
                                        </p:tgtEl>
                                        <p:attrNameLst>
                                          <p:attrName>ppt_x</p:attrName>
                                        </p:attrNameLst>
                                      </p:cBhvr>
                                      <p:tavLst>
                                        <p:tav tm="0">
                                          <p:val>
                                            <p:strVal val="ppt_x"/>
                                          </p:val>
                                        </p:tav>
                                        <p:tav tm="100000">
                                          <p:val>
                                            <p:strVal val="0-ppt_w/2"/>
                                          </p:val>
                                        </p:tav>
                                      </p:tavLst>
                                    </p:anim>
                                    <p:anim calcmode="lin" valueType="num">
                                      <p:cBhvr additive="base">
                                        <p:cTn id="243" dur="3500"/>
                                        <p:tgtEl>
                                          <p:spTgt spid="25"/>
                                        </p:tgtEl>
                                        <p:attrNameLst>
                                          <p:attrName>ppt_y</p:attrName>
                                        </p:attrNameLst>
                                      </p:cBhvr>
                                      <p:tavLst>
                                        <p:tav tm="0">
                                          <p:val>
                                            <p:strVal val="ppt_y"/>
                                          </p:val>
                                        </p:tav>
                                        <p:tav tm="100000">
                                          <p:val>
                                            <p:strVal val="ppt_y"/>
                                          </p:val>
                                        </p:tav>
                                      </p:tavLst>
                                    </p:anim>
                                    <p:set>
                                      <p:cBhvr>
                                        <p:cTn id="244" dur="1" fill="hold">
                                          <p:stCondLst>
                                            <p:cond delay="3499"/>
                                          </p:stCondLst>
                                        </p:cTn>
                                        <p:tgtEl>
                                          <p:spTgt spid="25"/>
                                        </p:tgtEl>
                                        <p:attrNameLst>
                                          <p:attrName>style.visibility</p:attrName>
                                        </p:attrNameLst>
                                      </p:cBhvr>
                                      <p:to>
                                        <p:strVal val="hidden"/>
                                      </p:to>
                                    </p:set>
                                  </p:childTnLst>
                                </p:cTn>
                              </p:par>
                              <p:par>
                                <p:cTn id="245" presetID="23" presetClass="entr" presetSubtype="288" fill="hold" nodeType="withEffect">
                                  <p:stCondLst>
                                    <p:cond delay="1500"/>
                                  </p:stCondLst>
                                  <p:childTnLst>
                                    <p:set>
                                      <p:cBhvr>
                                        <p:cTn id="246" dur="1" fill="hold">
                                          <p:stCondLst>
                                            <p:cond delay="0"/>
                                          </p:stCondLst>
                                        </p:cTn>
                                        <p:tgtEl>
                                          <p:spTgt spid="35"/>
                                        </p:tgtEl>
                                        <p:attrNameLst>
                                          <p:attrName>style.visibility</p:attrName>
                                        </p:attrNameLst>
                                      </p:cBhvr>
                                      <p:to>
                                        <p:strVal val="visible"/>
                                      </p:to>
                                    </p:set>
                                    <p:anim calcmode="lin" valueType="num">
                                      <p:cBhvr>
                                        <p:cTn id="247" dur="2000" fill="hold"/>
                                        <p:tgtEl>
                                          <p:spTgt spid="35"/>
                                        </p:tgtEl>
                                        <p:attrNameLst>
                                          <p:attrName>ppt_w</p:attrName>
                                        </p:attrNameLst>
                                      </p:cBhvr>
                                      <p:tavLst>
                                        <p:tav tm="0">
                                          <p:val>
                                            <p:strVal val="4/3*#ppt_w"/>
                                          </p:val>
                                        </p:tav>
                                        <p:tav tm="100000">
                                          <p:val>
                                            <p:strVal val="#ppt_w"/>
                                          </p:val>
                                        </p:tav>
                                      </p:tavLst>
                                    </p:anim>
                                    <p:anim calcmode="lin" valueType="num">
                                      <p:cBhvr>
                                        <p:cTn id="248" dur="2000" fill="hold"/>
                                        <p:tgtEl>
                                          <p:spTgt spid="35"/>
                                        </p:tgtEl>
                                        <p:attrNameLst>
                                          <p:attrName>ppt_h</p:attrName>
                                        </p:attrNameLst>
                                      </p:cBhvr>
                                      <p:tavLst>
                                        <p:tav tm="0">
                                          <p:val>
                                            <p:strVal val="4/3*#ppt_h"/>
                                          </p:val>
                                        </p:tav>
                                        <p:tav tm="100000">
                                          <p:val>
                                            <p:strVal val="#ppt_h"/>
                                          </p:val>
                                        </p:tav>
                                      </p:tavLst>
                                    </p:anim>
                                  </p:childTnLst>
                                </p:cTn>
                              </p:par>
                              <p:par>
                                <p:cTn id="249" presetID="6" presetClass="entr" presetSubtype="32" fill="hold" nodeType="withEffect">
                                  <p:stCondLst>
                                    <p:cond delay="1500"/>
                                  </p:stCondLst>
                                  <p:childTnLst>
                                    <p:set>
                                      <p:cBhvr>
                                        <p:cTn id="250" dur="1" fill="hold">
                                          <p:stCondLst>
                                            <p:cond delay="0"/>
                                          </p:stCondLst>
                                        </p:cTn>
                                        <p:tgtEl>
                                          <p:spTgt spid="35"/>
                                        </p:tgtEl>
                                        <p:attrNameLst>
                                          <p:attrName>style.visibility</p:attrName>
                                        </p:attrNameLst>
                                      </p:cBhvr>
                                      <p:to>
                                        <p:strVal val="visible"/>
                                      </p:to>
                                    </p:set>
                                    <p:animEffect transition="in" filter="circle(out)">
                                      <p:cBhvr>
                                        <p:cTn id="251" dur="2000"/>
                                        <p:tgtEl>
                                          <p:spTgt spid="35"/>
                                        </p:tgtEl>
                                      </p:cBhvr>
                                    </p:animEffect>
                                  </p:childTnLst>
                                </p:cTn>
                              </p:par>
                              <p:par>
                                <p:cTn id="252" presetID="23" presetClass="entr" presetSubtype="16" fill="hold" nodeType="withEffect">
                                  <p:stCondLst>
                                    <p:cond delay="1500"/>
                                  </p:stCondLst>
                                  <p:childTnLst>
                                    <p:set>
                                      <p:cBhvr>
                                        <p:cTn id="253" dur="1" fill="hold">
                                          <p:stCondLst>
                                            <p:cond delay="0"/>
                                          </p:stCondLst>
                                        </p:cTn>
                                        <p:tgtEl>
                                          <p:spTgt spid="37"/>
                                        </p:tgtEl>
                                        <p:attrNameLst>
                                          <p:attrName>style.visibility</p:attrName>
                                        </p:attrNameLst>
                                      </p:cBhvr>
                                      <p:to>
                                        <p:strVal val="visible"/>
                                      </p:to>
                                    </p:set>
                                    <p:anim calcmode="lin" valueType="num">
                                      <p:cBhvr>
                                        <p:cTn id="254" dur="2000" fill="hold"/>
                                        <p:tgtEl>
                                          <p:spTgt spid="37"/>
                                        </p:tgtEl>
                                        <p:attrNameLst>
                                          <p:attrName>ppt_w</p:attrName>
                                        </p:attrNameLst>
                                      </p:cBhvr>
                                      <p:tavLst>
                                        <p:tav tm="0">
                                          <p:val>
                                            <p:fltVal val="0"/>
                                          </p:val>
                                        </p:tav>
                                        <p:tav tm="100000">
                                          <p:val>
                                            <p:strVal val="#ppt_w"/>
                                          </p:val>
                                        </p:tav>
                                      </p:tavLst>
                                    </p:anim>
                                    <p:anim calcmode="lin" valueType="num">
                                      <p:cBhvr>
                                        <p:cTn id="255" dur="2000" fill="hold"/>
                                        <p:tgtEl>
                                          <p:spTgt spid="37"/>
                                        </p:tgtEl>
                                        <p:attrNameLst>
                                          <p:attrName>ppt_h</p:attrName>
                                        </p:attrNameLst>
                                      </p:cBhvr>
                                      <p:tavLst>
                                        <p:tav tm="0">
                                          <p:val>
                                            <p:fltVal val="0"/>
                                          </p:val>
                                        </p:tav>
                                        <p:tav tm="100000">
                                          <p:val>
                                            <p:strVal val="#ppt_h"/>
                                          </p:val>
                                        </p:tav>
                                      </p:tavLst>
                                    </p:anim>
                                  </p:childTnLst>
                                </p:cTn>
                              </p:par>
                              <p:par>
                                <p:cTn id="256" presetID="14" presetClass="exit" presetSubtype="5" fill="hold" nodeType="withEffect">
                                  <p:stCondLst>
                                    <p:cond delay="1500"/>
                                  </p:stCondLst>
                                  <p:childTnLst>
                                    <p:animEffect transition="out" filter="randombar(vertical)">
                                      <p:cBhvr>
                                        <p:cTn id="257" dur="2750"/>
                                        <p:tgtEl>
                                          <p:spTgt spid="37"/>
                                        </p:tgtEl>
                                      </p:cBhvr>
                                    </p:animEffect>
                                    <p:set>
                                      <p:cBhvr>
                                        <p:cTn id="258" dur="1" fill="hold">
                                          <p:stCondLst>
                                            <p:cond delay="2749"/>
                                          </p:stCondLst>
                                        </p:cTn>
                                        <p:tgtEl>
                                          <p:spTgt spid="37"/>
                                        </p:tgtEl>
                                        <p:attrNameLst>
                                          <p:attrName>style.visibility</p:attrName>
                                        </p:attrNameLst>
                                      </p:cBhvr>
                                      <p:to>
                                        <p:strVal val="hidden"/>
                                      </p:to>
                                    </p:set>
                                  </p:childTnLst>
                                </p:cTn>
                              </p:par>
                              <p:par>
                                <p:cTn id="259" presetID="23" presetClass="entr" presetSubtype="16" fill="hold" nodeType="withEffect">
                                  <p:stCondLst>
                                    <p:cond delay="1500"/>
                                  </p:stCondLst>
                                  <p:childTnLst>
                                    <p:set>
                                      <p:cBhvr>
                                        <p:cTn id="260" dur="1" fill="hold">
                                          <p:stCondLst>
                                            <p:cond delay="0"/>
                                          </p:stCondLst>
                                        </p:cTn>
                                        <p:tgtEl>
                                          <p:spTgt spid="34"/>
                                        </p:tgtEl>
                                        <p:attrNameLst>
                                          <p:attrName>style.visibility</p:attrName>
                                        </p:attrNameLst>
                                      </p:cBhvr>
                                      <p:to>
                                        <p:strVal val="visible"/>
                                      </p:to>
                                    </p:set>
                                    <p:anim calcmode="lin" valueType="num">
                                      <p:cBhvr>
                                        <p:cTn id="261" dur="2000" fill="hold"/>
                                        <p:tgtEl>
                                          <p:spTgt spid="34"/>
                                        </p:tgtEl>
                                        <p:attrNameLst>
                                          <p:attrName>ppt_w</p:attrName>
                                        </p:attrNameLst>
                                      </p:cBhvr>
                                      <p:tavLst>
                                        <p:tav tm="0">
                                          <p:val>
                                            <p:fltVal val="0"/>
                                          </p:val>
                                        </p:tav>
                                        <p:tav tm="100000">
                                          <p:val>
                                            <p:strVal val="#ppt_w"/>
                                          </p:val>
                                        </p:tav>
                                      </p:tavLst>
                                    </p:anim>
                                    <p:anim calcmode="lin" valueType="num">
                                      <p:cBhvr>
                                        <p:cTn id="262" dur="2000" fill="hold"/>
                                        <p:tgtEl>
                                          <p:spTgt spid="34"/>
                                        </p:tgtEl>
                                        <p:attrNameLst>
                                          <p:attrName>ppt_h</p:attrName>
                                        </p:attrNameLst>
                                      </p:cBhvr>
                                      <p:tavLst>
                                        <p:tav tm="0">
                                          <p:val>
                                            <p:fltVal val="0"/>
                                          </p:val>
                                        </p:tav>
                                        <p:tav tm="100000">
                                          <p:val>
                                            <p:strVal val="#ppt_h"/>
                                          </p:val>
                                        </p:tav>
                                      </p:tavLst>
                                    </p:anim>
                                  </p:childTnLst>
                                </p:cTn>
                              </p:par>
                              <p:par>
                                <p:cTn id="263" presetID="14" presetClass="exit" presetSubtype="10" fill="hold" nodeType="withEffect">
                                  <p:stCondLst>
                                    <p:cond delay="1500"/>
                                  </p:stCondLst>
                                  <p:childTnLst>
                                    <p:animEffect transition="out" filter="randombar(horizontal)">
                                      <p:cBhvr>
                                        <p:cTn id="264" dur="2750"/>
                                        <p:tgtEl>
                                          <p:spTgt spid="34"/>
                                        </p:tgtEl>
                                      </p:cBhvr>
                                    </p:animEffect>
                                    <p:set>
                                      <p:cBhvr>
                                        <p:cTn id="265" dur="1" fill="hold">
                                          <p:stCondLst>
                                            <p:cond delay="2749"/>
                                          </p:stCondLst>
                                        </p:cTn>
                                        <p:tgtEl>
                                          <p:spTgt spid="34"/>
                                        </p:tgtEl>
                                        <p:attrNameLst>
                                          <p:attrName>style.visibility</p:attrName>
                                        </p:attrNameLst>
                                      </p:cBhvr>
                                      <p:to>
                                        <p:strVal val="hidden"/>
                                      </p:to>
                                    </p:set>
                                  </p:childTnLst>
                                </p:cTn>
                              </p:par>
                              <p:par>
                                <p:cTn id="266" presetID="9" presetClass="emph" presetSubtype="0" nodeType="withEffect">
                                  <p:stCondLst>
                                    <p:cond delay="0"/>
                                  </p:stCondLst>
                                  <p:childTnLst>
                                    <p:set>
                                      <p:cBhvr rctx="PPT">
                                        <p:cTn id="267" dur="indefinite"/>
                                        <p:tgtEl>
                                          <p:spTgt spid="38"/>
                                        </p:tgtEl>
                                        <p:attrNameLst>
                                          <p:attrName>style.opacity</p:attrName>
                                        </p:attrNameLst>
                                      </p:cBhvr>
                                      <p:to>
                                        <p:strVal val="0"/>
                                      </p:to>
                                    </p:set>
                                    <p:animEffect filter="image" prLst="opacity: 0">
                                      <p:cBhvr rctx="IE">
                                        <p:cTn id="268" dur="indefinite"/>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539552" y="360000"/>
            <a:ext cx="8064896" cy="3231654"/>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PODRÍA AYUDAR A PREVENIR EL CÁNCER</a:t>
            </a:r>
          </a:p>
          <a:p>
            <a:pPr algn="ctr"/>
            <a:r>
              <a:rPr lang="es-ES" sz="2400" b="1" dirty="0" smtClean="0">
                <a:solidFill>
                  <a:srgbClr val="610533"/>
                </a:solidFill>
              </a:rPr>
              <a:t>Su </a:t>
            </a:r>
            <a:r>
              <a:rPr lang="es-ES" sz="2400" b="1" dirty="0">
                <a:solidFill>
                  <a:srgbClr val="610533"/>
                </a:solidFill>
              </a:rPr>
              <a:t>alto contenido de antioxidantes, vitaminas y minerales lo convierten en un alimento capaz de combatir la acción de los radicales libres y prevenir el cáncer. De acuerdo con investigaciones recientes, el consumo de higos podría ayudar a reducir el riesgo de padecer cáncer </a:t>
            </a:r>
            <a:r>
              <a:rPr lang="es-ES" sz="2400" b="1" dirty="0" smtClean="0">
                <a:solidFill>
                  <a:srgbClr val="610533"/>
                </a:solidFill>
              </a:rPr>
              <a:t>de mama y </a:t>
            </a:r>
            <a:r>
              <a:rPr lang="es-ES" sz="2400" b="1" dirty="0">
                <a:solidFill>
                  <a:srgbClr val="610533"/>
                </a:solidFill>
              </a:rPr>
              <a:t>de colon. </a:t>
            </a:r>
          </a:p>
          <a:p>
            <a:pPr algn="ctr"/>
            <a:r>
              <a:rPr lang="es-ES" dirty="0">
                <a:solidFill>
                  <a:srgbClr val="610533"/>
                </a:solidFill>
                <a:latin typeface="Hobo Std" pitchFamily="34" charset="0"/>
              </a:rPr>
              <a:t> </a:t>
            </a:r>
          </a:p>
          <a:p>
            <a:pPr algn="ctr"/>
            <a:endParaRPr lang="es-ES" dirty="0">
              <a:solidFill>
                <a:srgbClr val="610533"/>
              </a:solidFill>
              <a:latin typeface="Hobo Std" pitchFamily="34" charset="0"/>
            </a:endParaRPr>
          </a:p>
          <a:p>
            <a:pPr algn="ctr"/>
            <a:endParaRPr lang="es-ES" sz="2000" dirty="0">
              <a:solidFill>
                <a:srgbClr val="321547"/>
              </a:solidFill>
              <a:latin typeface="Hobo Std" pitchFamily="34" charset="0"/>
            </a:endParaRPr>
          </a:p>
        </p:txBody>
      </p:sp>
    </p:spTree>
    <p:extLst>
      <p:ext uri="{BB962C8B-B14F-4D97-AF65-F5344CB8AC3E}">
        <p14:creationId xmlns:p14="http://schemas.microsoft.com/office/powerpoint/2010/main" val="2772651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2 Grupo"/>
          <p:cNvGrpSpPr/>
          <p:nvPr/>
        </p:nvGrpSpPr>
        <p:grpSpPr>
          <a:xfrm>
            <a:off x="0" y="0"/>
            <a:ext cx="9144000" cy="5143500"/>
            <a:chOff x="0" y="0"/>
            <a:chExt cx="9144000" cy="5143500"/>
          </a:xfrm>
        </p:grpSpPr>
        <p:sp>
          <p:nvSpPr>
            <p:cNvPr id="4" name="3 Rectángulo"/>
            <p:cNvSpPr/>
            <p:nvPr/>
          </p:nvSpPr>
          <p:spPr>
            <a:xfrm rot="10800000">
              <a:off x="0" y="0"/>
              <a:ext cx="4572000" cy="2571750"/>
            </a:xfrm>
            <a:prstGeom prst="rect">
              <a:avLst/>
            </a:prstGeom>
            <a:gradFill>
              <a:gsLst>
                <a:gs pos="833">
                  <a:srgbClr val="CC00FF">
                    <a:lumMod val="71000"/>
                  </a:srgbClr>
                </a:gs>
                <a:gs pos="27000">
                  <a:srgbClr val="3A1A57"/>
                </a:gs>
                <a:gs pos="100000">
                  <a:srgbClr val="C00000">
                    <a:lumMod val="4000"/>
                  </a:srgbClr>
                </a:gs>
                <a:gs pos="54000">
                  <a:srgbClr val="7030A0">
                    <a:lumMod val="48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4572000" y="2571750"/>
              <a:ext cx="4572000" cy="2571750"/>
            </a:xfrm>
            <a:prstGeom prst="rect">
              <a:avLst/>
            </a:prstGeom>
            <a:gradFill>
              <a:gsLst>
                <a:gs pos="833">
                  <a:srgbClr val="CC00FF">
                    <a:lumMod val="71000"/>
                  </a:srgbClr>
                </a:gs>
                <a:gs pos="27000">
                  <a:srgbClr val="3A1A57"/>
                </a:gs>
                <a:gs pos="100000">
                  <a:srgbClr val="C00000">
                    <a:lumMod val="4000"/>
                  </a:srgbClr>
                </a:gs>
                <a:gs pos="54000">
                  <a:srgbClr val="7030A0">
                    <a:lumMod val="48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0800000" flipH="1">
              <a:off x="4572000" y="0"/>
              <a:ext cx="4572000" cy="2571750"/>
            </a:xfrm>
            <a:prstGeom prst="rect">
              <a:avLst/>
            </a:prstGeom>
            <a:gradFill>
              <a:gsLst>
                <a:gs pos="833">
                  <a:srgbClr val="CC00FF">
                    <a:lumMod val="71000"/>
                  </a:srgbClr>
                </a:gs>
                <a:gs pos="27000">
                  <a:srgbClr val="3A1A57"/>
                </a:gs>
                <a:gs pos="100000">
                  <a:srgbClr val="C00000">
                    <a:lumMod val="4000"/>
                  </a:srgbClr>
                </a:gs>
                <a:gs pos="54000">
                  <a:srgbClr val="7030A0">
                    <a:lumMod val="48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0" y="2571750"/>
              <a:ext cx="4572000" cy="2571750"/>
            </a:xfrm>
            <a:prstGeom prst="rect">
              <a:avLst/>
            </a:prstGeom>
            <a:gradFill>
              <a:gsLst>
                <a:gs pos="833">
                  <a:srgbClr val="CC00FF">
                    <a:lumMod val="71000"/>
                  </a:srgbClr>
                </a:gs>
                <a:gs pos="27000">
                  <a:srgbClr val="3A1A57"/>
                </a:gs>
                <a:gs pos="100000">
                  <a:srgbClr val="C00000">
                    <a:lumMod val="4000"/>
                  </a:srgbClr>
                </a:gs>
                <a:gs pos="54000">
                  <a:srgbClr val="7030A0">
                    <a:lumMod val="48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 name="25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27" name="2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716"/>
            <a:ext cx="9144000" cy="5143500"/>
          </a:xfrm>
          <a:prstGeom prst="ellipse">
            <a:avLst/>
          </a:prstGeom>
        </p:spPr>
      </p:pic>
      <p:sp>
        <p:nvSpPr>
          <p:cNvPr id="8" name="Forma libre 19"/>
          <p:cNvSpPr/>
          <p:nvPr/>
        </p:nvSpPr>
        <p:spPr>
          <a:xfrm rot="15629113" flipH="1">
            <a:off x="1017865" y="540000"/>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19"/>
          <p:cNvSpPr/>
          <p:nvPr/>
        </p:nvSpPr>
        <p:spPr>
          <a:xfrm rot="15629113" flipH="1">
            <a:off x="1017865" y="-79106"/>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19"/>
          <p:cNvSpPr/>
          <p:nvPr/>
        </p:nvSpPr>
        <p:spPr>
          <a:xfrm rot="15629113" flipH="1">
            <a:off x="1017864" y="-727180"/>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19"/>
          <p:cNvSpPr/>
          <p:nvPr/>
        </p:nvSpPr>
        <p:spPr>
          <a:xfrm rot="5970887" flipH="1" flipV="1">
            <a:off x="1017865" y="1156152"/>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19"/>
          <p:cNvSpPr/>
          <p:nvPr/>
        </p:nvSpPr>
        <p:spPr>
          <a:xfrm rot="5970887" flipH="1" flipV="1">
            <a:off x="1017865" y="1775258"/>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19"/>
          <p:cNvSpPr/>
          <p:nvPr/>
        </p:nvSpPr>
        <p:spPr>
          <a:xfrm rot="5970887" flipH="1" flipV="1">
            <a:off x="1017864" y="2423332"/>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9154">
                <a:srgbClr val="FFFFFF"/>
              </a:gs>
              <a:gs pos="55000">
                <a:schemeClr val="tx1"/>
              </a:gs>
              <a:gs pos="1000">
                <a:srgbClr val="FF6600">
                  <a:lumMod val="0"/>
                  <a:lumOff val="100000"/>
                </a:srgbClr>
              </a:gs>
              <a:gs pos="18000">
                <a:srgbClr val="FFC000">
                  <a:alpha val="72000"/>
                  <a:lumMod val="0"/>
                  <a:lumOff val="100000"/>
                </a:srgbClr>
              </a:gs>
            </a:gsLst>
            <a:lin ang="16200000" scaled="1"/>
            <a:tileRect/>
          </a:gradFill>
          <a:ln w="9525">
            <a:solidFill>
              <a:schemeClr val="accent6">
                <a:lumMod val="40000"/>
                <a:lumOff val="60000"/>
                <a:alpha val="89000"/>
              </a:schemeClr>
            </a:solidFill>
          </a:ln>
          <a:effectLst>
            <a:outerShdw dist="12700" sx="37000" sy="37000" algn="ctr" rotWithShape="0">
              <a:schemeClr val="tx1">
                <a:alpha val="77000"/>
              </a:schemeClr>
            </a:outerShdw>
          </a:effectLst>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70887">
            <a:off x="6849396" y="553421"/>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970887">
            <a:off x="6849396" y="-65685"/>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5970887">
            <a:off x="6849397" y="-713759"/>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629113" flipV="1">
            <a:off x="6849396" y="1142731"/>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15629113" flipV="1">
            <a:off x="6849396" y="1761837"/>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15629113" flipV="1">
            <a:off x="6849397" y="2409911"/>
            <a:ext cx="1169334"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55000">
                <a:schemeClr val="tx1"/>
              </a:gs>
              <a:gs pos="1000">
                <a:srgbClr val="FF6600">
                  <a:lumMod val="0"/>
                  <a:lumOff val="100000"/>
                </a:srgbClr>
              </a:gs>
              <a:gs pos="18000">
                <a:srgbClr val="FFC000">
                  <a:alpha val="72000"/>
                  <a:lumMod val="0"/>
                  <a:lumOff val="100000"/>
                </a:srgbClr>
              </a:gs>
            </a:gsLst>
            <a:lin ang="16200000" scaled="1"/>
          </a:gradFill>
          <a:ln w="9525">
            <a:solidFill>
              <a:schemeClr val="accent6">
                <a:lumMod val="40000"/>
                <a:lumOff val="60000"/>
                <a:alpha val="89000"/>
              </a:schemeClr>
            </a:solidFill>
          </a:ln>
          <a:effectLst>
            <a:outerShdw dir="20940000" sx="37000" sy="37000" algn="ctr" rotWithShape="0">
              <a:schemeClr val="tx1">
                <a:alpha val="77000"/>
              </a:schemeClr>
            </a:outerShdw>
          </a:effectLst>
          <a:scene3d>
            <a:camera prst="orthographicFront"/>
            <a:lightRig rig="chilly" dir="t">
              <a:rot lat="0" lon="0" rev="36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24" name="23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20" y="0"/>
            <a:ext cx="9252520" cy="5143500"/>
          </a:xfrm>
          <a:prstGeom prst="rect">
            <a:avLst/>
          </a:prstGeom>
        </p:spPr>
      </p:pic>
    </p:spTree>
    <p:extLst>
      <p:ext uri="{BB962C8B-B14F-4D97-AF65-F5344CB8AC3E}">
        <p14:creationId xmlns:p14="http://schemas.microsoft.com/office/powerpoint/2010/main" val="3644085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4000" fill="hold"/>
                                        <p:tgtEl>
                                          <p:spTgt spid="10"/>
                                        </p:tgtEl>
                                        <p:attrNameLst>
                                          <p:attrName>ppt_x</p:attrName>
                                        </p:attrNameLst>
                                      </p:cBhvr>
                                      <p:tavLst>
                                        <p:tav tm="0">
                                          <p:val>
                                            <p:strVal val="1+#ppt_w/2"/>
                                          </p:val>
                                        </p:tav>
                                        <p:tav tm="100000">
                                          <p:val>
                                            <p:strVal val="#ppt_x"/>
                                          </p:val>
                                        </p:tav>
                                      </p:tavLst>
                                    </p:anim>
                                    <p:anim calcmode="lin" valueType="num">
                                      <p:cBhvr additive="base">
                                        <p:cTn id="8" dur="4000" fill="hold"/>
                                        <p:tgtEl>
                                          <p:spTgt spid="10"/>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10"/>
                                        </p:tgtEl>
                                        <p:attrNameLst>
                                          <p:attrName>ppt_x</p:attrName>
                                        </p:attrNameLst>
                                      </p:cBhvr>
                                      <p:tavLst>
                                        <p:tav tm="0">
                                          <p:val>
                                            <p:strVal val="ppt_x"/>
                                          </p:val>
                                        </p:tav>
                                        <p:tav tm="100000">
                                          <p:val>
                                            <p:strVal val="1+ppt_w/2"/>
                                          </p:val>
                                        </p:tav>
                                      </p:tavLst>
                                    </p:anim>
                                    <p:anim calcmode="lin" valueType="num">
                                      <p:cBhvr additive="base">
                                        <p:cTn id="11" dur="5000"/>
                                        <p:tgtEl>
                                          <p:spTgt spid="10"/>
                                        </p:tgtEl>
                                        <p:attrNameLst>
                                          <p:attrName>ppt_y</p:attrName>
                                        </p:attrNameLst>
                                      </p:cBhvr>
                                      <p:tavLst>
                                        <p:tav tm="0">
                                          <p:val>
                                            <p:strVal val="ppt_y"/>
                                          </p:val>
                                        </p:tav>
                                        <p:tav tm="100000">
                                          <p:val>
                                            <p:strVal val="ppt_y"/>
                                          </p:val>
                                        </p:tav>
                                      </p:tavLst>
                                    </p:anim>
                                    <p:set>
                                      <p:cBhvr>
                                        <p:cTn id="12" dur="1" fill="hold">
                                          <p:stCondLst>
                                            <p:cond delay="4999"/>
                                          </p:stCondLst>
                                        </p:cTn>
                                        <p:tgtEl>
                                          <p:spTgt spid="10"/>
                                        </p:tgtEl>
                                        <p:attrNameLst>
                                          <p:attrName>style.visibility</p:attrName>
                                        </p:attrNameLst>
                                      </p:cBhvr>
                                      <p:to>
                                        <p:strVal val="hidden"/>
                                      </p:to>
                                    </p:set>
                                  </p:childTnLst>
                                </p:cTn>
                              </p:par>
                              <p:par>
                                <p:cTn id="13" presetID="19" presetClass="exit" presetSubtype="5" fill="hold" grpId="2" nodeType="withEffect">
                                  <p:stCondLst>
                                    <p:cond delay="0"/>
                                  </p:stCondLst>
                                  <p:childTnLst>
                                    <p:anim calcmode="lin" valueType="num">
                                      <p:cBhvr>
                                        <p:cTn id="14" dur="4000"/>
                                        <p:tgtEl>
                                          <p:spTgt spid="10"/>
                                        </p:tgtEl>
                                        <p:attrNameLst>
                                          <p:attrName>ppt_w</p:attrName>
                                        </p:attrNameLst>
                                      </p:cBhvr>
                                      <p:tavLst>
                                        <p:tav tm="0">
                                          <p:val>
                                            <p:strVal val="ppt_w"/>
                                          </p:val>
                                        </p:tav>
                                        <p:tav tm="100000">
                                          <p:val>
                                            <p:strVal val="ppt_w"/>
                                          </p:val>
                                        </p:tav>
                                      </p:tavLst>
                                    </p:anim>
                                    <p:anim calcmode="lin" valueType="num">
                                      <p:cBhvr>
                                        <p:cTn id="15" dur="4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 dur="1" fill="hold">
                                          <p:stCondLst>
                                            <p:cond delay="3999"/>
                                          </p:stCondLst>
                                        </p:cTn>
                                        <p:tgtEl>
                                          <p:spTgt spid="10"/>
                                        </p:tgtEl>
                                        <p:attrNameLst>
                                          <p:attrName>style.visibility</p:attrName>
                                        </p:attrNameLst>
                                      </p:cBhvr>
                                      <p:to>
                                        <p:strVal val="hidden"/>
                                      </p:to>
                                    </p:set>
                                  </p:childTnLst>
                                </p:cTn>
                              </p:par>
                              <p:par>
                                <p:cTn id="17" presetID="8" presetClass="emph" presetSubtype="0" fill="hold" grpId="3" nodeType="withEffect">
                                  <p:stCondLst>
                                    <p:cond delay="0"/>
                                  </p:stCondLst>
                                  <p:childTnLst>
                                    <p:animRot by="21600000">
                                      <p:cBhvr>
                                        <p:cTn id="18" dur="4000" fill="hold"/>
                                        <p:tgtEl>
                                          <p:spTgt spid="10"/>
                                        </p:tgtEl>
                                        <p:attrNameLst>
                                          <p:attrName>r</p:attrName>
                                        </p:attrNameLst>
                                      </p:cBhvr>
                                    </p:animRot>
                                  </p:childTnLst>
                                </p:cTn>
                              </p:par>
                              <p:par>
                                <p:cTn id="19" presetID="2" presetClass="entr" presetSubtype="2"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4000" fill="hold"/>
                                        <p:tgtEl>
                                          <p:spTgt spid="9"/>
                                        </p:tgtEl>
                                        <p:attrNameLst>
                                          <p:attrName>ppt_x</p:attrName>
                                        </p:attrNameLst>
                                      </p:cBhvr>
                                      <p:tavLst>
                                        <p:tav tm="0">
                                          <p:val>
                                            <p:strVal val="1+#ppt_w/2"/>
                                          </p:val>
                                        </p:tav>
                                        <p:tav tm="100000">
                                          <p:val>
                                            <p:strVal val="#ppt_x"/>
                                          </p:val>
                                        </p:tav>
                                      </p:tavLst>
                                    </p:anim>
                                    <p:anim calcmode="lin" valueType="num">
                                      <p:cBhvr additive="base">
                                        <p:cTn id="22" dur="4000" fill="hold"/>
                                        <p:tgtEl>
                                          <p:spTgt spid="9"/>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5000"/>
                                        <p:tgtEl>
                                          <p:spTgt spid="9"/>
                                        </p:tgtEl>
                                        <p:attrNameLst>
                                          <p:attrName>ppt_x</p:attrName>
                                        </p:attrNameLst>
                                      </p:cBhvr>
                                      <p:tavLst>
                                        <p:tav tm="0">
                                          <p:val>
                                            <p:strVal val="ppt_x"/>
                                          </p:val>
                                        </p:tav>
                                        <p:tav tm="100000">
                                          <p:val>
                                            <p:strVal val="1+ppt_w/2"/>
                                          </p:val>
                                        </p:tav>
                                      </p:tavLst>
                                    </p:anim>
                                    <p:anim calcmode="lin" valueType="num">
                                      <p:cBhvr additive="base">
                                        <p:cTn id="25" dur="5000"/>
                                        <p:tgtEl>
                                          <p:spTgt spid="9"/>
                                        </p:tgtEl>
                                        <p:attrNameLst>
                                          <p:attrName>ppt_y</p:attrName>
                                        </p:attrNameLst>
                                      </p:cBhvr>
                                      <p:tavLst>
                                        <p:tav tm="0">
                                          <p:val>
                                            <p:strVal val="ppt_y"/>
                                          </p:val>
                                        </p:tav>
                                        <p:tav tm="100000">
                                          <p:val>
                                            <p:strVal val="ppt_y"/>
                                          </p:val>
                                        </p:tav>
                                      </p:tavLst>
                                    </p:anim>
                                    <p:set>
                                      <p:cBhvr>
                                        <p:cTn id="26" dur="1" fill="hold">
                                          <p:stCondLst>
                                            <p:cond delay="4999"/>
                                          </p:stCondLst>
                                        </p:cTn>
                                        <p:tgtEl>
                                          <p:spTgt spid="9"/>
                                        </p:tgtEl>
                                        <p:attrNameLst>
                                          <p:attrName>style.visibility</p:attrName>
                                        </p:attrNameLst>
                                      </p:cBhvr>
                                      <p:to>
                                        <p:strVal val="hidden"/>
                                      </p:to>
                                    </p:set>
                                  </p:childTnLst>
                                </p:cTn>
                              </p:par>
                              <p:par>
                                <p:cTn id="27" presetID="19" presetClass="exit" presetSubtype="5" fill="hold" grpId="2" nodeType="withEffect">
                                  <p:stCondLst>
                                    <p:cond delay="0"/>
                                  </p:stCondLst>
                                  <p:childTnLst>
                                    <p:anim calcmode="lin" valueType="num">
                                      <p:cBhvr>
                                        <p:cTn id="28" dur="4000"/>
                                        <p:tgtEl>
                                          <p:spTgt spid="9"/>
                                        </p:tgtEl>
                                        <p:attrNameLst>
                                          <p:attrName>ppt_w</p:attrName>
                                        </p:attrNameLst>
                                      </p:cBhvr>
                                      <p:tavLst>
                                        <p:tav tm="0">
                                          <p:val>
                                            <p:strVal val="ppt_w"/>
                                          </p:val>
                                        </p:tav>
                                        <p:tav tm="100000">
                                          <p:val>
                                            <p:strVal val="ppt_w"/>
                                          </p:val>
                                        </p:tav>
                                      </p:tavLst>
                                    </p:anim>
                                    <p:anim calcmode="lin" valueType="num">
                                      <p:cBhvr>
                                        <p:cTn id="29" dur="4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 dur="1" fill="hold">
                                          <p:stCondLst>
                                            <p:cond delay="3999"/>
                                          </p:stCondLst>
                                        </p:cTn>
                                        <p:tgtEl>
                                          <p:spTgt spid="9"/>
                                        </p:tgtEl>
                                        <p:attrNameLst>
                                          <p:attrName>style.visibility</p:attrName>
                                        </p:attrNameLst>
                                      </p:cBhvr>
                                      <p:to>
                                        <p:strVal val="hidden"/>
                                      </p:to>
                                    </p:set>
                                  </p:childTnLst>
                                </p:cTn>
                              </p:par>
                              <p:par>
                                <p:cTn id="31" presetID="8" presetClass="emph" presetSubtype="0" fill="hold" grpId="3" nodeType="withEffect">
                                  <p:stCondLst>
                                    <p:cond delay="0"/>
                                  </p:stCondLst>
                                  <p:childTnLst>
                                    <p:animRot by="21600000">
                                      <p:cBhvr>
                                        <p:cTn id="32" dur="4000" fill="hold"/>
                                        <p:tgtEl>
                                          <p:spTgt spid="9"/>
                                        </p:tgtEl>
                                        <p:attrNameLst>
                                          <p:attrName>r</p:attrName>
                                        </p:attrNameLst>
                                      </p:cBhvr>
                                    </p:animRot>
                                  </p:childTnLst>
                                </p:cTn>
                              </p:par>
                              <p:par>
                                <p:cTn id="33" presetID="2" presetClass="entr" presetSubtype="2"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4000" fill="hold"/>
                                        <p:tgtEl>
                                          <p:spTgt spid="8"/>
                                        </p:tgtEl>
                                        <p:attrNameLst>
                                          <p:attrName>ppt_x</p:attrName>
                                        </p:attrNameLst>
                                      </p:cBhvr>
                                      <p:tavLst>
                                        <p:tav tm="0">
                                          <p:val>
                                            <p:strVal val="1+#ppt_w/2"/>
                                          </p:val>
                                        </p:tav>
                                        <p:tav tm="100000">
                                          <p:val>
                                            <p:strVal val="#ppt_x"/>
                                          </p:val>
                                        </p:tav>
                                      </p:tavLst>
                                    </p:anim>
                                    <p:anim calcmode="lin" valueType="num">
                                      <p:cBhvr additive="base">
                                        <p:cTn id="36" dur="4000" fill="hold"/>
                                        <p:tgtEl>
                                          <p:spTgt spid="8"/>
                                        </p:tgtEl>
                                        <p:attrNameLst>
                                          <p:attrName>ppt_y</p:attrName>
                                        </p:attrNameLst>
                                      </p:cBhvr>
                                      <p:tavLst>
                                        <p:tav tm="0">
                                          <p:val>
                                            <p:strVal val="#ppt_y"/>
                                          </p:val>
                                        </p:tav>
                                        <p:tav tm="100000">
                                          <p:val>
                                            <p:strVal val="#ppt_y"/>
                                          </p:val>
                                        </p:tav>
                                      </p:tavLst>
                                    </p:anim>
                                  </p:childTnLst>
                                </p:cTn>
                              </p:par>
                              <p:par>
                                <p:cTn id="37" presetID="2" presetClass="exit" presetSubtype="2" fill="hold" grpId="1" nodeType="withEffect">
                                  <p:stCondLst>
                                    <p:cond delay="0"/>
                                  </p:stCondLst>
                                  <p:childTnLst>
                                    <p:anim calcmode="lin" valueType="num">
                                      <p:cBhvr additive="base">
                                        <p:cTn id="38" dur="5000"/>
                                        <p:tgtEl>
                                          <p:spTgt spid="8"/>
                                        </p:tgtEl>
                                        <p:attrNameLst>
                                          <p:attrName>ppt_x</p:attrName>
                                        </p:attrNameLst>
                                      </p:cBhvr>
                                      <p:tavLst>
                                        <p:tav tm="0">
                                          <p:val>
                                            <p:strVal val="ppt_x"/>
                                          </p:val>
                                        </p:tav>
                                        <p:tav tm="100000">
                                          <p:val>
                                            <p:strVal val="1+ppt_w/2"/>
                                          </p:val>
                                        </p:tav>
                                      </p:tavLst>
                                    </p:anim>
                                    <p:anim calcmode="lin" valueType="num">
                                      <p:cBhvr additive="base">
                                        <p:cTn id="39" dur="5000"/>
                                        <p:tgtEl>
                                          <p:spTgt spid="8"/>
                                        </p:tgtEl>
                                        <p:attrNameLst>
                                          <p:attrName>ppt_y</p:attrName>
                                        </p:attrNameLst>
                                      </p:cBhvr>
                                      <p:tavLst>
                                        <p:tav tm="0">
                                          <p:val>
                                            <p:strVal val="ppt_y"/>
                                          </p:val>
                                        </p:tav>
                                        <p:tav tm="100000">
                                          <p:val>
                                            <p:strVal val="ppt_y"/>
                                          </p:val>
                                        </p:tav>
                                      </p:tavLst>
                                    </p:anim>
                                    <p:set>
                                      <p:cBhvr>
                                        <p:cTn id="40" dur="1" fill="hold">
                                          <p:stCondLst>
                                            <p:cond delay="4999"/>
                                          </p:stCondLst>
                                        </p:cTn>
                                        <p:tgtEl>
                                          <p:spTgt spid="8"/>
                                        </p:tgtEl>
                                        <p:attrNameLst>
                                          <p:attrName>style.visibility</p:attrName>
                                        </p:attrNameLst>
                                      </p:cBhvr>
                                      <p:to>
                                        <p:strVal val="hidden"/>
                                      </p:to>
                                    </p:set>
                                  </p:childTnLst>
                                </p:cTn>
                              </p:par>
                              <p:par>
                                <p:cTn id="41" presetID="19" presetClass="exit" presetSubtype="5" fill="hold" grpId="2" nodeType="withEffect">
                                  <p:stCondLst>
                                    <p:cond delay="0"/>
                                  </p:stCondLst>
                                  <p:childTnLst>
                                    <p:anim calcmode="lin" valueType="num">
                                      <p:cBhvr>
                                        <p:cTn id="42" dur="4000"/>
                                        <p:tgtEl>
                                          <p:spTgt spid="8"/>
                                        </p:tgtEl>
                                        <p:attrNameLst>
                                          <p:attrName>ppt_w</p:attrName>
                                        </p:attrNameLst>
                                      </p:cBhvr>
                                      <p:tavLst>
                                        <p:tav tm="0">
                                          <p:val>
                                            <p:strVal val="ppt_w"/>
                                          </p:val>
                                        </p:tav>
                                        <p:tav tm="100000">
                                          <p:val>
                                            <p:strVal val="ppt_w"/>
                                          </p:val>
                                        </p:tav>
                                      </p:tavLst>
                                    </p:anim>
                                    <p:anim calcmode="lin" valueType="num">
                                      <p:cBhvr>
                                        <p:cTn id="43" dur="4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 dur="1" fill="hold">
                                          <p:stCondLst>
                                            <p:cond delay="3999"/>
                                          </p:stCondLst>
                                        </p:cTn>
                                        <p:tgtEl>
                                          <p:spTgt spid="8"/>
                                        </p:tgtEl>
                                        <p:attrNameLst>
                                          <p:attrName>style.visibility</p:attrName>
                                        </p:attrNameLst>
                                      </p:cBhvr>
                                      <p:to>
                                        <p:strVal val="hidden"/>
                                      </p:to>
                                    </p:set>
                                  </p:childTnLst>
                                </p:cTn>
                              </p:par>
                              <p:par>
                                <p:cTn id="45" presetID="8" presetClass="emph" presetSubtype="0" fill="hold" grpId="3" nodeType="withEffect">
                                  <p:stCondLst>
                                    <p:cond delay="0"/>
                                  </p:stCondLst>
                                  <p:childTnLst>
                                    <p:animRot by="21600000">
                                      <p:cBhvr>
                                        <p:cTn id="46" dur="4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4000" fill="hold"/>
                                        <p:tgtEl>
                                          <p:spTgt spid="13"/>
                                        </p:tgtEl>
                                        <p:attrNameLst>
                                          <p:attrName>ppt_x</p:attrName>
                                        </p:attrNameLst>
                                      </p:cBhvr>
                                      <p:tavLst>
                                        <p:tav tm="0">
                                          <p:val>
                                            <p:strVal val="1+#ppt_w/2"/>
                                          </p:val>
                                        </p:tav>
                                        <p:tav tm="100000">
                                          <p:val>
                                            <p:strVal val="#ppt_x"/>
                                          </p:val>
                                        </p:tav>
                                      </p:tavLst>
                                    </p:anim>
                                    <p:anim calcmode="lin" valueType="num">
                                      <p:cBhvr additive="base">
                                        <p:cTn id="50" dur="4000" fill="hold"/>
                                        <p:tgtEl>
                                          <p:spTgt spid="13"/>
                                        </p:tgtEl>
                                        <p:attrNameLst>
                                          <p:attrName>ppt_y</p:attrName>
                                        </p:attrNameLst>
                                      </p:cBhvr>
                                      <p:tavLst>
                                        <p:tav tm="0">
                                          <p:val>
                                            <p:strVal val="#ppt_y"/>
                                          </p:val>
                                        </p:tav>
                                        <p:tav tm="100000">
                                          <p:val>
                                            <p:strVal val="#ppt_y"/>
                                          </p:val>
                                        </p:tav>
                                      </p:tavLst>
                                    </p:anim>
                                  </p:childTnLst>
                                </p:cTn>
                              </p:par>
                              <p:par>
                                <p:cTn id="51" presetID="2" presetClass="exit" presetSubtype="2" fill="hold" grpId="1" nodeType="withEffect">
                                  <p:stCondLst>
                                    <p:cond delay="0"/>
                                  </p:stCondLst>
                                  <p:childTnLst>
                                    <p:anim calcmode="lin" valueType="num">
                                      <p:cBhvr additive="base">
                                        <p:cTn id="52" dur="5000"/>
                                        <p:tgtEl>
                                          <p:spTgt spid="13"/>
                                        </p:tgtEl>
                                        <p:attrNameLst>
                                          <p:attrName>ppt_x</p:attrName>
                                        </p:attrNameLst>
                                      </p:cBhvr>
                                      <p:tavLst>
                                        <p:tav tm="0">
                                          <p:val>
                                            <p:strVal val="ppt_x"/>
                                          </p:val>
                                        </p:tav>
                                        <p:tav tm="100000">
                                          <p:val>
                                            <p:strVal val="1+ppt_w/2"/>
                                          </p:val>
                                        </p:tav>
                                      </p:tavLst>
                                    </p:anim>
                                    <p:anim calcmode="lin" valueType="num">
                                      <p:cBhvr additive="base">
                                        <p:cTn id="53" dur="5000"/>
                                        <p:tgtEl>
                                          <p:spTgt spid="13"/>
                                        </p:tgtEl>
                                        <p:attrNameLst>
                                          <p:attrName>ppt_y</p:attrName>
                                        </p:attrNameLst>
                                      </p:cBhvr>
                                      <p:tavLst>
                                        <p:tav tm="0">
                                          <p:val>
                                            <p:strVal val="ppt_y"/>
                                          </p:val>
                                        </p:tav>
                                        <p:tav tm="100000">
                                          <p:val>
                                            <p:strVal val="ppt_y"/>
                                          </p:val>
                                        </p:tav>
                                      </p:tavLst>
                                    </p:anim>
                                    <p:set>
                                      <p:cBhvr>
                                        <p:cTn id="54" dur="1" fill="hold">
                                          <p:stCondLst>
                                            <p:cond delay="4999"/>
                                          </p:stCondLst>
                                        </p:cTn>
                                        <p:tgtEl>
                                          <p:spTgt spid="13"/>
                                        </p:tgtEl>
                                        <p:attrNameLst>
                                          <p:attrName>style.visibility</p:attrName>
                                        </p:attrNameLst>
                                      </p:cBhvr>
                                      <p:to>
                                        <p:strVal val="hidden"/>
                                      </p:to>
                                    </p:set>
                                  </p:childTnLst>
                                </p:cTn>
                              </p:par>
                              <p:par>
                                <p:cTn id="55" presetID="8" presetClass="emph" presetSubtype="0" fill="hold" grpId="2" nodeType="withEffect">
                                  <p:stCondLst>
                                    <p:cond delay="0"/>
                                  </p:stCondLst>
                                  <p:childTnLst>
                                    <p:animRot by="-21600000">
                                      <p:cBhvr>
                                        <p:cTn id="56" dur="4000" fill="hold"/>
                                        <p:tgtEl>
                                          <p:spTgt spid="13"/>
                                        </p:tgtEl>
                                        <p:attrNameLst>
                                          <p:attrName>r</p:attrName>
                                        </p:attrNameLst>
                                      </p:cBhvr>
                                    </p:animRot>
                                  </p:childTnLst>
                                </p:cTn>
                              </p:par>
                              <p:par>
                                <p:cTn id="57" presetID="19" presetClass="exit" presetSubtype="5" fill="hold" grpId="3" nodeType="withEffect">
                                  <p:stCondLst>
                                    <p:cond delay="0"/>
                                  </p:stCondLst>
                                  <p:childTnLst>
                                    <p:anim calcmode="lin" valueType="num">
                                      <p:cBhvr>
                                        <p:cTn id="58" dur="4000"/>
                                        <p:tgtEl>
                                          <p:spTgt spid="13"/>
                                        </p:tgtEl>
                                        <p:attrNameLst>
                                          <p:attrName>ppt_w</p:attrName>
                                        </p:attrNameLst>
                                      </p:cBhvr>
                                      <p:tavLst>
                                        <p:tav tm="0">
                                          <p:val>
                                            <p:strVal val="ppt_w"/>
                                          </p:val>
                                        </p:tav>
                                        <p:tav tm="100000">
                                          <p:val>
                                            <p:strVal val="ppt_w"/>
                                          </p:val>
                                        </p:tav>
                                      </p:tavLst>
                                    </p:anim>
                                    <p:anim calcmode="lin" valueType="num">
                                      <p:cBhvr>
                                        <p:cTn id="59" dur="4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3999"/>
                                          </p:stCondLst>
                                        </p:cTn>
                                        <p:tgtEl>
                                          <p:spTgt spid="13"/>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4000" fill="hold"/>
                                        <p:tgtEl>
                                          <p:spTgt spid="12"/>
                                        </p:tgtEl>
                                        <p:attrNameLst>
                                          <p:attrName>ppt_x</p:attrName>
                                        </p:attrNameLst>
                                      </p:cBhvr>
                                      <p:tavLst>
                                        <p:tav tm="0">
                                          <p:val>
                                            <p:strVal val="1+#ppt_w/2"/>
                                          </p:val>
                                        </p:tav>
                                        <p:tav tm="100000">
                                          <p:val>
                                            <p:strVal val="#ppt_x"/>
                                          </p:val>
                                        </p:tav>
                                      </p:tavLst>
                                    </p:anim>
                                    <p:anim calcmode="lin" valueType="num">
                                      <p:cBhvr additive="base">
                                        <p:cTn id="64" dur="4000" fill="hold"/>
                                        <p:tgtEl>
                                          <p:spTgt spid="12"/>
                                        </p:tgtEl>
                                        <p:attrNameLst>
                                          <p:attrName>ppt_y</p:attrName>
                                        </p:attrNameLst>
                                      </p:cBhvr>
                                      <p:tavLst>
                                        <p:tav tm="0">
                                          <p:val>
                                            <p:strVal val="#ppt_y"/>
                                          </p:val>
                                        </p:tav>
                                        <p:tav tm="100000">
                                          <p:val>
                                            <p:strVal val="#ppt_y"/>
                                          </p:val>
                                        </p:tav>
                                      </p:tavLst>
                                    </p:anim>
                                  </p:childTnLst>
                                </p:cTn>
                              </p:par>
                              <p:par>
                                <p:cTn id="65" presetID="2" presetClass="exit" presetSubtype="2" fill="hold" grpId="1" nodeType="withEffect">
                                  <p:stCondLst>
                                    <p:cond delay="0"/>
                                  </p:stCondLst>
                                  <p:childTnLst>
                                    <p:anim calcmode="lin" valueType="num">
                                      <p:cBhvr additive="base">
                                        <p:cTn id="66" dur="5000"/>
                                        <p:tgtEl>
                                          <p:spTgt spid="12"/>
                                        </p:tgtEl>
                                        <p:attrNameLst>
                                          <p:attrName>ppt_x</p:attrName>
                                        </p:attrNameLst>
                                      </p:cBhvr>
                                      <p:tavLst>
                                        <p:tav tm="0">
                                          <p:val>
                                            <p:strVal val="ppt_x"/>
                                          </p:val>
                                        </p:tav>
                                        <p:tav tm="100000">
                                          <p:val>
                                            <p:strVal val="1+ppt_w/2"/>
                                          </p:val>
                                        </p:tav>
                                      </p:tavLst>
                                    </p:anim>
                                    <p:anim calcmode="lin" valueType="num">
                                      <p:cBhvr additive="base">
                                        <p:cTn id="67" dur="5000"/>
                                        <p:tgtEl>
                                          <p:spTgt spid="12"/>
                                        </p:tgtEl>
                                        <p:attrNameLst>
                                          <p:attrName>ppt_y</p:attrName>
                                        </p:attrNameLst>
                                      </p:cBhvr>
                                      <p:tavLst>
                                        <p:tav tm="0">
                                          <p:val>
                                            <p:strVal val="ppt_y"/>
                                          </p:val>
                                        </p:tav>
                                        <p:tav tm="100000">
                                          <p:val>
                                            <p:strVal val="ppt_y"/>
                                          </p:val>
                                        </p:tav>
                                      </p:tavLst>
                                    </p:anim>
                                    <p:set>
                                      <p:cBhvr>
                                        <p:cTn id="68" dur="1" fill="hold">
                                          <p:stCondLst>
                                            <p:cond delay="4999"/>
                                          </p:stCondLst>
                                        </p:cTn>
                                        <p:tgtEl>
                                          <p:spTgt spid="12"/>
                                        </p:tgtEl>
                                        <p:attrNameLst>
                                          <p:attrName>style.visibility</p:attrName>
                                        </p:attrNameLst>
                                      </p:cBhvr>
                                      <p:to>
                                        <p:strVal val="hidden"/>
                                      </p:to>
                                    </p:set>
                                  </p:childTnLst>
                                </p:cTn>
                              </p:par>
                              <p:par>
                                <p:cTn id="69" presetID="8" presetClass="emph" presetSubtype="0" fill="hold" grpId="2" nodeType="withEffect">
                                  <p:stCondLst>
                                    <p:cond delay="0"/>
                                  </p:stCondLst>
                                  <p:childTnLst>
                                    <p:animRot by="-21600000">
                                      <p:cBhvr>
                                        <p:cTn id="70" dur="4000" fill="hold"/>
                                        <p:tgtEl>
                                          <p:spTgt spid="12"/>
                                        </p:tgtEl>
                                        <p:attrNameLst>
                                          <p:attrName>r</p:attrName>
                                        </p:attrNameLst>
                                      </p:cBhvr>
                                    </p:animRot>
                                  </p:childTnLst>
                                </p:cTn>
                              </p:par>
                              <p:par>
                                <p:cTn id="71" presetID="19" presetClass="exit" presetSubtype="5" fill="hold" grpId="3" nodeType="withEffect">
                                  <p:stCondLst>
                                    <p:cond delay="0"/>
                                  </p:stCondLst>
                                  <p:childTnLst>
                                    <p:anim calcmode="lin" valueType="num">
                                      <p:cBhvr>
                                        <p:cTn id="72" dur="4000"/>
                                        <p:tgtEl>
                                          <p:spTgt spid="12"/>
                                        </p:tgtEl>
                                        <p:attrNameLst>
                                          <p:attrName>ppt_w</p:attrName>
                                        </p:attrNameLst>
                                      </p:cBhvr>
                                      <p:tavLst>
                                        <p:tav tm="0">
                                          <p:val>
                                            <p:strVal val="ppt_w"/>
                                          </p:val>
                                        </p:tav>
                                        <p:tav tm="100000">
                                          <p:val>
                                            <p:strVal val="ppt_w"/>
                                          </p:val>
                                        </p:tav>
                                      </p:tavLst>
                                    </p:anim>
                                    <p:anim calcmode="lin" valueType="num">
                                      <p:cBhvr>
                                        <p:cTn id="73" dur="4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 dur="1" fill="hold">
                                          <p:stCondLst>
                                            <p:cond delay="3999"/>
                                          </p:stCondLst>
                                        </p:cTn>
                                        <p:tgtEl>
                                          <p:spTgt spid="12"/>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11"/>
                                        </p:tgtEl>
                                        <p:attrNameLst>
                                          <p:attrName>style.visibility</p:attrName>
                                        </p:attrNameLst>
                                      </p:cBhvr>
                                      <p:to>
                                        <p:strVal val="visible"/>
                                      </p:to>
                                    </p:set>
                                    <p:anim calcmode="lin" valueType="num">
                                      <p:cBhvr additive="base">
                                        <p:cTn id="77" dur="4000" fill="hold"/>
                                        <p:tgtEl>
                                          <p:spTgt spid="11"/>
                                        </p:tgtEl>
                                        <p:attrNameLst>
                                          <p:attrName>ppt_x</p:attrName>
                                        </p:attrNameLst>
                                      </p:cBhvr>
                                      <p:tavLst>
                                        <p:tav tm="0">
                                          <p:val>
                                            <p:strVal val="1+#ppt_w/2"/>
                                          </p:val>
                                        </p:tav>
                                        <p:tav tm="100000">
                                          <p:val>
                                            <p:strVal val="#ppt_x"/>
                                          </p:val>
                                        </p:tav>
                                      </p:tavLst>
                                    </p:anim>
                                    <p:anim calcmode="lin" valueType="num">
                                      <p:cBhvr additive="base">
                                        <p:cTn id="78" dur="4000" fill="hold"/>
                                        <p:tgtEl>
                                          <p:spTgt spid="11"/>
                                        </p:tgtEl>
                                        <p:attrNameLst>
                                          <p:attrName>ppt_y</p:attrName>
                                        </p:attrNameLst>
                                      </p:cBhvr>
                                      <p:tavLst>
                                        <p:tav tm="0">
                                          <p:val>
                                            <p:strVal val="#ppt_y"/>
                                          </p:val>
                                        </p:tav>
                                        <p:tav tm="100000">
                                          <p:val>
                                            <p:strVal val="#ppt_y"/>
                                          </p:val>
                                        </p:tav>
                                      </p:tavLst>
                                    </p:anim>
                                  </p:childTnLst>
                                </p:cTn>
                              </p:par>
                              <p:par>
                                <p:cTn id="79" presetID="2" presetClass="exit" presetSubtype="2" fill="hold" grpId="1" nodeType="withEffect">
                                  <p:stCondLst>
                                    <p:cond delay="0"/>
                                  </p:stCondLst>
                                  <p:childTnLst>
                                    <p:anim calcmode="lin" valueType="num">
                                      <p:cBhvr additive="base">
                                        <p:cTn id="80" dur="5000"/>
                                        <p:tgtEl>
                                          <p:spTgt spid="11"/>
                                        </p:tgtEl>
                                        <p:attrNameLst>
                                          <p:attrName>ppt_x</p:attrName>
                                        </p:attrNameLst>
                                      </p:cBhvr>
                                      <p:tavLst>
                                        <p:tav tm="0">
                                          <p:val>
                                            <p:strVal val="ppt_x"/>
                                          </p:val>
                                        </p:tav>
                                        <p:tav tm="100000">
                                          <p:val>
                                            <p:strVal val="1+ppt_w/2"/>
                                          </p:val>
                                        </p:tav>
                                      </p:tavLst>
                                    </p:anim>
                                    <p:anim calcmode="lin" valueType="num">
                                      <p:cBhvr additive="base">
                                        <p:cTn id="81" dur="5000"/>
                                        <p:tgtEl>
                                          <p:spTgt spid="11"/>
                                        </p:tgtEl>
                                        <p:attrNameLst>
                                          <p:attrName>ppt_y</p:attrName>
                                        </p:attrNameLst>
                                      </p:cBhvr>
                                      <p:tavLst>
                                        <p:tav tm="0">
                                          <p:val>
                                            <p:strVal val="ppt_y"/>
                                          </p:val>
                                        </p:tav>
                                        <p:tav tm="100000">
                                          <p:val>
                                            <p:strVal val="ppt_y"/>
                                          </p:val>
                                        </p:tav>
                                      </p:tavLst>
                                    </p:anim>
                                    <p:set>
                                      <p:cBhvr>
                                        <p:cTn id="82" dur="1" fill="hold">
                                          <p:stCondLst>
                                            <p:cond delay="4999"/>
                                          </p:stCondLst>
                                        </p:cTn>
                                        <p:tgtEl>
                                          <p:spTgt spid="11"/>
                                        </p:tgtEl>
                                        <p:attrNameLst>
                                          <p:attrName>style.visibility</p:attrName>
                                        </p:attrNameLst>
                                      </p:cBhvr>
                                      <p:to>
                                        <p:strVal val="hidden"/>
                                      </p:to>
                                    </p:set>
                                  </p:childTnLst>
                                </p:cTn>
                              </p:par>
                              <p:par>
                                <p:cTn id="83" presetID="8" presetClass="emph" presetSubtype="0" fill="hold" grpId="2" nodeType="withEffect">
                                  <p:stCondLst>
                                    <p:cond delay="0"/>
                                  </p:stCondLst>
                                  <p:childTnLst>
                                    <p:animRot by="-21600000">
                                      <p:cBhvr>
                                        <p:cTn id="84" dur="4000" fill="hold"/>
                                        <p:tgtEl>
                                          <p:spTgt spid="11"/>
                                        </p:tgtEl>
                                        <p:attrNameLst>
                                          <p:attrName>r</p:attrName>
                                        </p:attrNameLst>
                                      </p:cBhvr>
                                    </p:animRot>
                                  </p:childTnLst>
                                </p:cTn>
                              </p:par>
                              <p:par>
                                <p:cTn id="85" presetID="19" presetClass="exit" presetSubtype="5" fill="hold" grpId="3" nodeType="withEffect">
                                  <p:stCondLst>
                                    <p:cond delay="0"/>
                                  </p:stCondLst>
                                  <p:childTnLst>
                                    <p:anim calcmode="lin" valueType="num">
                                      <p:cBhvr>
                                        <p:cTn id="86" dur="4000"/>
                                        <p:tgtEl>
                                          <p:spTgt spid="11"/>
                                        </p:tgtEl>
                                        <p:attrNameLst>
                                          <p:attrName>ppt_w</p:attrName>
                                        </p:attrNameLst>
                                      </p:cBhvr>
                                      <p:tavLst>
                                        <p:tav tm="0">
                                          <p:val>
                                            <p:strVal val="ppt_w"/>
                                          </p:val>
                                        </p:tav>
                                        <p:tav tm="100000">
                                          <p:val>
                                            <p:strVal val="ppt_w"/>
                                          </p:val>
                                        </p:tav>
                                      </p:tavLst>
                                    </p:anim>
                                    <p:anim calcmode="lin" valueType="num">
                                      <p:cBhvr>
                                        <p:cTn id="87" dur="4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8" dur="1" fill="hold">
                                          <p:stCondLst>
                                            <p:cond delay="3999"/>
                                          </p:stCondLst>
                                        </p:cTn>
                                        <p:tgtEl>
                                          <p:spTgt spid="11"/>
                                        </p:tgtEl>
                                        <p:attrNameLst>
                                          <p:attrName>style.visibility</p:attrName>
                                        </p:attrNameLst>
                                      </p:cBhvr>
                                      <p:to>
                                        <p:strVal val="hidden"/>
                                      </p:to>
                                    </p:set>
                                  </p:childTnLst>
                                </p:cTn>
                              </p:par>
                              <p:par>
                                <p:cTn id="89" presetID="2" presetClass="entr" presetSubtype="8"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4000" fill="hold"/>
                                        <p:tgtEl>
                                          <p:spTgt spid="16"/>
                                        </p:tgtEl>
                                        <p:attrNameLst>
                                          <p:attrName>ppt_x</p:attrName>
                                        </p:attrNameLst>
                                      </p:cBhvr>
                                      <p:tavLst>
                                        <p:tav tm="0">
                                          <p:val>
                                            <p:strVal val="0-#ppt_w/2"/>
                                          </p:val>
                                        </p:tav>
                                        <p:tav tm="100000">
                                          <p:val>
                                            <p:strVal val="#ppt_x"/>
                                          </p:val>
                                        </p:tav>
                                      </p:tavLst>
                                    </p:anim>
                                    <p:anim calcmode="lin" valueType="num">
                                      <p:cBhvr additive="base">
                                        <p:cTn id="92" dur="4000" fill="hold"/>
                                        <p:tgtEl>
                                          <p:spTgt spid="16"/>
                                        </p:tgtEl>
                                        <p:attrNameLst>
                                          <p:attrName>ppt_y</p:attrName>
                                        </p:attrNameLst>
                                      </p:cBhvr>
                                      <p:tavLst>
                                        <p:tav tm="0">
                                          <p:val>
                                            <p:strVal val="#ppt_y"/>
                                          </p:val>
                                        </p:tav>
                                        <p:tav tm="100000">
                                          <p:val>
                                            <p:strVal val="#ppt_y"/>
                                          </p:val>
                                        </p:tav>
                                      </p:tavLst>
                                    </p:anim>
                                  </p:childTnLst>
                                </p:cTn>
                              </p:par>
                              <p:par>
                                <p:cTn id="93" presetID="2" presetClass="exit" presetSubtype="8" fill="hold" grpId="1" nodeType="withEffect">
                                  <p:stCondLst>
                                    <p:cond delay="0"/>
                                  </p:stCondLst>
                                  <p:childTnLst>
                                    <p:anim calcmode="lin" valueType="num">
                                      <p:cBhvr additive="base">
                                        <p:cTn id="94" dur="5000"/>
                                        <p:tgtEl>
                                          <p:spTgt spid="16"/>
                                        </p:tgtEl>
                                        <p:attrNameLst>
                                          <p:attrName>ppt_x</p:attrName>
                                        </p:attrNameLst>
                                      </p:cBhvr>
                                      <p:tavLst>
                                        <p:tav tm="0">
                                          <p:val>
                                            <p:strVal val="ppt_x"/>
                                          </p:val>
                                        </p:tav>
                                        <p:tav tm="100000">
                                          <p:val>
                                            <p:strVal val="0-ppt_w/2"/>
                                          </p:val>
                                        </p:tav>
                                      </p:tavLst>
                                    </p:anim>
                                    <p:anim calcmode="lin" valueType="num">
                                      <p:cBhvr additive="base">
                                        <p:cTn id="95" dur="5000"/>
                                        <p:tgtEl>
                                          <p:spTgt spid="16"/>
                                        </p:tgtEl>
                                        <p:attrNameLst>
                                          <p:attrName>ppt_y</p:attrName>
                                        </p:attrNameLst>
                                      </p:cBhvr>
                                      <p:tavLst>
                                        <p:tav tm="0">
                                          <p:val>
                                            <p:strVal val="ppt_y"/>
                                          </p:val>
                                        </p:tav>
                                        <p:tav tm="100000">
                                          <p:val>
                                            <p:strVal val="ppt_y"/>
                                          </p:val>
                                        </p:tav>
                                      </p:tavLst>
                                    </p:anim>
                                    <p:set>
                                      <p:cBhvr>
                                        <p:cTn id="96" dur="1" fill="hold">
                                          <p:stCondLst>
                                            <p:cond delay="4999"/>
                                          </p:stCondLst>
                                        </p:cTn>
                                        <p:tgtEl>
                                          <p:spTgt spid="16"/>
                                        </p:tgtEl>
                                        <p:attrNameLst>
                                          <p:attrName>style.visibility</p:attrName>
                                        </p:attrNameLst>
                                      </p:cBhvr>
                                      <p:to>
                                        <p:strVal val="hidden"/>
                                      </p:to>
                                    </p:set>
                                  </p:childTnLst>
                                </p:cTn>
                              </p:par>
                              <p:par>
                                <p:cTn id="97" presetID="8" presetClass="emph" presetSubtype="0" fill="hold" grpId="2" nodeType="withEffect">
                                  <p:stCondLst>
                                    <p:cond delay="0"/>
                                  </p:stCondLst>
                                  <p:childTnLst>
                                    <p:animRot by="-21600000">
                                      <p:cBhvr>
                                        <p:cTn id="98" dur="4000" fill="hold"/>
                                        <p:tgtEl>
                                          <p:spTgt spid="16"/>
                                        </p:tgtEl>
                                        <p:attrNameLst>
                                          <p:attrName>r</p:attrName>
                                        </p:attrNameLst>
                                      </p:cBhvr>
                                    </p:animRot>
                                  </p:childTnLst>
                                </p:cTn>
                              </p:par>
                              <p:par>
                                <p:cTn id="99" presetID="19" presetClass="exit" presetSubtype="5" fill="hold" grpId="3" nodeType="withEffect">
                                  <p:stCondLst>
                                    <p:cond delay="0"/>
                                  </p:stCondLst>
                                  <p:childTnLst>
                                    <p:anim calcmode="lin" valueType="num">
                                      <p:cBhvr>
                                        <p:cTn id="100" dur="4000"/>
                                        <p:tgtEl>
                                          <p:spTgt spid="16"/>
                                        </p:tgtEl>
                                        <p:attrNameLst>
                                          <p:attrName>ppt_w</p:attrName>
                                        </p:attrNameLst>
                                      </p:cBhvr>
                                      <p:tavLst>
                                        <p:tav tm="0">
                                          <p:val>
                                            <p:strVal val="ppt_w"/>
                                          </p:val>
                                        </p:tav>
                                        <p:tav tm="100000">
                                          <p:val>
                                            <p:strVal val="ppt_w"/>
                                          </p:val>
                                        </p:tav>
                                      </p:tavLst>
                                    </p:anim>
                                    <p:anim calcmode="lin" valueType="num">
                                      <p:cBhvr>
                                        <p:cTn id="101"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2" dur="1" fill="hold">
                                          <p:stCondLst>
                                            <p:cond delay="3999"/>
                                          </p:stCondLst>
                                        </p:cTn>
                                        <p:tgtEl>
                                          <p:spTgt spid="16"/>
                                        </p:tgtEl>
                                        <p:attrNameLst>
                                          <p:attrName>style.visibility</p:attrName>
                                        </p:attrNameLst>
                                      </p:cBhvr>
                                      <p:to>
                                        <p:strVal val="hidden"/>
                                      </p:to>
                                    </p:set>
                                  </p:childTnLst>
                                </p:cTn>
                              </p:par>
                              <p:par>
                                <p:cTn id="103" presetID="2" presetClass="entr" presetSubtype="8" fill="hold" grpId="0" nodeType="withEffect">
                                  <p:stCondLst>
                                    <p:cond delay="0"/>
                                  </p:stCondLst>
                                  <p:childTnLst>
                                    <p:set>
                                      <p:cBhvr>
                                        <p:cTn id="104" dur="1" fill="hold">
                                          <p:stCondLst>
                                            <p:cond delay="0"/>
                                          </p:stCondLst>
                                        </p:cTn>
                                        <p:tgtEl>
                                          <p:spTgt spid="14"/>
                                        </p:tgtEl>
                                        <p:attrNameLst>
                                          <p:attrName>style.visibility</p:attrName>
                                        </p:attrNameLst>
                                      </p:cBhvr>
                                      <p:to>
                                        <p:strVal val="visible"/>
                                      </p:to>
                                    </p:set>
                                    <p:anim calcmode="lin" valueType="num">
                                      <p:cBhvr additive="base">
                                        <p:cTn id="105" dur="4000" fill="hold"/>
                                        <p:tgtEl>
                                          <p:spTgt spid="14"/>
                                        </p:tgtEl>
                                        <p:attrNameLst>
                                          <p:attrName>ppt_x</p:attrName>
                                        </p:attrNameLst>
                                      </p:cBhvr>
                                      <p:tavLst>
                                        <p:tav tm="0">
                                          <p:val>
                                            <p:strVal val="0-#ppt_w/2"/>
                                          </p:val>
                                        </p:tav>
                                        <p:tav tm="100000">
                                          <p:val>
                                            <p:strVal val="#ppt_x"/>
                                          </p:val>
                                        </p:tav>
                                      </p:tavLst>
                                    </p:anim>
                                    <p:anim calcmode="lin" valueType="num">
                                      <p:cBhvr additive="base">
                                        <p:cTn id="106" dur="4000" fill="hold"/>
                                        <p:tgtEl>
                                          <p:spTgt spid="14"/>
                                        </p:tgtEl>
                                        <p:attrNameLst>
                                          <p:attrName>ppt_y</p:attrName>
                                        </p:attrNameLst>
                                      </p:cBhvr>
                                      <p:tavLst>
                                        <p:tav tm="0">
                                          <p:val>
                                            <p:strVal val="#ppt_y"/>
                                          </p:val>
                                        </p:tav>
                                        <p:tav tm="100000">
                                          <p:val>
                                            <p:strVal val="#ppt_y"/>
                                          </p:val>
                                        </p:tav>
                                      </p:tavLst>
                                    </p:anim>
                                  </p:childTnLst>
                                </p:cTn>
                              </p:par>
                              <p:par>
                                <p:cTn id="107" presetID="2" presetClass="exit" presetSubtype="8" fill="hold" grpId="1" nodeType="withEffect">
                                  <p:stCondLst>
                                    <p:cond delay="0"/>
                                  </p:stCondLst>
                                  <p:childTnLst>
                                    <p:anim calcmode="lin" valueType="num">
                                      <p:cBhvr additive="base">
                                        <p:cTn id="108" dur="5000"/>
                                        <p:tgtEl>
                                          <p:spTgt spid="14"/>
                                        </p:tgtEl>
                                        <p:attrNameLst>
                                          <p:attrName>ppt_x</p:attrName>
                                        </p:attrNameLst>
                                      </p:cBhvr>
                                      <p:tavLst>
                                        <p:tav tm="0">
                                          <p:val>
                                            <p:strVal val="ppt_x"/>
                                          </p:val>
                                        </p:tav>
                                        <p:tav tm="100000">
                                          <p:val>
                                            <p:strVal val="0-ppt_w/2"/>
                                          </p:val>
                                        </p:tav>
                                      </p:tavLst>
                                    </p:anim>
                                    <p:anim calcmode="lin" valueType="num">
                                      <p:cBhvr additive="base">
                                        <p:cTn id="109" dur="5000"/>
                                        <p:tgtEl>
                                          <p:spTgt spid="14"/>
                                        </p:tgtEl>
                                        <p:attrNameLst>
                                          <p:attrName>ppt_y</p:attrName>
                                        </p:attrNameLst>
                                      </p:cBhvr>
                                      <p:tavLst>
                                        <p:tav tm="0">
                                          <p:val>
                                            <p:strVal val="ppt_y"/>
                                          </p:val>
                                        </p:tav>
                                        <p:tav tm="100000">
                                          <p:val>
                                            <p:strVal val="ppt_y"/>
                                          </p:val>
                                        </p:tav>
                                      </p:tavLst>
                                    </p:anim>
                                    <p:set>
                                      <p:cBhvr>
                                        <p:cTn id="110" dur="1" fill="hold">
                                          <p:stCondLst>
                                            <p:cond delay="4999"/>
                                          </p:stCondLst>
                                        </p:cTn>
                                        <p:tgtEl>
                                          <p:spTgt spid="14"/>
                                        </p:tgtEl>
                                        <p:attrNameLst>
                                          <p:attrName>style.visibility</p:attrName>
                                        </p:attrNameLst>
                                      </p:cBhvr>
                                      <p:to>
                                        <p:strVal val="hidden"/>
                                      </p:to>
                                    </p:set>
                                  </p:childTnLst>
                                </p:cTn>
                              </p:par>
                              <p:par>
                                <p:cTn id="111" presetID="8" presetClass="emph" presetSubtype="0" fill="hold" grpId="2" nodeType="withEffect">
                                  <p:stCondLst>
                                    <p:cond delay="0"/>
                                  </p:stCondLst>
                                  <p:childTnLst>
                                    <p:animRot by="-21600000">
                                      <p:cBhvr>
                                        <p:cTn id="112" dur="4000" fill="hold"/>
                                        <p:tgtEl>
                                          <p:spTgt spid="14"/>
                                        </p:tgtEl>
                                        <p:attrNameLst>
                                          <p:attrName>r</p:attrName>
                                        </p:attrNameLst>
                                      </p:cBhvr>
                                    </p:animRot>
                                  </p:childTnLst>
                                </p:cTn>
                              </p:par>
                              <p:par>
                                <p:cTn id="113" presetID="19" presetClass="exit" presetSubtype="5" fill="hold" grpId="3" nodeType="withEffect">
                                  <p:stCondLst>
                                    <p:cond delay="0"/>
                                  </p:stCondLst>
                                  <p:childTnLst>
                                    <p:anim calcmode="lin" valueType="num">
                                      <p:cBhvr>
                                        <p:cTn id="114" dur="4000"/>
                                        <p:tgtEl>
                                          <p:spTgt spid="14"/>
                                        </p:tgtEl>
                                        <p:attrNameLst>
                                          <p:attrName>ppt_w</p:attrName>
                                        </p:attrNameLst>
                                      </p:cBhvr>
                                      <p:tavLst>
                                        <p:tav tm="0">
                                          <p:val>
                                            <p:strVal val="ppt_w"/>
                                          </p:val>
                                        </p:tav>
                                        <p:tav tm="100000">
                                          <p:val>
                                            <p:strVal val="ppt_w"/>
                                          </p:val>
                                        </p:tav>
                                      </p:tavLst>
                                    </p:anim>
                                    <p:anim calcmode="lin" valueType="num">
                                      <p:cBhvr>
                                        <p:cTn id="115"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999"/>
                                          </p:stCondLst>
                                        </p:cTn>
                                        <p:tgtEl>
                                          <p:spTgt spid="14"/>
                                        </p:tgtEl>
                                        <p:attrNameLst>
                                          <p:attrName>style.visibility</p:attrName>
                                        </p:attrNameLst>
                                      </p:cBhvr>
                                      <p:to>
                                        <p:strVal val="hidden"/>
                                      </p:to>
                                    </p:set>
                                  </p:childTnLst>
                                </p:cTn>
                              </p:par>
                              <p:par>
                                <p:cTn id="117" presetID="2" presetClass="entr" presetSubtype="8" fill="hold" grpId="0" nodeType="withEffect">
                                  <p:stCondLst>
                                    <p:cond delay="0"/>
                                  </p:stCondLst>
                                  <p:childTnLst>
                                    <p:set>
                                      <p:cBhvr>
                                        <p:cTn id="118" dur="1" fill="hold">
                                          <p:stCondLst>
                                            <p:cond delay="0"/>
                                          </p:stCondLst>
                                        </p:cTn>
                                        <p:tgtEl>
                                          <p:spTgt spid="15"/>
                                        </p:tgtEl>
                                        <p:attrNameLst>
                                          <p:attrName>style.visibility</p:attrName>
                                        </p:attrNameLst>
                                      </p:cBhvr>
                                      <p:to>
                                        <p:strVal val="visible"/>
                                      </p:to>
                                    </p:set>
                                    <p:anim calcmode="lin" valueType="num">
                                      <p:cBhvr additive="base">
                                        <p:cTn id="119" dur="4000" fill="hold"/>
                                        <p:tgtEl>
                                          <p:spTgt spid="15"/>
                                        </p:tgtEl>
                                        <p:attrNameLst>
                                          <p:attrName>ppt_x</p:attrName>
                                        </p:attrNameLst>
                                      </p:cBhvr>
                                      <p:tavLst>
                                        <p:tav tm="0">
                                          <p:val>
                                            <p:strVal val="0-#ppt_w/2"/>
                                          </p:val>
                                        </p:tav>
                                        <p:tav tm="100000">
                                          <p:val>
                                            <p:strVal val="#ppt_x"/>
                                          </p:val>
                                        </p:tav>
                                      </p:tavLst>
                                    </p:anim>
                                    <p:anim calcmode="lin" valueType="num">
                                      <p:cBhvr additive="base">
                                        <p:cTn id="120" dur="4000" fill="hold"/>
                                        <p:tgtEl>
                                          <p:spTgt spid="15"/>
                                        </p:tgtEl>
                                        <p:attrNameLst>
                                          <p:attrName>ppt_y</p:attrName>
                                        </p:attrNameLst>
                                      </p:cBhvr>
                                      <p:tavLst>
                                        <p:tav tm="0">
                                          <p:val>
                                            <p:strVal val="#ppt_y"/>
                                          </p:val>
                                        </p:tav>
                                        <p:tav tm="100000">
                                          <p:val>
                                            <p:strVal val="#ppt_y"/>
                                          </p:val>
                                        </p:tav>
                                      </p:tavLst>
                                    </p:anim>
                                  </p:childTnLst>
                                </p:cTn>
                              </p:par>
                              <p:par>
                                <p:cTn id="121" presetID="2" presetClass="exit" presetSubtype="8" fill="hold" grpId="1" nodeType="withEffect">
                                  <p:stCondLst>
                                    <p:cond delay="0"/>
                                  </p:stCondLst>
                                  <p:childTnLst>
                                    <p:anim calcmode="lin" valueType="num">
                                      <p:cBhvr additive="base">
                                        <p:cTn id="122" dur="5000"/>
                                        <p:tgtEl>
                                          <p:spTgt spid="15"/>
                                        </p:tgtEl>
                                        <p:attrNameLst>
                                          <p:attrName>ppt_x</p:attrName>
                                        </p:attrNameLst>
                                      </p:cBhvr>
                                      <p:tavLst>
                                        <p:tav tm="0">
                                          <p:val>
                                            <p:strVal val="ppt_x"/>
                                          </p:val>
                                        </p:tav>
                                        <p:tav tm="100000">
                                          <p:val>
                                            <p:strVal val="0-ppt_w/2"/>
                                          </p:val>
                                        </p:tav>
                                      </p:tavLst>
                                    </p:anim>
                                    <p:anim calcmode="lin" valueType="num">
                                      <p:cBhvr additive="base">
                                        <p:cTn id="123" dur="5000"/>
                                        <p:tgtEl>
                                          <p:spTgt spid="15"/>
                                        </p:tgtEl>
                                        <p:attrNameLst>
                                          <p:attrName>ppt_y</p:attrName>
                                        </p:attrNameLst>
                                      </p:cBhvr>
                                      <p:tavLst>
                                        <p:tav tm="0">
                                          <p:val>
                                            <p:strVal val="ppt_y"/>
                                          </p:val>
                                        </p:tav>
                                        <p:tav tm="100000">
                                          <p:val>
                                            <p:strVal val="ppt_y"/>
                                          </p:val>
                                        </p:tav>
                                      </p:tavLst>
                                    </p:anim>
                                    <p:set>
                                      <p:cBhvr>
                                        <p:cTn id="124" dur="1" fill="hold">
                                          <p:stCondLst>
                                            <p:cond delay="4999"/>
                                          </p:stCondLst>
                                        </p:cTn>
                                        <p:tgtEl>
                                          <p:spTgt spid="15"/>
                                        </p:tgtEl>
                                        <p:attrNameLst>
                                          <p:attrName>style.visibility</p:attrName>
                                        </p:attrNameLst>
                                      </p:cBhvr>
                                      <p:to>
                                        <p:strVal val="hidden"/>
                                      </p:to>
                                    </p:set>
                                  </p:childTnLst>
                                </p:cTn>
                              </p:par>
                              <p:par>
                                <p:cTn id="125" presetID="8" presetClass="emph" presetSubtype="0" fill="hold" grpId="2" nodeType="withEffect">
                                  <p:stCondLst>
                                    <p:cond delay="0"/>
                                  </p:stCondLst>
                                  <p:childTnLst>
                                    <p:animRot by="-21600000">
                                      <p:cBhvr>
                                        <p:cTn id="126" dur="4000" fill="hold"/>
                                        <p:tgtEl>
                                          <p:spTgt spid="15"/>
                                        </p:tgtEl>
                                        <p:attrNameLst>
                                          <p:attrName>r</p:attrName>
                                        </p:attrNameLst>
                                      </p:cBhvr>
                                    </p:animRot>
                                  </p:childTnLst>
                                </p:cTn>
                              </p:par>
                              <p:par>
                                <p:cTn id="127" presetID="19" presetClass="exit" presetSubtype="5" fill="hold" grpId="3" nodeType="withEffect">
                                  <p:stCondLst>
                                    <p:cond delay="0"/>
                                  </p:stCondLst>
                                  <p:childTnLst>
                                    <p:anim calcmode="lin" valueType="num">
                                      <p:cBhvr>
                                        <p:cTn id="128" dur="4000"/>
                                        <p:tgtEl>
                                          <p:spTgt spid="15"/>
                                        </p:tgtEl>
                                        <p:attrNameLst>
                                          <p:attrName>ppt_w</p:attrName>
                                        </p:attrNameLst>
                                      </p:cBhvr>
                                      <p:tavLst>
                                        <p:tav tm="0">
                                          <p:val>
                                            <p:strVal val="ppt_w"/>
                                          </p:val>
                                        </p:tav>
                                        <p:tav tm="100000">
                                          <p:val>
                                            <p:strVal val="ppt_w"/>
                                          </p:val>
                                        </p:tav>
                                      </p:tavLst>
                                    </p:anim>
                                    <p:anim calcmode="lin" valueType="num">
                                      <p:cBhvr>
                                        <p:cTn id="129"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0" dur="1" fill="hold">
                                          <p:stCondLst>
                                            <p:cond delay="3999"/>
                                          </p:stCondLst>
                                        </p:cTn>
                                        <p:tgtEl>
                                          <p:spTgt spid="15"/>
                                        </p:tgtEl>
                                        <p:attrNameLst>
                                          <p:attrName>style.visibility</p:attrName>
                                        </p:attrNameLst>
                                      </p:cBhvr>
                                      <p:to>
                                        <p:strVal val="hidden"/>
                                      </p:to>
                                    </p:set>
                                  </p:childTnLst>
                                </p:cTn>
                              </p:par>
                              <p:par>
                                <p:cTn id="131" presetID="2" presetClass="entr" presetSubtype="8" fill="hold" grpId="0" nodeType="withEffect">
                                  <p:stCondLst>
                                    <p:cond delay="0"/>
                                  </p:stCondLst>
                                  <p:childTnLst>
                                    <p:set>
                                      <p:cBhvr>
                                        <p:cTn id="132" dur="1" fill="hold">
                                          <p:stCondLst>
                                            <p:cond delay="0"/>
                                          </p:stCondLst>
                                        </p:cTn>
                                        <p:tgtEl>
                                          <p:spTgt spid="17"/>
                                        </p:tgtEl>
                                        <p:attrNameLst>
                                          <p:attrName>style.visibility</p:attrName>
                                        </p:attrNameLst>
                                      </p:cBhvr>
                                      <p:to>
                                        <p:strVal val="visible"/>
                                      </p:to>
                                    </p:set>
                                    <p:anim calcmode="lin" valueType="num">
                                      <p:cBhvr additive="base">
                                        <p:cTn id="133" dur="4000" fill="hold"/>
                                        <p:tgtEl>
                                          <p:spTgt spid="17"/>
                                        </p:tgtEl>
                                        <p:attrNameLst>
                                          <p:attrName>ppt_x</p:attrName>
                                        </p:attrNameLst>
                                      </p:cBhvr>
                                      <p:tavLst>
                                        <p:tav tm="0">
                                          <p:val>
                                            <p:strVal val="0-#ppt_w/2"/>
                                          </p:val>
                                        </p:tav>
                                        <p:tav tm="100000">
                                          <p:val>
                                            <p:strVal val="#ppt_x"/>
                                          </p:val>
                                        </p:tav>
                                      </p:tavLst>
                                    </p:anim>
                                    <p:anim calcmode="lin" valueType="num">
                                      <p:cBhvr additive="base">
                                        <p:cTn id="134" dur="4000" fill="hold"/>
                                        <p:tgtEl>
                                          <p:spTgt spid="17"/>
                                        </p:tgtEl>
                                        <p:attrNameLst>
                                          <p:attrName>ppt_y</p:attrName>
                                        </p:attrNameLst>
                                      </p:cBhvr>
                                      <p:tavLst>
                                        <p:tav tm="0">
                                          <p:val>
                                            <p:strVal val="#ppt_y"/>
                                          </p:val>
                                        </p:tav>
                                        <p:tav tm="100000">
                                          <p:val>
                                            <p:strVal val="#ppt_y"/>
                                          </p:val>
                                        </p:tav>
                                      </p:tavLst>
                                    </p:anim>
                                  </p:childTnLst>
                                </p:cTn>
                              </p:par>
                              <p:par>
                                <p:cTn id="135" presetID="2" presetClass="exit" presetSubtype="8" fill="hold" grpId="1" nodeType="withEffect">
                                  <p:stCondLst>
                                    <p:cond delay="0"/>
                                  </p:stCondLst>
                                  <p:childTnLst>
                                    <p:anim calcmode="lin" valueType="num">
                                      <p:cBhvr additive="base">
                                        <p:cTn id="136" dur="5000"/>
                                        <p:tgtEl>
                                          <p:spTgt spid="17"/>
                                        </p:tgtEl>
                                        <p:attrNameLst>
                                          <p:attrName>ppt_x</p:attrName>
                                        </p:attrNameLst>
                                      </p:cBhvr>
                                      <p:tavLst>
                                        <p:tav tm="0">
                                          <p:val>
                                            <p:strVal val="ppt_x"/>
                                          </p:val>
                                        </p:tav>
                                        <p:tav tm="100000">
                                          <p:val>
                                            <p:strVal val="0-ppt_w/2"/>
                                          </p:val>
                                        </p:tav>
                                      </p:tavLst>
                                    </p:anim>
                                    <p:anim calcmode="lin" valueType="num">
                                      <p:cBhvr additive="base">
                                        <p:cTn id="137" dur="5000"/>
                                        <p:tgtEl>
                                          <p:spTgt spid="17"/>
                                        </p:tgtEl>
                                        <p:attrNameLst>
                                          <p:attrName>ppt_y</p:attrName>
                                        </p:attrNameLst>
                                      </p:cBhvr>
                                      <p:tavLst>
                                        <p:tav tm="0">
                                          <p:val>
                                            <p:strVal val="ppt_y"/>
                                          </p:val>
                                        </p:tav>
                                        <p:tav tm="100000">
                                          <p:val>
                                            <p:strVal val="ppt_y"/>
                                          </p:val>
                                        </p:tav>
                                      </p:tavLst>
                                    </p:anim>
                                    <p:set>
                                      <p:cBhvr>
                                        <p:cTn id="138" dur="1" fill="hold">
                                          <p:stCondLst>
                                            <p:cond delay="4999"/>
                                          </p:stCondLst>
                                        </p:cTn>
                                        <p:tgtEl>
                                          <p:spTgt spid="17"/>
                                        </p:tgtEl>
                                        <p:attrNameLst>
                                          <p:attrName>style.visibility</p:attrName>
                                        </p:attrNameLst>
                                      </p:cBhvr>
                                      <p:to>
                                        <p:strVal val="hidden"/>
                                      </p:to>
                                    </p:set>
                                  </p:childTnLst>
                                </p:cTn>
                              </p:par>
                              <p:par>
                                <p:cTn id="139" presetID="8" presetClass="emph" presetSubtype="0" fill="hold" grpId="2" nodeType="withEffect">
                                  <p:stCondLst>
                                    <p:cond delay="0"/>
                                  </p:stCondLst>
                                  <p:childTnLst>
                                    <p:animRot by="21600000">
                                      <p:cBhvr>
                                        <p:cTn id="140" dur="4000" fill="hold"/>
                                        <p:tgtEl>
                                          <p:spTgt spid="17"/>
                                        </p:tgtEl>
                                        <p:attrNameLst>
                                          <p:attrName>r</p:attrName>
                                        </p:attrNameLst>
                                      </p:cBhvr>
                                    </p:animRot>
                                  </p:childTnLst>
                                </p:cTn>
                              </p:par>
                              <p:par>
                                <p:cTn id="141" presetID="19" presetClass="exit" presetSubtype="5" fill="hold" grpId="3" nodeType="withEffect">
                                  <p:stCondLst>
                                    <p:cond delay="0"/>
                                  </p:stCondLst>
                                  <p:childTnLst>
                                    <p:anim calcmode="lin" valueType="num">
                                      <p:cBhvr>
                                        <p:cTn id="142" dur="4000"/>
                                        <p:tgtEl>
                                          <p:spTgt spid="17"/>
                                        </p:tgtEl>
                                        <p:attrNameLst>
                                          <p:attrName>ppt_w</p:attrName>
                                        </p:attrNameLst>
                                      </p:cBhvr>
                                      <p:tavLst>
                                        <p:tav tm="0">
                                          <p:val>
                                            <p:strVal val="ppt_w"/>
                                          </p:val>
                                        </p:tav>
                                        <p:tav tm="100000">
                                          <p:val>
                                            <p:strVal val="ppt_w"/>
                                          </p:val>
                                        </p:tav>
                                      </p:tavLst>
                                    </p:anim>
                                    <p:anim calcmode="lin" valueType="num">
                                      <p:cBhvr>
                                        <p:cTn id="143"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3999"/>
                                          </p:stCondLst>
                                        </p:cTn>
                                        <p:tgtEl>
                                          <p:spTgt spid="17"/>
                                        </p:tgtEl>
                                        <p:attrNameLst>
                                          <p:attrName>style.visibility</p:attrName>
                                        </p:attrNameLst>
                                      </p:cBhvr>
                                      <p:to>
                                        <p:strVal val="hidden"/>
                                      </p:to>
                                    </p:set>
                                  </p:childTnLst>
                                </p:cTn>
                              </p:par>
                              <p:par>
                                <p:cTn id="145" presetID="2" presetClass="entr" presetSubtype="8" fill="hold" grpId="0" nodeType="withEffect">
                                  <p:stCondLst>
                                    <p:cond delay="0"/>
                                  </p:stCondLst>
                                  <p:childTnLst>
                                    <p:set>
                                      <p:cBhvr>
                                        <p:cTn id="146" dur="1" fill="hold">
                                          <p:stCondLst>
                                            <p:cond delay="0"/>
                                          </p:stCondLst>
                                        </p:cTn>
                                        <p:tgtEl>
                                          <p:spTgt spid="18"/>
                                        </p:tgtEl>
                                        <p:attrNameLst>
                                          <p:attrName>style.visibility</p:attrName>
                                        </p:attrNameLst>
                                      </p:cBhvr>
                                      <p:to>
                                        <p:strVal val="visible"/>
                                      </p:to>
                                    </p:set>
                                    <p:anim calcmode="lin" valueType="num">
                                      <p:cBhvr additive="base">
                                        <p:cTn id="147" dur="4000" fill="hold"/>
                                        <p:tgtEl>
                                          <p:spTgt spid="18"/>
                                        </p:tgtEl>
                                        <p:attrNameLst>
                                          <p:attrName>ppt_x</p:attrName>
                                        </p:attrNameLst>
                                      </p:cBhvr>
                                      <p:tavLst>
                                        <p:tav tm="0">
                                          <p:val>
                                            <p:strVal val="0-#ppt_w/2"/>
                                          </p:val>
                                        </p:tav>
                                        <p:tav tm="100000">
                                          <p:val>
                                            <p:strVal val="#ppt_x"/>
                                          </p:val>
                                        </p:tav>
                                      </p:tavLst>
                                    </p:anim>
                                    <p:anim calcmode="lin" valueType="num">
                                      <p:cBhvr additive="base">
                                        <p:cTn id="148" dur="4000" fill="hold"/>
                                        <p:tgtEl>
                                          <p:spTgt spid="18"/>
                                        </p:tgtEl>
                                        <p:attrNameLst>
                                          <p:attrName>ppt_y</p:attrName>
                                        </p:attrNameLst>
                                      </p:cBhvr>
                                      <p:tavLst>
                                        <p:tav tm="0">
                                          <p:val>
                                            <p:strVal val="#ppt_y"/>
                                          </p:val>
                                        </p:tav>
                                        <p:tav tm="100000">
                                          <p:val>
                                            <p:strVal val="#ppt_y"/>
                                          </p:val>
                                        </p:tav>
                                      </p:tavLst>
                                    </p:anim>
                                  </p:childTnLst>
                                </p:cTn>
                              </p:par>
                              <p:par>
                                <p:cTn id="149" presetID="2" presetClass="exit" presetSubtype="8" fill="hold" grpId="1" nodeType="withEffect">
                                  <p:stCondLst>
                                    <p:cond delay="0"/>
                                  </p:stCondLst>
                                  <p:childTnLst>
                                    <p:anim calcmode="lin" valueType="num">
                                      <p:cBhvr additive="base">
                                        <p:cTn id="150" dur="5000"/>
                                        <p:tgtEl>
                                          <p:spTgt spid="18"/>
                                        </p:tgtEl>
                                        <p:attrNameLst>
                                          <p:attrName>ppt_x</p:attrName>
                                        </p:attrNameLst>
                                      </p:cBhvr>
                                      <p:tavLst>
                                        <p:tav tm="0">
                                          <p:val>
                                            <p:strVal val="ppt_x"/>
                                          </p:val>
                                        </p:tav>
                                        <p:tav tm="100000">
                                          <p:val>
                                            <p:strVal val="0-ppt_w/2"/>
                                          </p:val>
                                        </p:tav>
                                      </p:tavLst>
                                    </p:anim>
                                    <p:anim calcmode="lin" valueType="num">
                                      <p:cBhvr additive="base">
                                        <p:cTn id="151" dur="5000"/>
                                        <p:tgtEl>
                                          <p:spTgt spid="18"/>
                                        </p:tgtEl>
                                        <p:attrNameLst>
                                          <p:attrName>ppt_y</p:attrName>
                                        </p:attrNameLst>
                                      </p:cBhvr>
                                      <p:tavLst>
                                        <p:tav tm="0">
                                          <p:val>
                                            <p:strVal val="ppt_y"/>
                                          </p:val>
                                        </p:tav>
                                        <p:tav tm="100000">
                                          <p:val>
                                            <p:strVal val="ppt_y"/>
                                          </p:val>
                                        </p:tav>
                                      </p:tavLst>
                                    </p:anim>
                                    <p:set>
                                      <p:cBhvr>
                                        <p:cTn id="152" dur="1" fill="hold">
                                          <p:stCondLst>
                                            <p:cond delay="4999"/>
                                          </p:stCondLst>
                                        </p:cTn>
                                        <p:tgtEl>
                                          <p:spTgt spid="18"/>
                                        </p:tgtEl>
                                        <p:attrNameLst>
                                          <p:attrName>style.visibility</p:attrName>
                                        </p:attrNameLst>
                                      </p:cBhvr>
                                      <p:to>
                                        <p:strVal val="hidden"/>
                                      </p:to>
                                    </p:set>
                                  </p:childTnLst>
                                </p:cTn>
                              </p:par>
                              <p:par>
                                <p:cTn id="153" presetID="8" presetClass="emph" presetSubtype="0" fill="hold" grpId="2" nodeType="withEffect">
                                  <p:stCondLst>
                                    <p:cond delay="0"/>
                                  </p:stCondLst>
                                  <p:childTnLst>
                                    <p:animRot by="21600000">
                                      <p:cBhvr>
                                        <p:cTn id="154" dur="4000" fill="hold"/>
                                        <p:tgtEl>
                                          <p:spTgt spid="18"/>
                                        </p:tgtEl>
                                        <p:attrNameLst>
                                          <p:attrName>r</p:attrName>
                                        </p:attrNameLst>
                                      </p:cBhvr>
                                    </p:animRot>
                                  </p:childTnLst>
                                </p:cTn>
                              </p:par>
                              <p:par>
                                <p:cTn id="155" presetID="19" presetClass="exit" presetSubtype="5" fill="hold" grpId="3" nodeType="withEffect">
                                  <p:stCondLst>
                                    <p:cond delay="0"/>
                                  </p:stCondLst>
                                  <p:childTnLst>
                                    <p:anim calcmode="lin" valueType="num">
                                      <p:cBhvr>
                                        <p:cTn id="156" dur="4000"/>
                                        <p:tgtEl>
                                          <p:spTgt spid="18"/>
                                        </p:tgtEl>
                                        <p:attrNameLst>
                                          <p:attrName>ppt_w</p:attrName>
                                        </p:attrNameLst>
                                      </p:cBhvr>
                                      <p:tavLst>
                                        <p:tav tm="0">
                                          <p:val>
                                            <p:strVal val="ppt_w"/>
                                          </p:val>
                                        </p:tav>
                                        <p:tav tm="100000">
                                          <p:val>
                                            <p:strVal val="ppt_w"/>
                                          </p:val>
                                        </p:tav>
                                      </p:tavLst>
                                    </p:anim>
                                    <p:anim calcmode="lin" valueType="num">
                                      <p:cBhvr>
                                        <p:cTn id="157"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8" dur="1" fill="hold">
                                          <p:stCondLst>
                                            <p:cond delay="3999"/>
                                          </p:stCondLst>
                                        </p:cTn>
                                        <p:tgtEl>
                                          <p:spTgt spid="18"/>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19"/>
                                        </p:tgtEl>
                                        <p:attrNameLst>
                                          <p:attrName>style.visibility</p:attrName>
                                        </p:attrNameLst>
                                      </p:cBhvr>
                                      <p:to>
                                        <p:strVal val="visible"/>
                                      </p:to>
                                    </p:set>
                                    <p:anim calcmode="lin" valueType="num">
                                      <p:cBhvr additive="base">
                                        <p:cTn id="161" dur="4000" fill="hold"/>
                                        <p:tgtEl>
                                          <p:spTgt spid="19"/>
                                        </p:tgtEl>
                                        <p:attrNameLst>
                                          <p:attrName>ppt_x</p:attrName>
                                        </p:attrNameLst>
                                      </p:cBhvr>
                                      <p:tavLst>
                                        <p:tav tm="0">
                                          <p:val>
                                            <p:strVal val="0-#ppt_w/2"/>
                                          </p:val>
                                        </p:tav>
                                        <p:tav tm="100000">
                                          <p:val>
                                            <p:strVal val="#ppt_x"/>
                                          </p:val>
                                        </p:tav>
                                      </p:tavLst>
                                    </p:anim>
                                    <p:anim calcmode="lin" valueType="num">
                                      <p:cBhvr additive="base">
                                        <p:cTn id="162" dur="4000" fill="hold"/>
                                        <p:tgtEl>
                                          <p:spTgt spid="19"/>
                                        </p:tgtEl>
                                        <p:attrNameLst>
                                          <p:attrName>ppt_y</p:attrName>
                                        </p:attrNameLst>
                                      </p:cBhvr>
                                      <p:tavLst>
                                        <p:tav tm="0">
                                          <p:val>
                                            <p:strVal val="#ppt_y"/>
                                          </p:val>
                                        </p:tav>
                                        <p:tav tm="100000">
                                          <p:val>
                                            <p:strVal val="#ppt_y"/>
                                          </p:val>
                                        </p:tav>
                                      </p:tavLst>
                                    </p:anim>
                                  </p:childTnLst>
                                </p:cTn>
                              </p:par>
                              <p:par>
                                <p:cTn id="163" presetID="2" presetClass="exit" presetSubtype="8" fill="hold" grpId="1" nodeType="withEffect">
                                  <p:stCondLst>
                                    <p:cond delay="0"/>
                                  </p:stCondLst>
                                  <p:childTnLst>
                                    <p:anim calcmode="lin" valueType="num">
                                      <p:cBhvr additive="base">
                                        <p:cTn id="164" dur="5000"/>
                                        <p:tgtEl>
                                          <p:spTgt spid="19"/>
                                        </p:tgtEl>
                                        <p:attrNameLst>
                                          <p:attrName>ppt_x</p:attrName>
                                        </p:attrNameLst>
                                      </p:cBhvr>
                                      <p:tavLst>
                                        <p:tav tm="0">
                                          <p:val>
                                            <p:strVal val="ppt_x"/>
                                          </p:val>
                                        </p:tav>
                                        <p:tav tm="100000">
                                          <p:val>
                                            <p:strVal val="0-ppt_w/2"/>
                                          </p:val>
                                        </p:tav>
                                      </p:tavLst>
                                    </p:anim>
                                    <p:anim calcmode="lin" valueType="num">
                                      <p:cBhvr additive="base">
                                        <p:cTn id="165" dur="5000"/>
                                        <p:tgtEl>
                                          <p:spTgt spid="19"/>
                                        </p:tgtEl>
                                        <p:attrNameLst>
                                          <p:attrName>ppt_y</p:attrName>
                                        </p:attrNameLst>
                                      </p:cBhvr>
                                      <p:tavLst>
                                        <p:tav tm="0">
                                          <p:val>
                                            <p:strVal val="ppt_y"/>
                                          </p:val>
                                        </p:tav>
                                        <p:tav tm="100000">
                                          <p:val>
                                            <p:strVal val="ppt_y"/>
                                          </p:val>
                                        </p:tav>
                                      </p:tavLst>
                                    </p:anim>
                                    <p:set>
                                      <p:cBhvr>
                                        <p:cTn id="166" dur="1" fill="hold">
                                          <p:stCondLst>
                                            <p:cond delay="4999"/>
                                          </p:stCondLst>
                                        </p:cTn>
                                        <p:tgtEl>
                                          <p:spTgt spid="19"/>
                                        </p:tgtEl>
                                        <p:attrNameLst>
                                          <p:attrName>style.visibility</p:attrName>
                                        </p:attrNameLst>
                                      </p:cBhvr>
                                      <p:to>
                                        <p:strVal val="hidden"/>
                                      </p:to>
                                    </p:set>
                                  </p:childTnLst>
                                </p:cTn>
                              </p:par>
                              <p:par>
                                <p:cTn id="167" presetID="8" presetClass="emph" presetSubtype="0" fill="hold" grpId="2" nodeType="withEffect">
                                  <p:stCondLst>
                                    <p:cond delay="0"/>
                                  </p:stCondLst>
                                  <p:childTnLst>
                                    <p:animRot by="21600000">
                                      <p:cBhvr>
                                        <p:cTn id="168" dur="4000" fill="hold"/>
                                        <p:tgtEl>
                                          <p:spTgt spid="19"/>
                                        </p:tgtEl>
                                        <p:attrNameLst>
                                          <p:attrName>r</p:attrName>
                                        </p:attrNameLst>
                                      </p:cBhvr>
                                    </p:animRot>
                                  </p:childTnLst>
                                </p:cTn>
                              </p:par>
                              <p:par>
                                <p:cTn id="169" presetID="19" presetClass="exit" presetSubtype="5" fill="hold" grpId="3" nodeType="withEffect">
                                  <p:stCondLst>
                                    <p:cond delay="0"/>
                                  </p:stCondLst>
                                  <p:childTnLst>
                                    <p:anim calcmode="lin" valueType="num">
                                      <p:cBhvr>
                                        <p:cTn id="170" dur="4000"/>
                                        <p:tgtEl>
                                          <p:spTgt spid="19"/>
                                        </p:tgtEl>
                                        <p:attrNameLst>
                                          <p:attrName>ppt_w</p:attrName>
                                        </p:attrNameLst>
                                      </p:cBhvr>
                                      <p:tavLst>
                                        <p:tav tm="0">
                                          <p:val>
                                            <p:strVal val="ppt_w"/>
                                          </p:val>
                                        </p:tav>
                                        <p:tav tm="100000">
                                          <p:val>
                                            <p:strVal val="ppt_w"/>
                                          </p:val>
                                        </p:tav>
                                      </p:tavLst>
                                    </p:anim>
                                    <p:anim calcmode="lin" valueType="num">
                                      <p:cBhvr>
                                        <p:cTn id="171"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999"/>
                                          </p:stCondLst>
                                        </p:cTn>
                                        <p:tgtEl>
                                          <p:spTgt spid="19"/>
                                        </p:tgtEl>
                                        <p:attrNameLst>
                                          <p:attrName>style.visibility</p:attrName>
                                        </p:attrNameLst>
                                      </p:cBhvr>
                                      <p:to>
                                        <p:strVal val="hidden"/>
                                      </p:to>
                                    </p:set>
                                  </p:childTnLst>
                                </p:cTn>
                              </p:par>
                              <p:par>
                                <p:cTn id="173" presetID="9" presetClass="emph" presetSubtype="0" nodeType="withEffect">
                                  <p:stCondLst>
                                    <p:cond delay="0"/>
                                  </p:stCondLst>
                                  <p:childTnLst>
                                    <p:set>
                                      <p:cBhvr rctx="PPT">
                                        <p:cTn id="174" dur="indefinite"/>
                                        <p:tgtEl>
                                          <p:spTgt spid="24"/>
                                        </p:tgtEl>
                                        <p:attrNameLst>
                                          <p:attrName>style.opacity</p:attrName>
                                        </p:attrNameLst>
                                      </p:cBhvr>
                                      <p:to>
                                        <p:strVal val="0"/>
                                      </p:to>
                                    </p:set>
                                    <p:animEffect filter="image" prLst="opacity: 0">
                                      <p:cBhvr rctx="IE">
                                        <p:cTn id="175" dur="indefinite"/>
                                        <p:tgtEl>
                                          <p:spTgt spid="24"/>
                                        </p:tgtEl>
                                      </p:cBhvr>
                                    </p:animEffect>
                                  </p:childTnLst>
                                </p:cTn>
                              </p:par>
                              <p:par>
                                <p:cTn id="176" presetID="23" presetClass="entr" presetSubtype="288" fill="hold" nodeType="withEffect">
                                  <p:stCondLst>
                                    <p:cond delay="1500"/>
                                  </p:stCondLst>
                                  <p:childTnLst>
                                    <p:set>
                                      <p:cBhvr>
                                        <p:cTn id="177" dur="1" fill="hold">
                                          <p:stCondLst>
                                            <p:cond delay="0"/>
                                          </p:stCondLst>
                                        </p:cTn>
                                        <p:tgtEl>
                                          <p:spTgt spid="26"/>
                                        </p:tgtEl>
                                        <p:attrNameLst>
                                          <p:attrName>style.visibility</p:attrName>
                                        </p:attrNameLst>
                                      </p:cBhvr>
                                      <p:to>
                                        <p:strVal val="visible"/>
                                      </p:to>
                                    </p:set>
                                    <p:anim calcmode="lin" valueType="num">
                                      <p:cBhvr>
                                        <p:cTn id="178" dur="2500" fill="hold"/>
                                        <p:tgtEl>
                                          <p:spTgt spid="26"/>
                                        </p:tgtEl>
                                        <p:attrNameLst>
                                          <p:attrName>ppt_w</p:attrName>
                                        </p:attrNameLst>
                                      </p:cBhvr>
                                      <p:tavLst>
                                        <p:tav tm="0">
                                          <p:val>
                                            <p:strVal val="4/3*#ppt_w"/>
                                          </p:val>
                                        </p:tav>
                                        <p:tav tm="100000">
                                          <p:val>
                                            <p:strVal val="#ppt_w"/>
                                          </p:val>
                                        </p:tav>
                                      </p:tavLst>
                                    </p:anim>
                                    <p:anim calcmode="lin" valueType="num">
                                      <p:cBhvr>
                                        <p:cTn id="179" dur="2500" fill="hold"/>
                                        <p:tgtEl>
                                          <p:spTgt spid="26"/>
                                        </p:tgtEl>
                                        <p:attrNameLst>
                                          <p:attrName>ppt_h</p:attrName>
                                        </p:attrNameLst>
                                      </p:cBhvr>
                                      <p:tavLst>
                                        <p:tav tm="0">
                                          <p:val>
                                            <p:strVal val="4/3*#ppt_h"/>
                                          </p:val>
                                        </p:tav>
                                        <p:tav tm="100000">
                                          <p:val>
                                            <p:strVal val="#ppt_h"/>
                                          </p:val>
                                        </p:tav>
                                      </p:tavLst>
                                    </p:anim>
                                  </p:childTnLst>
                                </p:cTn>
                              </p:par>
                              <p:par>
                                <p:cTn id="180" presetID="10" presetClass="entr" presetSubtype="0" fill="hold" nodeType="withEffect">
                                  <p:stCondLst>
                                    <p:cond delay="1500"/>
                                  </p:stCondLst>
                                  <p:childTnLst>
                                    <p:set>
                                      <p:cBhvr>
                                        <p:cTn id="181" dur="1" fill="hold">
                                          <p:stCondLst>
                                            <p:cond delay="0"/>
                                          </p:stCondLst>
                                        </p:cTn>
                                        <p:tgtEl>
                                          <p:spTgt spid="26"/>
                                        </p:tgtEl>
                                        <p:attrNameLst>
                                          <p:attrName>style.visibility</p:attrName>
                                        </p:attrNameLst>
                                      </p:cBhvr>
                                      <p:to>
                                        <p:strVal val="visible"/>
                                      </p:to>
                                    </p:set>
                                    <p:animEffect transition="in" filter="fade">
                                      <p:cBhvr>
                                        <p:cTn id="182" dur="3000"/>
                                        <p:tgtEl>
                                          <p:spTgt spid="26"/>
                                        </p:tgtEl>
                                      </p:cBhvr>
                                    </p:animEffect>
                                  </p:childTnLst>
                                </p:cTn>
                              </p:par>
                              <p:par>
                                <p:cTn id="183" presetID="23" presetClass="entr" presetSubtype="528" fill="hold" nodeType="withEffect">
                                  <p:stCondLst>
                                    <p:cond delay="1500"/>
                                  </p:stCondLst>
                                  <p:childTnLst>
                                    <p:set>
                                      <p:cBhvr>
                                        <p:cTn id="184" dur="1" fill="hold">
                                          <p:stCondLst>
                                            <p:cond delay="0"/>
                                          </p:stCondLst>
                                        </p:cTn>
                                        <p:tgtEl>
                                          <p:spTgt spid="27"/>
                                        </p:tgtEl>
                                        <p:attrNameLst>
                                          <p:attrName>style.visibility</p:attrName>
                                        </p:attrNameLst>
                                      </p:cBhvr>
                                      <p:to>
                                        <p:strVal val="visible"/>
                                      </p:to>
                                    </p:set>
                                    <p:anim calcmode="lin" valueType="num">
                                      <p:cBhvr>
                                        <p:cTn id="185" dur="2500" fill="hold"/>
                                        <p:tgtEl>
                                          <p:spTgt spid="27"/>
                                        </p:tgtEl>
                                        <p:attrNameLst>
                                          <p:attrName>ppt_w</p:attrName>
                                        </p:attrNameLst>
                                      </p:cBhvr>
                                      <p:tavLst>
                                        <p:tav tm="0">
                                          <p:val>
                                            <p:fltVal val="0"/>
                                          </p:val>
                                        </p:tav>
                                        <p:tav tm="100000">
                                          <p:val>
                                            <p:strVal val="#ppt_w"/>
                                          </p:val>
                                        </p:tav>
                                      </p:tavLst>
                                    </p:anim>
                                    <p:anim calcmode="lin" valueType="num">
                                      <p:cBhvr>
                                        <p:cTn id="186" dur="2500" fill="hold"/>
                                        <p:tgtEl>
                                          <p:spTgt spid="27"/>
                                        </p:tgtEl>
                                        <p:attrNameLst>
                                          <p:attrName>ppt_h</p:attrName>
                                        </p:attrNameLst>
                                      </p:cBhvr>
                                      <p:tavLst>
                                        <p:tav tm="0">
                                          <p:val>
                                            <p:fltVal val="0"/>
                                          </p:val>
                                        </p:tav>
                                        <p:tav tm="100000">
                                          <p:val>
                                            <p:strVal val="#ppt_h"/>
                                          </p:val>
                                        </p:tav>
                                      </p:tavLst>
                                    </p:anim>
                                    <p:anim calcmode="lin" valueType="num">
                                      <p:cBhvr>
                                        <p:cTn id="187" dur="2500" fill="hold"/>
                                        <p:tgtEl>
                                          <p:spTgt spid="27"/>
                                        </p:tgtEl>
                                        <p:attrNameLst>
                                          <p:attrName>ppt_x</p:attrName>
                                        </p:attrNameLst>
                                      </p:cBhvr>
                                      <p:tavLst>
                                        <p:tav tm="0">
                                          <p:val>
                                            <p:fltVal val="0.5"/>
                                          </p:val>
                                        </p:tav>
                                        <p:tav tm="100000">
                                          <p:val>
                                            <p:strVal val="#ppt_x"/>
                                          </p:val>
                                        </p:tav>
                                      </p:tavLst>
                                    </p:anim>
                                    <p:anim calcmode="lin" valueType="num">
                                      <p:cBhvr>
                                        <p:cTn id="188" dur="2500" fill="hold"/>
                                        <p:tgtEl>
                                          <p:spTgt spid="27"/>
                                        </p:tgtEl>
                                        <p:attrNameLst>
                                          <p:attrName>ppt_y</p:attrName>
                                        </p:attrNameLst>
                                      </p:cBhvr>
                                      <p:tavLst>
                                        <p:tav tm="0">
                                          <p:val>
                                            <p:fltVal val="0.5"/>
                                          </p:val>
                                        </p:tav>
                                        <p:tav tm="100000">
                                          <p:val>
                                            <p:strVal val="#ppt_y"/>
                                          </p:val>
                                        </p:tav>
                                      </p:tavLst>
                                    </p:anim>
                                  </p:childTnLst>
                                </p:cTn>
                              </p:par>
                              <p:par>
                                <p:cTn id="189" presetID="14" presetClass="entr" presetSubtype="10" fill="hold" nodeType="withEffect">
                                  <p:stCondLst>
                                    <p:cond delay="1500"/>
                                  </p:stCondLst>
                                  <p:childTnLst>
                                    <p:set>
                                      <p:cBhvr>
                                        <p:cTn id="190" dur="1" fill="hold">
                                          <p:stCondLst>
                                            <p:cond delay="0"/>
                                          </p:stCondLst>
                                        </p:cTn>
                                        <p:tgtEl>
                                          <p:spTgt spid="27"/>
                                        </p:tgtEl>
                                        <p:attrNameLst>
                                          <p:attrName>style.visibility</p:attrName>
                                        </p:attrNameLst>
                                      </p:cBhvr>
                                      <p:to>
                                        <p:strVal val="visible"/>
                                      </p:to>
                                    </p:set>
                                    <p:animEffect transition="in" filter="randombar(horizontal)">
                                      <p:cBhvr>
                                        <p:cTn id="191" dur="2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123 Grupo"/>
          <p:cNvGrpSpPr/>
          <p:nvPr/>
        </p:nvGrpSpPr>
        <p:grpSpPr>
          <a:xfrm>
            <a:off x="-10304" y="-2242"/>
            <a:ext cx="9144000" cy="5143500"/>
            <a:chOff x="0" y="0"/>
            <a:chExt cx="9144000" cy="5143500"/>
          </a:xfrm>
        </p:grpSpPr>
        <p:sp>
          <p:nvSpPr>
            <p:cNvPr id="131" name="130 Rectángulo"/>
            <p:cNvSpPr/>
            <p:nvPr/>
          </p:nvSpPr>
          <p:spPr>
            <a:xfrm rot="10800000">
              <a:off x="0" y="0"/>
              <a:ext cx="4572000" cy="2571750"/>
            </a:xfrm>
            <a:prstGeom prst="rect">
              <a:avLst/>
            </a:prstGeom>
            <a:gradFill>
              <a:gsLst>
                <a:gs pos="24000">
                  <a:schemeClr val="bg1">
                    <a:lumMod val="0"/>
                    <a:lumOff val="100000"/>
                  </a:schemeClr>
                </a:gs>
                <a:gs pos="100000">
                  <a:schemeClr val="accent1">
                    <a:lumMod val="50000"/>
                  </a:schemeClr>
                </a:gs>
                <a:gs pos="60000">
                  <a:schemeClr val="accent1">
                    <a:lumMod val="50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a:off x="4572000" y="2571750"/>
              <a:ext cx="4572000" cy="2571750"/>
            </a:xfrm>
            <a:prstGeom prst="rect">
              <a:avLst/>
            </a:prstGeom>
            <a:gradFill>
              <a:gsLst>
                <a:gs pos="24000">
                  <a:schemeClr val="bg1">
                    <a:lumMod val="0"/>
                    <a:lumOff val="100000"/>
                  </a:schemeClr>
                </a:gs>
                <a:gs pos="100000">
                  <a:schemeClr val="accent1">
                    <a:lumMod val="50000"/>
                  </a:schemeClr>
                </a:gs>
                <a:gs pos="60000">
                  <a:schemeClr val="accent1">
                    <a:lumMod val="50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800000" flipH="1">
              <a:off x="4572000" y="0"/>
              <a:ext cx="4572000" cy="2571750"/>
            </a:xfrm>
            <a:prstGeom prst="rect">
              <a:avLst/>
            </a:prstGeom>
            <a:gradFill>
              <a:gsLst>
                <a:gs pos="24000">
                  <a:schemeClr val="bg1">
                    <a:lumMod val="0"/>
                    <a:lumOff val="100000"/>
                  </a:schemeClr>
                </a:gs>
                <a:gs pos="100000">
                  <a:schemeClr val="accent1">
                    <a:lumMod val="50000"/>
                  </a:schemeClr>
                </a:gs>
                <a:gs pos="60000">
                  <a:schemeClr val="accent1">
                    <a:lumMod val="50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flipH="1">
              <a:off x="0" y="2571750"/>
              <a:ext cx="4572000" cy="2571750"/>
            </a:xfrm>
            <a:prstGeom prst="rect">
              <a:avLst/>
            </a:prstGeom>
            <a:gradFill>
              <a:gsLst>
                <a:gs pos="24000">
                  <a:schemeClr val="bg1">
                    <a:lumMod val="0"/>
                    <a:lumOff val="100000"/>
                  </a:schemeClr>
                </a:gs>
                <a:gs pos="100000">
                  <a:schemeClr val="accent1">
                    <a:lumMod val="50000"/>
                  </a:schemeClr>
                </a:gs>
                <a:gs pos="60000">
                  <a:schemeClr val="accent1">
                    <a:lumMod val="50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5" name="164 Imagen" descr="Diapositiva2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086"/>
            <a:ext cx="9144000" cy="5143500"/>
          </a:xfrm>
          <a:prstGeom prst="rect">
            <a:avLst/>
          </a:prstGeom>
          <a:noFill/>
          <a:ln>
            <a:noFill/>
          </a:ln>
        </p:spPr>
      </p:pic>
      <p:grpSp>
        <p:nvGrpSpPr>
          <p:cNvPr id="82" name="81 Grupo"/>
          <p:cNvGrpSpPr/>
          <p:nvPr/>
        </p:nvGrpSpPr>
        <p:grpSpPr>
          <a:xfrm flipV="1">
            <a:off x="3331211" y="4841739"/>
            <a:ext cx="2491127" cy="181205"/>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84" name="83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80 Grupo"/>
          <p:cNvGrpSpPr/>
          <p:nvPr/>
        </p:nvGrpSpPr>
        <p:grpSpPr>
          <a:xfrm flipV="1">
            <a:off x="3096000" y="4486956"/>
            <a:ext cx="2954855" cy="234500"/>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90" name="89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flipV="1">
            <a:off x="2880000" y="4093044"/>
            <a:ext cx="3360265" cy="255819"/>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96" name="95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V="1">
            <a:off x="2592000" y="3664826"/>
            <a:ext cx="3944284" cy="29445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73" name="72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flipV="1">
            <a:off x="2232000" y="3169304"/>
            <a:ext cx="4678520" cy="381063"/>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66" name="65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V="1">
            <a:off x="1908000" y="2632696"/>
            <a:ext cx="5320420" cy="415705"/>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59" name="58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flipV="1">
            <a:off x="1368000" y="1959000"/>
            <a:ext cx="6432358" cy="520964"/>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52" name="51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flipV="1">
            <a:off x="756000" y="1110000"/>
            <a:ext cx="7629755" cy="67418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45" name="44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flipV="1">
            <a:off x="252000" y="180000"/>
            <a:ext cx="8676568" cy="73547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37" name="36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rot="10800000" flipV="1">
            <a:off x="216000" y="4229392"/>
            <a:ext cx="8676568" cy="73547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04" name="103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0800000" flipV="1">
            <a:off x="756000" y="3360682"/>
            <a:ext cx="7629755" cy="67418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11" name="110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flipV="1">
            <a:off x="1342369" y="2664906"/>
            <a:ext cx="6432358" cy="520964"/>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18" name="117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rot="10800000" flipV="1">
            <a:off x="1908000" y="2096469"/>
            <a:ext cx="5320420" cy="415705"/>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25" name="124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0800000" flipV="1">
            <a:off x="2232000" y="1594503"/>
            <a:ext cx="4678520" cy="381063"/>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32" name="131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0800000" flipV="1">
            <a:off x="2592000" y="1185586"/>
            <a:ext cx="3944284" cy="294458"/>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39" name="138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0800000" flipV="1">
            <a:off x="2880910" y="796007"/>
            <a:ext cx="3360265" cy="255819"/>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46" name="145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0800000" flipV="1">
            <a:off x="3083894" y="423414"/>
            <a:ext cx="2954855" cy="234500"/>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53" name="152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rot="10800000" flipV="1">
            <a:off x="3318419" y="121926"/>
            <a:ext cx="2491127" cy="181205"/>
            <a:chOff x="251520" y="108000"/>
            <a:chExt cx="8676568" cy="735478"/>
          </a:xfrm>
          <a:gradFill flip="none" rotWithShape="1">
            <a:gsLst>
              <a:gs pos="3000">
                <a:srgbClr val="E80828"/>
              </a:gs>
              <a:gs pos="0">
                <a:srgbClr val="E80828">
                  <a:lumMod val="53000"/>
                  <a:lumOff val="47000"/>
                </a:srgbClr>
              </a:gs>
              <a:gs pos="8000">
                <a:srgbClr val="B71111">
                  <a:lumMod val="70000"/>
                </a:srgbClr>
              </a:gs>
              <a:gs pos="35001">
                <a:srgbClr val="1A8D48">
                  <a:lumMod val="0"/>
                  <a:lumOff val="100000"/>
                </a:srgbClr>
              </a:gs>
              <a:gs pos="22086">
                <a:srgbClr val="6F592D"/>
              </a:gs>
              <a:gs pos="58000">
                <a:srgbClr val="FFFF00">
                  <a:lumMod val="0"/>
                  <a:lumOff val="100000"/>
                </a:srgbClr>
              </a:gs>
              <a:gs pos="73000">
                <a:srgbClr val="EE3F17"/>
              </a:gs>
              <a:gs pos="81250">
                <a:srgbClr val="ED2729">
                  <a:lumMod val="0"/>
                  <a:lumOff val="100000"/>
                </a:srgbClr>
              </a:gs>
              <a:gs pos="88000">
                <a:srgbClr val="EC1438"/>
              </a:gs>
            </a:gsLst>
            <a:path path="shape">
              <a:fillToRect l="50000" t="50000" r="50000" b="50000"/>
            </a:path>
            <a:tileRect/>
          </a:gradFill>
          <a:effectLst>
            <a:reflection blurRad="6350" stA="50000" endA="300" endPos="90000" dir="5400000" sy="-100000" algn="bl" rotWithShape="0"/>
          </a:effectLst>
          <a:scene3d>
            <a:camera prst="orthographicFront"/>
            <a:lightRig rig="flood" dir="t">
              <a:rot lat="0" lon="0" rev="6600000"/>
            </a:lightRig>
          </a:scene3d>
        </p:grpSpPr>
        <p:sp>
          <p:nvSpPr>
            <p:cNvPr id="160" name="159 Elipse"/>
            <p:cNvSpPr/>
            <p:nvPr/>
          </p:nvSpPr>
          <p:spPr>
            <a:xfrm>
              <a:off x="251520" y="108000"/>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17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19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136000"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6228184" y="123478"/>
              <a:ext cx="792088" cy="720000"/>
            </a:xfrm>
            <a:prstGeom prst="ellipse">
              <a:avLst/>
            </a:prstGeom>
            <a:grpFill/>
            <a:ln w="44450">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7" name="116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420314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3000"/>
                                        <p:tgtEl>
                                          <p:spTgt spid="42"/>
                                        </p:tgtEl>
                                        <p:attrNameLst>
                                          <p:attrName>ppt_x</p:attrName>
                                        </p:attrNameLst>
                                      </p:cBhvr>
                                      <p:tavLst>
                                        <p:tav tm="0">
                                          <p:val>
                                            <p:strVal val="ppt_x"/>
                                          </p:val>
                                        </p:tav>
                                        <p:tav tm="100000">
                                          <p:val>
                                            <p:strVal val="ppt_x"/>
                                          </p:val>
                                        </p:tav>
                                      </p:tavLst>
                                    </p:anim>
                                    <p:anim calcmode="lin" valueType="num">
                                      <p:cBhvr additive="base">
                                        <p:cTn id="7" dur="3000"/>
                                        <p:tgtEl>
                                          <p:spTgt spid="42"/>
                                        </p:tgtEl>
                                        <p:attrNameLst>
                                          <p:attrName>ppt_y</p:attrName>
                                        </p:attrNameLst>
                                      </p:cBhvr>
                                      <p:tavLst>
                                        <p:tav tm="0">
                                          <p:val>
                                            <p:strVal val="ppt_y"/>
                                          </p:val>
                                        </p:tav>
                                        <p:tav tm="100000">
                                          <p:val>
                                            <p:strVal val="0-ppt_h/2"/>
                                          </p:val>
                                        </p:tav>
                                      </p:tavLst>
                                    </p:anim>
                                    <p:set>
                                      <p:cBhvr>
                                        <p:cTn id="8" dur="1" fill="hold">
                                          <p:stCondLst>
                                            <p:cond delay="2999"/>
                                          </p:stCondLst>
                                        </p:cTn>
                                        <p:tgtEl>
                                          <p:spTgt spid="42"/>
                                        </p:tgtEl>
                                        <p:attrNameLst>
                                          <p:attrName>style.visibility</p:attrName>
                                        </p:attrNameLst>
                                      </p:cBhvr>
                                      <p:to>
                                        <p:strVal val="hidden"/>
                                      </p:to>
                                    </p:set>
                                  </p:childTnLst>
                                </p:cTn>
                              </p:par>
                              <p:par>
                                <p:cTn id="9" presetID="2" presetClass="exit" presetSubtype="1" fill="hold" nodeType="withEffect">
                                  <p:stCondLst>
                                    <p:cond delay="0"/>
                                  </p:stCondLst>
                                  <p:childTnLst>
                                    <p:anim calcmode="lin" valueType="num">
                                      <p:cBhvr additive="base">
                                        <p:cTn id="10" dur="3000"/>
                                        <p:tgtEl>
                                          <p:spTgt spid="43"/>
                                        </p:tgtEl>
                                        <p:attrNameLst>
                                          <p:attrName>ppt_x</p:attrName>
                                        </p:attrNameLst>
                                      </p:cBhvr>
                                      <p:tavLst>
                                        <p:tav tm="0">
                                          <p:val>
                                            <p:strVal val="ppt_x"/>
                                          </p:val>
                                        </p:tav>
                                        <p:tav tm="100000">
                                          <p:val>
                                            <p:strVal val="ppt_x"/>
                                          </p:val>
                                        </p:tav>
                                      </p:tavLst>
                                    </p:anim>
                                    <p:anim calcmode="lin" valueType="num">
                                      <p:cBhvr additive="base">
                                        <p:cTn id="11" dur="3000"/>
                                        <p:tgtEl>
                                          <p:spTgt spid="43"/>
                                        </p:tgtEl>
                                        <p:attrNameLst>
                                          <p:attrName>ppt_y</p:attrName>
                                        </p:attrNameLst>
                                      </p:cBhvr>
                                      <p:tavLst>
                                        <p:tav tm="0">
                                          <p:val>
                                            <p:strVal val="ppt_y"/>
                                          </p:val>
                                        </p:tav>
                                        <p:tav tm="100000">
                                          <p:val>
                                            <p:strVal val="0-ppt_h/2"/>
                                          </p:val>
                                        </p:tav>
                                      </p:tavLst>
                                    </p:anim>
                                    <p:set>
                                      <p:cBhvr>
                                        <p:cTn id="12" dur="1" fill="hold">
                                          <p:stCondLst>
                                            <p:cond delay="2999"/>
                                          </p:stCondLst>
                                        </p:cTn>
                                        <p:tgtEl>
                                          <p:spTgt spid="43"/>
                                        </p:tgtEl>
                                        <p:attrNameLst>
                                          <p:attrName>style.visibility</p:attrName>
                                        </p:attrNameLst>
                                      </p:cBhvr>
                                      <p:to>
                                        <p:strVal val="hidden"/>
                                      </p:to>
                                    </p:set>
                                  </p:childTnLst>
                                </p:cTn>
                              </p:par>
                              <p:par>
                                <p:cTn id="13" presetID="2" presetClass="exit" presetSubtype="1" fill="hold" nodeType="withEffect">
                                  <p:stCondLst>
                                    <p:cond delay="0"/>
                                  </p:stCondLst>
                                  <p:childTnLst>
                                    <p:anim calcmode="lin" valueType="num">
                                      <p:cBhvr additive="base">
                                        <p:cTn id="14" dur="3000"/>
                                        <p:tgtEl>
                                          <p:spTgt spid="50"/>
                                        </p:tgtEl>
                                        <p:attrNameLst>
                                          <p:attrName>ppt_x</p:attrName>
                                        </p:attrNameLst>
                                      </p:cBhvr>
                                      <p:tavLst>
                                        <p:tav tm="0">
                                          <p:val>
                                            <p:strVal val="ppt_x"/>
                                          </p:val>
                                        </p:tav>
                                        <p:tav tm="100000">
                                          <p:val>
                                            <p:strVal val="ppt_x"/>
                                          </p:val>
                                        </p:tav>
                                      </p:tavLst>
                                    </p:anim>
                                    <p:anim calcmode="lin" valueType="num">
                                      <p:cBhvr additive="base">
                                        <p:cTn id="15" dur="3000"/>
                                        <p:tgtEl>
                                          <p:spTgt spid="50"/>
                                        </p:tgtEl>
                                        <p:attrNameLst>
                                          <p:attrName>ppt_y</p:attrName>
                                        </p:attrNameLst>
                                      </p:cBhvr>
                                      <p:tavLst>
                                        <p:tav tm="0">
                                          <p:val>
                                            <p:strVal val="ppt_y"/>
                                          </p:val>
                                        </p:tav>
                                        <p:tav tm="100000">
                                          <p:val>
                                            <p:strVal val="0-ppt_h/2"/>
                                          </p:val>
                                        </p:tav>
                                      </p:tavLst>
                                    </p:anim>
                                    <p:set>
                                      <p:cBhvr>
                                        <p:cTn id="16" dur="1" fill="hold">
                                          <p:stCondLst>
                                            <p:cond delay="2999"/>
                                          </p:stCondLst>
                                        </p:cTn>
                                        <p:tgtEl>
                                          <p:spTgt spid="50"/>
                                        </p:tgtEl>
                                        <p:attrNameLst>
                                          <p:attrName>style.visibility</p:attrName>
                                        </p:attrNameLst>
                                      </p:cBhvr>
                                      <p:to>
                                        <p:strVal val="hidden"/>
                                      </p:to>
                                    </p:set>
                                  </p:childTnLst>
                                </p:cTn>
                              </p:par>
                              <p:par>
                                <p:cTn id="17" presetID="2" presetClass="exit" presetSubtype="1" fill="hold" nodeType="withEffect">
                                  <p:stCondLst>
                                    <p:cond delay="0"/>
                                  </p:stCondLst>
                                  <p:childTnLst>
                                    <p:anim calcmode="lin" valueType="num">
                                      <p:cBhvr additive="base">
                                        <p:cTn id="18" dur="3000"/>
                                        <p:tgtEl>
                                          <p:spTgt spid="57"/>
                                        </p:tgtEl>
                                        <p:attrNameLst>
                                          <p:attrName>ppt_x</p:attrName>
                                        </p:attrNameLst>
                                      </p:cBhvr>
                                      <p:tavLst>
                                        <p:tav tm="0">
                                          <p:val>
                                            <p:strVal val="ppt_x"/>
                                          </p:val>
                                        </p:tav>
                                        <p:tav tm="100000">
                                          <p:val>
                                            <p:strVal val="ppt_x"/>
                                          </p:val>
                                        </p:tav>
                                      </p:tavLst>
                                    </p:anim>
                                    <p:anim calcmode="lin" valueType="num">
                                      <p:cBhvr additive="base">
                                        <p:cTn id="19" dur="3000"/>
                                        <p:tgtEl>
                                          <p:spTgt spid="57"/>
                                        </p:tgtEl>
                                        <p:attrNameLst>
                                          <p:attrName>ppt_y</p:attrName>
                                        </p:attrNameLst>
                                      </p:cBhvr>
                                      <p:tavLst>
                                        <p:tav tm="0">
                                          <p:val>
                                            <p:strVal val="ppt_y"/>
                                          </p:val>
                                        </p:tav>
                                        <p:tav tm="100000">
                                          <p:val>
                                            <p:strVal val="0-ppt_h/2"/>
                                          </p:val>
                                        </p:tav>
                                      </p:tavLst>
                                    </p:anim>
                                    <p:set>
                                      <p:cBhvr>
                                        <p:cTn id="20" dur="1" fill="hold">
                                          <p:stCondLst>
                                            <p:cond delay="2999"/>
                                          </p:stCondLst>
                                        </p:cTn>
                                        <p:tgtEl>
                                          <p:spTgt spid="57"/>
                                        </p:tgtEl>
                                        <p:attrNameLst>
                                          <p:attrName>style.visibility</p:attrName>
                                        </p:attrNameLst>
                                      </p:cBhvr>
                                      <p:to>
                                        <p:strVal val="hidden"/>
                                      </p:to>
                                    </p:set>
                                  </p:childTnLst>
                                </p:cTn>
                              </p:par>
                              <p:par>
                                <p:cTn id="21" presetID="2" presetClass="exit" presetSubtype="1" fill="hold" nodeType="withEffect">
                                  <p:stCondLst>
                                    <p:cond delay="0"/>
                                  </p:stCondLst>
                                  <p:childTnLst>
                                    <p:anim calcmode="lin" valueType="num">
                                      <p:cBhvr additive="base">
                                        <p:cTn id="22" dur="3000"/>
                                        <p:tgtEl>
                                          <p:spTgt spid="64"/>
                                        </p:tgtEl>
                                        <p:attrNameLst>
                                          <p:attrName>ppt_x</p:attrName>
                                        </p:attrNameLst>
                                      </p:cBhvr>
                                      <p:tavLst>
                                        <p:tav tm="0">
                                          <p:val>
                                            <p:strVal val="ppt_x"/>
                                          </p:val>
                                        </p:tav>
                                        <p:tav tm="100000">
                                          <p:val>
                                            <p:strVal val="ppt_x"/>
                                          </p:val>
                                        </p:tav>
                                      </p:tavLst>
                                    </p:anim>
                                    <p:anim calcmode="lin" valueType="num">
                                      <p:cBhvr additive="base">
                                        <p:cTn id="23" dur="3000"/>
                                        <p:tgtEl>
                                          <p:spTgt spid="64"/>
                                        </p:tgtEl>
                                        <p:attrNameLst>
                                          <p:attrName>ppt_y</p:attrName>
                                        </p:attrNameLst>
                                      </p:cBhvr>
                                      <p:tavLst>
                                        <p:tav tm="0">
                                          <p:val>
                                            <p:strVal val="ppt_y"/>
                                          </p:val>
                                        </p:tav>
                                        <p:tav tm="100000">
                                          <p:val>
                                            <p:strVal val="0-ppt_h/2"/>
                                          </p:val>
                                        </p:tav>
                                      </p:tavLst>
                                    </p:anim>
                                    <p:set>
                                      <p:cBhvr>
                                        <p:cTn id="24" dur="1" fill="hold">
                                          <p:stCondLst>
                                            <p:cond delay="2999"/>
                                          </p:stCondLst>
                                        </p:cTn>
                                        <p:tgtEl>
                                          <p:spTgt spid="64"/>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3000"/>
                                        <p:tgtEl>
                                          <p:spTgt spid="71"/>
                                        </p:tgtEl>
                                        <p:attrNameLst>
                                          <p:attrName>ppt_x</p:attrName>
                                        </p:attrNameLst>
                                      </p:cBhvr>
                                      <p:tavLst>
                                        <p:tav tm="0">
                                          <p:val>
                                            <p:strVal val="ppt_x"/>
                                          </p:val>
                                        </p:tav>
                                        <p:tav tm="100000">
                                          <p:val>
                                            <p:strVal val="ppt_x"/>
                                          </p:val>
                                        </p:tav>
                                      </p:tavLst>
                                    </p:anim>
                                    <p:anim calcmode="lin" valueType="num">
                                      <p:cBhvr additive="base">
                                        <p:cTn id="27" dur="3000"/>
                                        <p:tgtEl>
                                          <p:spTgt spid="71"/>
                                        </p:tgtEl>
                                        <p:attrNameLst>
                                          <p:attrName>ppt_y</p:attrName>
                                        </p:attrNameLst>
                                      </p:cBhvr>
                                      <p:tavLst>
                                        <p:tav tm="0">
                                          <p:val>
                                            <p:strVal val="ppt_y"/>
                                          </p:val>
                                        </p:tav>
                                        <p:tav tm="100000">
                                          <p:val>
                                            <p:strVal val="0-ppt_h/2"/>
                                          </p:val>
                                        </p:tav>
                                      </p:tavLst>
                                    </p:anim>
                                    <p:set>
                                      <p:cBhvr>
                                        <p:cTn id="28" dur="1" fill="hold">
                                          <p:stCondLst>
                                            <p:cond delay="2999"/>
                                          </p:stCondLst>
                                        </p:cTn>
                                        <p:tgtEl>
                                          <p:spTgt spid="71"/>
                                        </p:tgtEl>
                                        <p:attrNameLst>
                                          <p:attrName>style.visibility</p:attrName>
                                        </p:attrNameLst>
                                      </p:cBhvr>
                                      <p:to>
                                        <p:strVal val="hidden"/>
                                      </p:to>
                                    </p:set>
                                  </p:childTnLst>
                                </p:cTn>
                              </p:par>
                              <p:par>
                                <p:cTn id="29" presetID="2" presetClass="exit" presetSubtype="1" fill="hold" nodeType="withEffect">
                                  <p:stCondLst>
                                    <p:cond delay="0"/>
                                  </p:stCondLst>
                                  <p:childTnLst>
                                    <p:anim calcmode="lin" valueType="num">
                                      <p:cBhvr additive="base">
                                        <p:cTn id="30" dur="3000"/>
                                        <p:tgtEl>
                                          <p:spTgt spid="80"/>
                                        </p:tgtEl>
                                        <p:attrNameLst>
                                          <p:attrName>ppt_x</p:attrName>
                                        </p:attrNameLst>
                                      </p:cBhvr>
                                      <p:tavLst>
                                        <p:tav tm="0">
                                          <p:val>
                                            <p:strVal val="ppt_x"/>
                                          </p:val>
                                        </p:tav>
                                        <p:tav tm="100000">
                                          <p:val>
                                            <p:strVal val="ppt_x"/>
                                          </p:val>
                                        </p:tav>
                                      </p:tavLst>
                                    </p:anim>
                                    <p:anim calcmode="lin" valueType="num">
                                      <p:cBhvr additive="base">
                                        <p:cTn id="31" dur="3000"/>
                                        <p:tgtEl>
                                          <p:spTgt spid="80"/>
                                        </p:tgtEl>
                                        <p:attrNameLst>
                                          <p:attrName>ppt_y</p:attrName>
                                        </p:attrNameLst>
                                      </p:cBhvr>
                                      <p:tavLst>
                                        <p:tav tm="0">
                                          <p:val>
                                            <p:strVal val="ppt_y"/>
                                          </p:val>
                                        </p:tav>
                                        <p:tav tm="100000">
                                          <p:val>
                                            <p:strVal val="0-ppt_h/2"/>
                                          </p:val>
                                        </p:tav>
                                      </p:tavLst>
                                    </p:anim>
                                    <p:set>
                                      <p:cBhvr>
                                        <p:cTn id="32" dur="1" fill="hold">
                                          <p:stCondLst>
                                            <p:cond delay="2999"/>
                                          </p:stCondLst>
                                        </p:cTn>
                                        <p:tgtEl>
                                          <p:spTgt spid="80"/>
                                        </p:tgtEl>
                                        <p:attrNameLst>
                                          <p:attrName>style.visibility</p:attrName>
                                        </p:attrNameLst>
                                      </p:cBhvr>
                                      <p:to>
                                        <p:strVal val="hidden"/>
                                      </p:to>
                                    </p:set>
                                  </p:childTnLst>
                                </p:cTn>
                              </p:par>
                              <p:par>
                                <p:cTn id="33" presetID="2" presetClass="exit" presetSubtype="1" fill="hold" nodeType="withEffect">
                                  <p:stCondLst>
                                    <p:cond delay="0"/>
                                  </p:stCondLst>
                                  <p:childTnLst>
                                    <p:anim calcmode="lin" valueType="num">
                                      <p:cBhvr additive="base">
                                        <p:cTn id="34" dur="3000"/>
                                        <p:tgtEl>
                                          <p:spTgt spid="81"/>
                                        </p:tgtEl>
                                        <p:attrNameLst>
                                          <p:attrName>ppt_x</p:attrName>
                                        </p:attrNameLst>
                                      </p:cBhvr>
                                      <p:tavLst>
                                        <p:tav tm="0">
                                          <p:val>
                                            <p:strVal val="ppt_x"/>
                                          </p:val>
                                        </p:tav>
                                        <p:tav tm="100000">
                                          <p:val>
                                            <p:strVal val="ppt_x"/>
                                          </p:val>
                                        </p:tav>
                                      </p:tavLst>
                                    </p:anim>
                                    <p:anim calcmode="lin" valueType="num">
                                      <p:cBhvr additive="base">
                                        <p:cTn id="35" dur="3000"/>
                                        <p:tgtEl>
                                          <p:spTgt spid="81"/>
                                        </p:tgtEl>
                                        <p:attrNameLst>
                                          <p:attrName>ppt_y</p:attrName>
                                        </p:attrNameLst>
                                      </p:cBhvr>
                                      <p:tavLst>
                                        <p:tav tm="0">
                                          <p:val>
                                            <p:strVal val="ppt_y"/>
                                          </p:val>
                                        </p:tav>
                                        <p:tav tm="100000">
                                          <p:val>
                                            <p:strVal val="0-ppt_h/2"/>
                                          </p:val>
                                        </p:tav>
                                      </p:tavLst>
                                    </p:anim>
                                    <p:set>
                                      <p:cBhvr>
                                        <p:cTn id="36" dur="1" fill="hold">
                                          <p:stCondLst>
                                            <p:cond delay="2999"/>
                                          </p:stCondLst>
                                        </p:cTn>
                                        <p:tgtEl>
                                          <p:spTgt spid="81"/>
                                        </p:tgtEl>
                                        <p:attrNameLst>
                                          <p:attrName>style.visibility</p:attrName>
                                        </p:attrNameLst>
                                      </p:cBhvr>
                                      <p:to>
                                        <p:strVal val="hidden"/>
                                      </p:to>
                                    </p:set>
                                  </p:childTnLst>
                                </p:cTn>
                              </p:par>
                              <p:par>
                                <p:cTn id="37" presetID="2" presetClass="exit" presetSubtype="1" fill="hold" nodeType="withEffect">
                                  <p:stCondLst>
                                    <p:cond delay="0"/>
                                  </p:stCondLst>
                                  <p:childTnLst>
                                    <p:anim calcmode="lin" valueType="num">
                                      <p:cBhvr additive="base">
                                        <p:cTn id="38" dur="3000"/>
                                        <p:tgtEl>
                                          <p:spTgt spid="82"/>
                                        </p:tgtEl>
                                        <p:attrNameLst>
                                          <p:attrName>ppt_x</p:attrName>
                                        </p:attrNameLst>
                                      </p:cBhvr>
                                      <p:tavLst>
                                        <p:tav tm="0">
                                          <p:val>
                                            <p:strVal val="ppt_x"/>
                                          </p:val>
                                        </p:tav>
                                        <p:tav tm="100000">
                                          <p:val>
                                            <p:strVal val="ppt_x"/>
                                          </p:val>
                                        </p:tav>
                                      </p:tavLst>
                                    </p:anim>
                                    <p:anim calcmode="lin" valueType="num">
                                      <p:cBhvr additive="base">
                                        <p:cTn id="39" dur="3000"/>
                                        <p:tgtEl>
                                          <p:spTgt spid="82"/>
                                        </p:tgtEl>
                                        <p:attrNameLst>
                                          <p:attrName>ppt_y</p:attrName>
                                        </p:attrNameLst>
                                      </p:cBhvr>
                                      <p:tavLst>
                                        <p:tav tm="0">
                                          <p:val>
                                            <p:strVal val="ppt_y"/>
                                          </p:val>
                                        </p:tav>
                                        <p:tav tm="100000">
                                          <p:val>
                                            <p:strVal val="0-ppt_h/2"/>
                                          </p:val>
                                        </p:tav>
                                      </p:tavLst>
                                    </p:anim>
                                    <p:set>
                                      <p:cBhvr>
                                        <p:cTn id="40" dur="1" fill="hold">
                                          <p:stCondLst>
                                            <p:cond delay="2999"/>
                                          </p:stCondLst>
                                        </p:cTn>
                                        <p:tgtEl>
                                          <p:spTgt spid="82"/>
                                        </p:tgtEl>
                                        <p:attrNameLst>
                                          <p:attrName>style.visibility</p:attrName>
                                        </p:attrNameLst>
                                      </p:cBhvr>
                                      <p:to>
                                        <p:strVal val="hidden"/>
                                      </p:to>
                                    </p:set>
                                  </p:childTnLst>
                                </p:cTn>
                              </p:par>
                              <p:par>
                                <p:cTn id="41" presetID="19" presetClass="exit" presetSubtype="5" fill="hold" nodeType="withEffect">
                                  <p:stCondLst>
                                    <p:cond delay="0"/>
                                  </p:stCondLst>
                                  <p:childTnLst>
                                    <p:anim calcmode="lin" valueType="num">
                                      <p:cBhvr>
                                        <p:cTn id="42" dur="3000"/>
                                        <p:tgtEl>
                                          <p:spTgt spid="42"/>
                                        </p:tgtEl>
                                        <p:attrNameLst>
                                          <p:attrName>ppt_w</p:attrName>
                                        </p:attrNameLst>
                                      </p:cBhvr>
                                      <p:tavLst>
                                        <p:tav tm="0">
                                          <p:val>
                                            <p:strVal val="ppt_w"/>
                                          </p:val>
                                        </p:tav>
                                        <p:tav tm="100000">
                                          <p:val>
                                            <p:strVal val="ppt_w"/>
                                          </p:val>
                                        </p:tav>
                                      </p:tavLst>
                                    </p:anim>
                                    <p:anim calcmode="lin" valueType="num">
                                      <p:cBhvr>
                                        <p:cTn id="43" dur="3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 dur="1" fill="hold">
                                          <p:stCondLst>
                                            <p:cond delay="2999"/>
                                          </p:stCondLst>
                                        </p:cTn>
                                        <p:tgtEl>
                                          <p:spTgt spid="42"/>
                                        </p:tgtEl>
                                        <p:attrNameLst>
                                          <p:attrName>style.visibility</p:attrName>
                                        </p:attrNameLst>
                                      </p:cBhvr>
                                      <p:to>
                                        <p:strVal val="hidden"/>
                                      </p:to>
                                    </p:set>
                                  </p:childTnLst>
                                </p:cTn>
                              </p:par>
                              <p:par>
                                <p:cTn id="45" presetID="19" presetClass="exit" presetSubtype="5" fill="hold" nodeType="withEffect">
                                  <p:stCondLst>
                                    <p:cond delay="0"/>
                                  </p:stCondLst>
                                  <p:childTnLst>
                                    <p:anim calcmode="lin" valueType="num">
                                      <p:cBhvr>
                                        <p:cTn id="46" dur="3000"/>
                                        <p:tgtEl>
                                          <p:spTgt spid="43"/>
                                        </p:tgtEl>
                                        <p:attrNameLst>
                                          <p:attrName>ppt_w</p:attrName>
                                        </p:attrNameLst>
                                      </p:cBhvr>
                                      <p:tavLst>
                                        <p:tav tm="0">
                                          <p:val>
                                            <p:strVal val="ppt_w"/>
                                          </p:val>
                                        </p:tav>
                                        <p:tav tm="100000">
                                          <p:val>
                                            <p:strVal val="ppt_w"/>
                                          </p:val>
                                        </p:tav>
                                      </p:tavLst>
                                    </p:anim>
                                    <p:anim calcmode="lin" valueType="num">
                                      <p:cBhvr>
                                        <p:cTn id="47" dur="3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 dur="1" fill="hold">
                                          <p:stCondLst>
                                            <p:cond delay="2999"/>
                                          </p:stCondLst>
                                        </p:cTn>
                                        <p:tgtEl>
                                          <p:spTgt spid="43"/>
                                        </p:tgtEl>
                                        <p:attrNameLst>
                                          <p:attrName>style.visibility</p:attrName>
                                        </p:attrNameLst>
                                      </p:cBhvr>
                                      <p:to>
                                        <p:strVal val="hidden"/>
                                      </p:to>
                                    </p:set>
                                  </p:childTnLst>
                                </p:cTn>
                              </p:par>
                              <p:par>
                                <p:cTn id="49" presetID="19" presetClass="exit" presetSubtype="5" fill="hold" nodeType="withEffect">
                                  <p:stCondLst>
                                    <p:cond delay="0"/>
                                  </p:stCondLst>
                                  <p:childTnLst>
                                    <p:anim calcmode="lin" valueType="num">
                                      <p:cBhvr>
                                        <p:cTn id="50" dur="3000"/>
                                        <p:tgtEl>
                                          <p:spTgt spid="50"/>
                                        </p:tgtEl>
                                        <p:attrNameLst>
                                          <p:attrName>ppt_w</p:attrName>
                                        </p:attrNameLst>
                                      </p:cBhvr>
                                      <p:tavLst>
                                        <p:tav tm="0">
                                          <p:val>
                                            <p:strVal val="ppt_w"/>
                                          </p:val>
                                        </p:tav>
                                        <p:tav tm="100000">
                                          <p:val>
                                            <p:strVal val="ppt_w"/>
                                          </p:val>
                                        </p:tav>
                                      </p:tavLst>
                                    </p:anim>
                                    <p:anim calcmode="lin" valueType="num">
                                      <p:cBhvr>
                                        <p:cTn id="51" dur="3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 dur="1" fill="hold">
                                          <p:stCondLst>
                                            <p:cond delay="2999"/>
                                          </p:stCondLst>
                                        </p:cTn>
                                        <p:tgtEl>
                                          <p:spTgt spid="50"/>
                                        </p:tgtEl>
                                        <p:attrNameLst>
                                          <p:attrName>style.visibility</p:attrName>
                                        </p:attrNameLst>
                                      </p:cBhvr>
                                      <p:to>
                                        <p:strVal val="hidden"/>
                                      </p:to>
                                    </p:set>
                                  </p:childTnLst>
                                </p:cTn>
                              </p:par>
                              <p:par>
                                <p:cTn id="53" presetID="19" presetClass="exit" presetSubtype="5" fill="hold" nodeType="withEffect">
                                  <p:stCondLst>
                                    <p:cond delay="0"/>
                                  </p:stCondLst>
                                  <p:childTnLst>
                                    <p:anim calcmode="lin" valueType="num">
                                      <p:cBhvr>
                                        <p:cTn id="54" dur="3000"/>
                                        <p:tgtEl>
                                          <p:spTgt spid="57"/>
                                        </p:tgtEl>
                                        <p:attrNameLst>
                                          <p:attrName>ppt_w</p:attrName>
                                        </p:attrNameLst>
                                      </p:cBhvr>
                                      <p:tavLst>
                                        <p:tav tm="0">
                                          <p:val>
                                            <p:strVal val="ppt_w"/>
                                          </p:val>
                                        </p:tav>
                                        <p:tav tm="100000">
                                          <p:val>
                                            <p:strVal val="ppt_w"/>
                                          </p:val>
                                        </p:tav>
                                      </p:tavLst>
                                    </p:anim>
                                    <p:anim calcmode="lin" valueType="num">
                                      <p:cBhvr>
                                        <p:cTn id="55"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 dur="1" fill="hold">
                                          <p:stCondLst>
                                            <p:cond delay="2999"/>
                                          </p:stCondLst>
                                        </p:cTn>
                                        <p:tgtEl>
                                          <p:spTgt spid="57"/>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000"/>
                                        <p:tgtEl>
                                          <p:spTgt spid="64"/>
                                        </p:tgtEl>
                                        <p:attrNameLst>
                                          <p:attrName>ppt_w</p:attrName>
                                        </p:attrNameLst>
                                      </p:cBhvr>
                                      <p:tavLst>
                                        <p:tav tm="0">
                                          <p:val>
                                            <p:strVal val="ppt_w"/>
                                          </p:val>
                                        </p:tav>
                                        <p:tav tm="100000">
                                          <p:val>
                                            <p:strVal val="ppt_w"/>
                                          </p:val>
                                        </p:tav>
                                      </p:tavLst>
                                    </p:anim>
                                    <p:anim calcmode="lin" valueType="num">
                                      <p:cBhvr>
                                        <p:cTn id="59" dur="3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2999"/>
                                          </p:stCondLst>
                                        </p:cTn>
                                        <p:tgtEl>
                                          <p:spTgt spid="64"/>
                                        </p:tgtEl>
                                        <p:attrNameLst>
                                          <p:attrName>style.visibility</p:attrName>
                                        </p:attrNameLst>
                                      </p:cBhvr>
                                      <p:to>
                                        <p:strVal val="hidden"/>
                                      </p:to>
                                    </p:set>
                                  </p:childTnLst>
                                </p:cTn>
                              </p:par>
                              <p:par>
                                <p:cTn id="61" presetID="19" presetClass="exit" presetSubtype="5" fill="hold" nodeType="withEffect">
                                  <p:stCondLst>
                                    <p:cond delay="0"/>
                                  </p:stCondLst>
                                  <p:childTnLst>
                                    <p:anim calcmode="lin" valueType="num">
                                      <p:cBhvr>
                                        <p:cTn id="62" dur="3000"/>
                                        <p:tgtEl>
                                          <p:spTgt spid="71"/>
                                        </p:tgtEl>
                                        <p:attrNameLst>
                                          <p:attrName>ppt_w</p:attrName>
                                        </p:attrNameLst>
                                      </p:cBhvr>
                                      <p:tavLst>
                                        <p:tav tm="0">
                                          <p:val>
                                            <p:strVal val="ppt_w"/>
                                          </p:val>
                                        </p:tav>
                                        <p:tav tm="100000">
                                          <p:val>
                                            <p:strVal val="ppt_w"/>
                                          </p:val>
                                        </p:tav>
                                      </p:tavLst>
                                    </p:anim>
                                    <p:anim calcmode="lin" valueType="num">
                                      <p:cBhvr>
                                        <p:cTn id="63" dur="3000"/>
                                        <p:tgtEl>
                                          <p:spTgt spid="7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 dur="1" fill="hold">
                                          <p:stCondLst>
                                            <p:cond delay="2999"/>
                                          </p:stCondLst>
                                        </p:cTn>
                                        <p:tgtEl>
                                          <p:spTgt spid="71"/>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000"/>
                                        <p:tgtEl>
                                          <p:spTgt spid="80"/>
                                        </p:tgtEl>
                                        <p:attrNameLst>
                                          <p:attrName>ppt_w</p:attrName>
                                        </p:attrNameLst>
                                      </p:cBhvr>
                                      <p:tavLst>
                                        <p:tav tm="0">
                                          <p:val>
                                            <p:strVal val="ppt_w"/>
                                          </p:val>
                                        </p:tav>
                                        <p:tav tm="100000">
                                          <p:val>
                                            <p:strVal val="ppt_w"/>
                                          </p:val>
                                        </p:tav>
                                      </p:tavLst>
                                    </p:anim>
                                    <p:anim calcmode="lin" valueType="num">
                                      <p:cBhvr>
                                        <p:cTn id="67" dur="3000"/>
                                        <p:tgtEl>
                                          <p:spTgt spid="8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2999"/>
                                          </p:stCondLst>
                                        </p:cTn>
                                        <p:tgtEl>
                                          <p:spTgt spid="80"/>
                                        </p:tgtEl>
                                        <p:attrNameLst>
                                          <p:attrName>style.visibility</p:attrName>
                                        </p:attrNameLst>
                                      </p:cBhvr>
                                      <p:to>
                                        <p:strVal val="hidden"/>
                                      </p:to>
                                    </p:set>
                                  </p:childTnLst>
                                </p:cTn>
                              </p:par>
                              <p:par>
                                <p:cTn id="69" presetID="19" presetClass="exit" presetSubtype="5" fill="hold" nodeType="withEffect">
                                  <p:stCondLst>
                                    <p:cond delay="0"/>
                                  </p:stCondLst>
                                  <p:childTnLst>
                                    <p:anim calcmode="lin" valueType="num">
                                      <p:cBhvr>
                                        <p:cTn id="70" dur="3000"/>
                                        <p:tgtEl>
                                          <p:spTgt spid="81"/>
                                        </p:tgtEl>
                                        <p:attrNameLst>
                                          <p:attrName>ppt_w</p:attrName>
                                        </p:attrNameLst>
                                      </p:cBhvr>
                                      <p:tavLst>
                                        <p:tav tm="0">
                                          <p:val>
                                            <p:strVal val="ppt_w"/>
                                          </p:val>
                                        </p:tav>
                                        <p:tav tm="100000">
                                          <p:val>
                                            <p:strVal val="ppt_w"/>
                                          </p:val>
                                        </p:tav>
                                      </p:tavLst>
                                    </p:anim>
                                    <p:anim calcmode="lin" valueType="num">
                                      <p:cBhvr>
                                        <p:cTn id="71" dur="30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 dur="1" fill="hold">
                                          <p:stCondLst>
                                            <p:cond delay="2999"/>
                                          </p:stCondLst>
                                        </p:cTn>
                                        <p:tgtEl>
                                          <p:spTgt spid="81"/>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000"/>
                                        <p:tgtEl>
                                          <p:spTgt spid="82"/>
                                        </p:tgtEl>
                                        <p:attrNameLst>
                                          <p:attrName>ppt_w</p:attrName>
                                        </p:attrNameLst>
                                      </p:cBhvr>
                                      <p:tavLst>
                                        <p:tav tm="0">
                                          <p:val>
                                            <p:strVal val="ppt_w"/>
                                          </p:val>
                                        </p:tav>
                                        <p:tav tm="100000">
                                          <p:val>
                                            <p:strVal val="ppt_w"/>
                                          </p:val>
                                        </p:tav>
                                      </p:tavLst>
                                    </p:anim>
                                    <p:anim calcmode="lin" valueType="num">
                                      <p:cBhvr>
                                        <p:cTn id="75" dur="3000"/>
                                        <p:tgtEl>
                                          <p:spTgt spid="8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2999"/>
                                          </p:stCondLst>
                                        </p:cTn>
                                        <p:tgtEl>
                                          <p:spTgt spid="82"/>
                                        </p:tgtEl>
                                        <p:attrNameLst>
                                          <p:attrName>style.visibility</p:attrName>
                                        </p:attrNameLst>
                                      </p:cBhvr>
                                      <p:to>
                                        <p:strVal val="hidden"/>
                                      </p:to>
                                    </p:set>
                                  </p:childTnLst>
                                </p:cTn>
                              </p:par>
                              <p:par>
                                <p:cTn id="77" presetID="2" presetClass="exit" presetSubtype="4" fill="hold" nodeType="withEffect">
                                  <p:stCondLst>
                                    <p:cond delay="0"/>
                                  </p:stCondLst>
                                  <p:childTnLst>
                                    <p:anim calcmode="lin" valueType="num">
                                      <p:cBhvr additive="base">
                                        <p:cTn id="78" dur="3000"/>
                                        <p:tgtEl>
                                          <p:spTgt spid="102"/>
                                        </p:tgtEl>
                                        <p:attrNameLst>
                                          <p:attrName>ppt_x</p:attrName>
                                        </p:attrNameLst>
                                      </p:cBhvr>
                                      <p:tavLst>
                                        <p:tav tm="0">
                                          <p:val>
                                            <p:strVal val="ppt_x"/>
                                          </p:val>
                                        </p:tav>
                                        <p:tav tm="100000">
                                          <p:val>
                                            <p:strVal val="ppt_x"/>
                                          </p:val>
                                        </p:tav>
                                      </p:tavLst>
                                    </p:anim>
                                    <p:anim calcmode="lin" valueType="num">
                                      <p:cBhvr additive="base">
                                        <p:cTn id="79" dur="3000"/>
                                        <p:tgtEl>
                                          <p:spTgt spid="102"/>
                                        </p:tgtEl>
                                        <p:attrNameLst>
                                          <p:attrName>ppt_y</p:attrName>
                                        </p:attrNameLst>
                                      </p:cBhvr>
                                      <p:tavLst>
                                        <p:tav tm="0">
                                          <p:val>
                                            <p:strVal val="ppt_y"/>
                                          </p:val>
                                        </p:tav>
                                        <p:tav tm="100000">
                                          <p:val>
                                            <p:strVal val="1+ppt_h/2"/>
                                          </p:val>
                                        </p:tav>
                                      </p:tavLst>
                                    </p:anim>
                                    <p:set>
                                      <p:cBhvr>
                                        <p:cTn id="80" dur="1" fill="hold">
                                          <p:stCondLst>
                                            <p:cond delay="2999"/>
                                          </p:stCondLst>
                                        </p:cTn>
                                        <p:tgtEl>
                                          <p:spTgt spid="102"/>
                                        </p:tgtEl>
                                        <p:attrNameLst>
                                          <p:attrName>style.visibility</p:attrName>
                                        </p:attrNameLst>
                                      </p:cBhvr>
                                      <p:to>
                                        <p:strVal val="hidden"/>
                                      </p:to>
                                    </p:set>
                                  </p:childTnLst>
                                </p:cTn>
                              </p:par>
                              <p:par>
                                <p:cTn id="81" presetID="2" presetClass="exit" presetSubtype="4" fill="hold" nodeType="withEffect">
                                  <p:stCondLst>
                                    <p:cond delay="0"/>
                                  </p:stCondLst>
                                  <p:childTnLst>
                                    <p:anim calcmode="lin" valueType="num">
                                      <p:cBhvr additive="base">
                                        <p:cTn id="82" dur="3000"/>
                                        <p:tgtEl>
                                          <p:spTgt spid="109"/>
                                        </p:tgtEl>
                                        <p:attrNameLst>
                                          <p:attrName>ppt_x</p:attrName>
                                        </p:attrNameLst>
                                      </p:cBhvr>
                                      <p:tavLst>
                                        <p:tav tm="0">
                                          <p:val>
                                            <p:strVal val="ppt_x"/>
                                          </p:val>
                                        </p:tav>
                                        <p:tav tm="100000">
                                          <p:val>
                                            <p:strVal val="ppt_x"/>
                                          </p:val>
                                        </p:tav>
                                      </p:tavLst>
                                    </p:anim>
                                    <p:anim calcmode="lin" valueType="num">
                                      <p:cBhvr additive="base">
                                        <p:cTn id="83" dur="3000"/>
                                        <p:tgtEl>
                                          <p:spTgt spid="109"/>
                                        </p:tgtEl>
                                        <p:attrNameLst>
                                          <p:attrName>ppt_y</p:attrName>
                                        </p:attrNameLst>
                                      </p:cBhvr>
                                      <p:tavLst>
                                        <p:tav tm="0">
                                          <p:val>
                                            <p:strVal val="ppt_y"/>
                                          </p:val>
                                        </p:tav>
                                        <p:tav tm="100000">
                                          <p:val>
                                            <p:strVal val="1+ppt_h/2"/>
                                          </p:val>
                                        </p:tav>
                                      </p:tavLst>
                                    </p:anim>
                                    <p:set>
                                      <p:cBhvr>
                                        <p:cTn id="84" dur="1" fill="hold">
                                          <p:stCondLst>
                                            <p:cond delay="2999"/>
                                          </p:stCondLst>
                                        </p:cTn>
                                        <p:tgtEl>
                                          <p:spTgt spid="109"/>
                                        </p:tgtEl>
                                        <p:attrNameLst>
                                          <p:attrName>style.visibility</p:attrName>
                                        </p:attrNameLst>
                                      </p:cBhvr>
                                      <p:to>
                                        <p:strVal val="hidden"/>
                                      </p:to>
                                    </p:set>
                                  </p:childTnLst>
                                </p:cTn>
                              </p:par>
                              <p:par>
                                <p:cTn id="85" presetID="2" presetClass="exit" presetSubtype="4" fill="hold" nodeType="withEffect">
                                  <p:stCondLst>
                                    <p:cond delay="0"/>
                                  </p:stCondLst>
                                  <p:childTnLst>
                                    <p:anim calcmode="lin" valueType="num">
                                      <p:cBhvr additive="base">
                                        <p:cTn id="86" dur="3000"/>
                                        <p:tgtEl>
                                          <p:spTgt spid="116"/>
                                        </p:tgtEl>
                                        <p:attrNameLst>
                                          <p:attrName>ppt_x</p:attrName>
                                        </p:attrNameLst>
                                      </p:cBhvr>
                                      <p:tavLst>
                                        <p:tav tm="0">
                                          <p:val>
                                            <p:strVal val="ppt_x"/>
                                          </p:val>
                                        </p:tav>
                                        <p:tav tm="100000">
                                          <p:val>
                                            <p:strVal val="ppt_x"/>
                                          </p:val>
                                        </p:tav>
                                      </p:tavLst>
                                    </p:anim>
                                    <p:anim calcmode="lin" valueType="num">
                                      <p:cBhvr additive="base">
                                        <p:cTn id="87" dur="3000"/>
                                        <p:tgtEl>
                                          <p:spTgt spid="116"/>
                                        </p:tgtEl>
                                        <p:attrNameLst>
                                          <p:attrName>ppt_y</p:attrName>
                                        </p:attrNameLst>
                                      </p:cBhvr>
                                      <p:tavLst>
                                        <p:tav tm="0">
                                          <p:val>
                                            <p:strVal val="ppt_y"/>
                                          </p:val>
                                        </p:tav>
                                        <p:tav tm="100000">
                                          <p:val>
                                            <p:strVal val="1+ppt_h/2"/>
                                          </p:val>
                                        </p:tav>
                                      </p:tavLst>
                                    </p:anim>
                                    <p:set>
                                      <p:cBhvr>
                                        <p:cTn id="88" dur="1" fill="hold">
                                          <p:stCondLst>
                                            <p:cond delay="2999"/>
                                          </p:stCondLst>
                                        </p:cTn>
                                        <p:tgtEl>
                                          <p:spTgt spid="116"/>
                                        </p:tgtEl>
                                        <p:attrNameLst>
                                          <p:attrName>style.visibility</p:attrName>
                                        </p:attrNameLst>
                                      </p:cBhvr>
                                      <p:to>
                                        <p:strVal val="hidden"/>
                                      </p:to>
                                    </p:set>
                                  </p:childTnLst>
                                </p:cTn>
                              </p:par>
                              <p:par>
                                <p:cTn id="89" presetID="2" presetClass="exit" presetSubtype="4" fill="hold" nodeType="withEffect">
                                  <p:stCondLst>
                                    <p:cond delay="0"/>
                                  </p:stCondLst>
                                  <p:childTnLst>
                                    <p:anim calcmode="lin" valueType="num">
                                      <p:cBhvr additive="base">
                                        <p:cTn id="90" dur="3000"/>
                                        <p:tgtEl>
                                          <p:spTgt spid="123"/>
                                        </p:tgtEl>
                                        <p:attrNameLst>
                                          <p:attrName>ppt_x</p:attrName>
                                        </p:attrNameLst>
                                      </p:cBhvr>
                                      <p:tavLst>
                                        <p:tav tm="0">
                                          <p:val>
                                            <p:strVal val="ppt_x"/>
                                          </p:val>
                                        </p:tav>
                                        <p:tav tm="100000">
                                          <p:val>
                                            <p:strVal val="ppt_x"/>
                                          </p:val>
                                        </p:tav>
                                      </p:tavLst>
                                    </p:anim>
                                    <p:anim calcmode="lin" valueType="num">
                                      <p:cBhvr additive="base">
                                        <p:cTn id="91" dur="3000"/>
                                        <p:tgtEl>
                                          <p:spTgt spid="123"/>
                                        </p:tgtEl>
                                        <p:attrNameLst>
                                          <p:attrName>ppt_y</p:attrName>
                                        </p:attrNameLst>
                                      </p:cBhvr>
                                      <p:tavLst>
                                        <p:tav tm="0">
                                          <p:val>
                                            <p:strVal val="ppt_y"/>
                                          </p:val>
                                        </p:tav>
                                        <p:tav tm="100000">
                                          <p:val>
                                            <p:strVal val="1+ppt_h/2"/>
                                          </p:val>
                                        </p:tav>
                                      </p:tavLst>
                                    </p:anim>
                                    <p:set>
                                      <p:cBhvr>
                                        <p:cTn id="92" dur="1" fill="hold">
                                          <p:stCondLst>
                                            <p:cond delay="2999"/>
                                          </p:stCondLst>
                                        </p:cTn>
                                        <p:tgtEl>
                                          <p:spTgt spid="123"/>
                                        </p:tgtEl>
                                        <p:attrNameLst>
                                          <p:attrName>style.visibility</p:attrName>
                                        </p:attrNameLst>
                                      </p:cBhvr>
                                      <p:to>
                                        <p:strVal val="hidden"/>
                                      </p:to>
                                    </p:set>
                                  </p:childTnLst>
                                </p:cTn>
                              </p:par>
                              <p:par>
                                <p:cTn id="93" presetID="2" presetClass="exit" presetSubtype="4" fill="hold" nodeType="withEffect">
                                  <p:stCondLst>
                                    <p:cond delay="0"/>
                                  </p:stCondLst>
                                  <p:childTnLst>
                                    <p:anim calcmode="lin" valueType="num">
                                      <p:cBhvr additive="base">
                                        <p:cTn id="94" dur="3000"/>
                                        <p:tgtEl>
                                          <p:spTgt spid="130"/>
                                        </p:tgtEl>
                                        <p:attrNameLst>
                                          <p:attrName>ppt_x</p:attrName>
                                        </p:attrNameLst>
                                      </p:cBhvr>
                                      <p:tavLst>
                                        <p:tav tm="0">
                                          <p:val>
                                            <p:strVal val="ppt_x"/>
                                          </p:val>
                                        </p:tav>
                                        <p:tav tm="100000">
                                          <p:val>
                                            <p:strVal val="ppt_x"/>
                                          </p:val>
                                        </p:tav>
                                      </p:tavLst>
                                    </p:anim>
                                    <p:anim calcmode="lin" valueType="num">
                                      <p:cBhvr additive="base">
                                        <p:cTn id="95" dur="3000"/>
                                        <p:tgtEl>
                                          <p:spTgt spid="130"/>
                                        </p:tgtEl>
                                        <p:attrNameLst>
                                          <p:attrName>ppt_y</p:attrName>
                                        </p:attrNameLst>
                                      </p:cBhvr>
                                      <p:tavLst>
                                        <p:tav tm="0">
                                          <p:val>
                                            <p:strVal val="ppt_y"/>
                                          </p:val>
                                        </p:tav>
                                        <p:tav tm="100000">
                                          <p:val>
                                            <p:strVal val="1+ppt_h/2"/>
                                          </p:val>
                                        </p:tav>
                                      </p:tavLst>
                                    </p:anim>
                                    <p:set>
                                      <p:cBhvr>
                                        <p:cTn id="96" dur="1" fill="hold">
                                          <p:stCondLst>
                                            <p:cond delay="2999"/>
                                          </p:stCondLst>
                                        </p:cTn>
                                        <p:tgtEl>
                                          <p:spTgt spid="130"/>
                                        </p:tgtEl>
                                        <p:attrNameLst>
                                          <p:attrName>style.visibility</p:attrName>
                                        </p:attrNameLst>
                                      </p:cBhvr>
                                      <p:to>
                                        <p:strVal val="hidden"/>
                                      </p:to>
                                    </p:set>
                                  </p:childTnLst>
                                </p:cTn>
                              </p:par>
                              <p:par>
                                <p:cTn id="97" presetID="2" presetClass="exit" presetSubtype="4" fill="hold" nodeType="withEffect">
                                  <p:stCondLst>
                                    <p:cond delay="0"/>
                                  </p:stCondLst>
                                  <p:childTnLst>
                                    <p:anim calcmode="lin" valueType="num">
                                      <p:cBhvr additive="base">
                                        <p:cTn id="98" dur="3000"/>
                                        <p:tgtEl>
                                          <p:spTgt spid="137"/>
                                        </p:tgtEl>
                                        <p:attrNameLst>
                                          <p:attrName>ppt_x</p:attrName>
                                        </p:attrNameLst>
                                      </p:cBhvr>
                                      <p:tavLst>
                                        <p:tav tm="0">
                                          <p:val>
                                            <p:strVal val="ppt_x"/>
                                          </p:val>
                                        </p:tav>
                                        <p:tav tm="100000">
                                          <p:val>
                                            <p:strVal val="ppt_x"/>
                                          </p:val>
                                        </p:tav>
                                      </p:tavLst>
                                    </p:anim>
                                    <p:anim calcmode="lin" valueType="num">
                                      <p:cBhvr additive="base">
                                        <p:cTn id="99" dur="3000"/>
                                        <p:tgtEl>
                                          <p:spTgt spid="137"/>
                                        </p:tgtEl>
                                        <p:attrNameLst>
                                          <p:attrName>ppt_y</p:attrName>
                                        </p:attrNameLst>
                                      </p:cBhvr>
                                      <p:tavLst>
                                        <p:tav tm="0">
                                          <p:val>
                                            <p:strVal val="ppt_y"/>
                                          </p:val>
                                        </p:tav>
                                        <p:tav tm="100000">
                                          <p:val>
                                            <p:strVal val="1+ppt_h/2"/>
                                          </p:val>
                                        </p:tav>
                                      </p:tavLst>
                                    </p:anim>
                                    <p:set>
                                      <p:cBhvr>
                                        <p:cTn id="100" dur="1" fill="hold">
                                          <p:stCondLst>
                                            <p:cond delay="2999"/>
                                          </p:stCondLst>
                                        </p:cTn>
                                        <p:tgtEl>
                                          <p:spTgt spid="137"/>
                                        </p:tgtEl>
                                        <p:attrNameLst>
                                          <p:attrName>style.visibility</p:attrName>
                                        </p:attrNameLst>
                                      </p:cBhvr>
                                      <p:to>
                                        <p:strVal val="hidden"/>
                                      </p:to>
                                    </p:set>
                                  </p:childTnLst>
                                </p:cTn>
                              </p:par>
                              <p:par>
                                <p:cTn id="101" presetID="2" presetClass="exit" presetSubtype="4" fill="hold" nodeType="withEffect">
                                  <p:stCondLst>
                                    <p:cond delay="0"/>
                                  </p:stCondLst>
                                  <p:childTnLst>
                                    <p:anim calcmode="lin" valueType="num">
                                      <p:cBhvr additive="base">
                                        <p:cTn id="102" dur="3000"/>
                                        <p:tgtEl>
                                          <p:spTgt spid="144"/>
                                        </p:tgtEl>
                                        <p:attrNameLst>
                                          <p:attrName>ppt_x</p:attrName>
                                        </p:attrNameLst>
                                      </p:cBhvr>
                                      <p:tavLst>
                                        <p:tav tm="0">
                                          <p:val>
                                            <p:strVal val="ppt_x"/>
                                          </p:val>
                                        </p:tav>
                                        <p:tav tm="100000">
                                          <p:val>
                                            <p:strVal val="ppt_x"/>
                                          </p:val>
                                        </p:tav>
                                      </p:tavLst>
                                    </p:anim>
                                    <p:anim calcmode="lin" valueType="num">
                                      <p:cBhvr additive="base">
                                        <p:cTn id="103" dur="3000"/>
                                        <p:tgtEl>
                                          <p:spTgt spid="144"/>
                                        </p:tgtEl>
                                        <p:attrNameLst>
                                          <p:attrName>ppt_y</p:attrName>
                                        </p:attrNameLst>
                                      </p:cBhvr>
                                      <p:tavLst>
                                        <p:tav tm="0">
                                          <p:val>
                                            <p:strVal val="ppt_y"/>
                                          </p:val>
                                        </p:tav>
                                        <p:tav tm="100000">
                                          <p:val>
                                            <p:strVal val="1+ppt_h/2"/>
                                          </p:val>
                                        </p:tav>
                                      </p:tavLst>
                                    </p:anim>
                                    <p:set>
                                      <p:cBhvr>
                                        <p:cTn id="104" dur="1" fill="hold">
                                          <p:stCondLst>
                                            <p:cond delay="2999"/>
                                          </p:stCondLst>
                                        </p:cTn>
                                        <p:tgtEl>
                                          <p:spTgt spid="144"/>
                                        </p:tgtEl>
                                        <p:attrNameLst>
                                          <p:attrName>style.visibility</p:attrName>
                                        </p:attrNameLst>
                                      </p:cBhvr>
                                      <p:to>
                                        <p:strVal val="hidden"/>
                                      </p:to>
                                    </p:set>
                                  </p:childTnLst>
                                </p:cTn>
                              </p:par>
                              <p:par>
                                <p:cTn id="105" presetID="2" presetClass="exit" presetSubtype="4" fill="hold" nodeType="withEffect">
                                  <p:stCondLst>
                                    <p:cond delay="0"/>
                                  </p:stCondLst>
                                  <p:childTnLst>
                                    <p:anim calcmode="lin" valueType="num">
                                      <p:cBhvr additive="base">
                                        <p:cTn id="106" dur="3000"/>
                                        <p:tgtEl>
                                          <p:spTgt spid="151"/>
                                        </p:tgtEl>
                                        <p:attrNameLst>
                                          <p:attrName>ppt_x</p:attrName>
                                        </p:attrNameLst>
                                      </p:cBhvr>
                                      <p:tavLst>
                                        <p:tav tm="0">
                                          <p:val>
                                            <p:strVal val="ppt_x"/>
                                          </p:val>
                                        </p:tav>
                                        <p:tav tm="100000">
                                          <p:val>
                                            <p:strVal val="ppt_x"/>
                                          </p:val>
                                        </p:tav>
                                      </p:tavLst>
                                    </p:anim>
                                    <p:anim calcmode="lin" valueType="num">
                                      <p:cBhvr additive="base">
                                        <p:cTn id="107" dur="3000"/>
                                        <p:tgtEl>
                                          <p:spTgt spid="151"/>
                                        </p:tgtEl>
                                        <p:attrNameLst>
                                          <p:attrName>ppt_y</p:attrName>
                                        </p:attrNameLst>
                                      </p:cBhvr>
                                      <p:tavLst>
                                        <p:tav tm="0">
                                          <p:val>
                                            <p:strVal val="ppt_y"/>
                                          </p:val>
                                        </p:tav>
                                        <p:tav tm="100000">
                                          <p:val>
                                            <p:strVal val="1+ppt_h/2"/>
                                          </p:val>
                                        </p:tav>
                                      </p:tavLst>
                                    </p:anim>
                                    <p:set>
                                      <p:cBhvr>
                                        <p:cTn id="108" dur="1" fill="hold">
                                          <p:stCondLst>
                                            <p:cond delay="2999"/>
                                          </p:stCondLst>
                                        </p:cTn>
                                        <p:tgtEl>
                                          <p:spTgt spid="151"/>
                                        </p:tgtEl>
                                        <p:attrNameLst>
                                          <p:attrName>style.visibility</p:attrName>
                                        </p:attrNameLst>
                                      </p:cBhvr>
                                      <p:to>
                                        <p:strVal val="hidden"/>
                                      </p:to>
                                    </p:set>
                                  </p:childTnLst>
                                </p:cTn>
                              </p:par>
                              <p:par>
                                <p:cTn id="109" presetID="2" presetClass="exit" presetSubtype="4" fill="hold" nodeType="withEffect">
                                  <p:stCondLst>
                                    <p:cond delay="0"/>
                                  </p:stCondLst>
                                  <p:childTnLst>
                                    <p:anim calcmode="lin" valueType="num">
                                      <p:cBhvr additive="base">
                                        <p:cTn id="110" dur="3000"/>
                                        <p:tgtEl>
                                          <p:spTgt spid="158"/>
                                        </p:tgtEl>
                                        <p:attrNameLst>
                                          <p:attrName>ppt_x</p:attrName>
                                        </p:attrNameLst>
                                      </p:cBhvr>
                                      <p:tavLst>
                                        <p:tav tm="0">
                                          <p:val>
                                            <p:strVal val="ppt_x"/>
                                          </p:val>
                                        </p:tav>
                                        <p:tav tm="100000">
                                          <p:val>
                                            <p:strVal val="ppt_x"/>
                                          </p:val>
                                        </p:tav>
                                      </p:tavLst>
                                    </p:anim>
                                    <p:anim calcmode="lin" valueType="num">
                                      <p:cBhvr additive="base">
                                        <p:cTn id="111" dur="3000"/>
                                        <p:tgtEl>
                                          <p:spTgt spid="158"/>
                                        </p:tgtEl>
                                        <p:attrNameLst>
                                          <p:attrName>ppt_y</p:attrName>
                                        </p:attrNameLst>
                                      </p:cBhvr>
                                      <p:tavLst>
                                        <p:tav tm="0">
                                          <p:val>
                                            <p:strVal val="ppt_y"/>
                                          </p:val>
                                        </p:tav>
                                        <p:tav tm="100000">
                                          <p:val>
                                            <p:strVal val="1+ppt_h/2"/>
                                          </p:val>
                                        </p:tav>
                                      </p:tavLst>
                                    </p:anim>
                                    <p:set>
                                      <p:cBhvr>
                                        <p:cTn id="112" dur="1" fill="hold">
                                          <p:stCondLst>
                                            <p:cond delay="2999"/>
                                          </p:stCondLst>
                                        </p:cTn>
                                        <p:tgtEl>
                                          <p:spTgt spid="158"/>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000"/>
                                        <p:tgtEl>
                                          <p:spTgt spid="102"/>
                                        </p:tgtEl>
                                        <p:attrNameLst>
                                          <p:attrName>ppt_w</p:attrName>
                                        </p:attrNameLst>
                                      </p:cBhvr>
                                      <p:tavLst>
                                        <p:tav tm="0">
                                          <p:val>
                                            <p:strVal val="ppt_w"/>
                                          </p:val>
                                        </p:tav>
                                        <p:tav tm="100000">
                                          <p:val>
                                            <p:strVal val="ppt_w"/>
                                          </p:val>
                                        </p:tav>
                                      </p:tavLst>
                                    </p:anim>
                                    <p:anim calcmode="lin" valueType="num">
                                      <p:cBhvr>
                                        <p:cTn id="115" dur="3000"/>
                                        <p:tgtEl>
                                          <p:spTgt spid="10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2999"/>
                                          </p:stCondLst>
                                        </p:cTn>
                                        <p:tgtEl>
                                          <p:spTgt spid="102"/>
                                        </p:tgtEl>
                                        <p:attrNameLst>
                                          <p:attrName>style.visibility</p:attrName>
                                        </p:attrNameLst>
                                      </p:cBhvr>
                                      <p:to>
                                        <p:strVal val="hidden"/>
                                      </p:to>
                                    </p:set>
                                  </p:childTnLst>
                                </p:cTn>
                              </p:par>
                              <p:par>
                                <p:cTn id="117" presetID="19" presetClass="exit" presetSubtype="5" fill="hold" nodeType="withEffect">
                                  <p:stCondLst>
                                    <p:cond delay="0"/>
                                  </p:stCondLst>
                                  <p:childTnLst>
                                    <p:anim calcmode="lin" valueType="num">
                                      <p:cBhvr>
                                        <p:cTn id="118" dur="3000"/>
                                        <p:tgtEl>
                                          <p:spTgt spid="109"/>
                                        </p:tgtEl>
                                        <p:attrNameLst>
                                          <p:attrName>ppt_w</p:attrName>
                                        </p:attrNameLst>
                                      </p:cBhvr>
                                      <p:tavLst>
                                        <p:tav tm="0">
                                          <p:val>
                                            <p:strVal val="ppt_w"/>
                                          </p:val>
                                        </p:tav>
                                        <p:tav tm="100000">
                                          <p:val>
                                            <p:strVal val="ppt_w"/>
                                          </p:val>
                                        </p:tav>
                                      </p:tavLst>
                                    </p:anim>
                                    <p:anim calcmode="lin" valueType="num">
                                      <p:cBhvr>
                                        <p:cTn id="119" dur="300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0" dur="1" fill="hold">
                                          <p:stCondLst>
                                            <p:cond delay="2999"/>
                                          </p:stCondLst>
                                        </p:cTn>
                                        <p:tgtEl>
                                          <p:spTgt spid="10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000"/>
                                        <p:tgtEl>
                                          <p:spTgt spid="116"/>
                                        </p:tgtEl>
                                        <p:attrNameLst>
                                          <p:attrName>ppt_w</p:attrName>
                                        </p:attrNameLst>
                                      </p:cBhvr>
                                      <p:tavLst>
                                        <p:tav tm="0">
                                          <p:val>
                                            <p:strVal val="ppt_w"/>
                                          </p:val>
                                        </p:tav>
                                        <p:tav tm="100000">
                                          <p:val>
                                            <p:strVal val="ppt_w"/>
                                          </p:val>
                                        </p:tav>
                                      </p:tavLst>
                                    </p:anim>
                                    <p:anim calcmode="lin" valueType="num">
                                      <p:cBhvr>
                                        <p:cTn id="123" dur="300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2999"/>
                                          </p:stCondLst>
                                        </p:cTn>
                                        <p:tgtEl>
                                          <p:spTgt spid="116"/>
                                        </p:tgtEl>
                                        <p:attrNameLst>
                                          <p:attrName>style.visibility</p:attrName>
                                        </p:attrNameLst>
                                      </p:cBhvr>
                                      <p:to>
                                        <p:strVal val="hidden"/>
                                      </p:to>
                                    </p:set>
                                  </p:childTnLst>
                                </p:cTn>
                              </p:par>
                              <p:par>
                                <p:cTn id="125" presetID="19" presetClass="exit" presetSubtype="5" fill="hold" nodeType="withEffect">
                                  <p:stCondLst>
                                    <p:cond delay="0"/>
                                  </p:stCondLst>
                                  <p:childTnLst>
                                    <p:anim calcmode="lin" valueType="num">
                                      <p:cBhvr>
                                        <p:cTn id="126" dur="3000"/>
                                        <p:tgtEl>
                                          <p:spTgt spid="123"/>
                                        </p:tgtEl>
                                        <p:attrNameLst>
                                          <p:attrName>ppt_w</p:attrName>
                                        </p:attrNameLst>
                                      </p:cBhvr>
                                      <p:tavLst>
                                        <p:tav tm="0">
                                          <p:val>
                                            <p:strVal val="ppt_w"/>
                                          </p:val>
                                        </p:tav>
                                        <p:tav tm="100000">
                                          <p:val>
                                            <p:strVal val="ppt_w"/>
                                          </p:val>
                                        </p:tav>
                                      </p:tavLst>
                                    </p:anim>
                                    <p:anim calcmode="lin" valueType="num">
                                      <p:cBhvr>
                                        <p:cTn id="127" dur="300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8" dur="1" fill="hold">
                                          <p:stCondLst>
                                            <p:cond delay="2999"/>
                                          </p:stCondLst>
                                        </p:cTn>
                                        <p:tgtEl>
                                          <p:spTgt spid="123"/>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000"/>
                                        <p:tgtEl>
                                          <p:spTgt spid="130"/>
                                        </p:tgtEl>
                                        <p:attrNameLst>
                                          <p:attrName>ppt_w</p:attrName>
                                        </p:attrNameLst>
                                      </p:cBhvr>
                                      <p:tavLst>
                                        <p:tav tm="0">
                                          <p:val>
                                            <p:strVal val="ppt_w"/>
                                          </p:val>
                                        </p:tav>
                                        <p:tav tm="100000">
                                          <p:val>
                                            <p:strVal val="ppt_w"/>
                                          </p:val>
                                        </p:tav>
                                      </p:tavLst>
                                    </p:anim>
                                    <p:anim calcmode="lin" valueType="num">
                                      <p:cBhvr>
                                        <p:cTn id="131" dur="300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2999"/>
                                          </p:stCondLst>
                                        </p:cTn>
                                        <p:tgtEl>
                                          <p:spTgt spid="130"/>
                                        </p:tgtEl>
                                        <p:attrNameLst>
                                          <p:attrName>style.visibility</p:attrName>
                                        </p:attrNameLst>
                                      </p:cBhvr>
                                      <p:to>
                                        <p:strVal val="hidden"/>
                                      </p:to>
                                    </p:set>
                                  </p:childTnLst>
                                </p:cTn>
                              </p:par>
                              <p:par>
                                <p:cTn id="133" presetID="19" presetClass="exit" presetSubtype="5" fill="hold" nodeType="withEffect">
                                  <p:stCondLst>
                                    <p:cond delay="0"/>
                                  </p:stCondLst>
                                  <p:childTnLst>
                                    <p:anim calcmode="lin" valueType="num">
                                      <p:cBhvr>
                                        <p:cTn id="134" dur="3000"/>
                                        <p:tgtEl>
                                          <p:spTgt spid="137"/>
                                        </p:tgtEl>
                                        <p:attrNameLst>
                                          <p:attrName>ppt_w</p:attrName>
                                        </p:attrNameLst>
                                      </p:cBhvr>
                                      <p:tavLst>
                                        <p:tav tm="0">
                                          <p:val>
                                            <p:strVal val="ppt_w"/>
                                          </p:val>
                                        </p:tav>
                                        <p:tav tm="100000">
                                          <p:val>
                                            <p:strVal val="ppt_w"/>
                                          </p:val>
                                        </p:tav>
                                      </p:tavLst>
                                    </p:anim>
                                    <p:anim calcmode="lin" valueType="num">
                                      <p:cBhvr>
                                        <p:cTn id="135" dur="300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137"/>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000"/>
                                        <p:tgtEl>
                                          <p:spTgt spid="144"/>
                                        </p:tgtEl>
                                        <p:attrNameLst>
                                          <p:attrName>ppt_w</p:attrName>
                                        </p:attrNameLst>
                                      </p:cBhvr>
                                      <p:tavLst>
                                        <p:tav tm="0">
                                          <p:val>
                                            <p:strVal val="ppt_w"/>
                                          </p:val>
                                        </p:tav>
                                        <p:tav tm="100000">
                                          <p:val>
                                            <p:strVal val="ppt_w"/>
                                          </p:val>
                                        </p:tav>
                                      </p:tavLst>
                                    </p:anim>
                                    <p:anim calcmode="lin" valueType="num">
                                      <p:cBhvr>
                                        <p:cTn id="139" dur="3000"/>
                                        <p:tgtEl>
                                          <p:spTgt spid="1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2999"/>
                                          </p:stCondLst>
                                        </p:cTn>
                                        <p:tgtEl>
                                          <p:spTgt spid="144"/>
                                        </p:tgtEl>
                                        <p:attrNameLst>
                                          <p:attrName>style.visibility</p:attrName>
                                        </p:attrNameLst>
                                      </p:cBhvr>
                                      <p:to>
                                        <p:strVal val="hidden"/>
                                      </p:to>
                                    </p:set>
                                  </p:childTnLst>
                                </p:cTn>
                              </p:par>
                              <p:par>
                                <p:cTn id="141" presetID="19" presetClass="exit" presetSubtype="5" fill="hold" nodeType="withEffect">
                                  <p:stCondLst>
                                    <p:cond delay="0"/>
                                  </p:stCondLst>
                                  <p:childTnLst>
                                    <p:anim calcmode="lin" valueType="num">
                                      <p:cBhvr>
                                        <p:cTn id="142" dur="3000"/>
                                        <p:tgtEl>
                                          <p:spTgt spid="151"/>
                                        </p:tgtEl>
                                        <p:attrNameLst>
                                          <p:attrName>ppt_w</p:attrName>
                                        </p:attrNameLst>
                                      </p:cBhvr>
                                      <p:tavLst>
                                        <p:tav tm="0">
                                          <p:val>
                                            <p:strVal val="ppt_w"/>
                                          </p:val>
                                        </p:tav>
                                        <p:tav tm="100000">
                                          <p:val>
                                            <p:strVal val="ppt_w"/>
                                          </p:val>
                                        </p:tav>
                                      </p:tavLst>
                                    </p:anim>
                                    <p:anim calcmode="lin" valueType="num">
                                      <p:cBhvr>
                                        <p:cTn id="143" dur="3000"/>
                                        <p:tgtEl>
                                          <p:spTgt spid="1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1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000"/>
                                        <p:tgtEl>
                                          <p:spTgt spid="158"/>
                                        </p:tgtEl>
                                        <p:attrNameLst>
                                          <p:attrName>ppt_w</p:attrName>
                                        </p:attrNameLst>
                                      </p:cBhvr>
                                      <p:tavLst>
                                        <p:tav tm="0">
                                          <p:val>
                                            <p:strVal val="ppt_w"/>
                                          </p:val>
                                        </p:tav>
                                        <p:tav tm="100000">
                                          <p:val>
                                            <p:strVal val="ppt_w"/>
                                          </p:val>
                                        </p:tav>
                                      </p:tavLst>
                                    </p:anim>
                                    <p:anim calcmode="lin" valueType="num">
                                      <p:cBhvr>
                                        <p:cTn id="147" dur="3000"/>
                                        <p:tgtEl>
                                          <p:spTgt spid="1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2999"/>
                                          </p:stCondLst>
                                        </p:cTn>
                                        <p:tgtEl>
                                          <p:spTgt spid="158"/>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65"/>
                                        </p:tgtEl>
                                        <p:attrNameLst>
                                          <p:attrName>style.visibility</p:attrName>
                                        </p:attrNameLst>
                                      </p:cBhvr>
                                      <p:to>
                                        <p:strVal val="visible"/>
                                      </p:to>
                                    </p:set>
                                    <p:anim calcmode="lin" valueType="num">
                                      <p:cBhvr>
                                        <p:cTn id="151" dur="3000" fill="hold"/>
                                        <p:tgtEl>
                                          <p:spTgt spid="165"/>
                                        </p:tgtEl>
                                        <p:attrNameLst>
                                          <p:attrName>ppt_w</p:attrName>
                                        </p:attrNameLst>
                                      </p:cBhvr>
                                      <p:tavLst>
                                        <p:tav tm="0">
                                          <p:val>
                                            <p:fltVal val="0"/>
                                          </p:val>
                                        </p:tav>
                                        <p:tav tm="100000">
                                          <p:val>
                                            <p:strVal val="#ppt_w"/>
                                          </p:val>
                                        </p:tav>
                                      </p:tavLst>
                                    </p:anim>
                                    <p:anim calcmode="lin" valueType="num">
                                      <p:cBhvr>
                                        <p:cTn id="152" dur="3000" fill="hold"/>
                                        <p:tgtEl>
                                          <p:spTgt spid="165"/>
                                        </p:tgtEl>
                                        <p:attrNameLst>
                                          <p:attrName>ppt_h</p:attrName>
                                        </p:attrNameLst>
                                      </p:cBhvr>
                                      <p:tavLst>
                                        <p:tav tm="0">
                                          <p:val>
                                            <p:fltVal val="0"/>
                                          </p:val>
                                        </p:tav>
                                        <p:tav tm="100000">
                                          <p:val>
                                            <p:strVal val="#ppt_h"/>
                                          </p:val>
                                        </p:tav>
                                      </p:tavLst>
                                    </p:anim>
                                    <p:anim calcmode="lin" valueType="num">
                                      <p:cBhvr>
                                        <p:cTn id="153" dur="3000" fill="hold"/>
                                        <p:tgtEl>
                                          <p:spTgt spid="165"/>
                                        </p:tgtEl>
                                        <p:attrNameLst>
                                          <p:attrName>ppt_x</p:attrName>
                                        </p:attrNameLst>
                                      </p:cBhvr>
                                      <p:tavLst>
                                        <p:tav tm="0">
                                          <p:val>
                                            <p:fltVal val="0.5"/>
                                          </p:val>
                                        </p:tav>
                                        <p:tav tm="100000">
                                          <p:val>
                                            <p:strVal val="#ppt_x"/>
                                          </p:val>
                                        </p:tav>
                                      </p:tavLst>
                                    </p:anim>
                                    <p:anim calcmode="lin" valueType="num">
                                      <p:cBhvr>
                                        <p:cTn id="154" dur="3000" fill="hold"/>
                                        <p:tgtEl>
                                          <p:spTgt spid="165"/>
                                        </p:tgtEl>
                                        <p:attrNameLst>
                                          <p:attrName>ppt_y</p:attrName>
                                        </p:attrNameLst>
                                      </p:cBhvr>
                                      <p:tavLst>
                                        <p:tav tm="0">
                                          <p:val>
                                            <p:fltVal val="0.5"/>
                                          </p:val>
                                        </p:tav>
                                        <p:tav tm="100000">
                                          <p:val>
                                            <p:strVal val="#ppt_y"/>
                                          </p:val>
                                        </p:tav>
                                      </p:tavLst>
                                    </p:anim>
                                  </p:childTnLst>
                                </p:cTn>
                              </p:par>
                              <p:par>
                                <p:cTn id="155" presetID="16" presetClass="entr" presetSubtype="42" fill="hold" nodeType="withEffect">
                                  <p:stCondLst>
                                    <p:cond delay="0"/>
                                  </p:stCondLst>
                                  <p:childTnLst>
                                    <p:set>
                                      <p:cBhvr>
                                        <p:cTn id="156" dur="1" fill="hold">
                                          <p:stCondLst>
                                            <p:cond delay="0"/>
                                          </p:stCondLst>
                                        </p:cTn>
                                        <p:tgtEl>
                                          <p:spTgt spid="165"/>
                                        </p:tgtEl>
                                        <p:attrNameLst>
                                          <p:attrName>style.visibility</p:attrName>
                                        </p:attrNameLst>
                                      </p:cBhvr>
                                      <p:to>
                                        <p:strVal val="visible"/>
                                      </p:to>
                                    </p:set>
                                    <p:animEffect transition="in" filter="barn(outHorizontal)">
                                      <p:cBhvr>
                                        <p:cTn id="157" dur="3000"/>
                                        <p:tgtEl>
                                          <p:spTgt spid="165"/>
                                        </p:tgtEl>
                                      </p:cBhvr>
                                    </p:animEffect>
                                  </p:childTnLst>
                                </p:cTn>
                              </p:par>
                              <p:par>
                                <p:cTn id="158" presetID="9" presetClass="emph" presetSubtype="0" nodeType="withEffect">
                                  <p:stCondLst>
                                    <p:cond delay="0"/>
                                  </p:stCondLst>
                                  <p:childTnLst>
                                    <p:set>
                                      <p:cBhvr rctx="PPT">
                                        <p:cTn id="159" dur="indefinite"/>
                                        <p:tgtEl>
                                          <p:spTgt spid="117"/>
                                        </p:tgtEl>
                                        <p:attrNameLst>
                                          <p:attrName>style.opacity</p:attrName>
                                        </p:attrNameLst>
                                      </p:cBhvr>
                                      <p:to>
                                        <p:strVal val="0"/>
                                      </p:to>
                                    </p:set>
                                    <p:animEffect filter="image" prLst="opacity: 0">
                                      <p:cBhvr rctx="IE">
                                        <p:cTn id="160" dur="indefinite"/>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1" name="270 Grupo"/>
          <p:cNvGrpSpPr/>
          <p:nvPr/>
        </p:nvGrpSpPr>
        <p:grpSpPr>
          <a:xfrm>
            <a:off x="7872" y="28317"/>
            <a:ext cx="9136128" cy="5143500"/>
            <a:chOff x="0" y="-6645274"/>
            <a:chExt cx="9136128" cy="5143500"/>
          </a:xfrm>
        </p:grpSpPr>
        <p:sp>
          <p:nvSpPr>
            <p:cNvPr id="272" name="271 Rectángulo"/>
            <p:cNvSpPr/>
            <p:nvPr/>
          </p:nvSpPr>
          <p:spPr>
            <a:xfrm flipH="1">
              <a:off x="4564128" y="-6645274"/>
              <a:ext cx="4572000" cy="5143500"/>
            </a:xfrm>
            <a:prstGeom prst="rect">
              <a:avLst/>
            </a:prstGeom>
            <a:gradFill>
              <a:gsLst>
                <a:gs pos="50449">
                  <a:srgbClr val="411141">
                    <a:lumMod val="38000"/>
                  </a:srgbClr>
                </a:gs>
                <a:gs pos="78000">
                  <a:schemeClr val="tx1"/>
                </a:gs>
                <a:gs pos="85000">
                  <a:schemeClr val="tx1">
                    <a:lumMod val="85000"/>
                  </a:schemeClr>
                </a:gs>
                <a:gs pos="35000">
                  <a:srgbClr val="D3D0D3"/>
                </a:gs>
                <a:gs pos="28000">
                  <a:schemeClr val="tx1">
                    <a:lumMod val="95000"/>
                  </a:schemeClr>
                </a:gs>
                <a:gs pos="100000">
                  <a:srgbClr val="642F04">
                    <a:lumMod val="0"/>
                  </a:srgbClr>
                </a:gs>
                <a:gs pos="98000">
                  <a:srgbClr val="34102C"/>
                </a:gs>
                <a:gs pos="63000">
                  <a:srgbClr val="250D20"/>
                </a:gs>
                <a:gs pos="10000">
                  <a:srgbClr val="4C1A5C">
                    <a:lumMod val="3800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Rectángulo"/>
            <p:cNvSpPr/>
            <p:nvPr/>
          </p:nvSpPr>
          <p:spPr>
            <a:xfrm>
              <a:off x="0" y="-6645274"/>
              <a:ext cx="4572000" cy="5143500"/>
            </a:xfrm>
            <a:prstGeom prst="rect">
              <a:avLst/>
            </a:prstGeom>
            <a:gradFill>
              <a:gsLst>
                <a:gs pos="50449">
                  <a:srgbClr val="411141">
                    <a:lumMod val="38000"/>
                  </a:srgbClr>
                </a:gs>
                <a:gs pos="78000">
                  <a:schemeClr val="tx1"/>
                </a:gs>
                <a:gs pos="85000">
                  <a:schemeClr val="tx1">
                    <a:lumMod val="85000"/>
                  </a:schemeClr>
                </a:gs>
                <a:gs pos="35000">
                  <a:srgbClr val="D3D0D3"/>
                </a:gs>
                <a:gs pos="28000">
                  <a:schemeClr val="tx1">
                    <a:lumMod val="95000"/>
                  </a:schemeClr>
                </a:gs>
                <a:gs pos="100000">
                  <a:srgbClr val="642F04">
                    <a:lumMod val="0"/>
                  </a:srgbClr>
                </a:gs>
                <a:gs pos="98000">
                  <a:srgbClr val="34102C"/>
                </a:gs>
                <a:gs pos="63000">
                  <a:srgbClr val="250D20"/>
                </a:gs>
                <a:gs pos="10000">
                  <a:srgbClr val="4C1A5C">
                    <a:lumMod val="3800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4" name="73 Imagen" descr="Diapositiva29"/>
          <p:cNvPicPr>
            <a:picLocks noGrp="1" noChangeAspect="1"/>
          </p:cNvPicPr>
          <p:nvPr isPhoto="1"/>
        </p:nvPicPr>
        <p:blipFill rotWithShape="1">
          <a:blip r:embed="rId2">
            <a:lum/>
            <a:extLst>
              <a:ext uri="{28A0092B-C50C-407E-A947-70E740481C1C}">
                <a14:useLocalDpi xmlns:a14="http://schemas.microsoft.com/office/drawing/2010/main" val="0"/>
              </a:ext>
            </a:extLst>
          </a:blip>
          <a:srcRect t="-98183" b="-2"/>
          <a:stretch/>
        </p:blipFill>
        <p:spPr>
          <a:xfrm>
            <a:off x="-11106" y="-5096741"/>
            <a:ext cx="9144000" cy="10240241"/>
          </a:xfrm>
          <a:prstGeom prst="rect">
            <a:avLst/>
          </a:prstGeom>
          <a:noFill/>
          <a:ln>
            <a:noFill/>
          </a:ln>
        </p:spPr>
      </p:pic>
      <p:grpSp>
        <p:nvGrpSpPr>
          <p:cNvPr id="4" name="3 Grupo"/>
          <p:cNvGrpSpPr/>
          <p:nvPr/>
        </p:nvGrpSpPr>
        <p:grpSpPr>
          <a:xfrm flipH="1">
            <a:off x="-566734" y="-74931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99190" y="-29554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332858" y="13650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764906" y="568555"/>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1196954" y="1000603"/>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629002" y="143265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2061050" y="1864699"/>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2493098" y="229674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925146" y="2728795"/>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3357194" y="3160843"/>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789242" y="359289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7703840" y="-80111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7236296" y="-34734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6804248" y="8470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6372200" y="516755"/>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5940152" y="948803"/>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5508104" y="138085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5076056" y="1812899"/>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4644008" y="224494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4211960" y="2676995"/>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3779912" y="3109043"/>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3347864" y="3541091"/>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2" name="71 Grupo"/>
          <p:cNvGrpSpPr/>
          <p:nvPr/>
        </p:nvGrpSpPr>
        <p:grpSpPr>
          <a:xfrm>
            <a:off x="-1862878" y="-1078474"/>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73" name="7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a:off x="-1395334" y="-62469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80" name="7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a:off x="-963286" y="-19264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83" name="8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531238" y="23939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86" name="8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a:off x="-99190" y="67144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89" name="8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1" name="90 Grupo"/>
          <p:cNvGrpSpPr/>
          <p:nvPr/>
        </p:nvGrpSpPr>
        <p:grpSpPr>
          <a:xfrm>
            <a:off x="332858" y="1103495"/>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92" name="9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a:off x="764906" y="1535543"/>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95" name="9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a:off x="1196954" y="1967591"/>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98" name="9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a:off x="1629002" y="239963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01" name="10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a:off x="2061050" y="283168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04" name="10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a:off x="2493098" y="3263735"/>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07" name="10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flipH="1">
            <a:off x="6407696" y="-1130274"/>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10" name="10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flipH="1">
            <a:off x="5940152" y="-67649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13" name="11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flipH="1">
            <a:off x="5508104" y="-24444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16" name="11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flipH="1">
            <a:off x="5076056" y="18759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19" name="11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flipH="1">
            <a:off x="4644008" y="61964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22" name="12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flipH="1">
            <a:off x="4211960" y="1051695"/>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25" name="12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flipH="1">
            <a:off x="3779912" y="1483743"/>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28" name="12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flipH="1">
            <a:off x="3347864" y="1915791"/>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31" name="13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flipH="1">
            <a:off x="2915816" y="2347839"/>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34" name="13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flipH="1">
            <a:off x="2483768" y="2779887"/>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37" name="13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flipH="1">
            <a:off x="2051720" y="3211935"/>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40" name="13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4" name="273 Grupo"/>
          <p:cNvGrpSpPr/>
          <p:nvPr/>
        </p:nvGrpSpPr>
        <p:grpSpPr>
          <a:xfrm flipH="1" flipV="1">
            <a:off x="-566734" y="-52540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75" name="2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flipH="1" flipV="1">
            <a:off x="-99190" y="-71630"/>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78" name="2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0" name="279 Grupo"/>
          <p:cNvGrpSpPr/>
          <p:nvPr/>
        </p:nvGrpSpPr>
        <p:grpSpPr>
          <a:xfrm flipH="1" flipV="1">
            <a:off x="332858" y="36041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81" name="2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2" name="2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flipH="1" flipV="1">
            <a:off x="764906" y="792466"/>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84" name="2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6" name="285 Grupo"/>
          <p:cNvGrpSpPr/>
          <p:nvPr/>
        </p:nvGrpSpPr>
        <p:grpSpPr>
          <a:xfrm flipH="1" flipV="1">
            <a:off x="1196954" y="1224514"/>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87" name="2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8" name="2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9" name="288 Grupo"/>
          <p:cNvGrpSpPr/>
          <p:nvPr/>
        </p:nvGrpSpPr>
        <p:grpSpPr>
          <a:xfrm flipH="1" flipV="1">
            <a:off x="1629002" y="1656562"/>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90" name="2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1" name="2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2" name="291 Grupo"/>
          <p:cNvGrpSpPr/>
          <p:nvPr/>
        </p:nvGrpSpPr>
        <p:grpSpPr>
          <a:xfrm flipH="1" flipV="1">
            <a:off x="2061050" y="2088610"/>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93" name="2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4" name="2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5" name="294 Grupo"/>
          <p:cNvGrpSpPr/>
          <p:nvPr/>
        </p:nvGrpSpPr>
        <p:grpSpPr>
          <a:xfrm flipH="1" flipV="1">
            <a:off x="2493098" y="252065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96" name="2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8" name="297 Grupo"/>
          <p:cNvGrpSpPr/>
          <p:nvPr/>
        </p:nvGrpSpPr>
        <p:grpSpPr>
          <a:xfrm flipH="1" flipV="1">
            <a:off x="2925146" y="2952706"/>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99" name="2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0" name="2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1" name="300 Grupo"/>
          <p:cNvGrpSpPr/>
          <p:nvPr/>
        </p:nvGrpSpPr>
        <p:grpSpPr>
          <a:xfrm flipH="1" flipV="1">
            <a:off x="3357194" y="3384754"/>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02" name="3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4" name="303 Grupo"/>
          <p:cNvGrpSpPr/>
          <p:nvPr/>
        </p:nvGrpSpPr>
        <p:grpSpPr>
          <a:xfrm flipH="1" flipV="1">
            <a:off x="3789242" y="3816802"/>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05" name="3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3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7" name="306 Grupo"/>
          <p:cNvGrpSpPr/>
          <p:nvPr/>
        </p:nvGrpSpPr>
        <p:grpSpPr>
          <a:xfrm flipV="1">
            <a:off x="7703840" y="-577207"/>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08" name="3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0" name="309 Grupo"/>
          <p:cNvGrpSpPr/>
          <p:nvPr/>
        </p:nvGrpSpPr>
        <p:grpSpPr>
          <a:xfrm flipV="1">
            <a:off x="7236296" y="-123430"/>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11" name="3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2" name="3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3" name="312 Grupo"/>
          <p:cNvGrpSpPr/>
          <p:nvPr/>
        </p:nvGrpSpPr>
        <p:grpSpPr>
          <a:xfrm flipV="1">
            <a:off x="6804248" y="30861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14" name="3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5" name="3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flipV="1">
            <a:off x="6372200" y="740666"/>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17" name="3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9" name="318 Grupo"/>
          <p:cNvGrpSpPr/>
          <p:nvPr/>
        </p:nvGrpSpPr>
        <p:grpSpPr>
          <a:xfrm flipV="1">
            <a:off x="5940152" y="1172714"/>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20" name="3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1" name="3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flipV="1">
            <a:off x="5508104" y="1604762"/>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23" name="3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5" name="324 Grupo"/>
          <p:cNvGrpSpPr/>
          <p:nvPr/>
        </p:nvGrpSpPr>
        <p:grpSpPr>
          <a:xfrm flipV="1">
            <a:off x="5076056" y="2036810"/>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26" name="3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3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flipV="1">
            <a:off x="4644008" y="2468858"/>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29" name="3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1" name="330 Grupo"/>
          <p:cNvGrpSpPr/>
          <p:nvPr/>
        </p:nvGrpSpPr>
        <p:grpSpPr>
          <a:xfrm flipV="1">
            <a:off x="4211960" y="2900906"/>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32" name="3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3" name="3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4" name="333 Grupo"/>
          <p:cNvGrpSpPr/>
          <p:nvPr/>
        </p:nvGrpSpPr>
        <p:grpSpPr>
          <a:xfrm flipV="1">
            <a:off x="3779912" y="3332954"/>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35" name="3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6" name="3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7" name="336 Grupo"/>
          <p:cNvGrpSpPr/>
          <p:nvPr/>
        </p:nvGrpSpPr>
        <p:grpSpPr>
          <a:xfrm flipV="1">
            <a:off x="3347864" y="3765002"/>
            <a:ext cx="2477369"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38" name="33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0" name="339 Grupo"/>
          <p:cNvGrpSpPr/>
          <p:nvPr/>
        </p:nvGrpSpPr>
        <p:grpSpPr>
          <a:xfrm flipV="1">
            <a:off x="-1862878" y="-854563"/>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41" name="34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3" name="342 Grupo"/>
          <p:cNvGrpSpPr/>
          <p:nvPr/>
        </p:nvGrpSpPr>
        <p:grpSpPr>
          <a:xfrm flipV="1">
            <a:off x="-1395334" y="-40078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44" name="34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5" name="34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6" name="345 Grupo"/>
          <p:cNvGrpSpPr/>
          <p:nvPr/>
        </p:nvGrpSpPr>
        <p:grpSpPr>
          <a:xfrm flipV="1">
            <a:off x="-963286" y="31262"/>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47" name="34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9" name="348 Grupo"/>
          <p:cNvGrpSpPr/>
          <p:nvPr/>
        </p:nvGrpSpPr>
        <p:grpSpPr>
          <a:xfrm flipV="1">
            <a:off x="-531238" y="463310"/>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50" name="34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1" name="35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2" name="351 Grupo"/>
          <p:cNvGrpSpPr/>
          <p:nvPr/>
        </p:nvGrpSpPr>
        <p:grpSpPr>
          <a:xfrm flipV="1">
            <a:off x="-99190" y="895358"/>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53" name="35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5" name="354 Grupo"/>
          <p:cNvGrpSpPr/>
          <p:nvPr/>
        </p:nvGrpSpPr>
        <p:grpSpPr>
          <a:xfrm flipV="1">
            <a:off x="332858" y="132740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56" name="35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7" name="35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8" name="357 Grupo"/>
          <p:cNvGrpSpPr/>
          <p:nvPr/>
        </p:nvGrpSpPr>
        <p:grpSpPr>
          <a:xfrm flipV="1">
            <a:off x="764906" y="1759454"/>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59" name="35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35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1" name="360 Grupo"/>
          <p:cNvGrpSpPr/>
          <p:nvPr/>
        </p:nvGrpSpPr>
        <p:grpSpPr>
          <a:xfrm flipV="1">
            <a:off x="1196954" y="2191502"/>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62" name="36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3" name="36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4" name="363 Grupo"/>
          <p:cNvGrpSpPr/>
          <p:nvPr/>
        </p:nvGrpSpPr>
        <p:grpSpPr>
          <a:xfrm flipV="1">
            <a:off x="1629002" y="2623550"/>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65" name="36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6" name="36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7" name="366 Grupo"/>
          <p:cNvGrpSpPr/>
          <p:nvPr/>
        </p:nvGrpSpPr>
        <p:grpSpPr>
          <a:xfrm flipV="1">
            <a:off x="2061050" y="3055598"/>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68" name="36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9" name="36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0" name="369 Grupo"/>
          <p:cNvGrpSpPr/>
          <p:nvPr/>
        </p:nvGrpSpPr>
        <p:grpSpPr>
          <a:xfrm flipV="1">
            <a:off x="2493098" y="348764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71" name="37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2" name="37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3" name="372 Grupo"/>
          <p:cNvGrpSpPr/>
          <p:nvPr/>
        </p:nvGrpSpPr>
        <p:grpSpPr>
          <a:xfrm flipH="1" flipV="1">
            <a:off x="6407696" y="-906363"/>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74" name="37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5" name="37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6" name="375 Grupo"/>
          <p:cNvGrpSpPr/>
          <p:nvPr/>
        </p:nvGrpSpPr>
        <p:grpSpPr>
          <a:xfrm flipH="1" flipV="1">
            <a:off x="5940152" y="-45258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77" name="37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8" name="37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9" name="378 Grupo"/>
          <p:cNvGrpSpPr/>
          <p:nvPr/>
        </p:nvGrpSpPr>
        <p:grpSpPr>
          <a:xfrm flipH="1" flipV="1">
            <a:off x="5508104" y="-20538"/>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80" name="37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1" name="38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flipH="1" flipV="1">
            <a:off x="5076056" y="411510"/>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83" name="38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5" name="384 Grupo"/>
          <p:cNvGrpSpPr/>
          <p:nvPr/>
        </p:nvGrpSpPr>
        <p:grpSpPr>
          <a:xfrm flipH="1" flipV="1">
            <a:off x="4644008" y="843558"/>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86" name="38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7" name="38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flipH="1" flipV="1">
            <a:off x="4211960" y="127560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89" name="38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1" name="390 Grupo"/>
          <p:cNvGrpSpPr/>
          <p:nvPr/>
        </p:nvGrpSpPr>
        <p:grpSpPr>
          <a:xfrm flipH="1" flipV="1">
            <a:off x="3779912" y="1707654"/>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92" name="39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3" name="39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flipH="1" flipV="1">
            <a:off x="3347864" y="2139702"/>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95" name="39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7" name="396 Grupo"/>
          <p:cNvGrpSpPr/>
          <p:nvPr/>
        </p:nvGrpSpPr>
        <p:grpSpPr>
          <a:xfrm flipH="1" flipV="1">
            <a:off x="2915816" y="2571750"/>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98" name="39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9" name="39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0" name="399 Grupo"/>
          <p:cNvGrpSpPr/>
          <p:nvPr/>
        </p:nvGrpSpPr>
        <p:grpSpPr>
          <a:xfrm flipH="1" flipV="1">
            <a:off x="2483768" y="3003798"/>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01" name="40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2" name="40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3" name="402 Grupo"/>
          <p:cNvGrpSpPr/>
          <p:nvPr/>
        </p:nvGrpSpPr>
        <p:grpSpPr>
          <a:xfrm flipH="1" flipV="1">
            <a:off x="2051720" y="3435846"/>
            <a:ext cx="4645024" cy="1899262"/>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04" name="40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5" name="40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7" name="406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28800" y="-1100658"/>
            <a:ext cx="13969552" cy="6943700"/>
          </a:xfrm>
          <a:prstGeom prst="rect">
            <a:avLst/>
          </a:prstGeom>
        </p:spPr>
      </p:pic>
    </p:spTree>
    <p:extLst>
      <p:ext uri="{BB962C8B-B14F-4D97-AF65-F5344CB8AC3E}">
        <p14:creationId xmlns:p14="http://schemas.microsoft.com/office/powerpoint/2010/main" val="1698392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3" presetClass="entr" presetSubtype="16"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Effect transition="in" filter="plus(in)">
                                      <p:cBhvr>
                                        <p:cTn id="227" dur="7000"/>
                                        <p:tgtEl>
                                          <p:spTgt spid="4"/>
                                        </p:tgtEl>
                                      </p:cBhvr>
                                    </p:animEffect>
                                  </p:childTnLst>
                                </p:cTn>
                              </p:par>
                              <p:par>
                                <p:cTn id="228" presetID="13" presetClass="entr" presetSubtype="16" fill="hold" nodeType="withEffect">
                                  <p:stCondLst>
                                    <p:cond delay="0"/>
                                  </p:stCondLst>
                                  <p:childTnLst>
                                    <p:set>
                                      <p:cBhvr>
                                        <p:cTn id="229" dur="1" fill="hold">
                                          <p:stCondLst>
                                            <p:cond delay="0"/>
                                          </p:stCondLst>
                                        </p:cTn>
                                        <p:tgtEl>
                                          <p:spTgt spid="8"/>
                                        </p:tgtEl>
                                        <p:attrNameLst>
                                          <p:attrName>style.visibility</p:attrName>
                                        </p:attrNameLst>
                                      </p:cBhvr>
                                      <p:to>
                                        <p:strVal val="visible"/>
                                      </p:to>
                                    </p:set>
                                    <p:animEffect transition="in" filter="plus(in)">
                                      <p:cBhvr>
                                        <p:cTn id="230" dur="7000"/>
                                        <p:tgtEl>
                                          <p:spTgt spid="8"/>
                                        </p:tgtEl>
                                      </p:cBhvr>
                                    </p:animEffect>
                                  </p:childTnLst>
                                </p:cTn>
                              </p:par>
                              <p:par>
                                <p:cTn id="231" presetID="13" presetClass="entr" presetSubtype="16" fill="hold" nodeType="withEffect">
                                  <p:stCondLst>
                                    <p:cond delay="0"/>
                                  </p:stCondLst>
                                  <p:childTnLst>
                                    <p:set>
                                      <p:cBhvr>
                                        <p:cTn id="232" dur="1" fill="hold">
                                          <p:stCondLst>
                                            <p:cond delay="0"/>
                                          </p:stCondLst>
                                        </p:cTn>
                                        <p:tgtEl>
                                          <p:spTgt spid="11"/>
                                        </p:tgtEl>
                                        <p:attrNameLst>
                                          <p:attrName>style.visibility</p:attrName>
                                        </p:attrNameLst>
                                      </p:cBhvr>
                                      <p:to>
                                        <p:strVal val="visible"/>
                                      </p:to>
                                    </p:set>
                                    <p:animEffect transition="in" filter="plus(in)">
                                      <p:cBhvr>
                                        <p:cTn id="233" dur="7000"/>
                                        <p:tgtEl>
                                          <p:spTgt spid="11"/>
                                        </p:tgtEl>
                                      </p:cBhvr>
                                    </p:animEffect>
                                  </p:childTnLst>
                                </p:cTn>
                              </p:par>
                              <p:par>
                                <p:cTn id="234" presetID="13" presetClass="entr" presetSubtype="16" fill="hold" nodeType="withEffect">
                                  <p:stCondLst>
                                    <p:cond delay="0"/>
                                  </p:stCondLst>
                                  <p:childTnLst>
                                    <p:set>
                                      <p:cBhvr>
                                        <p:cTn id="235" dur="1" fill="hold">
                                          <p:stCondLst>
                                            <p:cond delay="0"/>
                                          </p:stCondLst>
                                        </p:cTn>
                                        <p:tgtEl>
                                          <p:spTgt spid="14"/>
                                        </p:tgtEl>
                                        <p:attrNameLst>
                                          <p:attrName>style.visibility</p:attrName>
                                        </p:attrNameLst>
                                      </p:cBhvr>
                                      <p:to>
                                        <p:strVal val="visible"/>
                                      </p:to>
                                    </p:set>
                                    <p:animEffect transition="in" filter="plus(in)">
                                      <p:cBhvr>
                                        <p:cTn id="236" dur="7000"/>
                                        <p:tgtEl>
                                          <p:spTgt spid="14"/>
                                        </p:tgtEl>
                                      </p:cBhvr>
                                    </p:animEffect>
                                  </p:childTnLst>
                                </p:cTn>
                              </p:par>
                              <p:par>
                                <p:cTn id="237" presetID="13" presetClass="entr" presetSubtype="16" fill="hold" nodeType="withEffect">
                                  <p:stCondLst>
                                    <p:cond delay="0"/>
                                  </p:stCondLst>
                                  <p:childTnLst>
                                    <p:set>
                                      <p:cBhvr>
                                        <p:cTn id="238" dur="1" fill="hold">
                                          <p:stCondLst>
                                            <p:cond delay="0"/>
                                          </p:stCondLst>
                                        </p:cTn>
                                        <p:tgtEl>
                                          <p:spTgt spid="17"/>
                                        </p:tgtEl>
                                        <p:attrNameLst>
                                          <p:attrName>style.visibility</p:attrName>
                                        </p:attrNameLst>
                                      </p:cBhvr>
                                      <p:to>
                                        <p:strVal val="visible"/>
                                      </p:to>
                                    </p:set>
                                    <p:animEffect transition="in" filter="plus(in)">
                                      <p:cBhvr>
                                        <p:cTn id="239" dur="7000"/>
                                        <p:tgtEl>
                                          <p:spTgt spid="17"/>
                                        </p:tgtEl>
                                      </p:cBhvr>
                                    </p:animEffect>
                                  </p:childTnLst>
                                </p:cTn>
                              </p:par>
                              <p:par>
                                <p:cTn id="240" presetID="13" presetClass="entr" presetSubtype="16" fill="hold" nodeType="withEffect">
                                  <p:stCondLst>
                                    <p:cond delay="0"/>
                                  </p:stCondLst>
                                  <p:childTnLst>
                                    <p:set>
                                      <p:cBhvr>
                                        <p:cTn id="241" dur="1" fill="hold">
                                          <p:stCondLst>
                                            <p:cond delay="0"/>
                                          </p:stCondLst>
                                        </p:cTn>
                                        <p:tgtEl>
                                          <p:spTgt spid="20"/>
                                        </p:tgtEl>
                                        <p:attrNameLst>
                                          <p:attrName>style.visibility</p:attrName>
                                        </p:attrNameLst>
                                      </p:cBhvr>
                                      <p:to>
                                        <p:strVal val="visible"/>
                                      </p:to>
                                    </p:set>
                                    <p:animEffect transition="in" filter="plus(in)">
                                      <p:cBhvr>
                                        <p:cTn id="242" dur="7000"/>
                                        <p:tgtEl>
                                          <p:spTgt spid="20"/>
                                        </p:tgtEl>
                                      </p:cBhvr>
                                    </p:animEffect>
                                  </p:childTnLst>
                                </p:cTn>
                              </p:par>
                              <p:par>
                                <p:cTn id="243" presetID="13" presetClass="entr" presetSubtype="16" fill="hold" nodeType="withEffect">
                                  <p:stCondLst>
                                    <p:cond delay="0"/>
                                  </p:stCondLst>
                                  <p:childTnLst>
                                    <p:set>
                                      <p:cBhvr>
                                        <p:cTn id="244" dur="1" fill="hold">
                                          <p:stCondLst>
                                            <p:cond delay="0"/>
                                          </p:stCondLst>
                                        </p:cTn>
                                        <p:tgtEl>
                                          <p:spTgt spid="23"/>
                                        </p:tgtEl>
                                        <p:attrNameLst>
                                          <p:attrName>style.visibility</p:attrName>
                                        </p:attrNameLst>
                                      </p:cBhvr>
                                      <p:to>
                                        <p:strVal val="visible"/>
                                      </p:to>
                                    </p:set>
                                    <p:animEffect transition="in" filter="plus(in)">
                                      <p:cBhvr>
                                        <p:cTn id="245" dur="7000"/>
                                        <p:tgtEl>
                                          <p:spTgt spid="23"/>
                                        </p:tgtEl>
                                      </p:cBhvr>
                                    </p:animEffect>
                                  </p:childTnLst>
                                </p:cTn>
                              </p:par>
                              <p:par>
                                <p:cTn id="246" presetID="13" presetClass="entr" presetSubtype="16" fill="hold" nodeType="withEffect">
                                  <p:stCondLst>
                                    <p:cond delay="0"/>
                                  </p:stCondLst>
                                  <p:childTnLst>
                                    <p:set>
                                      <p:cBhvr>
                                        <p:cTn id="247" dur="1" fill="hold">
                                          <p:stCondLst>
                                            <p:cond delay="0"/>
                                          </p:stCondLst>
                                        </p:cTn>
                                        <p:tgtEl>
                                          <p:spTgt spid="26"/>
                                        </p:tgtEl>
                                        <p:attrNameLst>
                                          <p:attrName>style.visibility</p:attrName>
                                        </p:attrNameLst>
                                      </p:cBhvr>
                                      <p:to>
                                        <p:strVal val="visible"/>
                                      </p:to>
                                    </p:set>
                                    <p:animEffect transition="in" filter="plus(in)">
                                      <p:cBhvr>
                                        <p:cTn id="248" dur="7000"/>
                                        <p:tgtEl>
                                          <p:spTgt spid="26"/>
                                        </p:tgtEl>
                                      </p:cBhvr>
                                    </p:animEffect>
                                  </p:childTnLst>
                                </p:cTn>
                              </p:par>
                              <p:par>
                                <p:cTn id="249" presetID="13" presetClass="entr" presetSubtype="16" fill="hold" nodeType="withEffect">
                                  <p:stCondLst>
                                    <p:cond delay="0"/>
                                  </p:stCondLst>
                                  <p:childTnLst>
                                    <p:set>
                                      <p:cBhvr>
                                        <p:cTn id="250" dur="1" fill="hold">
                                          <p:stCondLst>
                                            <p:cond delay="0"/>
                                          </p:stCondLst>
                                        </p:cTn>
                                        <p:tgtEl>
                                          <p:spTgt spid="29"/>
                                        </p:tgtEl>
                                        <p:attrNameLst>
                                          <p:attrName>style.visibility</p:attrName>
                                        </p:attrNameLst>
                                      </p:cBhvr>
                                      <p:to>
                                        <p:strVal val="visible"/>
                                      </p:to>
                                    </p:set>
                                    <p:animEffect transition="in" filter="plus(in)">
                                      <p:cBhvr>
                                        <p:cTn id="251" dur="7000"/>
                                        <p:tgtEl>
                                          <p:spTgt spid="29"/>
                                        </p:tgtEl>
                                      </p:cBhvr>
                                    </p:animEffect>
                                  </p:childTnLst>
                                </p:cTn>
                              </p:par>
                              <p:par>
                                <p:cTn id="252" presetID="13" presetClass="entr" presetSubtype="16" fill="hold" nodeType="withEffect">
                                  <p:stCondLst>
                                    <p:cond delay="0"/>
                                  </p:stCondLst>
                                  <p:childTnLst>
                                    <p:set>
                                      <p:cBhvr>
                                        <p:cTn id="253" dur="1" fill="hold">
                                          <p:stCondLst>
                                            <p:cond delay="0"/>
                                          </p:stCondLst>
                                        </p:cTn>
                                        <p:tgtEl>
                                          <p:spTgt spid="32"/>
                                        </p:tgtEl>
                                        <p:attrNameLst>
                                          <p:attrName>style.visibility</p:attrName>
                                        </p:attrNameLst>
                                      </p:cBhvr>
                                      <p:to>
                                        <p:strVal val="visible"/>
                                      </p:to>
                                    </p:set>
                                    <p:animEffect transition="in" filter="plus(in)">
                                      <p:cBhvr>
                                        <p:cTn id="254" dur="7000"/>
                                        <p:tgtEl>
                                          <p:spTgt spid="32"/>
                                        </p:tgtEl>
                                      </p:cBhvr>
                                    </p:animEffect>
                                  </p:childTnLst>
                                </p:cTn>
                              </p:par>
                              <p:par>
                                <p:cTn id="255" presetID="13" presetClass="entr" presetSubtype="16" fill="hold" nodeType="withEffect">
                                  <p:stCondLst>
                                    <p:cond delay="0"/>
                                  </p:stCondLst>
                                  <p:childTnLst>
                                    <p:set>
                                      <p:cBhvr>
                                        <p:cTn id="256" dur="1" fill="hold">
                                          <p:stCondLst>
                                            <p:cond delay="0"/>
                                          </p:stCondLst>
                                        </p:cTn>
                                        <p:tgtEl>
                                          <p:spTgt spid="35"/>
                                        </p:tgtEl>
                                        <p:attrNameLst>
                                          <p:attrName>style.visibility</p:attrName>
                                        </p:attrNameLst>
                                      </p:cBhvr>
                                      <p:to>
                                        <p:strVal val="visible"/>
                                      </p:to>
                                    </p:set>
                                    <p:animEffect transition="in" filter="plus(in)">
                                      <p:cBhvr>
                                        <p:cTn id="257" dur="7000"/>
                                        <p:tgtEl>
                                          <p:spTgt spid="35"/>
                                        </p:tgtEl>
                                      </p:cBhvr>
                                    </p:animEffect>
                                  </p:childTnLst>
                                </p:cTn>
                              </p:par>
                              <p:par>
                                <p:cTn id="258" presetID="13" presetClass="entr" presetSubtype="16" fill="hold" nodeType="withEffect">
                                  <p:stCondLst>
                                    <p:cond delay="0"/>
                                  </p:stCondLst>
                                  <p:childTnLst>
                                    <p:set>
                                      <p:cBhvr>
                                        <p:cTn id="259" dur="1" fill="hold">
                                          <p:stCondLst>
                                            <p:cond delay="0"/>
                                          </p:stCondLst>
                                        </p:cTn>
                                        <p:tgtEl>
                                          <p:spTgt spid="68"/>
                                        </p:tgtEl>
                                        <p:attrNameLst>
                                          <p:attrName>style.visibility</p:attrName>
                                        </p:attrNameLst>
                                      </p:cBhvr>
                                      <p:to>
                                        <p:strVal val="visible"/>
                                      </p:to>
                                    </p:set>
                                    <p:animEffect transition="in" filter="plus(in)">
                                      <p:cBhvr>
                                        <p:cTn id="260" dur="7000"/>
                                        <p:tgtEl>
                                          <p:spTgt spid="68"/>
                                        </p:tgtEl>
                                      </p:cBhvr>
                                    </p:animEffect>
                                  </p:childTnLst>
                                </p:cTn>
                              </p:par>
                              <p:par>
                                <p:cTn id="261" presetID="13" presetClass="entr" presetSubtype="16" fill="hold" nodeType="withEffect">
                                  <p:stCondLst>
                                    <p:cond delay="0"/>
                                  </p:stCondLst>
                                  <p:childTnLst>
                                    <p:set>
                                      <p:cBhvr>
                                        <p:cTn id="262" dur="1" fill="hold">
                                          <p:stCondLst>
                                            <p:cond delay="0"/>
                                          </p:stCondLst>
                                        </p:cTn>
                                        <p:tgtEl>
                                          <p:spTgt spid="65"/>
                                        </p:tgtEl>
                                        <p:attrNameLst>
                                          <p:attrName>style.visibility</p:attrName>
                                        </p:attrNameLst>
                                      </p:cBhvr>
                                      <p:to>
                                        <p:strVal val="visible"/>
                                      </p:to>
                                    </p:set>
                                    <p:animEffect transition="in" filter="plus(in)">
                                      <p:cBhvr>
                                        <p:cTn id="263" dur="7000"/>
                                        <p:tgtEl>
                                          <p:spTgt spid="65"/>
                                        </p:tgtEl>
                                      </p:cBhvr>
                                    </p:animEffect>
                                  </p:childTnLst>
                                </p:cTn>
                              </p:par>
                              <p:par>
                                <p:cTn id="264" presetID="13" presetClass="entr" presetSubtype="16" fill="hold" nodeType="withEffect">
                                  <p:stCondLst>
                                    <p:cond delay="0"/>
                                  </p:stCondLst>
                                  <p:childTnLst>
                                    <p:set>
                                      <p:cBhvr>
                                        <p:cTn id="265" dur="1" fill="hold">
                                          <p:stCondLst>
                                            <p:cond delay="0"/>
                                          </p:stCondLst>
                                        </p:cTn>
                                        <p:tgtEl>
                                          <p:spTgt spid="62"/>
                                        </p:tgtEl>
                                        <p:attrNameLst>
                                          <p:attrName>style.visibility</p:attrName>
                                        </p:attrNameLst>
                                      </p:cBhvr>
                                      <p:to>
                                        <p:strVal val="visible"/>
                                      </p:to>
                                    </p:set>
                                    <p:animEffect transition="in" filter="plus(in)">
                                      <p:cBhvr>
                                        <p:cTn id="266" dur="7000"/>
                                        <p:tgtEl>
                                          <p:spTgt spid="62"/>
                                        </p:tgtEl>
                                      </p:cBhvr>
                                    </p:animEffect>
                                  </p:childTnLst>
                                </p:cTn>
                              </p:par>
                              <p:par>
                                <p:cTn id="267" presetID="13" presetClass="entr" presetSubtype="16" fill="hold" nodeType="withEffect">
                                  <p:stCondLst>
                                    <p:cond delay="0"/>
                                  </p:stCondLst>
                                  <p:childTnLst>
                                    <p:set>
                                      <p:cBhvr>
                                        <p:cTn id="268" dur="1" fill="hold">
                                          <p:stCondLst>
                                            <p:cond delay="0"/>
                                          </p:stCondLst>
                                        </p:cTn>
                                        <p:tgtEl>
                                          <p:spTgt spid="59"/>
                                        </p:tgtEl>
                                        <p:attrNameLst>
                                          <p:attrName>style.visibility</p:attrName>
                                        </p:attrNameLst>
                                      </p:cBhvr>
                                      <p:to>
                                        <p:strVal val="visible"/>
                                      </p:to>
                                    </p:set>
                                    <p:animEffect transition="in" filter="plus(in)">
                                      <p:cBhvr>
                                        <p:cTn id="269" dur="7000"/>
                                        <p:tgtEl>
                                          <p:spTgt spid="59"/>
                                        </p:tgtEl>
                                      </p:cBhvr>
                                    </p:animEffect>
                                  </p:childTnLst>
                                </p:cTn>
                              </p:par>
                              <p:par>
                                <p:cTn id="270" presetID="13" presetClass="entr" presetSubtype="16" fill="hold" nodeType="withEffect">
                                  <p:stCondLst>
                                    <p:cond delay="0"/>
                                  </p:stCondLst>
                                  <p:childTnLst>
                                    <p:set>
                                      <p:cBhvr>
                                        <p:cTn id="271" dur="1" fill="hold">
                                          <p:stCondLst>
                                            <p:cond delay="0"/>
                                          </p:stCondLst>
                                        </p:cTn>
                                        <p:tgtEl>
                                          <p:spTgt spid="56"/>
                                        </p:tgtEl>
                                        <p:attrNameLst>
                                          <p:attrName>style.visibility</p:attrName>
                                        </p:attrNameLst>
                                      </p:cBhvr>
                                      <p:to>
                                        <p:strVal val="visible"/>
                                      </p:to>
                                    </p:set>
                                    <p:animEffect transition="in" filter="plus(in)">
                                      <p:cBhvr>
                                        <p:cTn id="272" dur="7000"/>
                                        <p:tgtEl>
                                          <p:spTgt spid="56"/>
                                        </p:tgtEl>
                                      </p:cBhvr>
                                    </p:animEffect>
                                  </p:childTnLst>
                                </p:cTn>
                              </p:par>
                              <p:par>
                                <p:cTn id="273" presetID="13" presetClass="entr" presetSubtype="16" fill="hold" nodeType="withEffect">
                                  <p:stCondLst>
                                    <p:cond delay="0"/>
                                  </p:stCondLst>
                                  <p:childTnLst>
                                    <p:set>
                                      <p:cBhvr>
                                        <p:cTn id="274" dur="1" fill="hold">
                                          <p:stCondLst>
                                            <p:cond delay="0"/>
                                          </p:stCondLst>
                                        </p:cTn>
                                        <p:tgtEl>
                                          <p:spTgt spid="53"/>
                                        </p:tgtEl>
                                        <p:attrNameLst>
                                          <p:attrName>style.visibility</p:attrName>
                                        </p:attrNameLst>
                                      </p:cBhvr>
                                      <p:to>
                                        <p:strVal val="visible"/>
                                      </p:to>
                                    </p:set>
                                    <p:animEffect transition="in" filter="plus(in)">
                                      <p:cBhvr>
                                        <p:cTn id="275" dur="7000"/>
                                        <p:tgtEl>
                                          <p:spTgt spid="53"/>
                                        </p:tgtEl>
                                      </p:cBhvr>
                                    </p:animEffect>
                                  </p:childTnLst>
                                </p:cTn>
                              </p:par>
                              <p:par>
                                <p:cTn id="276" presetID="13" presetClass="entr" presetSubtype="16" fill="hold" nodeType="withEffect">
                                  <p:stCondLst>
                                    <p:cond delay="0"/>
                                  </p:stCondLst>
                                  <p:childTnLst>
                                    <p:set>
                                      <p:cBhvr>
                                        <p:cTn id="277" dur="1" fill="hold">
                                          <p:stCondLst>
                                            <p:cond delay="0"/>
                                          </p:stCondLst>
                                        </p:cTn>
                                        <p:tgtEl>
                                          <p:spTgt spid="50"/>
                                        </p:tgtEl>
                                        <p:attrNameLst>
                                          <p:attrName>style.visibility</p:attrName>
                                        </p:attrNameLst>
                                      </p:cBhvr>
                                      <p:to>
                                        <p:strVal val="visible"/>
                                      </p:to>
                                    </p:set>
                                    <p:animEffect transition="in" filter="plus(in)">
                                      <p:cBhvr>
                                        <p:cTn id="278" dur="7000"/>
                                        <p:tgtEl>
                                          <p:spTgt spid="50"/>
                                        </p:tgtEl>
                                      </p:cBhvr>
                                    </p:animEffect>
                                  </p:childTnLst>
                                </p:cTn>
                              </p:par>
                              <p:par>
                                <p:cTn id="279" presetID="13" presetClass="entr" presetSubtype="16" fill="hold" nodeType="withEffect">
                                  <p:stCondLst>
                                    <p:cond delay="0"/>
                                  </p:stCondLst>
                                  <p:childTnLst>
                                    <p:set>
                                      <p:cBhvr>
                                        <p:cTn id="280" dur="1" fill="hold">
                                          <p:stCondLst>
                                            <p:cond delay="0"/>
                                          </p:stCondLst>
                                        </p:cTn>
                                        <p:tgtEl>
                                          <p:spTgt spid="47"/>
                                        </p:tgtEl>
                                        <p:attrNameLst>
                                          <p:attrName>style.visibility</p:attrName>
                                        </p:attrNameLst>
                                      </p:cBhvr>
                                      <p:to>
                                        <p:strVal val="visible"/>
                                      </p:to>
                                    </p:set>
                                    <p:animEffect transition="in" filter="plus(in)">
                                      <p:cBhvr>
                                        <p:cTn id="281" dur="7000"/>
                                        <p:tgtEl>
                                          <p:spTgt spid="47"/>
                                        </p:tgtEl>
                                      </p:cBhvr>
                                    </p:animEffect>
                                  </p:childTnLst>
                                </p:cTn>
                              </p:par>
                              <p:par>
                                <p:cTn id="282" presetID="13" presetClass="entr" presetSubtype="16" fill="hold" nodeType="withEffect">
                                  <p:stCondLst>
                                    <p:cond delay="0"/>
                                  </p:stCondLst>
                                  <p:childTnLst>
                                    <p:set>
                                      <p:cBhvr>
                                        <p:cTn id="283" dur="1" fill="hold">
                                          <p:stCondLst>
                                            <p:cond delay="0"/>
                                          </p:stCondLst>
                                        </p:cTn>
                                        <p:tgtEl>
                                          <p:spTgt spid="44"/>
                                        </p:tgtEl>
                                        <p:attrNameLst>
                                          <p:attrName>style.visibility</p:attrName>
                                        </p:attrNameLst>
                                      </p:cBhvr>
                                      <p:to>
                                        <p:strVal val="visible"/>
                                      </p:to>
                                    </p:set>
                                    <p:animEffect transition="in" filter="plus(in)">
                                      <p:cBhvr>
                                        <p:cTn id="284" dur="7000"/>
                                        <p:tgtEl>
                                          <p:spTgt spid="44"/>
                                        </p:tgtEl>
                                      </p:cBhvr>
                                    </p:animEffect>
                                  </p:childTnLst>
                                </p:cTn>
                              </p:par>
                              <p:par>
                                <p:cTn id="285" presetID="13" presetClass="entr" presetSubtype="16" fill="hold" nodeType="withEffect">
                                  <p:stCondLst>
                                    <p:cond delay="0"/>
                                  </p:stCondLst>
                                  <p:childTnLst>
                                    <p:set>
                                      <p:cBhvr>
                                        <p:cTn id="286" dur="1" fill="hold">
                                          <p:stCondLst>
                                            <p:cond delay="0"/>
                                          </p:stCondLst>
                                        </p:cTn>
                                        <p:tgtEl>
                                          <p:spTgt spid="41"/>
                                        </p:tgtEl>
                                        <p:attrNameLst>
                                          <p:attrName>style.visibility</p:attrName>
                                        </p:attrNameLst>
                                      </p:cBhvr>
                                      <p:to>
                                        <p:strVal val="visible"/>
                                      </p:to>
                                    </p:set>
                                    <p:animEffect transition="in" filter="plus(in)">
                                      <p:cBhvr>
                                        <p:cTn id="287" dur="7000"/>
                                        <p:tgtEl>
                                          <p:spTgt spid="41"/>
                                        </p:tgtEl>
                                      </p:cBhvr>
                                    </p:animEffect>
                                  </p:childTnLst>
                                </p:cTn>
                              </p:par>
                              <p:par>
                                <p:cTn id="288" presetID="13" presetClass="entr" presetSubtype="16" fill="hold" nodeType="withEffect">
                                  <p:stCondLst>
                                    <p:cond delay="0"/>
                                  </p:stCondLst>
                                  <p:childTnLst>
                                    <p:set>
                                      <p:cBhvr>
                                        <p:cTn id="289" dur="1" fill="hold">
                                          <p:stCondLst>
                                            <p:cond delay="0"/>
                                          </p:stCondLst>
                                        </p:cTn>
                                        <p:tgtEl>
                                          <p:spTgt spid="38"/>
                                        </p:tgtEl>
                                        <p:attrNameLst>
                                          <p:attrName>style.visibility</p:attrName>
                                        </p:attrNameLst>
                                      </p:cBhvr>
                                      <p:to>
                                        <p:strVal val="visible"/>
                                      </p:to>
                                    </p:set>
                                    <p:animEffect transition="in" filter="plus(in)">
                                      <p:cBhvr>
                                        <p:cTn id="290" dur="7000"/>
                                        <p:tgtEl>
                                          <p:spTgt spid="38"/>
                                        </p:tgtEl>
                                      </p:cBhvr>
                                    </p:animEffect>
                                  </p:childTnLst>
                                </p:cTn>
                              </p:par>
                              <p:par>
                                <p:cTn id="291" presetID="13" presetClass="entr" presetSubtype="16" fill="hold" nodeType="withEffect">
                                  <p:stCondLst>
                                    <p:cond delay="0"/>
                                  </p:stCondLst>
                                  <p:childTnLst>
                                    <p:set>
                                      <p:cBhvr>
                                        <p:cTn id="292" dur="1" fill="hold">
                                          <p:stCondLst>
                                            <p:cond delay="0"/>
                                          </p:stCondLst>
                                        </p:cTn>
                                        <p:tgtEl>
                                          <p:spTgt spid="4"/>
                                        </p:tgtEl>
                                        <p:attrNameLst>
                                          <p:attrName>style.visibility</p:attrName>
                                        </p:attrNameLst>
                                      </p:cBhvr>
                                      <p:to>
                                        <p:strVal val="visible"/>
                                      </p:to>
                                    </p:set>
                                    <p:animEffect transition="in" filter="plus(in)">
                                      <p:cBhvr>
                                        <p:cTn id="293" dur="5000"/>
                                        <p:tgtEl>
                                          <p:spTgt spid="4"/>
                                        </p:tgtEl>
                                      </p:cBhvr>
                                    </p:animEffect>
                                  </p:childTnLst>
                                </p:cTn>
                              </p:par>
                              <p:par>
                                <p:cTn id="294" presetID="13" presetClass="entr" presetSubtype="16" fill="hold" nodeType="withEffect">
                                  <p:stCondLst>
                                    <p:cond delay="0"/>
                                  </p:stCondLst>
                                  <p:childTnLst>
                                    <p:set>
                                      <p:cBhvr>
                                        <p:cTn id="295" dur="1" fill="hold">
                                          <p:stCondLst>
                                            <p:cond delay="0"/>
                                          </p:stCondLst>
                                        </p:cTn>
                                        <p:tgtEl>
                                          <p:spTgt spid="8"/>
                                        </p:tgtEl>
                                        <p:attrNameLst>
                                          <p:attrName>style.visibility</p:attrName>
                                        </p:attrNameLst>
                                      </p:cBhvr>
                                      <p:to>
                                        <p:strVal val="visible"/>
                                      </p:to>
                                    </p:set>
                                    <p:animEffect transition="in" filter="plus(in)">
                                      <p:cBhvr>
                                        <p:cTn id="296" dur="5000"/>
                                        <p:tgtEl>
                                          <p:spTgt spid="8"/>
                                        </p:tgtEl>
                                      </p:cBhvr>
                                    </p:animEffect>
                                  </p:childTnLst>
                                </p:cTn>
                              </p:par>
                              <p:par>
                                <p:cTn id="297" presetID="13" presetClass="entr" presetSubtype="16" fill="hold" nodeType="withEffect">
                                  <p:stCondLst>
                                    <p:cond delay="0"/>
                                  </p:stCondLst>
                                  <p:childTnLst>
                                    <p:set>
                                      <p:cBhvr>
                                        <p:cTn id="298" dur="1" fill="hold">
                                          <p:stCondLst>
                                            <p:cond delay="0"/>
                                          </p:stCondLst>
                                        </p:cTn>
                                        <p:tgtEl>
                                          <p:spTgt spid="11"/>
                                        </p:tgtEl>
                                        <p:attrNameLst>
                                          <p:attrName>style.visibility</p:attrName>
                                        </p:attrNameLst>
                                      </p:cBhvr>
                                      <p:to>
                                        <p:strVal val="visible"/>
                                      </p:to>
                                    </p:set>
                                    <p:animEffect transition="in" filter="plus(in)">
                                      <p:cBhvr>
                                        <p:cTn id="299" dur="5000"/>
                                        <p:tgtEl>
                                          <p:spTgt spid="11"/>
                                        </p:tgtEl>
                                      </p:cBhvr>
                                    </p:animEffect>
                                  </p:childTnLst>
                                </p:cTn>
                              </p:par>
                              <p:par>
                                <p:cTn id="300" presetID="13" presetClass="entr" presetSubtype="16" fill="hold" nodeType="withEffect">
                                  <p:stCondLst>
                                    <p:cond delay="0"/>
                                  </p:stCondLst>
                                  <p:childTnLst>
                                    <p:set>
                                      <p:cBhvr>
                                        <p:cTn id="301" dur="1" fill="hold">
                                          <p:stCondLst>
                                            <p:cond delay="0"/>
                                          </p:stCondLst>
                                        </p:cTn>
                                        <p:tgtEl>
                                          <p:spTgt spid="14"/>
                                        </p:tgtEl>
                                        <p:attrNameLst>
                                          <p:attrName>style.visibility</p:attrName>
                                        </p:attrNameLst>
                                      </p:cBhvr>
                                      <p:to>
                                        <p:strVal val="visible"/>
                                      </p:to>
                                    </p:set>
                                    <p:animEffect transition="in" filter="plus(in)">
                                      <p:cBhvr>
                                        <p:cTn id="302" dur="5000"/>
                                        <p:tgtEl>
                                          <p:spTgt spid="14"/>
                                        </p:tgtEl>
                                      </p:cBhvr>
                                    </p:animEffect>
                                  </p:childTnLst>
                                </p:cTn>
                              </p:par>
                              <p:par>
                                <p:cTn id="303" presetID="13" presetClass="entr" presetSubtype="16" fill="hold" nodeType="withEffect">
                                  <p:stCondLst>
                                    <p:cond delay="0"/>
                                  </p:stCondLst>
                                  <p:childTnLst>
                                    <p:set>
                                      <p:cBhvr>
                                        <p:cTn id="304" dur="1" fill="hold">
                                          <p:stCondLst>
                                            <p:cond delay="0"/>
                                          </p:stCondLst>
                                        </p:cTn>
                                        <p:tgtEl>
                                          <p:spTgt spid="17"/>
                                        </p:tgtEl>
                                        <p:attrNameLst>
                                          <p:attrName>style.visibility</p:attrName>
                                        </p:attrNameLst>
                                      </p:cBhvr>
                                      <p:to>
                                        <p:strVal val="visible"/>
                                      </p:to>
                                    </p:set>
                                    <p:animEffect transition="in" filter="plus(in)">
                                      <p:cBhvr>
                                        <p:cTn id="305" dur="5000"/>
                                        <p:tgtEl>
                                          <p:spTgt spid="17"/>
                                        </p:tgtEl>
                                      </p:cBhvr>
                                    </p:animEffect>
                                  </p:childTnLst>
                                </p:cTn>
                              </p:par>
                              <p:par>
                                <p:cTn id="306" presetID="13" presetClass="entr" presetSubtype="16" fill="hold" nodeType="withEffect">
                                  <p:stCondLst>
                                    <p:cond delay="0"/>
                                  </p:stCondLst>
                                  <p:childTnLst>
                                    <p:set>
                                      <p:cBhvr>
                                        <p:cTn id="307" dur="1" fill="hold">
                                          <p:stCondLst>
                                            <p:cond delay="0"/>
                                          </p:stCondLst>
                                        </p:cTn>
                                        <p:tgtEl>
                                          <p:spTgt spid="20"/>
                                        </p:tgtEl>
                                        <p:attrNameLst>
                                          <p:attrName>style.visibility</p:attrName>
                                        </p:attrNameLst>
                                      </p:cBhvr>
                                      <p:to>
                                        <p:strVal val="visible"/>
                                      </p:to>
                                    </p:set>
                                    <p:animEffect transition="in" filter="plus(in)">
                                      <p:cBhvr>
                                        <p:cTn id="308" dur="5000"/>
                                        <p:tgtEl>
                                          <p:spTgt spid="20"/>
                                        </p:tgtEl>
                                      </p:cBhvr>
                                    </p:animEffect>
                                  </p:childTnLst>
                                </p:cTn>
                              </p:par>
                              <p:par>
                                <p:cTn id="309" presetID="13" presetClass="entr" presetSubtype="16" fill="hold" nodeType="withEffect">
                                  <p:stCondLst>
                                    <p:cond delay="0"/>
                                  </p:stCondLst>
                                  <p:childTnLst>
                                    <p:set>
                                      <p:cBhvr>
                                        <p:cTn id="310" dur="1" fill="hold">
                                          <p:stCondLst>
                                            <p:cond delay="0"/>
                                          </p:stCondLst>
                                        </p:cTn>
                                        <p:tgtEl>
                                          <p:spTgt spid="23"/>
                                        </p:tgtEl>
                                        <p:attrNameLst>
                                          <p:attrName>style.visibility</p:attrName>
                                        </p:attrNameLst>
                                      </p:cBhvr>
                                      <p:to>
                                        <p:strVal val="visible"/>
                                      </p:to>
                                    </p:set>
                                    <p:animEffect transition="in" filter="plus(in)">
                                      <p:cBhvr>
                                        <p:cTn id="311" dur="5000"/>
                                        <p:tgtEl>
                                          <p:spTgt spid="23"/>
                                        </p:tgtEl>
                                      </p:cBhvr>
                                    </p:animEffect>
                                  </p:childTnLst>
                                </p:cTn>
                              </p:par>
                              <p:par>
                                <p:cTn id="312" presetID="13" presetClass="entr" presetSubtype="16" fill="hold" nodeType="withEffect">
                                  <p:stCondLst>
                                    <p:cond delay="0"/>
                                  </p:stCondLst>
                                  <p:childTnLst>
                                    <p:set>
                                      <p:cBhvr>
                                        <p:cTn id="313" dur="1" fill="hold">
                                          <p:stCondLst>
                                            <p:cond delay="0"/>
                                          </p:stCondLst>
                                        </p:cTn>
                                        <p:tgtEl>
                                          <p:spTgt spid="26"/>
                                        </p:tgtEl>
                                        <p:attrNameLst>
                                          <p:attrName>style.visibility</p:attrName>
                                        </p:attrNameLst>
                                      </p:cBhvr>
                                      <p:to>
                                        <p:strVal val="visible"/>
                                      </p:to>
                                    </p:set>
                                    <p:animEffect transition="in" filter="plus(in)">
                                      <p:cBhvr>
                                        <p:cTn id="314" dur="5000"/>
                                        <p:tgtEl>
                                          <p:spTgt spid="26"/>
                                        </p:tgtEl>
                                      </p:cBhvr>
                                    </p:animEffect>
                                  </p:childTnLst>
                                </p:cTn>
                              </p:par>
                              <p:par>
                                <p:cTn id="315" presetID="13" presetClass="entr" presetSubtype="16" fill="hold" nodeType="withEffect">
                                  <p:stCondLst>
                                    <p:cond delay="0"/>
                                  </p:stCondLst>
                                  <p:childTnLst>
                                    <p:set>
                                      <p:cBhvr>
                                        <p:cTn id="316" dur="1" fill="hold">
                                          <p:stCondLst>
                                            <p:cond delay="0"/>
                                          </p:stCondLst>
                                        </p:cTn>
                                        <p:tgtEl>
                                          <p:spTgt spid="29"/>
                                        </p:tgtEl>
                                        <p:attrNameLst>
                                          <p:attrName>style.visibility</p:attrName>
                                        </p:attrNameLst>
                                      </p:cBhvr>
                                      <p:to>
                                        <p:strVal val="visible"/>
                                      </p:to>
                                    </p:set>
                                    <p:animEffect transition="in" filter="plus(in)">
                                      <p:cBhvr>
                                        <p:cTn id="317" dur="5000"/>
                                        <p:tgtEl>
                                          <p:spTgt spid="29"/>
                                        </p:tgtEl>
                                      </p:cBhvr>
                                    </p:animEffect>
                                  </p:childTnLst>
                                </p:cTn>
                              </p:par>
                              <p:par>
                                <p:cTn id="318" presetID="13" presetClass="entr" presetSubtype="16" fill="hold" nodeType="withEffect">
                                  <p:stCondLst>
                                    <p:cond delay="0"/>
                                  </p:stCondLst>
                                  <p:childTnLst>
                                    <p:set>
                                      <p:cBhvr>
                                        <p:cTn id="319" dur="1" fill="hold">
                                          <p:stCondLst>
                                            <p:cond delay="0"/>
                                          </p:stCondLst>
                                        </p:cTn>
                                        <p:tgtEl>
                                          <p:spTgt spid="32"/>
                                        </p:tgtEl>
                                        <p:attrNameLst>
                                          <p:attrName>style.visibility</p:attrName>
                                        </p:attrNameLst>
                                      </p:cBhvr>
                                      <p:to>
                                        <p:strVal val="visible"/>
                                      </p:to>
                                    </p:set>
                                    <p:animEffect transition="in" filter="plus(in)">
                                      <p:cBhvr>
                                        <p:cTn id="320" dur="5000"/>
                                        <p:tgtEl>
                                          <p:spTgt spid="32"/>
                                        </p:tgtEl>
                                      </p:cBhvr>
                                    </p:animEffect>
                                  </p:childTnLst>
                                </p:cTn>
                              </p:par>
                              <p:par>
                                <p:cTn id="321" presetID="13" presetClass="entr" presetSubtype="16" fill="hold" nodeType="withEffect">
                                  <p:stCondLst>
                                    <p:cond delay="0"/>
                                  </p:stCondLst>
                                  <p:childTnLst>
                                    <p:set>
                                      <p:cBhvr>
                                        <p:cTn id="322" dur="1" fill="hold">
                                          <p:stCondLst>
                                            <p:cond delay="0"/>
                                          </p:stCondLst>
                                        </p:cTn>
                                        <p:tgtEl>
                                          <p:spTgt spid="35"/>
                                        </p:tgtEl>
                                        <p:attrNameLst>
                                          <p:attrName>style.visibility</p:attrName>
                                        </p:attrNameLst>
                                      </p:cBhvr>
                                      <p:to>
                                        <p:strVal val="visible"/>
                                      </p:to>
                                    </p:set>
                                    <p:animEffect transition="in" filter="plus(in)">
                                      <p:cBhvr>
                                        <p:cTn id="323" dur="5000"/>
                                        <p:tgtEl>
                                          <p:spTgt spid="35"/>
                                        </p:tgtEl>
                                      </p:cBhvr>
                                    </p:animEffect>
                                  </p:childTnLst>
                                </p:cTn>
                              </p:par>
                              <p:par>
                                <p:cTn id="324" presetID="13" presetClass="entr" presetSubtype="16" fill="hold" nodeType="withEffect">
                                  <p:stCondLst>
                                    <p:cond delay="0"/>
                                  </p:stCondLst>
                                  <p:childTnLst>
                                    <p:set>
                                      <p:cBhvr>
                                        <p:cTn id="325" dur="1" fill="hold">
                                          <p:stCondLst>
                                            <p:cond delay="0"/>
                                          </p:stCondLst>
                                        </p:cTn>
                                        <p:tgtEl>
                                          <p:spTgt spid="68"/>
                                        </p:tgtEl>
                                        <p:attrNameLst>
                                          <p:attrName>style.visibility</p:attrName>
                                        </p:attrNameLst>
                                      </p:cBhvr>
                                      <p:to>
                                        <p:strVal val="visible"/>
                                      </p:to>
                                    </p:set>
                                    <p:animEffect transition="in" filter="plus(in)">
                                      <p:cBhvr>
                                        <p:cTn id="326" dur="5000"/>
                                        <p:tgtEl>
                                          <p:spTgt spid="68"/>
                                        </p:tgtEl>
                                      </p:cBhvr>
                                    </p:animEffect>
                                  </p:childTnLst>
                                </p:cTn>
                              </p:par>
                              <p:par>
                                <p:cTn id="327" presetID="13" presetClass="entr" presetSubtype="16" fill="hold" nodeType="withEffect">
                                  <p:stCondLst>
                                    <p:cond delay="0"/>
                                  </p:stCondLst>
                                  <p:childTnLst>
                                    <p:set>
                                      <p:cBhvr>
                                        <p:cTn id="328" dur="1" fill="hold">
                                          <p:stCondLst>
                                            <p:cond delay="0"/>
                                          </p:stCondLst>
                                        </p:cTn>
                                        <p:tgtEl>
                                          <p:spTgt spid="65"/>
                                        </p:tgtEl>
                                        <p:attrNameLst>
                                          <p:attrName>style.visibility</p:attrName>
                                        </p:attrNameLst>
                                      </p:cBhvr>
                                      <p:to>
                                        <p:strVal val="visible"/>
                                      </p:to>
                                    </p:set>
                                    <p:animEffect transition="in" filter="plus(in)">
                                      <p:cBhvr>
                                        <p:cTn id="329" dur="5000"/>
                                        <p:tgtEl>
                                          <p:spTgt spid="65"/>
                                        </p:tgtEl>
                                      </p:cBhvr>
                                    </p:animEffect>
                                  </p:childTnLst>
                                </p:cTn>
                              </p:par>
                              <p:par>
                                <p:cTn id="330" presetID="13" presetClass="entr" presetSubtype="16" fill="hold" nodeType="withEffect">
                                  <p:stCondLst>
                                    <p:cond delay="0"/>
                                  </p:stCondLst>
                                  <p:childTnLst>
                                    <p:set>
                                      <p:cBhvr>
                                        <p:cTn id="331" dur="1" fill="hold">
                                          <p:stCondLst>
                                            <p:cond delay="0"/>
                                          </p:stCondLst>
                                        </p:cTn>
                                        <p:tgtEl>
                                          <p:spTgt spid="62"/>
                                        </p:tgtEl>
                                        <p:attrNameLst>
                                          <p:attrName>style.visibility</p:attrName>
                                        </p:attrNameLst>
                                      </p:cBhvr>
                                      <p:to>
                                        <p:strVal val="visible"/>
                                      </p:to>
                                    </p:set>
                                    <p:animEffect transition="in" filter="plus(in)">
                                      <p:cBhvr>
                                        <p:cTn id="332" dur="5000"/>
                                        <p:tgtEl>
                                          <p:spTgt spid="62"/>
                                        </p:tgtEl>
                                      </p:cBhvr>
                                    </p:animEffect>
                                  </p:childTnLst>
                                </p:cTn>
                              </p:par>
                              <p:par>
                                <p:cTn id="333" presetID="13" presetClass="entr" presetSubtype="16" fill="hold" nodeType="withEffect">
                                  <p:stCondLst>
                                    <p:cond delay="0"/>
                                  </p:stCondLst>
                                  <p:childTnLst>
                                    <p:set>
                                      <p:cBhvr>
                                        <p:cTn id="334" dur="1" fill="hold">
                                          <p:stCondLst>
                                            <p:cond delay="0"/>
                                          </p:stCondLst>
                                        </p:cTn>
                                        <p:tgtEl>
                                          <p:spTgt spid="59"/>
                                        </p:tgtEl>
                                        <p:attrNameLst>
                                          <p:attrName>style.visibility</p:attrName>
                                        </p:attrNameLst>
                                      </p:cBhvr>
                                      <p:to>
                                        <p:strVal val="visible"/>
                                      </p:to>
                                    </p:set>
                                    <p:animEffect transition="in" filter="plus(in)">
                                      <p:cBhvr>
                                        <p:cTn id="335" dur="5000"/>
                                        <p:tgtEl>
                                          <p:spTgt spid="59"/>
                                        </p:tgtEl>
                                      </p:cBhvr>
                                    </p:animEffect>
                                  </p:childTnLst>
                                </p:cTn>
                              </p:par>
                              <p:par>
                                <p:cTn id="336" presetID="13" presetClass="entr" presetSubtype="16" fill="hold" nodeType="withEffect">
                                  <p:stCondLst>
                                    <p:cond delay="0"/>
                                  </p:stCondLst>
                                  <p:childTnLst>
                                    <p:set>
                                      <p:cBhvr>
                                        <p:cTn id="337" dur="1" fill="hold">
                                          <p:stCondLst>
                                            <p:cond delay="0"/>
                                          </p:stCondLst>
                                        </p:cTn>
                                        <p:tgtEl>
                                          <p:spTgt spid="56"/>
                                        </p:tgtEl>
                                        <p:attrNameLst>
                                          <p:attrName>style.visibility</p:attrName>
                                        </p:attrNameLst>
                                      </p:cBhvr>
                                      <p:to>
                                        <p:strVal val="visible"/>
                                      </p:to>
                                    </p:set>
                                    <p:animEffect transition="in" filter="plus(in)">
                                      <p:cBhvr>
                                        <p:cTn id="338" dur="5000"/>
                                        <p:tgtEl>
                                          <p:spTgt spid="56"/>
                                        </p:tgtEl>
                                      </p:cBhvr>
                                    </p:animEffect>
                                  </p:childTnLst>
                                </p:cTn>
                              </p:par>
                              <p:par>
                                <p:cTn id="339" presetID="13" presetClass="entr" presetSubtype="16" fill="hold" nodeType="withEffect">
                                  <p:stCondLst>
                                    <p:cond delay="0"/>
                                  </p:stCondLst>
                                  <p:childTnLst>
                                    <p:set>
                                      <p:cBhvr>
                                        <p:cTn id="340" dur="1" fill="hold">
                                          <p:stCondLst>
                                            <p:cond delay="0"/>
                                          </p:stCondLst>
                                        </p:cTn>
                                        <p:tgtEl>
                                          <p:spTgt spid="53"/>
                                        </p:tgtEl>
                                        <p:attrNameLst>
                                          <p:attrName>style.visibility</p:attrName>
                                        </p:attrNameLst>
                                      </p:cBhvr>
                                      <p:to>
                                        <p:strVal val="visible"/>
                                      </p:to>
                                    </p:set>
                                    <p:animEffect transition="in" filter="plus(in)">
                                      <p:cBhvr>
                                        <p:cTn id="341" dur="5000"/>
                                        <p:tgtEl>
                                          <p:spTgt spid="53"/>
                                        </p:tgtEl>
                                      </p:cBhvr>
                                    </p:animEffect>
                                  </p:childTnLst>
                                </p:cTn>
                              </p:par>
                              <p:par>
                                <p:cTn id="342" presetID="13" presetClass="entr" presetSubtype="16" fill="hold" nodeType="withEffect">
                                  <p:stCondLst>
                                    <p:cond delay="0"/>
                                  </p:stCondLst>
                                  <p:childTnLst>
                                    <p:set>
                                      <p:cBhvr>
                                        <p:cTn id="343" dur="1" fill="hold">
                                          <p:stCondLst>
                                            <p:cond delay="0"/>
                                          </p:stCondLst>
                                        </p:cTn>
                                        <p:tgtEl>
                                          <p:spTgt spid="50"/>
                                        </p:tgtEl>
                                        <p:attrNameLst>
                                          <p:attrName>style.visibility</p:attrName>
                                        </p:attrNameLst>
                                      </p:cBhvr>
                                      <p:to>
                                        <p:strVal val="visible"/>
                                      </p:to>
                                    </p:set>
                                    <p:animEffect transition="in" filter="plus(in)">
                                      <p:cBhvr>
                                        <p:cTn id="344" dur="5000"/>
                                        <p:tgtEl>
                                          <p:spTgt spid="50"/>
                                        </p:tgtEl>
                                      </p:cBhvr>
                                    </p:animEffect>
                                  </p:childTnLst>
                                </p:cTn>
                              </p:par>
                              <p:par>
                                <p:cTn id="345" presetID="13" presetClass="entr" presetSubtype="16" fill="hold" nodeType="withEffect">
                                  <p:stCondLst>
                                    <p:cond delay="0"/>
                                  </p:stCondLst>
                                  <p:childTnLst>
                                    <p:set>
                                      <p:cBhvr>
                                        <p:cTn id="346" dur="1" fill="hold">
                                          <p:stCondLst>
                                            <p:cond delay="0"/>
                                          </p:stCondLst>
                                        </p:cTn>
                                        <p:tgtEl>
                                          <p:spTgt spid="47"/>
                                        </p:tgtEl>
                                        <p:attrNameLst>
                                          <p:attrName>style.visibility</p:attrName>
                                        </p:attrNameLst>
                                      </p:cBhvr>
                                      <p:to>
                                        <p:strVal val="visible"/>
                                      </p:to>
                                    </p:set>
                                    <p:animEffect transition="in" filter="plus(in)">
                                      <p:cBhvr>
                                        <p:cTn id="347" dur="5000"/>
                                        <p:tgtEl>
                                          <p:spTgt spid="47"/>
                                        </p:tgtEl>
                                      </p:cBhvr>
                                    </p:animEffect>
                                  </p:childTnLst>
                                </p:cTn>
                              </p:par>
                              <p:par>
                                <p:cTn id="348" presetID="13" presetClass="entr" presetSubtype="16" fill="hold" nodeType="withEffect">
                                  <p:stCondLst>
                                    <p:cond delay="0"/>
                                  </p:stCondLst>
                                  <p:childTnLst>
                                    <p:set>
                                      <p:cBhvr>
                                        <p:cTn id="349" dur="1" fill="hold">
                                          <p:stCondLst>
                                            <p:cond delay="0"/>
                                          </p:stCondLst>
                                        </p:cTn>
                                        <p:tgtEl>
                                          <p:spTgt spid="44"/>
                                        </p:tgtEl>
                                        <p:attrNameLst>
                                          <p:attrName>style.visibility</p:attrName>
                                        </p:attrNameLst>
                                      </p:cBhvr>
                                      <p:to>
                                        <p:strVal val="visible"/>
                                      </p:to>
                                    </p:set>
                                    <p:animEffect transition="in" filter="plus(in)">
                                      <p:cBhvr>
                                        <p:cTn id="350" dur="5000"/>
                                        <p:tgtEl>
                                          <p:spTgt spid="44"/>
                                        </p:tgtEl>
                                      </p:cBhvr>
                                    </p:animEffect>
                                  </p:childTnLst>
                                </p:cTn>
                              </p:par>
                              <p:par>
                                <p:cTn id="351" presetID="13" presetClass="entr" presetSubtype="16" fill="hold" nodeType="withEffect">
                                  <p:stCondLst>
                                    <p:cond delay="0"/>
                                  </p:stCondLst>
                                  <p:childTnLst>
                                    <p:set>
                                      <p:cBhvr>
                                        <p:cTn id="352" dur="1" fill="hold">
                                          <p:stCondLst>
                                            <p:cond delay="0"/>
                                          </p:stCondLst>
                                        </p:cTn>
                                        <p:tgtEl>
                                          <p:spTgt spid="41"/>
                                        </p:tgtEl>
                                        <p:attrNameLst>
                                          <p:attrName>style.visibility</p:attrName>
                                        </p:attrNameLst>
                                      </p:cBhvr>
                                      <p:to>
                                        <p:strVal val="visible"/>
                                      </p:to>
                                    </p:set>
                                    <p:animEffect transition="in" filter="plus(in)">
                                      <p:cBhvr>
                                        <p:cTn id="353" dur="5000"/>
                                        <p:tgtEl>
                                          <p:spTgt spid="41"/>
                                        </p:tgtEl>
                                      </p:cBhvr>
                                    </p:animEffect>
                                  </p:childTnLst>
                                </p:cTn>
                              </p:par>
                              <p:par>
                                <p:cTn id="354" presetID="13" presetClass="entr" presetSubtype="16" fill="hold" nodeType="withEffect">
                                  <p:stCondLst>
                                    <p:cond delay="0"/>
                                  </p:stCondLst>
                                  <p:childTnLst>
                                    <p:set>
                                      <p:cBhvr>
                                        <p:cTn id="355" dur="1" fill="hold">
                                          <p:stCondLst>
                                            <p:cond delay="0"/>
                                          </p:stCondLst>
                                        </p:cTn>
                                        <p:tgtEl>
                                          <p:spTgt spid="38"/>
                                        </p:tgtEl>
                                        <p:attrNameLst>
                                          <p:attrName>style.visibility</p:attrName>
                                        </p:attrNameLst>
                                      </p:cBhvr>
                                      <p:to>
                                        <p:strVal val="visible"/>
                                      </p:to>
                                    </p:set>
                                    <p:animEffect transition="in" filter="plus(in)">
                                      <p:cBhvr>
                                        <p:cTn id="356" dur="5000"/>
                                        <p:tgtEl>
                                          <p:spTgt spid="38"/>
                                        </p:tgtEl>
                                      </p:cBhvr>
                                    </p:animEffect>
                                  </p:childTnLst>
                                </p:cTn>
                              </p:par>
                              <p:par>
                                <p:cTn id="357" presetID="19" presetClass="entr" presetSubtype="5" fill="hold" nodeType="withEffect">
                                  <p:stCondLst>
                                    <p:cond delay="0"/>
                                  </p:stCondLst>
                                  <p:childTnLst>
                                    <p:set>
                                      <p:cBhvr>
                                        <p:cTn id="358" dur="1" fill="hold">
                                          <p:stCondLst>
                                            <p:cond delay="0"/>
                                          </p:stCondLst>
                                        </p:cTn>
                                        <p:tgtEl>
                                          <p:spTgt spid="72"/>
                                        </p:tgtEl>
                                        <p:attrNameLst>
                                          <p:attrName>style.visibility</p:attrName>
                                        </p:attrNameLst>
                                      </p:cBhvr>
                                      <p:to>
                                        <p:strVal val="visible"/>
                                      </p:to>
                                    </p:set>
                                    <p:anim calcmode="lin" valueType="num">
                                      <p:cBhvr>
                                        <p:cTn id="359" dur="4000" fill="hold"/>
                                        <p:tgtEl>
                                          <p:spTgt spid="72"/>
                                        </p:tgtEl>
                                        <p:attrNameLst>
                                          <p:attrName>ppt_w</p:attrName>
                                        </p:attrNameLst>
                                      </p:cBhvr>
                                      <p:tavLst>
                                        <p:tav tm="0">
                                          <p:val>
                                            <p:strVal val="#ppt_w"/>
                                          </p:val>
                                        </p:tav>
                                        <p:tav tm="100000">
                                          <p:val>
                                            <p:strVal val="#ppt_w"/>
                                          </p:val>
                                        </p:tav>
                                      </p:tavLst>
                                    </p:anim>
                                    <p:anim calcmode="lin" valueType="num">
                                      <p:cBhvr>
                                        <p:cTn id="360" dur="4000" fill="hold"/>
                                        <p:tgtEl>
                                          <p:spTgt spid="72"/>
                                        </p:tgtEl>
                                        <p:attrNameLst>
                                          <p:attrName>ppt_h</p:attrName>
                                        </p:attrNameLst>
                                      </p:cBhvr>
                                      <p:tavLst>
                                        <p:tav tm="0" fmla="#ppt_h*sin(2.5*pi*$)">
                                          <p:val>
                                            <p:fltVal val="0"/>
                                          </p:val>
                                        </p:tav>
                                        <p:tav tm="100000">
                                          <p:val>
                                            <p:fltVal val="1"/>
                                          </p:val>
                                        </p:tav>
                                      </p:tavLst>
                                    </p:anim>
                                  </p:childTnLst>
                                </p:cTn>
                              </p:par>
                              <p:par>
                                <p:cTn id="361" presetID="8" presetClass="emph" presetSubtype="0" repeatCount="indefinite" fill="hold" nodeType="withEffect">
                                  <p:stCondLst>
                                    <p:cond delay="0"/>
                                  </p:stCondLst>
                                  <p:childTnLst>
                                    <p:animRot by="21600000">
                                      <p:cBhvr>
                                        <p:cTn id="362" dur="4000" fill="hold"/>
                                        <p:tgtEl>
                                          <p:spTgt spid="72"/>
                                        </p:tgtEl>
                                        <p:attrNameLst>
                                          <p:attrName>r</p:attrName>
                                        </p:attrNameLst>
                                      </p:cBhvr>
                                    </p:animRot>
                                  </p:childTnLst>
                                </p:cTn>
                              </p:par>
                              <p:par>
                                <p:cTn id="363" presetID="2" presetClass="exit" presetSubtype="6" fill="hold" nodeType="withEffect">
                                  <p:stCondLst>
                                    <p:cond delay="0"/>
                                  </p:stCondLst>
                                  <p:childTnLst>
                                    <p:anim calcmode="lin" valueType="num">
                                      <p:cBhvr additive="base">
                                        <p:cTn id="364" dur="4000"/>
                                        <p:tgtEl>
                                          <p:spTgt spid="72"/>
                                        </p:tgtEl>
                                        <p:attrNameLst>
                                          <p:attrName>ppt_x</p:attrName>
                                        </p:attrNameLst>
                                      </p:cBhvr>
                                      <p:tavLst>
                                        <p:tav tm="0">
                                          <p:val>
                                            <p:strVal val="ppt_x"/>
                                          </p:val>
                                        </p:tav>
                                        <p:tav tm="100000">
                                          <p:val>
                                            <p:strVal val="1+ppt_w/2"/>
                                          </p:val>
                                        </p:tav>
                                      </p:tavLst>
                                    </p:anim>
                                    <p:anim calcmode="lin" valueType="num">
                                      <p:cBhvr additive="base">
                                        <p:cTn id="365" dur="4000"/>
                                        <p:tgtEl>
                                          <p:spTgt spid="72"/>
                                        </p:tgtEl>
                                        <p:attrNameLst>
                                          <p:attrName>ppt_y</p:attrName>
                                        </p:attrNameLst>
                                      </p:cBhvr>
                                      <p:tavLst>
                                        <p:tav tm="0">
                                          <p:val>
                                            <p:strVal val="ppt_y"/>
                                          </p:val>
                                        </p:tav>
                                        <p:tav tm="100000">
                                          <p:val>
                                            <p:strVal val="1+ppt_h/2"/>
                                          </p:val>
                                        </p:tav>
                                      </p:tavLst>
                                    </p:anim>
                                    <p:set>
                                      <p:cBhvr>
                                        <p:cTn id="366" dur="1" fill="hold">
                                          <p:stCondLst>
                                            <p:cond delay="3999"/>
                                          </p:stCondLst>
                                        </p:cTn>
                                        <p:tgtEl>
                                          <p:spTgt spid="72"/>
                                        </p:tgtEl>
                                        <p:attrNameLst>
                                          <p:attrName>style.visibility</p:attrName>
                                        </p:attrNameLst>
                                      </p:cBhvr>
                                      <p:to>
                                        <p:strVal val="hidden"/>
                                      </p:to>
                                    </p:set>
                                  </p:childTnLst>
                                </p:cTn>
                              </p:par>
                              <p:par>
                                <p:cTn id="367" presetID="19" presetClass="entr" presetSubtype="5" fill="hold" nodeType="withEffect">
                                  <p:stCondLst>
                                    <p:cond delay="0"/>
                                  </p:stCondLst>
                                  <p:childTnLst>
                                    <p:set>
                                      <p:cBhvr>
                                        <p:cTn id="368" dur="1" fill="hold">
                                          <p:stCondLst>
                                            <p:cond delay="0"/>
                                          </p:stCondLst>
                                        </p:cTn>
                                        <p:tgtEl>
                                          <p:spTgt spid="76"/>
                                        </p:tgtEl>
                                        <p:attrNameLst>
                                          <p:attrName>style.visibility</p:attrName>
                                        </p:attrNameLst>
                                      </p:cBhvr>
                                      <p:to>
                                        <p:strVal val="visible"/>
                                      </p:to>
                                    </p:set>
                                    <p:anim calcmode="lin" valueType="num">
                                      <p:cBhvr>
                                        <p:cTn id="369" dur="4000" fill="hold"/>
                                        <p:tgtEl>
                                          <p:spTgt spid="76"/>
                                        </p:tgtEl>
                                        <p:attrNameLst>
                                          <p:attrName>ppt_w</p:attrName>
                                        </p:attrNameLst>
                                      </p:cBhvr>
                                      <p:tavLst>
                                        <p:tav tm="0">
                                          <p:val>
                                            <p:strVal val="#ppt_w"/>
                                          </p:val>
                                        </p:tav>
                                        <p:tav tm="100000">
                                          <p:val>
                                            <p:strVal val="#ppt_w"/>
                                          </p:val>
                                        </p:tav>
                                      </p:tavLst>
                                    </p:anim>
                                    <p:anim calcmode="lin" valueType="num">
                                      <p:cBhvr>
                                        <p:cTn id="370" dur="4000" fill="hold"/>
                                        <p:tgtEl>
                                          <p:spTgt spid="76"/>
                                        </p:tgtEl>
                                        <p:attrNameLst>
                                          <p:attrName>ppt_h</p:attrName>
                                        </p:attrNameLst>
                                      </p:cBhvr>
                                      <p:tavLst>
                                        <p:tav tm="0" fmla="#ppt_h*sin(2.5*pi*$)">
                                          <p:val>
                                            <p:fltVal val="0"/>
                                          </p:val>
                                        </p:tav>
                                        <p:tav tm="100000">
                                          <p:val>
                                            <p:fltVal val="1"/>
                                          </p:val>
                                        </p:tav>
                                      </p:tavLst>
                                    </p:anim>
                                  </p:childTnLst>
                                </p:cTn>
                              </p:par>
                              <p:par>
                                <p:cTn id="371" presetID="8" presetClass="emph" presetSubtype="0" repeatCount="indefinite" fill="hold" nodeType="withEffect">
                                  <p:stCondLst>
                                    <p:cond delay="0"/>
                                  </p:stCondLst>
                                  <p:childTnLst>
                                    <p:animRot by="21600000">
                                      <p:cBhvr>
                                        <p:cTn id="372" dur="4000" fill="hold"/>
                                        <p:tgtEl>
                                          <p:spTgt spid="76"/>
                                        </p:tgtEl>
                                        <p:attrNameLst>
                                          <p:attrName>r</p:attrName>
                                        </p:attrNameLst>
                                      </p:cBhvr>
                                    </p:animRot>
                                  </p:childTnLst>
                                </p:cTn>
                              </p:par>
                              <p:par>
                                <p:cTn id="373" presetID="2" presetClass="exit" presetSubtype="6" fill="hold" nodeType="withEffect">
                                  <p:stCondLst>
                                    <p:cond delay="0"/>
                                  </p:stCondLst>
                                  <p:childTnLst>
                                    <p:anim calcmode="lin" valueType="num">
                                      <p:cBhvr additive="base">
                                        <p:cTn id="374" dur="4000"/>
                                        <p:tgtEl>
                                          <p:spTgt spid="76"/>
                                        </p:tgtEl>
                                        <p:attrNameLst>
                                          <p:attrName>ppt_x</p:attrName>
                                        </p:attrNameLst>
                                      </p:cBhvr>
                                      <p:tavLst>
                                        <p:tav tm="0">
                                          <p:val>
                                            <p:strVal val="ppt_x"/>
                                          </p:val>
                                        </p:tav>
                                        <p:tav tm="100000">
                                          <p:val>
                                            <p:strVal val="1+ppt_w/2"/>
                                          </p:val>
                                        </p:tav>
                                      </p:tavLst>
                                    </p:anim>
                                    <p:anim calcmode="lin" valueType="num">
                                      <p:cBhvr additive="base">
                                        <p:cTn id="375" dur="4000"/>
                                        <p:tgtEl>
                                          <p:spTgt spid="76"/>
                                        </p:tgtEl>
                                        <p:attrNameLst>
                                          <p:attrName>ppt_y</p:attrName>
                                        </p:attrNameLst>
                                      </p:cBhvr>
                                      <p:tavLst>
                                        <p:tav tm="0">
                                          <p:val>
                                            <p:strVal val="ppt_y"/>
                                          </p:val>
                                        </p:tav>
                                        <p:tav tm="100000">
                                          <p:val>
                                            <p:strVal val="1+ppt_h/2"/>
                                          </p:val>
                                        </p:tav>
                                      </p:tavLst>
                                    </p:anim>
                                    <p:set>
                                      <p:cBhvr>
                                        <p:cTn id="376" dur="1" fill="hold">
                                          <p:stCondLst>
                                            <p:cond delay="3999"/>
                                          </p:stCondLst>
                                        </p:cTn>
                                        <p:tgtEl>
                                          <p:spTgt spid="76"/>
                                        </p:tgtEl>
                                        <p:attrNameLst>
                                          <p:attrName>style.visibility</p:attrName>
                                        </p:attrNameLst>
                                      </p:cBhvr>
                                      <p:to>
                                        <p:strVal val="hidden"/>
                                      </p:to>
                                    </p:set>
                                  </p:childTnLst>
                                </p:cTn>
                              </p:par>
                              <p:par>
                                <p:cTn id="377" presetID="19" presetClass="entr" presetSubtype="5" fill="hold" nodeType="withEffect">
                                  <p:stCondLst>
                                    <p:cond delay="0"/>
                                  </p:stCondLst>
                                  <p:childTnLst>
                                    <p:set>
                                      <p:cBhvr>
                                        <p:cTn id="378" dur="1" fill="hold">
                                          <p:stCondLst>
                                            <p:cond delay="0"/>
                                          </p:stCondLst>
                                        </p:cTn>
                                        <p:tgtEl>
                                          <p:spTgt spid="82"/>
                                        </p:tgtEl>
                                        <p:attrNameLst>
                                          <p:attrName>style.visibility</p:attrName>
                                        </p:attrNameLst>
                                      </p:cBhvr>
                                      <p:to>
                                        <p:strVal val="visible"/>
                                      </p:to>
                                    </p:set>
                                    <p:anim calcmode="lin" valueType="num">
                                      <p:cBhvr>
                                        <p:cTn id="379" dur="4000" fill="hold"/>
                                        <p:tgtEl>
                                          <p:spTgt spid="82"/>
                                        </p:tgtEl>
                                        <p:attrNameLst>
                                          <p:attrName>ppt_w</p:attrName>
                                        </p:attrNameLst>
                                      </p:cBhvr>
                                      <p:tavLst>
                                        <p:tav tm="0">
                                          <p:val>
                                            <p:strVal val="#ppt_w"/>
                                          </p:val>
                                        </p:tav>
                                        <p:tav tm="100000">
                                          <p:val>
                                            <p:strVal val="#ppt_w"/>
                                          </p:val>
                                        </p:tav>
                                      </p:tavLst>
                                    </p:anim>
                                    <p:anim calcmode="lin" valueType="num">
                                      <p:cBhvr>
                                        <p:cTn id="380" dur="4000" fill="hold"/>
                                        <p:tgtEl>
                                          <p:spTgt spid="82"/>
                                        </p:tgtEl>
                                        <p:attrNameLst>
                                          <p:attrName>ppt_h</p:attrName>
                                        </p:attrNameLst>
                                      </p:cBhvr>
                                      <p:tavLst>
                                        <p:tav tm="0" fmla="#ppt_h*sin(2.5*pi*$)">
                                          <p:val>
                                            <p:fltVal val="0"/>
                                          </p:val>
                                        </p:tav>
                                        <p:tav tm="100000">
                                          <p:val>
                                            <p:fltVal val="1"/>
                                          </p:val>
                                        </p:tav>
                                      </p:tavLst>
                                    </p:anim>
                                  </p:childTnLst>
                                </p:cTn>
                              </p:par>
                              <p:par>
                                <p:cTn id="381" presetID="8" presetClass="emph" presetSubtype="0" repeatCount="indefinite" fill="hold" nodeType="withEffect">
                                  <p:stCondLst>
                                    <p:cond delay="0"/>
                                  </p:stCondLst>
                                  <p:childTnLst>
                                    <p:animRot by="21600000">
                                      <p:cBhvr>
                                        <p:cTn id="382" dur="4000" fill="hold"/>
                                        <p:tgtEl>
                                          <p:spTgt spid="82"/>
                                        </p:tgtEl>
                                        <p:attrNameLst>
                                          <p:attrName>r</p:attrName>
                                        </p:attrNameLst>
                                      </p:cBhvr>
                                    </p:animRot>
                                  </p:childTnLst>
                                </p:cTn>
                              </p:par>
                              <p:par>
                                <p:cTn id="383" presetID="2" presetClass="exit" presetSubtype="6" fill="hold" nodeType="withEffect">
                                  <p:stCondLst>
                                    <p:cond delay="0"/>
                                  </p:stCondLst>
                                  <p:childTnLst>
                                    <p:anim calcmode="lin" valueType="num">
                                      <p:cBhvr additive="base">
                                        <p:cTn id="384" dur="4000"/>
                                        <p:tgtEl>
                                          <p:spTgt spid="82"/>
                                        </p:tgtEl>
                                        <p:attrNameLst>
                                          <p:attrName>ppt_x</p:attrName>
                                        </p:attrNameLst>
                                      </p:cBhvr>
                                      <p:tavLst>
                                        <p:tav tm="0">
                                          <p:val>
                                            <p:strVal val="ppt_x"/>
                                          </p:val>
                                        </p:tav>
                                        <p:tav tm="100000">
                                          <p:val>
                                            <p:strVal val="1+ppt_w/2"/>
                                          </p:val>
                                        </p:tav>
                                      </p:tavLst>
                                    </p:anim>
                                    <p:anim calcmode="lin" valueType="num">
                                      <p:cBhvr additive="base">
                                        <p:cTn id="385" dur="4000"/>
                                        <p:tgtEl>
                                          <p:spTgt spid="82"/>
                                        </p:tgtEl>
                                        <p:attrNameLst>
                                          <p:attrName>ppt_y</p:attrName>
                                        </p:attrNameLst>
                                      </p:cBhvr>
                                      <p:tavLst>
                                        <p:tav tm="0">
                                          <p:val>
                                            <p:strVal val="ppt_y"/>
                                          </p:val>
                                        </p:tav>
                                        <p:tav tm="100000">
                                          <p:val>
                                            <p:strVal val="1+ppt_h/2"/>
                                          </p:val>
                                        </p:tav>
                                      </p:tavLst>
                                    </p:anim>
                                    <p:set>
                                      <p:cBhvr>
                                        <p:cTn id="386" dur="1" fill="hold">
                                          <p:stCondLst>
                                            <p:cond delay="3999"/>
                                          </p:stCondLst>
                                        </p:cTn>
                                        <p:tgtEl>
                                          <p:spTgt spid="82"/>
                                        </p:tgtEl>
                                        <p:attrNameLst>
                                          <p:attrName>style.visibility</p:attrName>
                                        </p:attrNameLst>
                                      </p:cBhvr>
                                      <p:to>
                                        <p:strVal val="hidden"/>
                                      </p:to>
                                    </p:set>
                                  </p:childTnLst>
                                </p:cTn>
                              </p:par>
                              <p:par>
                                <p:cTn id="387" presetID="19" presetClass="entr" presetSubtype="5" fill="hold" nodeType="withEffect">
                                  <p:stCondLst>
                                    <p:cond delay="0"/>
                                  </p:stCondLst>
                                  <p:childTnLst>
                                    <p:set>
                                      <p:cBhvr>
                                        <p:cTn id="388" dur="1" fill="hold">
                                          <p:stCondLst>
                                            <p:cond delay="0"/>
                                          </p:stCondLst>
                                        </p:cTn>
                                        <p:tgtEl>
                                          <p:spTgt spid="85"/>
                                        </p:tgtEl>
                                        <p:attrNameLst>
                                          <p:attrName>style.visibility</p:attrName>
                                        </p:attrNameLst>
                                      </p:cBhvr>
                                      <p:to>
                                        <p:strVal val="visible"/>
                                      </p:to>
                                    </p:set>
                                    <p:anim calcmode="lin" valueType="num">
                                      <p:cBhvr>
                                        <p:cTn id="389" dur="4000" fill="hold"/>
                                        <p:tgtEl>
                                          <p:spTgt spid="85"/>
                                        </p:tgtEl>
                                        <p:attrNameLst>
                                          <p:attrName>ppt_w</p:attrName>
                                        </p:attrNameLst>
                                      </p:cBhvr>
                                      <p:tavLst>
                                        <p:tav tm="0">
                                          <p:val>
                                            <p:strVal val="#ppt_w"/>
                                          </p:val>
                                        </p:tav>
                                        <p:tav tm="100000">
                                          <p:val>
                                            <p:strVal val="#ppt_w"/>
                                          </p:val>
                                        </p:tav>
                                      </p:tavLst>
                                    </p:anim>
                                    <p:anim calcmode="lin" valueType="num">
                                      <p:cBhvr>
                                        <p:cTn id="390" dur="4000" fill="hold"/>
                                        <p:tgtEl>
                                          <p:spTgt spid="85"/>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nodeType="withEffect">
                                  <p:stCondLst>
                                    <p:cond delay="0"/>
                                  </p:stCondLst>
                                  <p:childTnLst>
                                    <p:animRot by="21600000">
                                      <p:cBhvr>
                                        <p:cTn id="392" dur="4000" fill="hold"/>
                                        <p:tgtEl>
                                          <p:spTgt spid="85"/>
                                        </p:tgtEl>
                                        <p:attrNameLst>
                                          <p:attrName>r</p:attrName>
                                        </p:attrNameLst>
                                      </p:cBhvr>
                                    </p:animRot>
                                  </p:childTnLst>
                                </p:cTn>
                              </p:par>
                              <p:par>
                                <p:cTn id="393" presetID="2" presetClass="exit" presetSubtype="6" fill="hold" nodeType="withEffect">
                                  <p:stCondLst>
                                    <p:cond delay="0"/>
                                  </p:stCondLst>
                                  <p:childTnLst>
                                    <p:anim calcmode="lin" valueType="num">
                                      <p:cBhvr additive="base">
                                        <p:cTn id="394" dur="4000"/>
                                        <p:tgtEl>
                                          <p:spTgt spid="85"/>
                                        </p:tgtEl>
                                        <p:attrNameLst>
                                          <p:attrName>ppt_x</p:attrName>
                                        </p:attrNameLst>
                                      </p:cBhvr>
                                      <p:tavLst>
                                        <p:tav tm="0">
                                          <p:val>
                                            <p:strVal val="ppt_x"/>
                                          </p:val>
                                        </p:tav>
                                        <p:tav tm="100000">
                                          <p:val>
                                            <p:strVal val="1+ppt_w/2"/>
                                          </p:val>
                                        </p:tav>
                                      </p:tavLst>
                                    </p:anim>
                                    <p:anim calcmode="lin" valueType="num">
                                      <p:cBhvr additive="base">
                                        <p:cTn id="395" dur="4000"/>
                                        <p:tgtEl>
                                          <p:spTgt spid="85"/>
                                        </p:tgtEl>
                                        <p:attrNameLst>
                                          <p:attrName>ppt_y</p:attrName>
                                        </p:attrNameLst>
                                      </p:cBhvr>
                                      <p:tavLst>
                                        <p:tav tm="0">
                                          <p:val>
                                            <p:strVal val="ppt_y"/>
                                          </p:val>
                                        </p:tav>
                                        <p:tav tm="100000">
                                          <p:val>
                                            <p:strVal val="1+ppt_h/2"/>
                                          </p:val>
                                        </p:tav>
                                      </p:tavLst>
                                    </p:anim>
                                    <p:set>
                                      <p:cBhvr>
                                        <p:cTn id="396" dur="1" fill="hold">
                                          <p:stCondLst>
                                            <p:cond delay="3999"/>
                                          </p:stCondLst>
                                        </p:cTn>
                                        <p:tgtEl>
                                          <p:spTgt spid="85"/>
                                        </p:tgtEl>
                                        <p:attrNameLst>
                                          <p:attrName>style.visibility</p:attrName>
                                        </p:attrNameLst>
                                      </p:cBhvr>
                                      <p:to>
                                        <p:strVal val="hidden"/>
                                      </p:to>
                                    </p:set>
                                  </p:childTnLst>
                                </p:cTn>
                              </p:par>
                              <p:par>
                                <p:cTn id="397" presetID="19" presetClass="entr" presetSubtype="5" fill="hold" nodeType="withEffect">
                                  <p:stCondLst>
                                    <p:cond delay="0"/>
                                  </p:stCondLst>
                                  <p:childTnLst>
                                    <p:set>
                                      <p:cBhvr>
                                        <p:cTn id="398" dur="1" fill="hold">
                                          <p:stCondLst>
                                            <p:cond delay="0"/>
                                          </p:stCondLst>
                                        </p:cTn>
                                        <p:tgtEl>
                                          <p:spTgt spid="88"/>
                                        </p:tgtEl>
                                        <p:attrNameLst>
                                          <p:attrName>style.visibility</p:attrName>
                                        </p:attrNameLst>
                                      </p:cBhvr>
                                      <p:to>
                                        <p:strVal val="visible"/>
                                      </p:to>
                                    </p:set>
                                    <p:anim calcmode="lin" valueType="num">
                                      <p:cBhvr>
                                        <p:cTn id="399" dur="4000" fill="hold"/>
                                        <p:tgtEl>
                                          <p:spTgt spid="88"/>
                                        </p:tgtEl>
                                        <p:attrNameLst>
                                          <p:attrName>ppt_w</p:attrName>
                                        </p:attrNameLst>
                                      </p:cBhvr>
                                      <p:tavLst>
                                        <p:tav tm="0">
                                          <p:val>
                                            <p:strVal val="#ppt_w"/>
                                          </p:val>
                                        </p:tav>
                                        <p:tav tm="100000">
                                          <p:val>
                                            <p:strVal val="#ppt_w"/>
                                          </p:val>
                                        </p:tav>
                                      </p:tavLst>
                                    </p:anim>
                                    <p:anim calcmode="lin" valueType="num">
                                      <p:cBhvr>
                                        <p:cTn id="400" dur="4000" fill="hold"/>
                                        <p:tgtEl>
                                          <p:spTgt spid="88"/>
                                        </p:tgtEl>
                                        <p:attrNameLst>
                                          <p:attrName>ppt_h</p:attrName>
                                        </p:attrNameLst>
                                      </p:cBhvr>
                                      <p:tavLst>
                                        <p:tav tm="0" fmla="#ppt_h*sin(2.5*pi*$)">
                                          <p:val>
                                            <p:fltVal val="0"/>
                                          </p:val>
                                        </p:tav>
                                        <p:tav tm="100000">
                                          <p:val>
                                            <p:fltVal val="1"/>
                                          </p:val>
                                        </p:tav>
                                      </p:tavLst>
                                    </p:anim>
                                  </p:childTnLst>
                                </p:cTn>
                              </p:par>
                              <p:par>
                                <p:cTn id="401" presetID="8" presetClass="emph" presetSubtype="0" repeatCount="indefinite" fill="hold" nodeType="withEffect">
                                  <p:stCondLst>
                                    <p:cond delay="0"/>
                                  </p:stCondLst>
                                  <p:childTnLst>
                                    <p:animRot by="21600000">
                                      <p:cBhvr>
                                        <p:cTn id="402" dur="4000" fill="hold"/>
                                        <p:tgtEl>
                                          <p:spTgt spid="88"/>
                                        </p:tgtEl>
                                        <p:attrNameLst>
                                          <p:attrName>r</p:attrName>
                                        </p:attrNameLst>
                                      </p:cBhvr>
                                    </p:animRot>
                                  </p:childTnLst>
                                </p:cTn>
                              </p:par>
                              <p:par>
                                <p:cTn id="403" presetID="2" presetClass="exit" presetSubtype="6" fill="hold" nodeType="withEffect">
                                  <p:stCondLst>
                                    <p:cond delay="0"/>
                                  </p:stCondLst>
                                  <p:childTnLst>
                                    <p:anim calcmode="lin" valueType="num">
                                      <p:cBhvr additive="base">
                                        <p:cTn id="404" dur="4000"/>
                                        <p:tgtEl>
                                          <p:spTgt spid="88"/>
                                        </p:tgtEl>
                                        <p:attrNameLst>
                                          <p:attrName>ppt_x</p:attrName>
                                        </p:attrNameLst>
                                      </p:cBhvr>
                                      <p:tavLst>
                                        <p:tav tm="0">
                                          <p:val>
                                            <p:strVal val="ppt_x"/>
                                          </p:val>
                                        </p:tav>
                                        <p:tav tm="100000">
                                          <p:val>
                                            <p:strVal val="1+ppt_w/2"/>
                                          </p:val>
                                        </p:tav>
                                      </p:tavLst>
                                    </p:anim>
                                    <p:anim calcmode="lin" valueType="num">
                                      <p:cBhvr additive="base">
                                        <p:cTn id="405" dur="4000"/>
                                        <p:tgtEl>
                                          <p:spTgt spid="88"/>
                                        </p:tgtEl>
                                        <p:attrNameLst>
                                          <p:attrName>ppt_y</p:attrName>
                                        </p:attrNameLst>
                                      </p:cBhvr>
                                      <p:tavLst>
                                        <p:tav tm="0">
                                          <p:val>
                                            <p:strVal val="ppt_y"/>
                                          </p:val>
                                        </p:tav>
                                        <p:tav tm="100000">
                                          <p:val>
                                            <p:strVal val="1+ppt_h/2"/>
                                          </p:val>
                                        </p:tav>
                                      </p:tavLst>
                                    </p:anim>
                                    <p:set>
                                      <p:cBhvr>
                                        <p:cTn id="406" dur="1" fill="hold">
                                          <p:stCondLst>
                                            <p:cond delay="3999"/>
                                          </p:stCondLst>
                                        </p:cTn>
                                        <p:tgtEl>
                                          <p:spTgt spid="88"/>
                                        </p:tgtEl>
                                        <p:attrNameLst>
                                          <p:attrName>style.visibility</p:attrName>
                                        </p:attrNameLst>
                                      </p:cBhvr>
                                      <p:to>
                                        <p:strVal val="hidden"/>
                                      </p:to>
                                    </p:set>
                                  </p:childTnLst>
                                </p:cTn>
                              </p:par>
                              <p:par>
                                <p:cTn id="407" presetID="19" presetClass="entr" presetSubtype="5" fill="hold" nodeType="withEffect">
                                  <p:stCondLst>
                                    <p:cond delay="0"/>
                                  </p:stCondLst>
                                  <p:childTnLst>
                                    <p:set>
                                      <p:cBhvr>
                                        <p:cTn id="408" dur="1" fill="hold">
                                          <p:stCondLst>
                                            <p:cond delay="0"/>
                                          </p:stCondLst>
                                        </p:cTn>
                                        <p:tgtEl>
                                          <p:spTgt spid="91"/>
                                        </p:tgtEl>
                                        <p:attrNameLst>
                                          <p:attrName>style.visibility</p:attrName>
                                        </p:attrNameLst>
                                      </p:cBhvr>
                                      <p:to>
                                        <p:strVal val="visible"/>
                                      </p:to>
                                    </p:set>
                                    <p:anim calcmode="lin" valueType="num">
                                      <p:cBhvr>
                                        <p:cTn id="409" dur="4000" fill="hold"/>
                                        <p:tgtEl>
                                          <p:spTgt spid="91"/>
                                        </p:tgtEl>
                                        <p:attrNameLst>
                                          <p:attrName>ppt_w</p:attrName>
                                        </p:attrNameLst>
                                      </p:cBhvr>
                                      <p:tavLst>
                                        <p:tav tm="0">
                                          <p:val>
                                            <p:strVal val="#ppt_w"/>
                                          </p:val>
                                        </p:tav>
                                        <p:tav tm="100000">
                                          <p:val>
                                            <p:strVal val="#ppt_w"/>
                                          </p:val>
                                        </p:tav>
                                      </p:tavLst>
                                    </p:anim>
                                    <p:anim calcmode="lin" valueType="num">
                                      <p:cBhvr>
                                        <p:cTn id="410" dur="4000" fill="hold"/>
                                        <p:tgtEl>
                                          <p:spTgt spid="91"/>
                                        </p:tgtEl>
                                        <p:attrNameLst>
                                          <p:attrName>ppt_h</p:attrName>
                                        </p:attrNameLst>
                                      </p:cBhvr>
                                      <p:tavLst>
                                        <p:tav tm="0" fmla="#ppt_h*sin(2.5*pi*$)">
                                          <p:val>
                                            <p:fltVal val="0"/>
                                          </p:val>
                                        </p:tav>
                                        <p:tav tm="100000">
                                          <p:val>
                                            <p:fltVal val="1"/>
                                          </p:val>
                                        </p:tav>
                                      </p:tavLst>
                                    </p:anim>
                                  </p:childTnLst>
                                </p:cTn>
                              </p:par>
                              <p:par>
                                <p:cTn id="411" presetID="8" presetClass="emph" presetSubtype="0" repeatCount="indefinite" fill="hold" nodeType="withEffect">
                                  <p:stCondLst>
                                    <p:cond delay="0"/>
                                  </p:stCondLst>
                                  <p:childTnLst>
                                    <p:animRot by="21600000">
                                      <p:cBhvr>
                                        <p:cTn id="412" dur="4000" fill="hold"/>
                                        <p:tgtEl>
                                          <p:spTgt spid="91"/>
                                        </p:tgtEl>
                                        <p:attrNameLst>
                                          <p:attrName>r</p:attrName>
                                        </p:attrNameLst>
                                      </p:cBhvr>
                                    </p:animRot>
                                  </p:childTnLst>
                                </p:cTn>
                              </p:par>
                              <p:par>
                                <p:cTn id="413" presetID="2" presetClass="exit" presetSubtype="6" fill="hold" nodeType="withEffect">
                                  <p:stCondLst>
                                    <p:cond delay="0"/>
                                  </p:stCondLst>
                                  <p:childTnLst>
                                    <p:anim calcmode="lin" valueType="num">
                                      <p:cBhvr additive="base">
                                        <p:cTn id="414" dur="4000"/>
                                        <p:tgtEl>
                                          <p:spTgt spid="91"/>
                                        </p:tgtEl>
                                        <p:attrNameLst>
                                          <p:attrName>ppt_x</p:attrName>
                                        </p:attrNameLst>
                                      </p:cBhvr>
                                      <p:tavLst>
                                        <p:tav tm="0">
                                          <p:val>
                                            <p:strVal val="ppt_x"/>
                                          </p:val>
                                        </p:tav>
                                        <p:tav tm="100000">
                                          <p:val>
                                            <p:strVal val="1+ppt_w/2"/>
                                          </p:val>
                                        </p:tav>
                                      </p:tavLst>
                                    </p:anim>
                                    <p:anim calcmode="lin" valueType="num">
                                      <p:cBhvr additive="base">
                                        <p:cTn id="415" dur="4000"/>
                                        <p:tgtEl>
                                          <p:spTgt spid="91"/>
                                        </p:tgtEl>
                                        <p:attrNameLst>
                                          <p:attrName>ppt_y</p:attrName>
                                        </p:attrNameLst>
                                      </p:cBhvr>
                                      <p:tavLst>
                                        <p:tav tm="0">
                                          <p:val>
                                            <p:strVal val="ppt_y"/>
                                          </p:val>
                                        </p:tav>
                                        <p:tav tm="100000">
                                          <p:val>
                                            <p:strVal val="1+ppt_h/2"/>
                                          </p:val>
                                        </p:tav>
                                      </p:tavLst>
                                    </p:anim>
                                    <p:set>
                                      <p:cBhvr>
                                        <p:cTn id="416" dur="1" fill="hold">
                                          <p:stCondLst>
                                            <p:cond delay="3999"/>
                                          </p:stCondLst>
                                        </p:cTn>
                                        <p:tgtEl>
                                          <p:spTgt spid="91"/>
                                        </p:tgtEl>
                                        <p:attrNameLst>
                                          <p:attrName>style.visibility</p:attrName>
                                        </p:attrNameLst>
                                      </p:cBhvr>
                                      <p:to>
                                        <p:strVal val="hidden"/>
                                      </p:to>
                                    </p:set>
                                  </p:childTnLst>
                                </p:cTn>
                              </p:par>
                              <p:par>
                                <p:cTn id="417" presetID="19" presetClass="entr" presetSubtype="5" fill="hold" nodeType="withEffect">
                                  <p:stCondLst>
                                    <p:cond delay="0"/>
                                  </p:stCondLst>
                                  <p:childTnLst>
                                    <p:set>
                                      <p:cBhvr>
                                        <p:cTn id="418" dur="1" fill="hold">
                                          <p:stCondLst>
                                            <p:cond delay="0"/>
                                          </p:stCondLst>
                                        </p:cTn>
                                        <p:tgtEl>
                                          <p:spTgt spid="94"/>
                                        </p:tgtEl>
                                        <p:attrNameLst>
                                          <p:attrName>style.visibility</p:attrName>
                                        </p:attrNameLst>
                                      </p:cBhvr>
                                      <p:to>
                                        <p:strVal val="visible"/>
                                      </p:to>
                                    </p:set>
                                    <p:anim calcmode="lin" valueType="num">
                                      <p:cBhvr>
                                        <p:cTn id="419" dur="4000" fill="hold"/>
                                        <p:tgtEl>
                                          <p:spTgt spid="94"/>
                                        </p:tgtEl>
                                        <p:attrNameLst>
                                          <p:attrName>ppt_w</p:attrName>
                                        </p:attrNameLst>
                                      </p:cBhvr>
                                      <p:tavLst>
                                        <p:tav tm="0">
                                          <p:val>
                                            <p:strVal val="#ppt_w"/>
                                          </p:val>
                                        </p:tav>
                                        <p:tav tm="100000">
                                          <p:val>
                                            <p:strVal val="#ppt_w"/>
                                          </p:val>
                                        </p:tav>
                                      </p:tavLst>
                                    </p:anim>
                                    <p:anim calcmode="lin" valueType="num">
                                      <p:cBhvr>
                                        <p:cTn id="420" dur="4000" fill="hold"/>
                                        <p:tgtEl>
                                          <p:spTgt spid="94"/>
                                        </p:tgtEl>
                                        <p:attrNameLst>
                                          <p:attrName>ppt_h</p:attrName>
                                        </p:attrNameLst>
                                      </p:cBhvr>
                                      <p:tavLst>
                                        <p:tav tm="0" fmla="#ppt_h*sin(2.5*pi*$)">
                                          <p:val>
                                            <p:fltVal val="0"/>
                                          </p:val>
                                        </p:tav>
                                        <p:tav tm="100000">
                                          <p:val>
                                            <p:fltVal val="1"/>
                                          </p:val>
                                        </p:tav>
                                      </p:tavLst>
                                    </p:anim>
                                  </p:childTnLst>
                                </p:cTn>
                              </p:par>
                              <p:par>
                                <p:cTn id="421" presetID="8" presetClass="emph" presetSubtype="0" repeatCount="indefinite" fill="hold" nodeType="withEffect">
                                  <p:stCondLst>
                                    <p:cond delay="0"/>
                                  </p:stCondLst>
                                  <p:childTnLst>
                                    <p:animRot by="21600000">
                                      <p:cBhvr>
                                        <p:cTn id="422" dur="4000" fill="hold"/>
                                        <p:tgtEl>
                                          <p:spTgt spid="94"/>
                                        </p:tgtEl>
                                        <p:attrNameLst>
                                          <p:attrName>r</p:attrName>
                                        </p:attrNameLst>
                                      </p:cBhvr>
                                    </p:animRot>
                                  </p:childTnLst>
                                </p:cTn>
                              </p:par>
                              <p:par>
                                <p:cTn id="423" presetID="2" presetClass="exit" presetSubtype="6" fill="hold" nodeType="withEffect">
                                  <p:stCondLst>
                                    <p:cond delay="0"/>
                                  </p:stCondLst>
                                  <p:childTnLst>
                                    <p:anim calcmode="lin" valueType="num">
                                      <p:cBhvr additive="base">
                                        <p:cTn id="424" dur="4000"/>
                                        <p:tgtEl>
                                          <p:spTgt spid="94"/>
                                        </p:tgtEl>
                                        <p:attrNameLst>
                                          <p:attrName>ppt_x</p:attrName>
                                        </p:attrNameLst>
                                      </p:cBhvr>
                                      <p:tavLst>
                                        <p:tav tm="0">
                                          <p:val>
                                            <p:strVal val="ppt_x"/>
                                          </p:val>
                                        </p:tav>
                                        <p:tav tm="100000">
                                          <p:val>
                                            <p:strVal val="1+ppt_w/2"/>
                                          </p:val>
                                        </p:tav>
                                      </p:tavLst>
                                    </p:anim>
                                    <p:anim calcmode="lin" valueType="num">
                                      <p:cBhvr additive="base">
                                        <p:cTn id="425" dur="4000"/>
                                        <p:tgtEl>
                                          <p:spTgt spid="94"/>
                                        </p:tgtEl>
                                        <p:attrNameLst>
                                          <p:attrName>ppt_y</p:attrName>
                                        </p:attrNameLst>
                                      </p:cBhvr>
                                      <p:tavLst>
                                        <p:tav tm="0">
                                          <p:val>
                                            <p:strVal val="ppt_y"/>
                                          </p:val>
                                        </p:tav>
                                        <p:tav tm="100000">
                                          <p:val>
                                            <p:strVal val="1+ppt_h/2"/>
                                          </p:val>
                                        </p:tav>
                                      </p:tavLst>
                                    </p:anim>
                                    <p:set>
                                      <p:cBhvr>
                                        <p:cTn id="426" dur="1" fill="hold">
                                          <p:stCondLst>
                                            <p:cond delay="3999"/>
                                          </p:stCondLst>
                                        </p:cTn>
                                        <p:tgtEl>
                                          <p:spTgt spid="94"/>
                                        </p:tgtEl>
                                        <p:attrNameLst>
                                          <p:attrName>style.visibility</p:attrName>
                                        </p:attrNameLst>
                                      </p:cBhvr>
                                      <p:to>
                                        <p:strVal val="hidden"/>
                                      </p:to>
                                    </p:set>
                                  </p:childTnLst>
                                </p:cTn>
                              </p:par>
                              <p:par>
                                <p:cTn id="427" presetID="19" presetClass="entr" presetSubtype="5" fill="hold" nodeType="withEffect">
                                  <p:stCondLst>
                                    <p:cond delay="0"/>
                                  </p:stCondLst>
                                  <p:childTnLst>
                                    <p:set>
                                      <p:cBhvr>
                                        <p:cTn id="428" dur="1" fill="hold">
                                          <p:stCondLst>
                                            <p:cond delay="0"/>
                                          </p:stCondLst>
                                        </p:cTn>
                                        <p:tgtEl>
                                          <p:spTgt spid="97"/>
                                        </p:tgtEl>
                                        <p:attrNameLst>
                                          <p:attrName>style.visibility</p:attrName>
                                        </p:attrNameLst>
                                      </p:cBhvr>
                                      <p:to>
                                        <p:strVal val="visible"/>
                                      </p:to>
                                    </p:set>
                                    <p:anim calcmode="lin" valueType="num">
                                      <p:cBhvr>
                                        <p:cTn id="429" dur="4000" fill="hold"/>
                                        <p:tgtEl>
                                          <p:spTgt spid="97"/>
                                        </p:tgtEl>
                                        <p:attrNameLst>
                                          <p:attrName>ppt_w</p:attrName>
                                        </p:attrNameLst>
                                      </p:cBhvr>
                                      <p:tavLst>
                                        <p:tav tm="0">
                                          <p:val>
                                            <p:strVal val="#ppt_w"/>
                                          </p:val>
                                        </p:tav>
                                        <p:tav tm="100000">
                                          <p:val>
                                            <p:strVal val="#ppt_w"/>
                                          </p:val>
                                        </p:tav>
                                      </p:tavLst>
                                    </p:anim>
                                    <p:anim calcmode="lin" valueType="num">
                                      <p:cBhvr>
                                        <p:cTn id="430" dur="4000" fill="hold"/>
                                        <p:tgtEl>
                                          <p:spTgt spid="97"/>
                                        </p:tgtEl>
                                        <p:attrNameLst>
                                          <p:attrName>ppt_h</p:attrName>
                                        </p:attrNameLst>
                                      </p:cBhvr>
                                      <p:tavLst>
                                        <p:tav tm="0" fmla="#ppt_h*sin(2.5*pi*$)">
                                          <p:val>
                                            <p:fltVal val="0"/>
                                          </p:val>
                                        </p:tav>
                                        <p:tav tm="100000">
                                          <p:val>
                                            <p:fltVal val="1"/>
                                          </p:val>
                                        </p:tav>
                                      </p:tavLst>
                                    </p:anim>
                                  </p:childTnLst>
                                </p:cTn>
                              </p:par>
                              <p:par>
                                <p:cTn id="431" presetID="8" presetClass="emph" presetSubtype="0" repeatCount="indefinite" fill="hold" nodeType="withEffect">
                                  <p:stCondLst>
                                    <p:cond delay="0"/>
                                  </p:stCondLst>
                                  <p:childTnLst>
                                    <p:animRot by="21600000">
                                      <p:cBhvr>
                                        <p:cTn id="432" dur="4000" fill="hold"/>
                                        <p:tgtEl>
                                          <p:spTgt spid="97"/>
                                        </p:tgtEl>
                                        <p:attrNameLst>
                                          <p:attrName>r</p:attrName>
                                        </p:attrNameLst>
                                      </p:cBhvr>
                                    </p:animRot>
                                  </p:childTnLst>
                                </p:cTn>
                              </p:par>
                              <p:par>
                                <p:cTn id="433" presetID="2" presetClass="exit" presetSubtype="6" fill="hold" nodeType="withEffect">
                                  <p:stCondLst>
                                    <p:cond delay="0"/>
                                  </p:stCondLst>
                                  <p:childTnLst>
                                    <p:anim calcmode="lin" valueType="num">
                                      <p:cBhvr additive="base">
                                        <p:cTn id="434" dur="4000"/>
                                        <p:tgtEl>
                                          <p:spTgt spid="97"/>
                                        </p:tgtEl>
                                        <p:attrNameLst>
                                          <p:attrName>ppt_x</p:attrName>
                                        </p:attrNameLst>
                                      </p:cBhvr>
                                      <p:tavLst>
                                        <p:tav tm="0">
                                          <p:val>
                                            <p:strVal val="ppt_x"/>
                                          </p:val>
                                        </p:tav>
                                        <p:tav tm="100000">
                                          <p:val>
                                            <p:strVal val="1+ppt_w/2"/>
                                          </p:val>
                                        </p:tav>
                                      </p:tavLst>
                                    </p:anim>
                                    <p:anim calcmode="lin" valueType="num">
                                      <p:cBhvr additive="base">
                                        <p:cTn id="435" dur="4000"/>
                                        <p:tgtEl>
                                          <p:spTgt spid="97"/>
                                        </p:tgtEl>
                                        <p:attrNameLst>
                                          <p:attrName>ppt_y</p:attrName>
                                        </p:attrNameLst>
                                      </p:cBhvr>
                                      <p:tavLst>
                                        <p:tav tm="0">
                                          <p:val>
                                            <p:strVal val="ppt_y"/>
                                          </p:val>
                                        </p:tav>
                                        <p:tav tm="100000">
                                          <p:val>
                                            <p:strVal val="1+ppt_h/2"/>
                                          </p:val>
                                        </p:tav>
                                      </p:tavLst>
                                    </p:anim>
                                    <p:set>
                                      <p:cBhvr>
                                        <p:cTn id="436" dur="1" fill="hold">
                                          <p:stCondLst>
                                            <p:cond delay="3999"/>
                                          </p:stCondLst>
                                        </p:cTn>
                                        <p:tgtEl>
                                          <p:spTgt spid="97"/>
                                        </p:tgtEl>
                                        <p:attrNameLst>
                                          <p:attrName>style.visibility</p:attrName>
                                        </p:attrNameLst>
                                      </p:cBhvr>
                                      <p:to>
                                        <p:strVal val="hidden"/>
                                      </p:to>
                                    </p:set>
                                  </p:childTnLst>
                                </p:cTn>
                              </p:par>
                              <p:par>
                                <p:cTn id="437" presetID="19" presetClass="entr" presetSubtype="5" fill="hold" nodeType="withEffect">
                                  <p:stCondLst>
                                    <p:cond delay="0"/>
                                  </p:stCondLst>
                                  <p:childTnLst>
                                    <p:set>
                                      <p:cBhvr>
                                        <p:cTn id="438" dur="1" fill="hold">
                                          <p:stCondLst>
                                            <p:cond delay="0"/>
                                          </p:stCondLst>
                                        </p:cTn>
                                        <p:tgtEl>
                                          <p:spTgt spid="100"/>
                                        </p:tgtEl>
                                        <p:attrNameLst>
                                          <p:attrName>style.visibility</p:attrName>
                                        </p:attrNameLst>
                                      </p:cBhvr>
                                      <p:to>
                                        <p:strVal val="visible"/>
                                      </p:to>
                                    </p:set>
                                    <p:anim calcmode="lin" valueType="num">
                                      <p:cBhvr>
                                        <p:cTn id="439" dur="4000" fill="hold"/>
                                        <p:tgtEl>
                                          <p:spTgt spid="100"/>
                                        </p:tgtEl>
                                        <p:attrNameLst>
                                          <p:attrName>ppt_w</p:attrName>
                                        </p:attrNameLst>
                                      </p:cBhvr>
                                      <p:tavLst>
                                        <p:tav tm="0">
                                          <p:val>
                                            <p:strVal val="#ppt_w"/>
                                          </p:val>
                                        </p:tav>
                                        <p:tav tm="100000">
                                          <p:val>
                                            <p:strVal val="#ppt_w"/>
                                          </p:val>
                                        </p:tav>
                                      </p:tavLst>
                                    </p:anim>
                                    <p:anim calcmode="lin" valueType="num">
                                      <p:cBhvr>
                                        <p:cTn id="440" dur="4000" fill="hold"/>
                                        <p:tgtEl>
                                          <p:spTgt spid="100"/>
                                        </p:tgtEl>
                                        <p:attrNameLst>
                                          <p:attrName>ppt_h</p:attrName>
                                        </p:attrNameLst>
                                      </p:cBhvr>
                                      <p:tavLst>
                                        <p:tav tm="0" fmla="#ppt_h*sin(2.5*pi*$)">
                                          <p:val>
                                            <p:fltVal val="0"/>
                                          </p:val>
                                        </p:tav>
                                        <p:tav tm="100000">
                                          <p:val>
                                            <p:fltVal val="1"/>
                                          </p:val>
                                        </p:tav>
                                      </p:tavLst>
                                    </p:anim>
                                  </p:childTnLst>
                                </p:cTn>
                              </p:par>
                              <p:par>
                                <p:cTn id="441" presetID="8" presetClass="emph" presetSubtype="0" repeatCount="indefinite" fill="hold" nodeType="withEffect">
                                  <p:stCondLst>
                                    <p:cond delay="0"/>
                                  </p:stCondLst>
                                  <p:childTnLst>
                                    <p:animRot by="21600000">
                                      <p:cBhvr>
                                        <p:cTn id="442" dur="4000" fill="hold"/>
                                        <p:tgtEl>
                                          <p:spTgt spid="100"/>
                                        </p:tgtEl>
                                        <p:attrNameLst>
                                          <p:attrName>r</p:attrName>
                                        </p:attrNameLst>
                                      </p:cBhvr>
                                    </p:animRot>
                                  </p:childTnLst>
                                </p:cTn>
                              </p:par>
                              <p:par>
                                <p:cTn id="443" presetID="2" presetClass="exit" presetSubtype="6" fill="hold" nodeType="withEffect">
                                  <p:stCondLst>
                                    <p:cond delay="0"/>
                                  </p:stCondLst>
                                  <p:childTnLst>
                                    <p:anim calcmode="lin" valueType="num">
                                      <p:cBhvr additive="base">
                                        <p:cTn id="444" dur="4000"/>
                                        <p:tgtEl>
                                          <p:spTgt spid="100"/>
                                        </p:tgtEl>
                                        <p:attrNameLst>
                                          <p:attrName>ppt_x</p:attrName>
                                        </p:attrNameLst>
                                      </p:cBhvr>
                                      <p:tavLst>
                                        <p:tav tm="0">
                                          <p:val>
                                            <p:strVal val="ppt_x"/>
                                          </p:val>
                                        </p:tav>
                                        <p:tav tm="100000">
                                          <p:val>
                                            <p:strVal val="1+ppt_w/2"/>
                                          </p:val>
                                        </p:tav>
                                      </p:tavLst>
                                    </p:anim>
                                    <p:anim calcmode="lin" valueType="num">
                                      <p:cBhvr additive="base">
                                        <p:cTn id="445" dur="4000"/>
                                        <p:tgtEl>
                                          <p:spTgt spid="100"/>
                                        </p:tgtEl>
                                        <p:attrNameLst>
                                          <p:attrName>ppt_y</p:attrName>
                                        </p:attrNameLst>
                                      </p:cBhvr>
                                      <p:tavLst>
                                        <p:tav tm="0">
                                          <p:val>
                                            <p:strVal val="ppt_y"/>
                                          </p:val>
                                        </p:tav>
                                        <p:tav tm="100000">
                                          <p:val>
                                            <p:strVal val="1+ppt_h/2"/>
                                          </p:val>
                                        </p:tav>
                                      </p:tavLst>
                                    </p:anim>
                                    <p:set>
                                      <p:cBhvr>
                                        <p:cTn id="446" dur="1" fill="hold">
                                          <p:stCondLst>
                                            <p:cond delay="3999"/>
                                          </p:stCondLst>
                                        </p:cTn>
                                        <p:tgtEl>
                                          <p:spTgt spid="100"/>
                                        </p:tgtEl>
                                        <p:attrNameLst>
                                          <p:attrName>style.visibility</p:attrName>
                                        </p:attrNameLst>
                                      </p:cBhvr>
                                      <p:to>
                                        <p:strVal val="hidden"/>
                                      </p:to>
                                    </p:set>
                                  </p:childTnLst>
                                </p:cTn>
                              </p:par>
                              <p:par>
                                <p:cTn id="447" presetID="19" presetClass="entr" presetSubtype="5" fill="hold" nodeType="withEffect">
                                  <p:stCondLst>
                                    <p:cond delay="0"/>
                                  </p:stCondLst>
                                  <p:childTnLst>
                                    <p:set>
                                      <p:cBhvr>
                                        <p:cTn id="448" dur="1" fill="hold">
                                          <p:stCondLst>
                                            <p:cond delay="0"/>
                                          </p:stCondLst>
                                        </p:cTn>
                                        <p:tgtEl>
                                          <p:spTgt spid="103"/>
                                        </p:tgtEl>
                                        <p:attrNameLst>
                                          <p:attrName>style.visibility</p:attrName>
                                        </p:attrNameLst>
                                      </p:cBhvr>
                                      <p:to>
                                        <p:strVal val="visible"/>
                                      </p:to>
                                    </p:set>
                                    <p:anim calcmode="lin" valueType="num">
                                      <p:cBhvr>
                                        <p:cTn id="449" dur="4000" fill="hold"/>
                                        <p:tgtEl>
                                          <p:spTgt spid="103"/>
                                        </p:tgtEl>
                                        <p:attrNameLst>
                                          <p:attrName>ppt_w</p:attrName>
                                        </p:attrNameLst>
                                      </p:cBhvr>
                                      <p:tavLst>
                                        <p:tav tm="0">
                                          <p:val>
                                            <p:strVal val="#ppt_w"/>
                                          </p:val>
                                        </p:tav>
                                        <p:tav tm="100000">
                                          <p:val>
                                            <p:strVal val="#ppt_w"/>
                                          </p:val>
                                        </p:tav>
                                      </p:tavLst>
                                    </p:anim>
                                    <p:anim calcmode="lin" valueType="num">
                                      <p:cBhvr>
                                        <p:cTn id="450" dur="4000" fill="hold"/>
                                        <p:tgtEl>
                                          <p:spTgt spid="103"/>
                                        </p:tgtEl>
                                        <p:attrNameLst>
                                          <p:attrName>ppt_h</p:attrName>
                                        </p:attrNameLst>
                                      </p:cBhvr>
                                      <p:tavLst>
                                        <p:tav tm="0" fmla="#ppt_h*sin(2.5*pi*$)">
                                          <p:val>
                                            <p:fltVal val="0"/>
                                          </p:val>
                                        </p:tav>
                                        <p:tav tm="100000">
                                          <p:val>
                                            <p:fltVal val="1"/>
                                          </p:val>
                                        </p:tav>
                                      </p:tavLst>
                                    </p:anim>
                                  </p:childTnLst>
                                </p:cTn>
                              </p:par>
                              <p:par>
                                <p:cTn id="451" presetID="8" presetClass="emph" presetSubtype="0" repeatCount="indefinite" fill="hold" nodeType="withEffect">
                                  <p:stCondLst>
                                    <p:cond delay="0"/>
                                  </p:stCondLst>
                                  <p:childTnLst>
                                    <p:animRot by="21600000">
                                      <p:cBhvr>
                                        <p:cTn id="452" dur="4000" fill="hold"/>
                                        <p:tgtEl>
                                          <p:spTgt spid="103"/>
                                        </p:tgtEl>
                                        <p:attrNameLst>
                                          <p:attrName>r</p:attrName>
                                        </p:attrNameLst>
                                      </p:cBhvr>
                                    </p:animRot>
                                  </p:childTnLst>
                                </p:cTn>
                              </p:par>
                              <p:par>
                                <p:cTn id="453" presetID="2" presetClass="exit" presetSubtype="6" fill="hold" nodeType="withEffect">
                                  <p:stCondLst>
                                    <p:cond delay="0"/>
                                  </p:stCondLst>
                                  <p:childTnLst>
                                    <p:anim calcmode="lin" valueType="num">
                                      <p:cBhvr additive="base">
                                        <p:cTn id="454" dur="4000"/>
                                        <p:tgtEl>
                                          <p:spTgt spid="103"/>
                                        </p:tgtEl>
                                        <p:attrNameLst>
                                          <p:attrName>ppt_x</p:attrName>
                                        </p:attrNameLst>
                                      </p:cBhvr>
                                      <p:tavLst>
                                        <p:tav tm="0">
                                          <p:val>
                                            <p:strVal val="ppt_x"/>
                                          </p:val>
                                        </p:tav>
                                        <p:tav tm="100000">
                                          <p:val>
                                            <p:strVal val="1+ppt_w/2"/>
                                          </p:val>
                                        </p:tav>
                                      </p:tavLst>
                                    </p:anim>
                                    <p:anim calcmode="lin" valueType="num">
                                      <p:cBhvr additive="base">
                                        <p:cTn id="455" dur="4000"/>
                                        <p:tgtEl>
                                          <p:spTgt spid="103"/>
                                        </p:tgtEl>
                                        <p:attrNameLst>
                                          <p:attrName>ppt_y</p:attrName>
                                        </p:attrNameLst>
                                      </p:cBhvr>
                                      <p:tavLst>
                                        <p:tav tm="0">
                                          <p:val>
                                            <p:strVal val="ppt_y"/>
                                          </p:val>
                                        </p:tav>
                                        <p:tav tm="100000">
                                          <p:val>
                                            <p:strVal val="1+ppt_h/2"/>
                                          </p:val>
                                        </p:tav>
                                      </p:tavLst>
                                    </p:anim>
                                    <p:set>
                                      <p:cBhvr>
                                        <p:cTn id="456" dur="1" fill="hold">
                                          <p:stCondLst>
                                            <p:cond delay="3999"/>
                                          </p:stCondLst>
                                        </p:cTn>
                                        <p:tgtEl>
                                          <p:spTgt spid="103"/>
                                        </p:tgtEl>
                                        <p:attrNameLst>
                                          <p:attrName>style.visibility</p:attrName>
                                        </p:attrNameLst>
                                      </p:cBhvr>
                                      <p:to>
                                        <p:strVal val="hidden"/>
                                      </p:to>
                                    </p:set>
                                  </p:childTnLst>
                                </p:cTn>
                              </p:par>
                              <p:par>
                                <p:cTn id="457" presetID="19" presetClass="entr" presetSubtype="5" fill="hold" nodeType="withEffect">
                                  <p:stCondLst>
                                    <p:cond delay="0"/>
                                  </p:stCondLst>
                                  <p:childTnLst>
                                    <p:set>
                                      <p:cBhvr>
                                        <p:cTn id="458" dur="1" fill="hold">
                                          <p:stCondLst>
                                            <p:cond delay="0"/>
                                          </p:stCondLst>
                                        </p:cTn>
                                        <p:tgtEl>
                                          <p:spTgt spid="106"/>
                                        </p:tgtEl>
                                        <p:attrNameLst>
                                          <p:attrName>style.visibility</p:attrName>
                                        </p:attrNameLst>
                                      </p:cBhvr>
                                      <p:to>
                                        <p:strVal val="visible"/>
                                      </p:to>
                                    </p:set>
                                    <p:anim calcmode="lin" valueType="num">
                                      <p:cBhvr>
                                        <p:cTn id="459" dur="4000" fill="hold"/>
                                        <p:tgtEl>
                                          <p:spTgt spid="106"/>
                                        </p:tgtEl>
                                        <p:attrNameLst>
                                          <p:attrName>ppt_w</p:attrName>
                                        </p:attrNameLst>
                                      </p:cBhvr>
                                      <p:tavLst>
                                        <p:tav tm="0">
                                          <p:val>
                                            <p:strVal val="#ppt_w"/>
                                          </p:val>
                                        </p:tav>
                                        <p:tav tm="100000">
                                          <p:val>
                                            <p:strVal val="#ppt_w"/>
                                          </p:val>
                                        </p:tav>
                                      </p:tavLst>
                                    </p:anim>
                                    <p:anim calcmode="lin" valueType="num">
                                      <p:cBhvr>
                                        <p:cTn id="460" dur="4000" fill="hold"/>
                                        <p:tgtEl>
                                          <p:spTgt spid="106"/>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nodeType="withEffect">
                                  <p:stCondLst>
                                    <p:cond delay="0"/>
                                  </p:stCondLst>
                                  <p:childTnLst>
                                    <p:animRot by="21600000">
                                      <p:cBhvr>
                                        <p:cTn id="462" dur="4000" fill="hold"/>
                                        <p:tgtEl>
                                          <p:spTgt spid="106"/>
                                        </p:tgtEl>
                                        <p:attrNameLst>
                                          <p:attrName>r</p:attrName>
                                        </p:attrNameLst>
                                      </p:cBhvr>
                                    </p:animRot>
                                  </p:childTnLst>
                                </p:cTn>
                              </p:par>
                              <p:par>
                                <p:cTn id="463" presetID="2" presetClass="exit" presetSubtype="6" fill="hold" nodeType="withEffect">
                                  <p:stCondLst>
                                    <p:cond delay="0"/>
                                  </p:stCondLst>
                                  <p:childTnLst>
                                    <p:anim calcmode="lin" valueType="num">
                                      <p:cBhvr additive="base">
                                        <p:cTn id="464" dur="4000"/>
                                        <p:tgtEl>
                                          <p:spTgt spid="106"/>
                                        </p:tgtEl>
                                        <p:attrNameLst>
                                          <p:attrName>ppt_x</p:attrName>
                                        </p:attrNameLst>
                                      </p:cBhvr>
                                      <p:tavLst>
                                        <p:tav tm="0">
                                          <p:val>
                                            <p:strVal val="ppt_x"/>
                                          </p:val>
                                        </p:tav>
                                        <p:tav tm="100000">
                                          <p:val>
                                            <p:strVal val="1+ppt_w/2"/>
                                          </p:val>
                                        </p:tav>
                                      </p:tavLst>
                                    </p:anim>
                                    <p:anim calcmode="lin" valueType="num">
                                      <p:cBhvr additive="base">
                                        <p:cTn id="465" dur="4000"/>
                                        <p:tgtEl>
                                          <p:spTgt spid="106"/>
                                        </p:tgtEl>
                                        <p:attrNameLst>
                                          <p:attrName>ppt_y</p:attrName>
                                        </p:attrNameLst>
                                      </p:cBhvr>
                                      <p:tavLst>
                                        <p:tav tm="0">
                                          <p:val>
                                            <p:strVal val="ppt_y"/>
                                          </p:val>
                                        </p:tav>
                                        <p:tav tm="100000">
                                          <p:val>
                                            <p:strVal val="1+ppt_h/2"/>
                                          </p:val>
                                        </p:tav>
                                      </p:tavLst>
                                    </p:anim>
                                    <p:set>
                                      <p:cBhvr>
                                        <p:cTn id="466" dur="1" fill="hold">
                                          <p:stCondLst>
                                            <p:cond delay="3999"/>
                                          </p:stCondLst>
                                        </p:cTn>
                                        <p:tgtEl>
                                          <p:spTgt spid="106"/>
                                        </p:tgtEl>
                                        <p:attrNameLst>
                                          <p:attrName>style.visibility</p:attrName>
                                        </p:attrNameLst>
                                      </p:cBhvr>
                                      <p:to>
                                        <p:strVal val="hidden"/>
                                      </p:to>
                                    </p:set>
                                  </p:childTnLst>
                                </p:cTn>
                              </p:par>
                              <p:par>
                                <p:cTn id="467" presetID="19" presetClass="entr" presetSubtype="5" fill="hold" nodeType="withEffect">
                                  <p:stCondLst>
                                    <p:cond delay="0"/>
                                  </p:stCondLst>
                                  <p:childTnLst>
                                    <p:set>
                                      <p:cBhvr>
                                        <p:cTn id="468" dur="1" fill="hold">
                                          <p:stCondLst>
                                            <p:cond delay="0"/>
                                          </p:stCondLst>
                                        </p:cTn>
                                        <p:tgtEl>
                                          <p:spTgt spid="139"/>
                                        </p:tgtEl>
                                        <p:attrNameLst>
                                          <p:attrName>style.visibility</p:attrName>
                                        </p:attrNameLst>
                                      </p:cBhvr>
                                      <p:to>
                                        <p:strVal val="visible"/>
                                      </p:to>
                                    </p:set>
                                    <p:anim calcmode="lin" valueType="num">
                                      <p:cBhvr>
                                        <p:cTn id="469" dur="4000" fill="hold"/>
                                        <p:tgtEl>
                                          <p:spTgt spid="139"/>
                                        </p:tgtEl>
                                        <p:attrNameLst>
                                          <p:attrName>ppt_w</p:attrName>
                                        </p:attrNameLst>
                                      </p:cBhvr>
                                      <p:tavLst>
                                        <p:tav tm="0">
                                          <p:val>
                                            <p:strVal val="#ppt_w"/>
                                          </p:val>
                                        </p:tav>
                                        <p:tav tm="100000">
                                          <p:val>
                                            <p:strVal val="#ppt_w"/>
                                          </p:val>
                                        </p:tav>
                                      </p:tavLst>
                                    </p:anim>
                                    <p:anim calcmode="lin" valueType="num">
                                      <p:cBhvr>
                                        <p:cTn id="470" dur="4000" fill="hold"/>
                                        <p:tgtEl>
                                          <p:spTgt spid="139"/>
                                        </p:tgtEl>
                                        <p:attrNameLst>
                                          <p:attrName>ppt_h</p:attrName>
                                        </p:attrNameLst>
                                      </p:cBhvr>
                                      <p:tavLst>
                                        <p:tav tm="0" fmla="#ppt_h*sin(2.5*pi*$)">
                                          <p:val>
                                            <p:fltVal val="0"/>
                                          </p:val>
                                        </p:tav>
                                        <p:tav tm="100000">
                                          <p:val>
                                            <p:fltVal val="1"/>
                                          </p:val>
                                        </p:tav>
                                      </p:tavLst>
                                    </p:anim>
                                  </p:childTnLst>
                                </p:cTn>
                              </p:par>
                              <p:par>
                                <p:cTn id="471" presetID="8" presetClass="emph" presetSubtype="0" repeatCount="indefinite" fill="hold" nodeType="withEffect">
                                  <p:stCondLst>
                                    <p:cond delay="0"/>
                                  </p:stCondLst>
                                  <p:childTnLst>
                                    <p:animRot by="-21600000">
                                      <p:cBhvr>
                                        <p:cTn id="472" dur="4000" fill="hold"/>
                                        <p:tgtEl>
                                          <p:spTgt spid="139"/>
                                        </p:tgtEl>
                                        <p:attrNameLst>
                                          <p:attrName>r</p:attrName>
                                        </p:attrNameLst>
                                      </p:cBhvr>
                                    </p:animRot>
                                  </p:childTnLst>
                                </p:cTn>
                              </p:par>
                              <p:par>
                                <p:cTn id="473" presetID="2" presetClass="exit" presetSubtype="12" fill="hold" nodeType="withEffect">
                                  <p:stCondLst>
                                    <p:cond delay="0"/>
                                  </p:stCondLst>
                                  <p:childTnLst>
                                    <p:anim calcmode="lin" valueType="num">
                                      <p:cBhvr additive="base">
                                        <p:cTn id="474" dur="4000"/>
                                        <p:tgtEl>
                                          <p:spTgt spid="139"/>
                                        </p:tgtEl>
                                        <p:attrNameLst>
                                          <p:attrName>ppt_x</p:attrName>
                                        </p:attrNameLst>
                                      </p:cBhvr>
                                      <p:tavLst>
                                        <p:tav tm="0">
                                          <p:val>
                                            <p:strVal val="ppt_x"/>
                                          </p:val>
                                        </p:tav>
                                        <p:tav tm="100000">
                                          <p:val>
                                            <p:strVal val="0-ppt_w/2"/>
                                          </p:val>
                                        </p:tav>
                                      </p:tavLst>
                                    </p:anim>
                                    <p:anim calcmode="lin" valueType="num">
                                      <p:cBhvr additive="base">
                                        <p:cTn id="475" dur="4000"/>
                                        <p:tgtEl>
                                          <p:spTgt spid="139"/>
                                        </p:tgtEl>
                                        <p:attrNameLst>
                                          <p:attrName>ppt_y</p:attrName>
                                        </p:attrNameLst>
                                      </p:cBhvr>
                                      <p:tavLst>
                                        <p:tav tm="0">
                                          <p:val>
                                            <p:strVal val="ppt_y"/>
                                          </p:val>
                                        </p:tav>
                                        <p:tav tm="100000">
                                          <p:val>
                                            <p:strVal val="1+ppt_h/2"/>
                                          </p:val>
                                        </p:tav>
                                      </p:tavLst>
                                    </p:anim>
                                    <p:set>
                                      <p:cBhvr>
                                        <p:cTn id="476" dur="1" fill="hold">
                                          <p:stCondLst>
                                            <p:cond delay="3999"/>
                                          </p:stCondLst>
                                        </p:cTn>
                                        <p:tgtEl>
                                          <p:spTgt spid="139"/>
                                        </p:tgtEl>
                                        <p:attrNameLst>
                                          <p:attrName>style.visibility</p:attrName>
                                        </p:attrNameLst>
                                      </p:cBhvr>
                                      <p:to>
                                        <p:strVal val="hidden"/>
                                      </p:to>
                                    </p:set>
                                  </p:childTnLst>
                                </p:cTn>
                              </p:par>
                              <p:par>
                                <p:cTn id="477" presetID="19" presetClass="entr" presetSubtype="5" fill="hold" nodeType="withEffect">
                                  <p:stCondLst>
                                    <p:cond delay="0"/>
                                  </p:stCondLst>
                                  <p:childTnLst>
                                    <p:set>
                                      <p:cBhvr>
                                        <p:cTn id="478" dur="1" fill="hold">
                                          <p:stCondLst>
                                            <p:cond delay="0"/>
                                          </p:stCondLst>
                                        </p:cTn>
                                        <p:tgtEl>
                                          <p:spTgt spid="136"/>
                                        </p:tgtEl>
                                        <p:attrNameLst>
                                          <p:attrName>style.visibility</p:attrName>
                                        </p:attrNameLst>
                                      </p:cBhvr>
                                      <p:to>
                                        <p:strVal val="visible"/>
                                      </p:to>
                                    </p:set>
                                    <p:anim calcmode="lin" valueType="num">
                                      <p:cBhvr>
                                        <p:cTn id="479" dur="4000" fill="hold"/>
                                        <p:tgtEl>
                                          <p:spTgt spid="136"/>
                                        </p:tgtEl>
                                        <p:attrNameLst>
                                          <p:attrName>ppt_w</p:attrName>
                                        </p:attrNameLst>
                                      </p:cBhvr>
                                      <p:tavLst>
                                        <p:tav tm="0">
                                          <p:val>
                                            <p:strVal val="#ppt_w"/>
                                          </p:val>
                                        </p:tav>
                                        <p:tav tm="100000">
                                          <p:val>
                                            <p:strVal val="#ppt_w"/>
                                          </p:val>
                                        </p:tav>
                                      </p:tavLst>
                                    </p:anim>
                                    <p:anim calcmode="lin" valueType="num">
                                      <p:cBhvr>
                                        <p:cTn id="480" dur="4000" fill="hold"/>
                                        <p:tgtEl>
                                          <p:spTgt spid="136"/>
                                        </p:tgtEl>
                                        <p:attrNameLst>
                                          <p:attrName>ppt_h</p:attrName>
                                        </p:attrNameLst>
                                      </p:cBhvr>
                                      <p:tavLst>
                                        <p:tav tm="0" fmla="#ppt_h*sin(2.5*pi*$)">
                                          <p:val>
                                            <p:fltVal val="0"/>
                                          </p:val>
                                        </p:tav>
                                        <p:tav tm="100000">
                                          <p:val>
                                            <p:fltVal val="1"/>
                                          </p:val>
                                        </p:tav>
                                      </p:tavLst>
                                    </p:anim>
                                  </p:childTnLst>
                                </p:cTn>
                              </p:par>
                              <p:par>
                                <p:cTn id="481" presetID="8" presetClass="emph" presetSubtype="0" repeatCount="indefinite" fill="hold" nodeType="withEffect">
                                  <p:stCondLst>
                                    <p:cond delay="0"/>
                                  </p:stCondLst>
                                  <p:childTnLst>
                                    <p:animRot by="-21600000">
                                      <p:cBhvr>
                                        <p:cTn id="482" dur="4000" fill="hold"/>
                                        <p:tgtEl>
                                          <p:spTgt spid="136"/>
                                        </p:tgtEl>
                                        <p:attrNameLst>
                                          <p:attrName>r</p:attrName>
                                        </p:attrNameLst>
                                      </p:cBhvr>
                                    </p:animRot>
                                  </p:childTnLst>
                                </p:cTn>
                              </p:par>
                              <p:par>
                                <p:cTn id="483" presetID="2" presetClass="exit" presetSubtype="12" fill="hold" nodeType="withEffect">
                                  <p:stCondLst>
                                    <p:cond delay="0"/>
                                  </p:stCondLst>
                                  <p:childTnLst>
                                    <p:anim calcmode="lin" valueType="num">
                                      <p:cBhvr additive="base">
                                        <p:cTn id="484" dur="4000"/>
                                        <p:tgtEl>
                                          <p:spTgt spid="136"/>
                                        </p:tgtEl>
                                        <p:attrNameLst>
                                          <p:attrName>ppt_x</p:attrName>
                                        </p:attrNameLst>
                                      </p:cBhvr>
                                      <p:tavLst>
                                        <p:tav tm="0">
                                          <p:val>
                                            <p:strVal val="ppt_x"/>
                                          </p:val>
                                        </p:tav>
                                        <p:tav tm="100000">
                                          <p:val>
                                            <p:strVal val="0-ppt_w/2"/>
                                          </p:val>
                                        </p:tav>
                                      </p:tavLst>
                                    </p:anim>
                                    <p:anim calcmode="lin" valueType="num">
                                      <p:cBhvr additive="base">
                                        <p:cTn id="485" dur="4000"/>
                                        <p:tgtEl>
                                          <p:spTgt spid="136"/>
                                        </p:tgtEl>
                                        <p:attrNameLst>
                                          <p:attrName>ppt_y</p:attrName>
                                        </p:attrNameLst>
                                      </p:cBhvr>
                                      <p:tavLst>
                                        <p:tav tm="0">
                                          <p:val>
                                            <p:strVal val="ppt_y"/>
                                          </p:val>
                                        </p:tav>
                                        <p:tav tm="100000">
                                          <p:val>
                                            <p:strVal val="1+ppt_h/2"/>
                                          </p:val>
                                        </p:tav>
                                      </p:tavLst>
                                    </p:anim>
                                    <p:set>
                                      <p:cBhvr>
                                        <p:cTn id="486" dur="1" fill="hold">
                                          <p:stCondLst>
                                            <p:cond delay="3999"/>
                                          </p:stCondLst>
                                        </p:cTn>
                                        <p:tgtEl>
                                          <p:spTgt spid="136"/>
                                        </p:tgtEl>
                                        <p:attrNameLst>
                                          <p:attrName>style.visibility</p:attrName>
                                        </p:attrNameLst>
                                      </p:cBhvr>
                                      <p:to>
                                        <p:strVal val="hidden"/>
                                      </p:to>
                                    </p:set>
                                  </p:childTnLst>
                                </p:cTn>
                              </p:par>
                              <p:par>
                                <p:cTn id="487" presetID="19" presetClass="entr" presetSubtype="5" fill="hold" nodeType="withEffect">
                                  <p:stCondLst>
                                    <p:cond delay="0"/>
                                  </p:stCondLst>
                                  <p:childTnLst>
                                    <p:set>
                                      <p:cBhvr>
                                        <p:cTn id="488" dur="1" fill="hold">
                                          <p:stCondLst>
                                            <p:cond delay="0"/>
                                          </p:stCondLst>
                                        </p:cTn>
                                        <p:tgtEl>
                                          <p:spTgt spid="133"/>
                                        </p:tgtEl>
                                        <p:attrNameLst>
                                          <p:attrName>style.visibility</p:attrName>
                                        </p:attrNameLst>
                                      </p:cBhvr>
                                      <p:to>
                                        <p:strVal val="visible"/>
                                      </p:to>
                                    </p:set>
                                    <p:anim calcmode="lin" valueType="num">
                                      <p:cBhvr>
                                        <p:cTn id="489" dur="4000" fill="hold"/>
                                        <p:tgtEl>
                                          <p:spTgt spid="133"/>
                                        </p:tgtEl>
                                        <p:attrNameLst>
                                          <p:attrName>ppt_w</p:attrName>
                                        </p:attrNameLst>
                                      </p:cBhvr>
                                      <p:tavLst>
                                        <p:tav tm="0">
                                          <p:val>
                                            <p:strVal val="#ppt_w"/>
                                          </p:val>
                                        </p:tav>
                                        <p:tav tm="100000">
                                          <p:val>
                                            <p:strVal val="#ppt_w"/>
                                          </p:val>
                                        </p:tav>
                                      </p:tavLst>
                                    </p:anim>
                                    <p:anim calcmode="lin" valueType="num">
                                      <p:cBhvr>
                                        <p:cTn id="490" dur="4000" fill="hold"/>
                                        <p:tgtEl>
                                          <p:spTgt spid="133"/>
                                        </p:tgtEl>
                                        <p:attrNameLst>
                                          <p:attrName>ppt_h</p:attrName>
                                        </p:attrNameLst>
                                      </p:cBhvr>
                                      <p:tavLst>
                                        <p:tav tm="0" fmla="#ppt_h*sin(2.5*pi*$)">
                                          <p:val>
                                            <p:fltVal val="0"/>
                                          </p:val>
                                        </p:tav>
                                        <p:tav tm="100000">
                                          <p:val>
                                            <p:fltVal val="1"/>
                                          </p:val>
                                        </p:tav>
                                      </p:tavLst>
                                    </p:anim>
                                  </p:childTnLst>
                                </p:cTn>
                              </p:par>
                              <p:par>
                                <p:cTn id="491" presetID="8" presetClass="emph" presetSubtype="0" repeatCount="indefinite" fill="hold" nodeType="withEffect">
                                  <p:stCondLst>
                                    <p:cond delay="0"/>
                                  </p:stCondLst>
                                  <p:childTnLst>
                                    <p:animRot by="-21600000">
                                      <p:cBhvr>
                                        <p:cTn id="492" dur="4000" fill="hold"/>
                                        <p:tgtEl>
                                          <p:spTgt spid="133"/>
                                        </p:tgtEl>
                                        <p:attrNameLst>
                                          <p:attrName>r</p:attrName>
                                        </p:attrNameLst>
                                      </p:cBhvr>
                                    </p:animRot>
                                  </p:childTnLst>
                                </p:cTn>
                              </p:par>
                              <p:par>
                                <p:cTn id="493" presetID="2" presetClass="exit" presetSubtype="12" fill="hold" nodeType="withEffect">
                                  <p:stCondLst>
                                    <p:cond delay="0"/>
                                  </p:stCondLst>
                                  <p:childTnLst>
                                    <p:anim calcmode="lin" valueType="num">
                                      <p:cBhvr additive="base">
                                        <p:cTn id="494" dur="4000"/>
                                        <p:tgtEl>
                                          <p:spTgt spid="133"/>
                                        </p:tgtEl>
                                        <p:attrNameLst>
                                          <p:attrName>ppt_x</p:attrName>
                                        </p:attrNameLst>
                                      </p:cBhvr>
                                      <p:tavLst>
                                        <p:tav tm="0">
                                          <p:val>
                                            <p:strVal val="ppt_x"/>
                                          </p:val>
                                        </p:tav>
                                        <p:tav tm="100000">
                                          <p:val>
                                            <p:strVal val="0-ppt_w/2"/>
                                          </p:val>
                                        </p:tav>
                                      </p:tavLst>
                                    </p:anim>
                                    <p:anim calcmode="lin" valueType="num">
                                      <p:cBhvr additive="base">
                                        <p:cTn id="495" dur="4000"/>
                                        <p:tgtEl>
                                          <p:spTgt spid="133"/>
                                        </p:tgtEl>
                                        <p:attrNameLst>
                                          <p:attrName>ppt_y</p:attrName>
                                        </p:attrNameLst>
                                      </p:cBhvr>
                                      <p:tavLst>
                                        <p:tav tm="0">
                                          <p:val>
                                            <p:strVal val="ppt_y"/>
                                          </p:val>
                                        </p:tav>
                                        <p:tav tm="100000">
                                          <p:val>
                                            <p:strVal val="1+ppt_h/2"/>
                                          </p:val>
                                        </p:tav>
                                      </p:tavLst>
                                    </p:anim>
                                    <p:set>
                                      <p:cBhvr>
                                        <p:cTn id="496" dur="1" fill="hold">
                                          <p:stCondLst>
                                            <p:cond delay="3999"/>
                                          </p:stCondLst>
                                        </p:cTn>
                                        <p:tgtEl>
                                          <p:spTgt spid="133"/>
                                        </p:tgtEl>
                                        <p:attrNameLst>
                                          <p:attrName>style.visibility</p:attrName>
                                        </p:attrNameLst>
                                      </p:cBhvr>
                                      <p:to>
                                        <p:strVal val="hidden"/>
                                      </p:to>
                                    </p:set>
                                  </p:childTnLst>
                                </p:cTn>
                              </p:par>
                              <p:par>
                                <p:cTn id="497" presetID="19" presetClass="entr" presetSubtype="5" fill="hold" nodeType="withEffect">
                                  <p:stCondLst>
                                    <p:cond delay="0"/>
                                  </p:stCondLst>
                                  <p:childTnLst>
                                    <p:set>
                                      <p:cBhvr>
                                        <p:cTn id="498" dur="1" fill="hold">
                                          <p:stCondLst>
                                            <p:cond delay="0"/>
                                          </p:stCondLst>
                                        </p:cTn>
                                        <p:tgtEl>
                                          <p:spTgt spid="130"/>
                                        </p:tgtEl>
                                        <p:attrNameLst>
                                          <p:attrName>style.visibility</p:attrName>
                                        </p:attrNameLst>
                                      </p:cBhvr>
                                      <p:to>
                                        <p:strVal val="visible"/>
                                      </p:to>
                                    </p:set>
                                    <p:anim calcmode="lin" valueType="num">
                                      <p:cBhvr>
                                        <p:cTn id="499" dur="4000" fill="hold"/>
                                        <p:tgtEl>
                                          <p:spTgt spid="130"/>
                                        </p:tgtEl>
                                        <p:attrNameLst>
                                          <p:attrName>ppt_w</p:attrName>
                                        </p:attrNameLst>
                                      </p:cBhvr>
                                      <p:tavLst>
                                        <p:tav tm="0">
                                          <p:val>
                                            <p:strVal val="#ppt_w"/>
                                          </p:val>
                                        </p:tav>
                                        <p:tav tm="100000">
                                          <p:val>
                                            <p:strVal val="#ppt_w"/>
                                          </p:val>
                                        </p:tav>
                                      </p:tavLst>
                                    </p:anim>
                                    <p:anim calcmode="lin" valueType="num">
                                      <p:cBhvr>
                                        <p:cTn id="500" dur="4000" fill="hold"/>
                                        <p:tgtEl>
                                          <p:spTgt spid="130"/>
                                        </p:tgtEl>
                                        <p:attrNameLst>
                                          <p:attrName>ppt_h</p:attrName>
                                        </p:attrNameLst>
                                      </p:cBhvr>
                                      <p:tavLst>
                                        <p:tav tm="0" fmla="#ppt_h*sin(2.5*pi*$)">
                                          <p:val>
                                            <p:fltVal val="0"/>
                                          </p:val>
                                        </p:tav>
                                        <p:tav tm="100000">
                                          <p:val>
                                            <p:fltVal val="1"/>
                                          </p:val>
                                        </p:tav>
                                      </p:tavLst>
                                    </p:anim>
                                  </p:childTnLst>
                                </p:cTn>
                              </p:par>
                              <p:par>
                                <p:cTn id="501" presetID="8" presetClass="emph" presetSubtype="0" repeatCount="indefinite" fill="hold" nodeType="withEffect">
                                  <p:stCondLst>
                                    <p:cond delay="0"/>
                                  </p:stCondLst>
                                  <p:childTnLst>
                                    <p:animRot by="-21600000">
                                      <p:cBhvr>
                                        <p:cTn id="502" dur="4000" fill="hold"/>
                                        <p:tgtEl>
                                          <p:spTgt spid="130"/>
                                        </p:tgtEl>
                                        <p:attrNameLst>
                                          <p:attrName>r</p:attrName>
                                        </p:attrNameLst>
                                      </p:cBhvr>
                                    </p:animRot>
                                  </p:childTnLst>
                                </p:cTn>
                              </p:par>
                              <p:par>
                                <p:cTn id="503" presetID="2" presetClass="exit" presetSubtype="12" fill="hold" nodeType="withEffect">
                                  <p:stCondLst>
                                    <p:cond delay="0"/>
                                  </p:stCondLst>
                                  <p:childTnLst>
                                    <p:anim calcmode="lin" valueType="num">
                                      <p:cBhvr additive="base">
                                        <p:cTn id="504" dur="4000"/>
                                        <p:tgtEl>
                                          <p:spTgt spid="130"/>
                                        </p:tgtEl>
                                        <p:attrNameLst>
                                          <p:attrName>ppt_x</p:attrName>
                                        </p:attrNameLst>
                                      </p:cBhvr>
                                      <p:tavLst>
                                        <p:tav tm="0">
                                          <p:val>
                                            <p:strVal val="ppt_x"/>
                                          </p:val>
                                        </p:tav>
                                        <p:tav tm="100000">
                                          <p:val>
                                            <p:strVal val="0-ppt_w/2"/>
                                          </p:val>
                                        </p:tav>
                                      </p:tavLst>
                                    </p:anim>
                                    <p:anim calcmode="lin" valueType="num">
                                      <p:cBhvr additive="base">
                                        <p:cTn id="505" dur="4000"/>
                                        <p:tgtEl>
                                          <p:spTgt spid="130"/>
                                        </p:tgtEl>
                                        <p:attrNameLst>
                                          <p:attrName>ppt_y</p:attrName>
                                        </p:attrNameLst>
                                      </p:cBhvr>
                                      <p:tavLst>
                                        <p:tav tm="0">
                                          <p:val>
                                            <p:strVal val="ppt_y"/>
                                          </p:val>
                                        </p:tav>
                                        <p:tav tm="100000">
                                          <p:val>
                                            <p:strVal val="1+ppt_h/2"/>
                                          </p:val>
                                        </p:tav>
                                      </p:tavLst>
                                    </p:anim>
                                    <p:set>
                                      <p:cBhvr>
                                        <p:cTn id="506" dur="1" fill="hold">
                                          <p:stCondLst>
                                            <p:cond delay="3999"/>
                                          </p:stCondLst>
                                        </p:cTn>
                                        <p:tgtEl>
                                          <p:spTgt spid="130"/>
                                        </p:tgtEl>
                                        <p:attrNameLst>
                                          <p:attrName>style.visibility</p:attrName>
                                        </p:attrNameLst>
                                      </p:cBhvr>
                                      <p:to>
                                        <p:strVal val="hidden"/>
                                      </p:to>
                                    </p:set>
                                  </p:childTnLst>
                                </p:cTn>
                              </p:par>
                              <p:par>
                                <p:cTn id="507" presetID="19" presetClass="entr" presetSubtype="5" fill="hold" nodeType="withEffect">
                                  <p:stCondLst>
                                    <p:cond delay="0"/>
                                  </p:stCondLst>
                                  <p:childTnLst>
                                    <p:set>
                                      <p:cBhvr>
                                        <p:cTn id="508" dur="1" fill="hold">
                                          <p:stCondLst>
                                            <p:cond delay="0"/>
                                          </p:stCondLst>
                                        </p:cTn>
                                        <p:tgtEl>
                                          <p:spTgt spid="127"/>
                                        </p:tgtEl>
                                        <p:attrNameLst>
                                          <p:attrName>style.visibility</p:attrName>
                                        </p:attrNameLst>
                                      </p:cBhvr>
                                      <p:to>
                                        <p:strVal val="visible"/>
                                      </p:to>
                                    </p:set>
                                    <p:anim calcmode="lin" valueType="num">
                                      <p:cBhvr>
                                        <p:cTn id="509" dur="4000" fill="hold"/>
                                        <p:tgtEl>
                                          <p:spTgt spid="127"/>
                                        </p:tgtEl>
                                        <p:attrNameLst>
                                          <p:attrName>ppt_w</p:attrName>
                                        </p:attrNameLst>
                                      </p:cBhvr>
                                      <p:tavLst>
                                        <p:tav tm="0">
                                          <p:val>
                                            <p:strVal val="#ppt_w"/>
                                          </p:val>
                                        </p:tav>
                                        <p:tav tm="100000">
                                          <p:val>
                                            <p:strVal val="#ppt_w"/>
                                          </p:val>
                                        </p:tav>
                                      </p:tavLst>
                                    </p:anim>
                                    <p:anim calcmode="lin" valueType="num">
                                      <p:cBhvr>
                                        <p:cTn id="510" dur="4000" fill="hold"/>
                                        <p:tgtEl>
                                          <p:spTgt spid="127"/>
                                        </p:tgtEl>
                                        <p:attrNameLst>
                                          <p:attrName>ppt_h</p:attrName>
                                        </p:attrNameLst>
                                      </p:cBhvr>
                                      <p:tavLst>
                                        <p:tav tm="0" fmla="#ppt_h*sin(2.5*pi*$)">
                                          <p:val>
                                            <p:fltVal val="0"/>
                                          </p:val>
                                        </p:tav>
                                        <p:tav tm="100000">
                                          <p:val>
                                            <p:fltVal val="1"/>
                                          </p:val>
                                        </p:tav>
                                      </p:tavLst>
                                    </p:anim>
                                  </p:childTnLst>
                                </p:cTn>
                              </p:par>
                              <p:par>
                                <p:cTn id="511" presetID="8" presetClass="emph" presetSubtype="0" repeatCount="indefinite" fill="hold" nodeType="withEffect">
                                  <p:stCondLst>
                                    <p:cond delay="0"/>
                                  </p:stCondLst>
                                  <p:childTnLst>
                                    <p:animRot by="-21600000">
                                      <p:cBhvr>
                                        <p:cTn id="512" dur="4000" fill="hold"/>
                                        <p:tgtEl>
                                          <p:spTgt spid="127"/>
                                        </p:tgtEl>
                                        <p:attrNameLst>
                                          <p:attrName>r</p:attrName>
                                        </p:attrNameLst>
                                      </p:cBhvr>
                                    </p:animRot>
                                  </p:childTnLst>
                                </p:cTn>
                              </p:par>
                              <p:par>
                                <p:cTn id="513" presetID="2" presetClass="exit" presetSubtype="12" fill="hold" nodeType="withEffect">
                                  <p:stCondLst>
                                    <p:cond delay="0"/>
                                  </p:stCondLst>
                                  <p:childTnLst>
                                    <p:anim calcmode="lin" valueType="num">
                                      <p:cBhvr additive="base">
                                        <p:cTn id="514" dur="4000"/>
                                        <p:tgtEl>
                                          <p:spTgt spid="127"/>
                                        </p:tgtEl>
                                        <p:attrNameLst>
                                          <p:attrName>ppt_x</p:attrName>
                                        </p:attrNameLst>
                                      </p:cBhvr>
                                      <p:tavLst>
                                        <p:tav tm="0">
                                          <p:val>
                                            <p:strVal val="ppt_x"/>
                                          </p:val>
                                        </p:tav>
                                        <p:tav tm="100000">
                                          <p:val>
                                            <p:strVal val="0-ppt_w/2"/>
                                          </p:val>
                                        </p:tav>
                                      </p:tavLst>
                                    </p:anim>
                                    <p:anim calcmode="lin" valueType="num">
                                      <p:cBhvr additive="base">
                                        <p:cTn id="515" dur="4000"/>
                                        <p:tgtEl>
                                          <p:spTgt spid="127"/>
                                        </p:tgtEl>
                                        <p:attrNameLst>
                                          <p:attrName>ppt_y</p:attrName>
                                        </p:attrNameLst>
                                      </p:cBhvr>
                                      <p:tavLst>
                                        <p:tav tm="0">
                                          <p:val>
                                            <p:strVal val="ppt_y"/>
                                          </p:val>
                                        </p:tav>
                                        <p:tav tm="100000">
                                          <p:val>
                                            <p:strVal val="1+ppt_h/2"/>
                                          </p:val>
                                        </p:tav>
                                      </p:tavLst>
                                    </p:anim>
                                    <p:set>
                                      <p:cBhvr>
                                        <p:cTn id="516" dur="1" fill="hold">
                                          <p:stCondLst>
                                            <p:cond delay="3999"/>
                                          </p:stCondLst>
                                        </p:cTn>
                                        <p:tgtEl>
                                          <p:spTgt spid="127"/>
                                        </p:tgtEl>
                                        <p:attrNameLst>
                                          <p:attrName>style.visibility</p:attrName>
                                        </p:attrNameLst>
                                      </p:cBhvr>
                                      <p:to>
                                        <p:strVal val="hidden"/>
                                      </p:to>
                                    </p:set>
                                  </p:childTnLst>
                                </p:cTn>
                              </p:par>
                              <p:par>
                                <p:cTn id="517" presetID="19" presetClass="entr" presetSubtype="5" fill="hold" nodeType="withEffect">
                                  <p:stCondLst>
                                    <p:cond delay="0"/>
                                  </p:stCondLst>
                                  <p:childTnLst>
                                    <p:set>
                                      <p:cBhvr>
                                        <p:cTn id="518" dur="1" fill="hold">
                                          <p:stCondLst>
                                            <p:cond delay="0"/>
                                          </p:stCondLst>
                                        </p:cTn>
                                        <p:tgtEl>
                                          <p:spTgt spid="124"/>
                                        </p:tgtEl>
                                        <p:attrNameLst>
                                          <p:attrName>style.visibility</p:attrName>
                                        </p:attrNameLst>
                                      </p:cBhvr>
                                      <p:to>
                                        <p:strVal val="visible"/>
                                      </p:to>
                                    </p:set>
                                    <p:anim calcmode="lin" valueType="num">
                                      <p:cBhvr>
                                        <p:cTn id="519" dur="4000" fill="hold"/>
                                        <p:tgtEl>
                                          <p:spTgt spid="124"/>
                                        </p:tgtEl>
                                        <p:attrNameLst>
                                          <p:attrName>ppt_w</p:attrName>
                                        </p:attrNameLst>
                                      </p:cBhvr>
                                      <p:tavLst>
                                        <p:tav tm="0">
                                          <p:val>
                                            <p:strVal val="#ppt_w"/>
                                          </p:val>
                                        </p:tav>
                                        <p:tav tm="100000">
                                          <p:val>
                                            <p:strVal val="#ppt_w"/>
                                          </p:val>
                                        </p:tav>
                                      </p:tavLst>
                                    </p:anim>
                                    <p:anim calcmode="lin" valueType="num">
                                      <p:cBhvr>
                                        <p:cTn id="520" dur="4000" fill="hold"/>
                                        <p:tgtEl>
                                          <p:spTgt spid="124"/>
                                        </p:tgtEl>
                                        <p:attrNameLst>
                                          <p:attrName>ppt_h</p:attrName>
                                        </p:attrNameLst>
                                      </p:cBhvr>
                                      <p:tavLst>
                                        <p:tav tm="0" fmla="#ppt_h*sin(2.5*pi*$)">
                                          <p:val>
                                            <p:fltVal val="0"/>
                                          </p:val>
                                        </p:tav>
                                        <p:tav tm="100000">
                                          <p:val>
                                            <p:fltVal val="1"/>
                                          </p:val>
                                        </p:tav>
                                      </p:tavLst>
                                    </p:anim>
                                  </p:childTnLst>
                                </p:cTn>
                              </p:par>
                              <p:par>
                                <p:cTn id="521" presetID="8" presetClass="emph" presetSubtype="0" repeatCount="indefinite" fill="hold" nodeType="withEffect">
                                  <p:stCondLst>
                                    <p:cond delay="0"/>
                                  </p:stCondLst>
                                  <p:childTnLst>
                                    <p:animRot by="-21600000">
                                      <p:cBhvr>
                                        <p:cTn id="522" dur="4000" fill="hold"/>
                                        <p:tgtEl>
                                          <p:spTgt spid="124"/>
                                        </p:tgtEl>
                                        <p:attrNameLst>
                                          <p:attrName>r</p:attrName>
                                        </p:attrNameLst>
                                      </p:cBhvr>
                                    </p:animRot>
                                  </p:childTnLst>
                                </p:cTn>
                              </p:par>
                              <p:par>
                                <p:cTn id="523" presetID="2" presetClass="exit" presetSubtype="12" fill="hold" nodeType="withEffect">
                                  <p:stCondLst>
                                    <p:cond delay="0"/>
                                  </p:stCondLst>
                                  <p:childTnLst>
                                    <p:anim calcmode="lin" valueType="num">
                                      <p:cBhvr additive="base">
                                        <p:cTn id="524" dur="4000"/>
                                        <p:tgtEl>
                                          <p:spTgt spid="124"/>
                                        </p:tgtEl>
                                        <p:attrNameLst>
                                          <p:attrName>ppt_x</p:attrName>
                                        </p:attrNameLst>
                                      </p:cBhvr>
                                      <p:tavLst>
                                        <p:tav tm="0">
                                          <p:val>
                                            <p:strVal val="ppt_x"/>
                                          </p:val>
                                        </p:tav>
                                        <p:tav tm="100000">
                                          <p:val>
                                            <p:strVal val="0-ppt_w/2"/>
                                          </p:val>
                                        </p:tav>
                                      </p:tavLst>
                                    </p:anim>
                                    <p:anim calcmode="lin" valueType="num">
                                      <p:cBhvr additive="base">
                                        <p:cTn id="525" dur="4000"/>
                                        <p:tgtEl>
                                          <p:spTgt spid="124"/>
                                        </p:tgtEl>
                                        <p:attrNameLst>
                                          <p:attrName>ppt_y</p:attrName>
                                        </p:attrNameLst>
                                      </p:cBhvr>
                                      <p:tavLst>
                                        <p:tav tm="0">
                                          <p:val>
                                            <p:strVal val="ppt_y"/>
                                          </p:val>
                                        </p:tav>
                                        <p:tav tm="100000">
                                          <p:val>
                                            <p:strVal val="1+ppt_h/2"/>
                                          </p:val>
                                        </p:tav>
                                      </p:tavLst>
                                    </p:anim>
                                    <p:set>
                                      <p:cBhvr>
                                        <p:cTn id="526" dur="1" fill="hold">
                                          <p:stCondLst>
                                            <p:cond delay="3999"/>
                                          </p:stCondLst>
                                        </p:cTn>
                                        <p:tgtEl>
                                          <p:spTgt spid="124"/>
                                        </p:tgtEl>
                                        <p:attrNameLst>
                                          <p:attrName>style.visibility</p:attrName>
                                        </p:attrNameLst>
                                      </p:cBhvr>
                                      <p:to>
                                        <p:strVal val="hidden"/>
                                      </p:to>
                                    </p:set>
                                  </p:childTnLst>
                                </p:cTn>
                              </p:par>
                              <p:par>
                                <p:cTn id="527" presetID="19" presetClass="entr" presetSubtype="5" fill="hold" nodeType="withEffect">
                                  <p:stCondLst>
                                    <p:cond delay="0"/>
                                  </p:stCondLst>
                                  <p:childTnLst>
                                    <p:set>
                                      <p:cBhvr>
                                        <p:cTn id="528" dur="1" fill="hold">
                                          <p:stCondLst>
                                            <p:cond delay="0"/>
                                          </p:stCondLst>
                                        </p:cTn>
                                        <p:tgtEl>
                                          <p:spTgt spid="121"/>
                                        </p:tgtEl>
                                        <p:attrNameLst>
                                          <p:attrName>style.visibility</p:attrName>
                                        </p:attrNameLst>
                                      </p:cBhvr>
                                      <p:to>
                                        <p:strVal val="visible"/>
                                      </p:to>
                                    </p:set>
                                    <p:anim calcmode="lin" valueType="num">
                                      <p:cBhvr>
                                        <p:cTn id="529" dur="4000" fill="hold"/>
                                        <p:tgtEl>
                                          <p:spTgt spid="121"/>
                                        </p:tgtEl>
                                        <p:attrNameLst>
                                          <p:attrName>ppt_w</p:attrName>
                                        </p:attrNameLst>
                                      </p:cBhvr>
                                      <p:tavLst>
                                        <p:tav tm="0">
                                          <p:val>
                                            <p:strVal val="#ppt_w"/>
                                          </p:val>
                                        </p:tav>
                                        <p:tav tm="100000">
                                          <p:val>
                                            <p:strVal val="#ppt_w"/>
                                          </p:val>
                                        </p:tav>
                                      </p:tavLst>
                                    </p:anim>
                                    <p:anim calcmode="lin" valueType="num">
                                      <p:cBhvr>
                                        <p:cTn id="530" dur="4000" fill="hold"/>
                                        <p:tgtEl>
                                          <p:spTgt spid="121"/>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nodeType="withEffect">
                                  <p:stCondLst>
                                    <p:cond delay="0"/>
                                  </p:stCondLst>
                                  <p:childTnLst>
                                    <p:animRot by="-21600000">
                                      <p:cBhvr>
                                        <p:cTn id="532" dur="4000" fill="hold"/>
                                        <p:tgtEl>
                                          <p:spTgt spid="121"/>
                                        </p:tgtEl>
                                        <p:attrNameLst>
                                          <p:attrName>r</p:attrName>
                                        </p:attrNameLst>
                                      </p:cBhvr>
                                    </p:animRot>
                                  </p:childTnLst>
                                </p:cTn>
                              </p:par>
                              <p:par>
                                <p:cTn id="533" presetID="2" presetClass="exit" presetSubtype="12" fill="hold" nodeType="withEffect">
                                  <p:stCondLst>
                                    <p:cond delay="0"/>
                                  </p:stCondLst>
                                  <p:childTnLst>
                                    <p:anim calcmode="lin" valueType="num">
                                      <p:cBhvr additive="base">
                                        <p:cTn id="534" dur="4000"/>
                                        <p:tgtEl>
                                          <p:spTgt spid="121"/>
                                        </p:tgtEl>
                                        <p:attrNameLst>
                                          <p:attrName>ppt_x</p:attrName>
                                        </p:attrNameLst>
                                      </p:cBhvr>
                                      <p:tavLst>
                                        <p:tav tm="0">
                                          <p:val>
                                            <p:strVal val="ppt_x"/>
                                          </p:val>
                                        </p:tav>
                                        <p:tav tm="100000">
                                          <p:val>
                                            <p:strVal val="0-ppt_w/2"/>
                                          </p:val>
                                        </p:tav>
                                      </p:tavLst>
                                    </p:anim>
                                    <p:anim calcmode="lin" valueType="num">
                                      <p:cBhvr additive="base">
                                        <p:cTn id="535" dur="4000"/>
                                        <p:tgtEl>
                                          <p:spTgt spid="121"/>
                                        </p:tgtEl>
                                        <p:attrNameLst>
                                          <p:attrName>ppt_y</p:attrName>
                                        </p:attrNameLst>
                                      </p:cBhvr>
                                      <p:tavLst>
                                        <p:tav tm="0">
                                          <p:val>
                                            <p:strVal val="ppt_y"/>
                                          </p:val>
                                        </p:tav>
                                        <p:tav tm="100000">
                                          <p:val>
                                            <p:strVal val="1+ppt_h/2"/>
                                          </p:val>
                                        </p:tav>
                                      </p:tavLst>
                                    </p:anim>
                                    <p:set>
                                      <p:cBhvr>
                                        <p:cTn id="536" dur="1" fill="hold">
                                          <p:stCondLst>
                                            <p:cond delay="3999"/>
                                          </p:stCondLst>
                                        </p:cTn>
                                        <p:tgtEl>
                                          <p:spTgt spid="121"/>
                                        </p:tgtEl>
                                        <p:attrNameLst>
                                          <p:attrName>style.visibility</p:attrName>
                                        </p:attrNameLst>
                                      </p:cBhvr>
                                      <p:to>
                                        <p:strVal val="hidden"/>
                                      </p:to>
                                    </p:set>
                                  </p:childTnLst>
                                </p:cTn>
                              </p:par>
                              <p:par>
                                <p:cTn id="537" presetID="19" presetClass="entr" presetSubtype="5" fill="hold" nodeType="withEffect">
                                  <p:stCondLst>
                                    <p:cond delay="0"/>
                                  </p:stCondLst>
                                  <p:childTnLst>
                                    <p:set>
                                      <p:cBhvr>
                                        <p:cTn id="538" dur="1" fill="hold">
                                          <p:stCondLst>
                                            <p:cond delay="0"/>
                                          </p:stCondLst>
                                        </p:cTn>
                                        <p:tgtEl>
                                          <p:spTgt spid="118"/>
                                        </p:tgtEl>
                                        <p:attrNameLst>
                                          <p:attrName>style.visibility</p:attrName>
                                        </p:attrNameLst>
                                      </p:cBhvr>
                                      <p:to>
                                        <p:strVal val="visible"/>
                                      </p:to>
                                    </p:set>
                                    <p:anim calcmode="lin" valueType="num">
                                      <p:cBhvr>
                                        <p:cTn id="539" dur="4000" fill="hold"/>
                                        <p:tgtEl>
                                          <p:spTgt spid="118"/>
                                        </p:tgtEl>
                                        <p:attrNameLst>
                                          <p:attrName>ppt_w</p:attrName>
                                        </p:attrNameLst>
                                      </p:cBhvr>
                                      <p:tavLst>
                                        <p:tav tm="0">
                                          <p:val>
                                            <p:strVal val="#ppt_w"/>
                                          </p:val>
                                        </p:tav>
                                        <p:tav tm="100000">
                                          <p:val>
                                            <p:strVal val="#ppt_w"/>
                                          </p:val>
                                        </p:tav>
                                      </p:tavLst>
                                    </p:anim>
                                    <p:anim calcmode="lin" valueType="num">
                                      <p:cBhvr>
                                        <p:cTn id="540" dur="4000" fill="hold"/>
                                        <p:tgtEl>
                                          <p:spTgt spid="118"/>
                                        </p:tgtEl>
                                        <p:attrNameLst>
                                          <p:attrName>ppt_h</p:attrName>
                                        </p:attrNameLst>
                                      </p:cBhvr>
                                      <p:tavLst>
                                        <p:tav tm="0" fmla="#ppt_h*sin(2.5*pi*$)">
                                          <p:val>
                                            <p:fltVal val="0"/>
                                          </p:val>
                                        </p:tav>
                                        <p:tav tm="100000">
                                          <p:val>
                                            <p:fltVal val="1"/>
                                          </p:val>
                                        </p:tav>
                                      </p:tavLst>
                                    </p:anim>
                                  </p:childTnLst>
                                </p:cTn>
                              </p:par>
                              <p:par>
                                <p:cTn id="541" presetID="8" presetClass="emph" presetSubtype="0" repeatCount="indefinite" fill="hold" nodeType="withEffect">
                                  <p:stCondLst>
                                    <p:cond delay="0"/>
                                  </p:stCondLst>
                                  <p:childTnLst>
                                    <p:animRot by="-21600000">
                                      <p:cBhvr>
                                        <p:cTn id="542" dur="4000" fill="hold"/>
                                        <p:tgtEl>
                                          <p:spTgt spid="118"/>
                                        </p:tgtEl>
                                        <p:attrNameLst>
                                          <p:attrName>r</p:attrName>
                                        </p:attrNameLst>
                                      </p:cBhvr>
                                    </p:animRot>
                                  </p:childTnLst>
                                </p:cTn>
                              </p:par>
                              <p:par>
                                <p:cTn id="543" presetID="2" presetClass="exit" presetSubtype="12" fill="hold" nodeType="withEffect">
                                  <p:stCondLst>
                                    <p:cond delay="0"/>
                                  </p:stCondLst>
                                  <p:childTnLst>
                                    <p:anim calcmode="lin" valueType="num">
                                      <p:cBhvr additive="base">
                                        <p:cTn id="544" dur="4000"/>
                                        <p:tgtEl>
                                          <p:spTgt spid="118"/>
                                        </p:tgtEl>
                                        <p:attrNameLst>
                                          <p:attrName>ppt_x</p:attrName>
                                        </p:attrNameLst>
                                      </p:cBhvr>
                                      <p:tavLst>
                                        <p:tav tm="0">
                                          <p:val>
                                            <p:strVal val="ppt_x"/>
                                          </p:val>
                                        </p:tav>
                                        <p:tav tm="100000">
                                          <p:val>
                                            <p:strVal val="0-ppt_w/2"/>
                                          </p:val>
                                        </p:tav>
                                      </p:tavLst>
                                    </p:anim>
                                    <p:anim calcmode="lin" valueType="num">
                                      <p:cBhvr additive="base">
                                        <p:cTn id="545" dur="4000"/>
                                        <p:tgtEl>
                                          <p:spTgt spid="118"/>
                                        </p:tgtEl>
                                        <p:attrNameLst>
                                          <p:attrName>ppt_y</p:attrName>
                                        </p:attrNameLst>
                                      </p:cBhvr>
                                      <p:tavLst>
                                        <p:tav tm="0">
                                          <p:val>
                                            <p:strVal val="ppt_y"/>
                                          </p:val>
                                        </p:tav>
                                        <p:tav tm="100000">
                                          <p:val>
                                            <p:strVal val="1+ppt_h/2"/>
                                          </p:val>
                                        </p:tav>
                                      </p:tavLst>
                                    </p:anim>
                                    <p:set>
                                      <p:cBhvr>
                                        <p:cTn id="546" dur="1" fill="hold">
                                          <p:stCondLst>
                                            <p:cond delay="3999"/>
                                          </p:stCondLst>
                                        </p:cTn>
                                        <p:tgtEl>
                                          <p:spTgt spid="118"/>
                                        </p:tgtEl>
                                        <p:attrNameLst>
                                          <p:attrName>style.visibility</p:attrName>
                                        </p:attrNameLst>
                                      </p:cBhvr>
                                      <p:to>
                                        <p:strVal val="hidden"/>
                                      </p:to>
                                    </p:set>
                                  </p:childTnLst>
                                </p:cTn>
                              </p:par>
                              <p:par>
                                <p:cTn id="547" presetID="19" presetClass="entr" presetSubtype="5" fill="hold" nodeType="withEffect">
                                  <p:stCondLst>
                                    <p:cond delay="0"/>
                                  </p:stCondLst>
                                  <p:childTnLst>
                                    <p:set>
                                      <p:cBhvr>
                                        <p:cTn id="548" dur="1" fill="hold">
                                          <p:stCondLst>
                                            <p:cond delay="0"/>
                                          </p:stCondLst>
                                        </p:cTn>
                                        <p:tgtEl>
                                          <p:spTgt spid="115"/>
                                        </p:tgtEl>
                                        <p:attrNameLst>
                                          <p:attrName>style.visibility</p:attrName>
                                        </p:attrNameLst>
                                      </p:cBhvr>
                                      <p:to>
                                        <p:strVal val="visible"/>
                                      </p:to>
                                    </p:set>
                                    <p:anim calcmode="lin" valueType="num">
                                      <p:cBhvr>
                                        <p:cTn id="549" dur="4000" fill="hold"/>
                                        <p:tgtEl>
                                          <p:spTgt spid="115"/>
                                        </p:tgtEl>
                                        <p:attrNameLst>
                                          <p:attrName>ppt_w</p:attrName>
                                        </p:attrNameLst>
                                      </p:cBhvr>
                                      <p:tavLst>
                                        <p:tav tm="0">
                                          <p:val>
                                            <p:strVal val="#ppt_w"/>
                                          </p:val>
                                        </p:tav>
                                        <p:tav tm="100000">
                                          <p:val>
                                            <p:strVal val="#ppt_w"/>
                                          </p:val>
                                        </p:tav>
                                      </p:tavLst>
                                    </p:anim>
                                    <p:anim calcmode="lin" valueType="num">
                                      <p:cBhvr>
                                        <p:cTn id="550" dur="4000" fill="hold"/>
                                        <p:tgtEl>
                                          <p:spTgt spid="115"/>
                                        </p:tgtEl>
                                        <p:attrNameLst>
                                          <p:attrName>ppt_h</p:attrName>
                                        </p:attrNameLst>
                                      </p:cBhvr>
                                      <p:tavLst>
                                        <p:tav tm="0" fmla="#ppt_h*sin(2.5*pi*$)">
                                          <p:val>
                                            <p:fltVal val="0"/>
                                          </p:val>
                                        </p:tav>
                                        <p:tav tm="100000">
                                          <p:val>
                                            <p:fltVal val="1"/>
                                          </p:val>
                                        </p:tav>
                                      </p:tavLst>
                                    </p:anim>
                                  </p:childTnLst>
                                </p:cTn>
                              </p:par>
                              <p:par>
                                <p:cTn id="551" presetID="8" presetClass="emph" presetSubtype="0" repeatCount="indefinite" fill="hold" nodeType="withEffect">
                                  <p:stCondLst>
                                    <p:cond delay="0"/>
                                  </p:stCondLst>
                                  <p:childTnLst>
                                    <p:animRot by="-21600000">
                                      <p:cBhvr>
                                        <p:cTn id="552" dur="4000" fill="hold"/>
                                        <p:tgtEl>
                                          <p:spTgt spid="115"/>
                                        </p:tgtEl>
                                        <p:attrNameLst>
                                          <p:attrName>r</p:attrName>
                                        </p:attrNameLst>
                                      </p:cBhvr>
                                    </p:animRot>
                                  </p:childTnLst>
                                </p:cTn>
                              </p:par>
                              <p:par>
                                <p:cTn id="553" presetID="2" presetClass="exit" presetSubtype="12" fill="hold" nodeType="withEffect">
                                  <p:stCondLst>
                                    <p:cond delay="0"/>
                                  </p:stCondLst>
                                  <p:childTnLst>
                                    <p:anim calcmode="lin" valueType="num">
                                      <p:cBhvr additive="base">
                                        <p:cTn id="554" dur="4000"/>
                                        <p:tgtEl>
                                          <p:spTgt spid="115"/>
                                        </p:tgtEl>
                                        <p:attrNameLst>
                                          <p:attrName>ppt_x</p:attrName>
                                        </p:attrNameLst>
                                      </p:cBhvr>
                                      <p:tavLst>
                                        <p:tav tm="0">
                                          <p:val>
                                            <p:strVal val="ppt_x"/>
                                          </p:val>
                                        </p:tav>
                                        <p:tav tm="100000">
                                          <p:val>
                                            <p:strVal val="0-ppt_w/2"/>
                                          </p:val>
                                        </p:tav>
                                      </p:tavLst>
                                    </p:anim>
                                    <p:anim calcmode="lin" valueType="num">
                                      <p:cBhvr additive="base">
                                        <p:cTn id="555" dur="4000"/>
                                        <p:tgtEl>
                                          <p:spTgt spid="115"/>
                                        </p:tgtEl>
                                        <p:attrNameLst>
                                          <p:attrName>ppt_y</p:attrName>
                                        </p:attrNameLst>
                                      </p:cBhvr>
                                      <p:tavLst>
                                        <p:tav tm="0">
                                          <p:val>
                                            <p:strVal val="ppt_y"/>
                                          </p:val>
                                        </p:tav>
                                        <p:tav tm="100000">
                                          <p:val>
                                            <p:strVal val="1+ppt_h/2"/>
                                          </p:val>
                                        </p:tav>
                                      </p:tavLst>
                                    </p:anim>
                                    <p:set>
                                      <p:cBhvr>
                                        <p:cTn id="556" dur="1" fill="hold">
                                          <p:stCondLst>
                                            <p:cond delay="3999"/>
                                          </p:stCondLst>
                                        </p:cTn>
                                        <p:tgtEl>
                                          <p:spTgt spid="115"/>
                                        </p:tgtEl>
                                        <p:attrNameLst>
                                          <p:attrName>style.visibility</p:attrName>
                                        </p:attrNameLst>
                                      </p:cBhvr>
                                      <p:to>
                                        <p:strVal val="hidden"/>
                                      </p:to>
                                    </p:set>
                                  </p:childTnLst>
                                </p:cTn>
                              </p:par>
                              <p:par>
                                <p:cTn id="557" presetID="19" presetClass="entr" presetSubtype="5" fill="hold" nodeType="withEffect">
                                  <p:stCondLst>
                                    <p:cond delay="0"/>
                                  </p:stCondLst>
                                  <p:childTnLst>
                                    <p:set>
                                      <p:cBhvr>
                                        <p:cTn id="558" dur="1" fill="hold">
                                          <p:stCondLst>
                                            <p:cond delay="0"/>
                                          </p:stCondLst>
                                        </p:cTn>
                                        <p:tgtEl>
                                          <p:spTgt spid="112"/>
                                        </p:tgtEl>
                                        <p:attrNameLst>
                                          <p:attrName>style.visibility</p:attrName>
                                        </p:attrNameLst>
                                      </p:cBhvr>
                                      <p:to>
                                        <p:strVal val="visible"/>
                                      </p:to>
                                    </p:set>
                                    <p:anim calcmode="lin" valueType="num">
                                      <p:cBhvr>
                                        <p:cTn id="559" dur="4000" fill="hold"/>
                                        <p:tgtEl>
                                          <p:spTgt spid="112"/>
                                        </p:tgtEl>
                                        <p:attrNameLst>
                                          <p:attrName>ppt_w</p:attrName>
                                        </p:attrNameLst>
                                      </p:cBhvr>
                                      <p:tavLst>
                                        <p:tav tm="0">
                                          <p:val>
                                            <p:strVal val="#ppt_w"/>
                                          </p:val>
                                        </p:tav>
                                        <p:tav tm="100000">
                                          <p:val>
                                            <p:strVal val="#ppt_w"/>
                                          </p:val>
                                        </p:tav>
                                      </p:tavLst>
                                    </p:anim>
                                    <p:anim calcmode="lin" valueType="num">
                                      <p:cBhvr>
                                        <p:cTn id="560" dur="4000" fill="hold"/>
                                        <p:tgtEl>
                                          <p:spTgt spid="112"/>
                                        </p:tgtEl>
                                        <p:attrNameLst>
                                          <p:attrName>ppt_h</p:attrName>
                                        </p:attrNameLst>
                                      </p:cBhvr>
                                      <p:tavLst>
                                        <p:tav tm="0" fmla="#ppt_h*sin(2.5*pi*$)">
                                          <p:val>
                                            <p:fltVal val="0"/>
                                          </p:val>
                                        </p:tav>
                                        <p:tav tm="100000">
                                          <p:val>
                                            <p:fltVal val="1"/>
                                          </p:val>
                                        </p:tav>
                                      </p:tavLst>
                                    </p:anim>
                                  </p:childTnLst>
                                </p:cTn>
                              </p:par>
                              <p:par>
                                <p:cTn id="561" presetID="8" presetClass="emph" presetSubtype="0" repeatCount="indefinite" fill="hold" nodeType="withEffect">
                                  <p:stCondLst>
                                    <p:cond delay="0"/>
                                  </p:stCondLst>
                                  <p:childTnLst>
                                    <p:animRot by="-21600000">
                                      <p:cBhvr>
                                        <p:cTn id="562" dur="4000" fill="hold"/>
                                        <p:tgtEl>
                                          <p:spTgt spid="112"/>
                                        </p:tgtEl>
                                        <p:attrNameLst>
                                          <p:attrName>r</p:attrName>
                                        </p:attrNameLst>
                                      </p:cBhvr>
                                    </p:animRot>
                                  </p:childTnLst>
                                </p:cTn>
                              </p:par>
                              <p:par>
                                <p:cTn id="563" presetID="2" presetClass="exit" presetSubtype="12" fill="hold" nodeType="withEffect">
                                  <p:stCondLst>
                                    <p:cond delay="0"/>
                                  </p:stCondLst>
                                  <p:childTnLst>
                                    <p:anim calcmode="lin" valueType="num">
                                      <p:cBhvr additive="base">
                                        <p:cTn id="564" dur="4000"/>
                                        <p:tgtEl>
                                          <p:spTgt spid="112"/>
                                        </p:tgtEl>
                                        <p:attrNameLst>
                                          <p:attrName>ppt_x</p:attrName>
                                        </p:attrNameLst>
                                      </p:cBhvr>
                                      <p:tavLst>
                                        <p:tav tm="0">
                                          <p:val>
                                            <p:strVal val="ppt_x"/>
                                          </p:val>
                                        </p:tav>
                                        <p:tav tm="100000">
                                          <p:val>
                                            <p:strVal val="0-ppt_w/2"/>
                                          </p:val>
                                        </p:tav>
                                      </p:tavLst>
                                    </p:anim>
                                    <p:anim calcmode="lin" valueType="num">
                                      <p:cBhvr additive="base">
                                        <p:cTn id="565" dur="4000"/>
                                        <p:tgtEl>
                                          <p:spTgt spid="112"/>
                                        </p:tgtEl>
                                        <p:attrNameLst>
                                          <p:attrName>ppt_y</p:attrName>
                                        </p:attrNameLst>
                                      </p:cBhvr>
                                      <p:tavLst>
                                        <p:tav tm="0">
                                          <p:val>
                                            <p:strVal val="ppt_y"/>
                                          </p:val>
                                        </p:tav>
                                        <p:tav tm="100000">
                                          <p:val>
                                            <p:strVal val="1+ppt_h/2"/>
                                          </p:val>
                                        </p:tav>
                                      </p:tavLst>
                                    </p:anim>
                                    <p:set>
                                      <p:cBhvr>
                                        <p:cTn id="566" dur="1" fill="hold">
                                          <p:stCondLst>
                                            <p:cond delay="3999"/>
                                          </p:stCondLst>
                                        </p:cTn>
                                        <p:tgtEl>
                                          <p:spTgt spid="112"/>
                                        </p:tgtEl>
                                        <p:attrNameLst>
                                          <p:attrName>style.visibility</p:attrName>
                                        </p:attrNameLst>
                                      </p:cBhvr>
                                      <p:to>
                                        <p:strVal val="hidden"/>
                                      </p:to>
                                    </p:set>
                                  </p:childTnLst>
                                </p:cTn>
                              </p:par>
                              <p:par>
                                <p:cTn id="567" presetID="19" presetClass="entr" presetSubtype="5" fill="hold" nodeType="withEffect">
                                  <p:stCondLst>
                                    <p:cond delay="0"/>
                                  </p:stCondLst>
                                  <p:childTnLst>
                                    <p:set>
                                      <p:cBhvr>
                                        <p:cTn id="568" dur="1" fill="hold">
                                          <p:stCondLst>
                                            <p:cond delay="0"/>
                                          </p:stCondLst>
                                        </p:cTn>
                                        <p:tgtEl>
                                          <p:spTgt spid="109"/>
                                        </p:tgtEl>
                                        <p:attrNameLst>
                                          <p:attrName>style.visibility</p:attrName>
                                        </p:attrNameLst>
                                      </p:cBhvr>
                                      <p:to>
                                        <p:strVal val="visible"/>
                                      </p:to>
                                    </p:set>
                                    <p:anim calcmode="lin" valueType="num">
                                      <p:cBhvr>
                                        <p:cTn id="569" dur="4000" fill="hold"/>
                                        <p:tgtEl>
                                          <p:spTgt spid="109"/>
                                        </p:tgtEl>
                                        <p:attrNameLst>
                                          <p:attrName>ppt_w</p:attrName>
                                        </p:attrNameLst>
                                      </p:cBhvr>
                                      <p:tavLst>
                                        <p:tav tm="0">
                                          <p:val>
                                            <p:strVal val="#ppt_w"/>
                                          </p:val>
                                        </p:tav>
                                        <p:tav tm="100000">
                                          <p:val>
                                            <p:strVal val="#ppt_w"/>
                                          </p:val>
                                        </p:tav>
                                      </p:tavLst>
                                    </p:anim>
                                    <p:anim calcmode="lin" valueType="num">
                                      <p:cBhvr>
                                        <p:cTn id="570" dur="4000" fill="hold"/>
                                        <p:tgtEl>
                                          <p:spTgt spid="109"/>
                                        </p:tgtEl>
                                        <p:attrNameLst>
                                          <p:attrName>ppt_h</p:attrName>
                                        </p:attrNameLst>
                                      </p:cBhvr>
                                      <p:tavLst>
                                        <p:tav tm="0" fmla="#ppt_h*sin(2.5*pi*$)">
                                          <p:val>
                                            <p:fltVal val="0"/>
                                          </p:val>
                                        </p:tav>
                                        <p:tav tm="100000">
                                          <p:val>
                                            <p:fltVal val="1"/>
                                          </p:val>
                                        </p:tav>
                                      </p:tavLst>
                                    </p:anim>
                                  </p:childTnLst>
                                </p:cTn>
                              </p:par>
                              <p:par>
                                <p:cTn id="571" presetID="8" presetClass="emph" presetSubtype="0" repeatCount="indefinite" fill="hold" nodeType="withEffect">
                                  <p:stCondLst>
                                    <p:cond delay="0"/>
                                  </p:stCondLst>
                                  <p:childTnLst>
                                    <p:animRot by="-21600000">
                                      <p:cBhvr>
                                        <p:cTn id="572" dur="4000" fill="hold"/>
                                        <p:tgtEl>
                                          <p:spTgt spid="109"/>
                                        </p:tgtEl>
                                        <p:attrNameLst>
                                          <p:attrName>r</p:attrName>
                                        </p:attrNameLst>
                                      </p:cBhvr>
                                    </p:animRot>
                                  </p:childTnLst>
                                </p:cTn>
                              </p:par>
                              <p:par>
                                <p:cTn id="573" presetID="2" presetClass="exit" presetSubtype="12" fill="hold" nodeType="withEffect">
                                  <p:stCondLst>
                                    <p:cond delay="0"/>
                                  </p:stCondLst>
                                  <p:childTnLst>
                                    <p:anim calcmode="lin" valueType="num">
                                      <p:cBhvr additive="base">
                                        <p:cTn id="574" dur="4000"/>
                                        <p:tgtEl>
                                          <p:spTgt spid="109"/>
                                        </p:tgtEl>
                                        <p:attrNameLst>
                                          <p:attrName>ppt_x</p:attrName>
                                        </p:attrNameLst>
                                      </p:cBhvr>
                                      <p:tavLst>
                                        <p:tav tm="0">
                                          <p:val>
                                            <p:strVal val="ppt_x"/>
                                          </p:val>
                                        </p:tav>
                                        <p:tav tm="100000">
                                          <p:val>
                                            <p:strVal val="0-ppt_w/2"/>
                                          </p:val>
                                        </p:tav>
                                      </p:tavLst>
                                    </p:anim>
                                    <p:anim calcmode="lin" valueType="num">
                                      <p:cBhvr additive="base">
                                        <p:cTn id="575" dur="4000"/>
                                        <p:tgtEl>
                                          <p:spTgt spid="109"/>
                                        </p:tgtEl>
                                        <p:attrNameLst>
                                          <p:attrName>ppt_y</p:attrName>
                                        </p:attrNameLst>
                                      </p:cBhvr>
                                      <p:tavLst>
                                        <p:tav tm="0">
                                          <p:val>
                                            <p:strVal val="ppt_y"/>
                                          </p:val>
                                        </p:tav>
                                        <p:tav tm="100000">
                                          <p:val>
                                            <p:strVal val="1+ppt_h/2"/>
                                          </p:val>
                                        </p:tav>
                                      </p:tavLst>
                                    </p:anim>
                                    <p:set>
                                      <p:cBhvr>
                                        <p:cTn id="576" dur="1" fill="hold">
                                          <p:stCondLst>
                                            <p:cond delay="3999"/>
                                          </p:stCondLst>
                                        </p:cTn>
                                        <p:tgtEl>
                                          <p:spTgt spid="109"/>
                                        </p:tgtEl>
                                        <p:attrNameLst>
                                          <p:attrName>style.visibility</p:attrName>
                                        </p:attrNameLst>
                                      </p:cBhvr>
                                      <p:to>
                                        <p:strVal val="hidden"/>
                                      </p:to>
                                    </p:set>
                                  </p:childTnLst>
                                </p:cTn>
                              </p:par>
                              <p:par>
                                <p:cTn id="577" presetID="13" presetClass="entr" presetSubtype="16" fill="hold" nodeType="withEffect">
                                  <p:stCondLst>
                                    <p:cond delay="0"/>
                                  </p:stCondLst>
                                  <p:childTnLst>
                                    <p:set>
                                      <p:cBhvr>
                                        <p:cTn id="578" dur="1" fill="hold">
                                          <p:stCondLst>
                                            <p:cond delay="0"/>
                                          </p:stCondLst>
                                        </p:cTn>
                                        <p:tgtEl>
                                          <p:spTgt spid="72"/>
                                        </p:tgtEl>
                                        <p:attrNameLst>
                                          <p:attrName>style.visibility</p:attrName>
                                        </p:attrNameLst>
                                      </p:cBhvr>
                                      <p:to>
                                        <p:strVal val="visible"/>
                                      </p:to>
                                    </p:set>
                                    <p:animEffect transition="in" filter="plus(in)">
                                      <p:cBhvr>
                                        <p:cTn id="579" dur="7000"/>
                                        <p:tgtEl>
                                          <p:spTgt spid="72"/>
                                        </p:tgtEl>
                                      </p:cBhvr>
                                    </p:animEffect>
                                  </p:childTnLst>
                                </p:cTn>
                              </p:par>
                              <p:par>
                                <p:cTn id="580" presetID="13" presetClass="entr" presetSubtype="16" fill="hold" nodeType="withEffect">
                                  <p:stCondLst>
                                    <p:cond delay="0"/>
                                  </p:stCondLst>
                                  <p:childTnLst>
                                    <p:set>
                                      <p:cBhvr>
                                        <p:cTn id="581" dur="1" fill="hold">
                                          <p:stCondLst>
                                            <p:cond delay="0"/>
                                          </p:stCondLst>
                                        </p:cTn>
                                        <p:tgtEl>
                                          <p:spTgt spid="76"/>
                                        </p:tgtEl>
                                        <p:attrNameLst>
                                          <p:attrName>style.visibility</p:attrName>
                                        </p:attrNameLst>
                                      </p:cBhvr>
                                      <p:to>
                                        <p:strVal val="visible"/>
                                      </p:to>
                                    </p:set>
                                    <p:animEffect transition="in" filter="plus(in)">
                                      <p:cBhvr>
                                        <p:cTn id="582" dur="7000"/>
                                        <p:tgtEl>
                                          <p:spTgt spid="76"/>
                                        </p:tgtEl>
                                      </p:cBhvr>
                                    </p:animEffect>
                                  </p:childTnLst>
                                </p:cTn>
                              </p:par>
                              <p:par>
                                <p:cTn id="583" presetID="13" presetClass="entr" presetSubtype="16" fill="hold" nodeType="withEffect">
                                  <p:stCondLst>
                                    <p:cond delay="0"/>
                                  </p:stCondLst>
                                  <p:childTnLst>
                                    <p:set>
                                      <p:cBhvr>
                                        <p:cTn id="584" dur="1" fill="hold">
                                          <p:stCondLst>
                                            <p:cond delay="0"/>
                                          </p:stCondLst>
                                        </p:cTn>
                                        <p:tgtEl>
                                          <p:spTgt spid="82"/>
                                        </p:tgtEl>
                                        <p:attrNameLst>
                                          <p:attrName>style.visibility</p:attrName>
                                        </p:attrNameLst>
                                      </p:cBhvr>
                                      <p:to>
                                        <p:strVal val="visible"/>
                                      </p:to>
                                    </p:set>
                                    <p:animEffect transition="in" filter="plus(in)">
                                      <p:cBhvr>
                                        <p:cTn id="585" dur="7000"/>
                                        <p:tgtEl>
                                          <p:spTgt spid="82"/>
                                        </p:tgtEl>
                                      </p:cBhvr>
                                    </p:animEffect>
                                  </p:childTnLst>
                                </p:cTn>
                              </p:par>
                              <p:par>
                                <p:cTn id="586" presetID="13" presetClass="entr" presetSubtype="16" fill="hold" nodeType="withEffect">
                                  <p:stCondLst>
                                    <p:cond delay="0"/>
                                  </p:stCondLst>
                                  <p:childTnLst>
                                    <p:set>
                                      <p:cBhvr>
                                        <p:cTn id="587" dur="1" fill="hold">
                                          <p:stCondLst>
                                            <p:cond delay="0"/>
                                          </p:stCondLst>
                                        </p:cTn>
                                        <p:tgtEl>
                                          <p:spTgt spid="85"/>
                                        </p:tgtEl>
                                        <p:attrNameLst>
                                          <p:attrName>style.visibility</p:attrName>
                                        </p:attrNameLst>
                                      </p:cBhvr>
                                      <p:to>
                                        <p:strVal val="visible"/>
                                      </p:to>
                                    </p:set>
                                    <p:animEffect transition="in" filter="plus(in)">
                                      <p:cBhvr>
                                        <p:cTn id="588" dur="7000"/>
                                        <p:tgtEl>
                                          <p:spTgt spid="85"/>
                                        </p:tgtEl>
                                      </p:cBhvr>
                                    </p:animEffect>
                                  </p:childTnLst>
                                </p:cTn>
                              </p:par>
                              <p:par>
                                <p:cTn id="589" presetID="13" presetClass="entr" presetSubtype="16" fill="hold" nodeType="withEffect">
                                  <p:stCondLst>
                                    <p:cond delay="0"/>
                                  </p:stCondLst>
                                  <p:childTnLst>
                                    <p:set>
                                      <p:cBhvr>
                                        <p:cTn id="590" dur="1" fill="hold">
                                          <p:stCondLst>
                                            <p:cond delay="0"/>
                                          </p:stCondLst>
                                        </p:cTn>
                                        <p:tgtEl>
                                          <p:spTgt spid="88"/>
                                        </p:tgtEl>
                                        <p:attrNameLst>
                                          <p:attrName>style.visibility</p:attrName>
                                        </p:attrNameLst>
                                      </p:cBhvr>
                                      <p:to>
                                        <p:strVal val="visible"/>
                                      </p:to>
                                    </p:set>
                                    <p:animEffect transition="in" filter="plus(in)">
                                      <p:cBhvr>
                                        <p:cTn id="591" dur="7000"/>
                                        <p:tgtEl>
                                          <p:spTgt spid="88"/>
                                        </p:tgtEl>
                                      </p:cBhvr>
                                    </p:animEffect>
                                  </p:childTnLst>
                                </p:cTn>
                              </p:par>
                              <p:par>
                                <p:cTn id="592" presetID="13" presetClass="entr" presetSubtype="16" fill="hold" nodeType="withEffect">
                                  <p:stCondLst>
                                    <p:cond delay="0"/>
                                  </p:stCondLst>
                                  <p:childTnLst>
                                    <p:set>
                                      <p:cBhvr>
                                        <p:cTn id="593" dur="1" fill="hold">
                                          <p:stCondLst>
                                            <p:cond delay="0"/>
                                          </p:stCondLst>
                                        </p:cTn>
                                        <p:tgtEl>
                                          <p:spTgt spid="91"/>
                                        </p:tgtEl>
                                        <p:attrNameLst>
                                          <p:attrName>style.visibility</p:attrName>
                                        </p:attrNameLst>
                                      </p:cBhvr>
                                      <p:to>
                                        <p:strVal val="visible"/>
                                      </p:to>
                                    </p:set>
                                    <p:animEffect transition="in" filter="plus(in)">
                                      <p:cBhvr>
                                        <p:cTn id="594" dur="7000"/>
                                        <p:tgtEl>
                                          <p:spTgt spid="91"/>
                                        </p:tgtEl>
                                      </p:cBhvr>
                                    </p:animEffect>
                                  </p:childTnLst>
                                </p:cTn>
                              </p:par>
                              <p:par>
                                <p:cTn id="595" presetID="13" presetClass="entr" presetSubtype="16" fill="hold" nodeType="withEffect">
                                  <p:stCondLst>
                                    <p:cond delay="0"/>
                                  </p:stCondLst>
                                  <p:childTnLst>
                                    <p:set>
                                      <p:cBhvr>
                                        <p:cTn id="596" dur="1" fill="hold">
                                          <p:stCondLst>
                                            <p:cond delay="0"/>
                                          </p:stCondLst>
                                        </p:cTn>
                                        <p:tgtEl>
                                          <p:spTgt spid="94"/>
                                        </p:tgtEl>
                                        <p:attrNameLst>
                                          <p:attrName>style.visibility</p:attrName>
                                        </p:attrNameLst>
                                      </p:cBhvr>
                                      <p:to>
                                        <p:strVal val="visible"/>
                                      </p:to>
                                    </p:set>
                                    <p:animEffect transition="in" filter="plus(in)">
                                      <p:cBhvr>
                                        <p:cTn id="597" dur="7000"/>
                                        <p:tgtEl>
                                          <p:spTgt spid="94"/>
                                        </p:tgtEl>
                                      </p:cBhvr>
                                    </p:animEffect>
                                  </p:childTnLst>
                                </p:cTn>
                              </p:par>
                              <p:par>
                                <p:cTn id="598" presetID="13" presetClass="entr" presetSubtype="16" fill="hold" nodeType="withEffect">
                                  <p:stCondLst>
                                    <p:cond delay="0"/>
                                  </p:stCondLst>
                                  <p:childTnLst>
                                    <p:set>
                                      <p:cBhvr>
                                        <p:cTn id="599" dur="1" fill="hold">
                                          <p:stCondLst>
                                            <p:cond delay="0"/>
                                          </p:stCondLst>
                                        </p:cTn>
                                        <p:tgtEl>
                                          <p:spTgt spid="97"/>
                                        </p:tgtEl>
                                        <p:attrNameLst>
                                          <p:attrName>style.visibility</p:attrName>
                                        </p:attrNameLst>
                                      </p:cBhvr>
                                      <p:to>
                                        <p:strVal val="visible"/>
                                      </p:to>
                                    </p:set>
                                    <p:animEffect transition="in" filter="plus(in)">
                                      <p:cBhvr>
                                        <p:cTn id="600" dur="7000"/>
                                        <p:tgtEl>
                                          <p:spTgt spid="97"/>
                                        </p:tgtEl>
                                      </p:cBhvr>
                                    </p:animEffect>
                                  </p:childTnLst>
                                </p:cTn>
                              </p:par>
                              <p:par>
                                <p:cTn id="601" presetID="13" presetClass="entr" presetSubtype="16" fill="hold" nodeType="withEffect">
                                  <p:stCondLst>
                                    <p:cond delay="0"/>
                                  </p:stCondLst>
                                  <p:childTnLst>
                                    <p:set>
                                      <p:cBhvr>
                                        <p:cTn id="602" dur="1" fill="hold">
                                          <p:stCondLst>
                                            <p:cond delay="0"/>
                                          </p:stCondLst>
                                        </p:cTn>
                                        <p:tgtEl>
                                          <p:spTgt spid="100"/>
                                        </p:tgtEl>
                                        <p:attrNameLst>
                                          <p:attrName>style.visibility</p:attrName>
                                        </p:attrNameLst>
                                      </p:cBhvr>
                                      <p:to>
                                        <p:strVal val="visible"/>
                                      </p:to>
                                    </p:set>
                                    <p:animEffect transition="in" filter="plus(in)">
                                      <p:cBhvr>
                                        <p:cTn id="603" dur="7000"/>
                                        <p:tgtEl>
                                          <p:spTgt spid="100"/>
                                        </p:tgtEl>
                                      </p:cBhvr>
                                    </p:animEffect>
                                  </p:childTnLst>
                                </p:cTn>
                              </p:par>
                              <p:par>
                                <p:cTn id="604" presetID="13" presetClass="entr" presetSubtype="16" fill="hold" nodeType="withEffect">
                                  <p:stCondLst>
                                    <p:cond delay="0"/>
                                  </p:stCondLst>
                                  <p:childTnLst>
                                    <p:set>
                                      <p:cBhvr>
                                        <p:cTn id="605" dur="1" fill="hold">
                                          <p:stCondLst>
                                            <p:cond delay="0"/>
                                          </p:stCondLst>
                                        </p:cTn>
                                        <p:tgtEl>
                                          <p:spTgt spid="103"/>
                                        </p:tgtEl>
                                        <p:attrNameLst>
                                          <p:attrName>style.visibility</p:attrName>
                                        </p:attrNameLst>
                                      </p:cBhvr>
                                      <p:to>
                                        <p:strVal val="visible"/>
                                      </p:to>
                                    </p:set>
                                    <p:animEffect transition="in" filter="plus(in)">
                                      <p:cBhvr>
                                        <p:cTn id="606" dur="7000"/>
                                        <p:tgtEl>
                                          <p:spTgt spid="103"/>
                                        </p:tgtEl>
                                      </p:cBhvr>
                                    </p:animEffect>
                                  </p:childTnLst>
                                </p:cTn>
                              </p:par>
                              <p:par>
                                <p:cTn id="607" presetID="13" presetClass="entr" presetSubtype="16" fill="hold" nodeType="withEffect">
                                  <p:stCondLst>
                                    <p:cond delay="0"/>
                                  </p:stCondLst>
                                  <p:childTnLst>
                                    <p:set>
                                      <p:cBhvr>
                                        <p:cTn id="608" dur="1" fill="hold">
                                          <p:stCondLst>
                                            <p:cond delay="0"/>
                                          </p:stCondLst>
                                        </p:cTn>
                                        <p:tgtEl>
                                          <p:spTgt spid="106"/>
                                        </p:tgtEl>
                                        <p:attrNameLst>
                                          <p:attrName>style.visibility</p:attrName>
                                        </p:attrNameLst>
                                      </p:cBhvr>
                                      <p:to>
                                        <p:strVal val="visible"/>
                                      </p:to>
                                    </p:set>
                                    <p:animEffect transition="in" filter="plus(in)">
                                      <p:cBhvr>
                                        <p:cTn id="609" dur="7000"/>
                                        <p:tgtEl>
                                          <p:spTgt spid="106"/>
                                        </p:tgtEl>
                                      </p:cBhvr>
                                    </p:animEffect>
                                  </p:childTnLst>
                                </p:cTn>
                              </p:par>
                              <p:par>
                                <p:cTn id="610" presetID="13" presetClass="entr" presetSubtype="16" fill="hold" nodeType="withEffect">
                                  <p:stCondLst>
                                    <p:cond delay="0"/>
                                  </p:stCondLst>
                                  <p:childTnLst>
                                    <p:set>
                                      <p:cBhvr>
                                        <p:cTn id="611" dur="1" fill="hold">
                                          <p:stCondLst>
                                            <p:cond delay="0"/>
                                          </p:stCondLst>
                                        </p:cTn>
                                        <p:tgtEl>
                                          <p:spTgt spid="139"/>
                                        </p:tgtEl>
                                        <p:attrNameLst>
                                          <p:attrName>style.visibility</p:attrName>
                                        </p:attrNameLst>
                                      </p:cBhvr>
                                      <p:to>
                                        <p:strVal val="visible"/>
                                      </p:to>
                                    </p:set>
                                    <p:animEffect transition="in" filter="plus(in)">
                                      <p:cBhvr>
                                        <p:cTn id="612" dur="7000"/>
                                        <p:tgtEl>
                                          <p:spTgt spid="139"/>
                                        </p:tgtEl>
                                      </p:cBhvr>
                                    </p:animEffect>
                                  </p:childTnLst>
                                </p:cTn>
                              </p:par>
                              <p:par>
                                <p:cTn id="613" presetID="13" presetClass="entr" presetSubtype="16" fill="hold" nodeType="withEffect">
                                  <p:stCondLst>
                                    <p:cond delay="0"/>
                                  </p:stCondLst>
                                  <p:childTnLst>
                                    <p:set>
                                      <p:cBhvr>
                                        <p:cTn id="614" dur="1" fill="hold">
                                          <p:stCondLst>
                                            <p:cond delay="0"/>
                                          </p:stCondLst>
                                        </p:cTn>
                                        <p:tgtEl>
                                          <p:spTgt spid="136"/>
                                        </p:tgtEl>
                                        <p:attrNameLst>
                                          <p:attrName>style.visibility</p:attrName>
                                        </p:attrNameLst>
                                      </p:cBhvr>
                                      <p:to>
                                        <p:strVal val="visible"/>
                                      </p:to>
                                    </p:set>
                                    <p:animEffect transition="in" filter="plus(in)">
                                      <p:cBhvr>
                                        <p:cTn id="615" dur="7000"/>
                                        <p:tgtEl>
                                          <p:spTgt spid="136"/>
                                        </p:tgtEl>
                                      </p:cBhvr>
                                    </p:animEffect>
                                  </p:childTnLst>
                                </p:cTn>
                              </p:par>
                              <p:par>
                                <p:cTn id="616" presetID="13" presetClass="entr" presetSubtype="16" fill="hold" nodeType="withEffect">
                                  <p:stCondLst>
                                    <p:cond delay="0"/>
                                  </p:stCondLst>
                                  <p:childTnLst>
                                    <p:set>
                                      <p:cBhvr>
                                        <p:cTn id="617" dur="1" fill="hold">
                                          <p:stCondLst>
                                            <p:cond delay="0"/>
                                          </p:stCondLst>
                                        </p:cTn>
                                        <p:tgtEl>
                                          <p:spTgt spid="133"/>
                                        </p:tgtEl>
                                        <p:attrNameLst>
                                          <p:attrName>style.visibility</p:attrName>
                                        </p:attrNameLst>
                                      </p:cBhvr>
                                      <p:to>
                                        <p:strVal val="visible"/>
                                      </p:to>
                                    </p:set>
                                    <p:animEffect transition="in" filter="plus(in)">
                                      <p:cBhvr>
                                        <p:cTn id="618" dur="7000"/>
                                        <p:tgtEl>
                                          <p:spTgt spid="133"/>
                                        </p:tgtEl>
                                      </p:cBhvr>
                                    </p:animEffect>
                                  </p:childTnLst>
                                </p:cTn>
                              </p:par>
                              <p:par>
                                <p:cTn id="619" presetID="13" presetClass="entr" presetSubtype="16" fill="hold" nodeType="withEffect">
                                  <p:stCondLst>
                                    <p:cond delay="0"/>
                                  </p:stCondLst>
                                  <p:childTnLst>
                                    <p:set>
                                      <p:cBhvr>
                                        <p:cTn id="620" dur="1" fill="hold">
                                          <p:stCondLst>
                                            <p:cond delay="0"/>
                                          </p:stCondLst>
                                        </p:cTn>
                                        <p:tgtEl>
                                          <p:spTgt spid="130"/>
                                        </p:tgtEl>
                                        <p:attrNameLst>
                                          <p:attrName>style.visibility</p:attrName>
                                        </p:attrNameLst>
                                      </p:cBhvr>
                                      <p:to>
                                        <p:strVal val="visible"/>
                                      </p:to>
                                    </p:set>
                                    <p:animEffect transition="in" filter="plus(in)">
                                      <p:cBhvr>
                                        <p:cTn id="621" dur="7000"/>
                                        <p:tgtEl>
                                          <p:spTgt spid="130"/>
                                        </p:tgtEl>
                                      </p:cBhvr>
                                    </p:animEffect>
                                  </p:childTnLst>
                                </p:cTn>
                              </p:par>
                              <p:par>
                                <p:cTn id="622" presetID="13" presetClass="entr" presetSubtype="16" fill="hold" nodeType="withEffect">
                                  <p:stCondLst>
                                    <p:cond delay="0"/>
                                  </p:stCondLst>
                                  <p:childTnLst>
                                    <p:set>
                                      <p:cBhvr>
                                        <p:cTn id="623" dur="1" fill="hold">
                                          <p:stCondLst>
                                            <p:cond delay="0"/>
                                          </p:stCondLst>
                                        </p:cTn>
                                        <p:tgtEl>
                                          <p:spTgt spid="127"/>
                                        </p:tgtEl>
                                        <p:attrNameLst>
                                          <p:attrName>style.visibility</p:attrName>
                                        </p:attrNameLst>
                                      </p:cBhvr>
                                      <p:to>
                                        <p:strVal val="visible"/>
                                      </p:to>
                                    </p:set>
                                    <p:animEffect transition="in" filter="plus(in)">
                                      <p:cBhvr>
                                        <p:cTn id="624" dur="7000"/>
                                        <p:tgtEl>
                                          <p:spTgt spid="127"/>
                                        </p:tgtEl>
                                      </p:cBhvr>
                                    </p:animEffect>
                                  </p:childTnLst>
                                </p:cTn>
                              </p:par>
                              <p:par>
                                <p:cTn id="625" presetID="13" presetClass="entr" presetSubtype="16" fill="hold" nodeType="withEffect">
                                  <p:stCondLst>
                                    <p:cond delay="0"/>
                                  </p:stCondLst>
                                  <p:childTnLst>
                                    <p:set>
                                      <p:cBhvr>
                                        <p:cTn id="626" dur="1" fill="hold">
                                          <p:stCondLst>
                                            <p:cond delay="0"/>
                                          </p:stCondLst>
                                        </p:cTn>
                                        <p:tgtEl>
                                          <p:spTgt spid="124"/>
                                        </p:tgtEl>
                                        <p:attrNameLst>
                                          <p:attrName>style.visibility</p:attrName>
                                        </p:attrNameLst>
                                      </p:cBhvr>
                                      <p:to>
                                        <p:strVal val="visible"/>
                                      </p:to>
                                    </p:set>
                                    <p:animEffect transition="in" filter="plus(in)">
                                      <p:cBhvr>
                                        <p:cTn id="627" dur="7000"/>
                                        <p:tgtEl>
                                          <p:spTgt spid="124"/>
                                        </p:tgtEl>
                                      </p:cBhvr>
                                    </p:animEffect>
                                  </p:childTnLst>
                                </p:cTn>
                              </p:par>
                              <p:par>
                                <p:cTn id="628" presetID="13" presetClass="entr" presetSubtype="16" fill="hold" nodeType="withEffect">
                                  <p:stCondLst>
                                    <p:cond delay="0"/>
                                  </p:stCondLst>
                                  <p:childTnLst>
                                    <p:set>
                                      <p:cBhvr>
                                        <p:cTn id="629" dur="1" fill="hold">
                                          <p:stCondLst>
                                            <p:cond delay="0"/>
                                          </p:stCondLst>
                                        </p:cTn>
                                        <p:tgtEl>
                                          <p:spTgt spid="121"/>
                                        </p:tgtEl>
                                        <p:attrNameLst>
                                          <p:attrName>style.visibility</p:attrName>
                                        </p:attrNameLst>
                                      </p:cBhvr>
                                      <p:to>
                                        <p:strVal val="visible"/>
                                      </p:to>
                                    </p:set>
                                    <p:animEffect transition="in" filter="plus(in)">
                                      <p:cBhvr>
                                        <p:cTn id="630" dur="7000"/>
                                        <p:tgtEl>
                                          <p:spTgt spid="121"/>
                                        </p:tgtEl>
                                      </p:cBhvr>
                                    </p:animEffect>
                                  </p:childTnLst>
                                </p:cTn>
                              </p:par>
                              <p:par>
                                <p:cTn id="631" presetID="13" presetClass="entr" presetSubtype="16" fill="hold" nodeType="withEffect">
                                  <p:stCondLst>
                                    <p:cond delay="0"/>
                                  </p:stCondLst>
                                  <p:childTnLst>
                                    <p:set>
                                      <p:cBhvr>
                                        <p:cTn id="632" dur="1" fill="hold">
                                          <p:stCondLst>
                                            <p:cond delay="0"/>
                                          </p:stCondLst>
                                        </p:cTn>
                                        <p:tgtEl>
                                          <p:spTgt spid="118"/>
                                        </p:tgtEl>
                                        <p:attrNameLst>
                                          <p:attrName>style.visibility</p:attrName>
                                        </p:attrNameLst>
                                      </p:cBhvr>
                                      <p:to>
                                        <p:strVal val="visible"/>
                                      </p:to>
                                    </p:set>
                                    <p:animEffect transition="in" filter="plus(in)">
                                      <p:cBhvr>
                                        <p:cTn id="633" dur="7000"/>
                                        <p:tgtEl>
                                          <p:spTgt spid="118"/>
                                        </p:tgtEl>
                                      </p:cBhvr>
                                    </p:animEffect>
                                  </p:childTnLst>
                                </p:cTn>
                              </p:par>
                              <p:par>
                                <p:cTn id="634" presetID="13" presetClass="entr" presetSubtype="16" fill="hold" nodeType="withEffect">
                                  <p:stCondLst>
                                    <p:cond delay="0"/>
                                  </p:stCondLst>
                                  <p:childTnLst>
                                    <p:set>
                                      <p:cBhvr>
                                        <p:cTn id="635" dur="1" fill="hold">
                                          <p:stCondLst>
                                            <p:cond delay="0"/>
                                          </p:stCondLst>
                                        </p:cTn>
                                        <p:tgtEl>
                                          <p:spTgt spid="115"/>
                                        </p:tgtEl>
                                        <p:attrNameLst>
                                          <p:attrName>style.visibility</p:attrName>
                                        </p:attrNameLst>
                                      </p:cBhvr>
                                      <p:to>
                                        <p:strVal val="visible"/>
                                      </p:to>
                                    </p:set>
                                    <p:animEffect transition="in" filter="plus(in)">
                                      <p:cBhvr>
                                        <p:cTn id="636" dur="7000"/>
                                        <p:tgtEl>
                                          <p:spTgt spid="115"/>
                                        </p:tgtEl>
                                      </p:cBhvr>
                                    </p:animEffect>
                                  </p:childTnLst>
                                </p:cTn>
                              </p:par>
                              <p:par>
                                <p:cTn id="637" presetID="13" presetClass="entr" presetSubtype="16" fill="hold" nodeType="withEffect">
                                  <p:stCondLst>
                                    <p:cond delay="0"/>
                                  </p:stCondLst>
                                  <p:childTnLst>
                                    <p:set>
                                      <p:cBhvr>
                                        <p:cTn id="638" dur="1" fill="hold">
                                          <p:stCondLst>
                                            <p:cond delay="0"/>
                                          </p:stCondLst>
                                        </p:cTn>
                                        <p:tgtEl>
                                          <p:spTgt spid="112"/>
                                        </p:tgtEl>
                                        <p:attrNameLst>
                                          <p:attrName>style.visibility</p:attrName>
                                        </p:attrNameLst>
                                      </p:cBhvr>
                                      <p:to>
                                        <p:strVal val="visible"/>
                                      </p:to>
                                    </p:set>
                                    <p:animEffect transition="in" filter="plus(in)">
                                      <p:cBhvr>
                                        <p:cTn id="639" dur="7000"/>
                                        <p:tgtEl>
                                          <p:spTgt spid="112"/>
                                        </p:tgtEl>
                                      </p:cBhvr>
                                    </p:animEffect>
                                  </p:childTnLst>
                                </p:cTn>
                              </p:par>
                              <p:par>
                                <p:cTn id="640" presetID="13" presetClass="entr" presetSubtype="16" fill="hold" nodeType="withEffect">
                                  <p:stCondLst>
                                    <p:cond delay="0"/>
                                  </p:stCondLst>
                                  <p:childTnLst>
                                    <p:set>
                                      <p:cBhvr>
                                        <p:cTn id="641" dur="1" fill="hold">
                                          <p:stCondLst>
                                            <p:cond delay="0"/>
                                          </p:stCondLst>
                                        </p:cTn>
                                        <p:tgtEl>
                                          <p:spTgt spid="109"/>
                                        </p:tgtEl>
                                        <p:attrNameLst>
                                          <p:attrName>style.visibility</p:attrName>
                                        </p:attrNameLst>
                                      </p:cBhvr>
                                      <p:to>
                                        <p:strVal val="visible"/>
                                      </p:to>
                                    </p:set>
                                    <p:animEffect transition="in" filter="plus(in)">
                                      <p:cBhvr>
                                        <p:cTn id="642" dur="7000"/>
                                        <p:tgtEl>
                                          <p:spTgt spid="109"/>
                                        </p:tgtEl>
                                      </p:cBhvr>
                                    </p:animEffect>
                                  </p:childTnLst>
                                </p:cTn>
                              </p:par>
                              <p:par>
                                <p:cTn id="643" presetID="13" presetClass="entr" presetSubtype="16" fill="hold" nodeType="withEffect">
                                  <p:stCondLst>
                                    <p:cond delay="0"/>
                                  </p:stCondLst>
                                  <p:childTnLst>
                                    <p:set>
                                      <p:cBhvr>
                                        <p:cTn id="644" dur="1" fill="hold">
                                          <p:stCondLst>
                                            <p:cond delay="0"/>
                                          </p:stCondLst>
                                        </p:cTn>
                                        <p:tgtEl>
                                          <p:spTgt spid="72"/>
                                        </p:tgtEl>
                                        <p:attrNameLst>
                                          <p:attrName>style.visibility</p:attrName>
                                        </p:attrNameLst>
                                      </p:cBhvr>
                                      <p:to>
                                        <p:strVal val="visible"/>
                                      </p:to>
                                    </p:set>
                                    <p:animEffect transition="in" filter="plus(in)">
                                      <p:cBhvr>
                                        <p:cTn id="645" dur="5000"/>
                                        <p:tgtEl>
                                          <p:spTgt spid="72"/>
                                        </p:tgtEl>
                                      </p:cBhvr>
                                    </p:animEffect>
                                  </p:childTnLst>
                                </p:cTn>
                              </p:par>
                              <p:par>
                                <p:cTn id="646" presetID="13" presetClass="entr" presetSubtype="16" fill="hold" nodeType="withEffect">
                                  <p:stCondLst>
                                    <p:cond delay="0"/>
                                  </p:stCondLst>
                                  <p:childTnLst>
                                    <p:set>
                                      <p:cBhvr>
                                        <p:cTn id="647" dur="1" fill="hold">
                                          <p:stCondLst>
                                            <p:cond delay="0"/>
                                          </p:stCondLst>
                                        </p:cTn>
                                        <p:tgtEl>
                                          <p:spTgt spid="76"/>
                                        </p:tgtEl>
                                        <p:attrNameLst>
                                          <p:attrName>style.visibility</p:attrName>
                                        </p:attrNameLst>
                                      </p:cBhvr>
                                      <p:to>
                                        <p:strVal val="visible"/>
                                      </p:to>
                                    </p:set>
                                    <p:animEffect transition="in" filter="plus(in)">
                                      <p:cBhvr>
                                        <p:cTn id="648" dur="5000"/>
                                        <p:tgtEl>
                                          <p:spTgt spid="76"/>
                                        </p:tgtEl>
                                      </p:cBhvr>
                                    </p:animEffect>
                                  </p:childTnLst>
                                </p:cTn>
                              </p:par>
                              <p:par>
                                <p:cTn id="649" presetID="13" presetClass="entr" presetSubtype="16" fill="hold" nodeType="withEffect">
                                  <p:stCondLst>
                                    <p:cond delay="0"/>
                                  </p:stCondLst>
                                  <p:childTnLst>
                                    <p:set>
                                      <p:cBhvr>
                                        <p:cTn id="650" dur="1" fill="hold">
                                          <p:stCondLst>
                                            <p:cond delay="0"/>
                                          </p:stCondLst>
                                        </p:cTn>
                                        <p:tgtEl>
                                          <p:spTgt spid="82"/>
                                        </p:tgtEl>
                                        <p:attrNameLst>
                                          <p:attrName>style.visibility</p:attrName>
                                        </p:attrNameLst>
                                      </p:cBhvr>
                                      <p:to>
                                        <p:strVal val="visible"/>
                                      </p:to>
                                    </p:set>
                                    <p:animEffect transition="in" filter="plus(in)">
                                      <p:cBhvr>
                                        <p:cTn id="651" dur="5000"/>
                                        <p:tgtEl>
                                          <p:spTgt spid="82"/>
                                        </p:tgtEl>
                                      </p:cBhvr>
                                    </p:animEffect>
                                  </p:childTnLst>
                                </p:cTn>
                              </p:par>
                              <p:par>
                                <p:cTn id="652" presetID="13" presetClass="entr" presetSubtype="16" fill="hold" nodeType="withEffect">
                                  <p:stCondLst>
                                    <p:cond delay="0"/>
                                  </p:stCondLst>
                                  <p:childTnLst>
                                    <p:set>
                                      <p:cBhvr>
                                        <p:cTn id="653" dur="1" fill="hold">
                                          <p:stCondLst>
                                            <p:cond delay="0"/>
                                          </p:stCondLst>
                                        </p:cTn>
                                        <p:tgtEl>
                                          <p:spTgt spid="85"/>
                                        </p:tgtEl>
                                        <p:attrNameLst>
                                          <p:attrName>style.visibility</p:attrName>
                                        </p:attrNameLst>
                                      </p:cBhvr>
                                      <p:to>
                                        <p:strVal val="visible"/>
                                      </p:to>
                                    </p:set>
                                    <p:animEffect transition="in" filter="plus(in)">
                                      <p:cBhvr>
                                        <p:cTn id="654" dur="5000"/>
                                        <p:tgtEl>
                                          <p:spTgt spid="85"/>
                                        </p:tgtEl>
                                      </p:cBhvr>
                                    </p:animEffect>
                                  </p:childTnLst>
                                </p:cTn>
                              </p:par>
                              <p:par>
                                <p:cTn id="655" presetID="13" presetClass="entr" presetSubtype="16" fill="hold" nodeType="withEffect">
                                  <p:stCondLst>
                                    <p:cond delay="0"/>
                                  </p:stCondLst>
                                  <p:childTnLst>
                                    <p:set>
                                      <p:cBhvr>
                                        <p:cTn id="656" dur="1" fill="hold">
                                          <p:stCondLst>
                                            <p:cond delay="0"/>
                                          </p:stCondLst>
                                        </p:cTn>
                                        <p:tgtEl>
                                          <p:spTgt spid="88"/>
                                        </p:tgtEl>
                                        <p:attrNameLst>
                                          <p:attrName>style.visibility</p:attrName>
                                        </p:attrNameLst>
                                      </p:cBhvr>
                                      <p:to>
                                        <p:strVal val="visible"/>
                                      </p:to>
                                    </p:set>
                                    <p:animEffect transition="in" filter="plus(in)">
                                      <p:cBhvr>
                                        <p:cTn id="657" dur="5000"/>
                                        <p:tgtEl>
                                          <p:spTgt spid="88"/>
                                        </p:tgtEl>
                                      </p:cBhvr>
                                    </p:animEffect>
                                  </p:childTnLst>
                                </p:cTn>
                              </p:par>
                              <p:par>
                                <p:cTn id="658" presetID="13" presetClass="entr" presetSubtype="16" fill="hold" nodeType="withEffect">
                                  <p:stCondLst>
                                    <p:cond delay="0"/>
                                  </p:stCondLst>
                                  <p:childTnLst>
                                    <p:set>
                                      <p:cBhvr>
                                        <p:cTn id="659" dur="1" fill="hold">
                                          <p:stCondLst>
                                            <p:cond delay="0"/>
                                          </p:stCondLst>
                                        </p:cTn>
                                        <p:tgtEl>
                                          <p:spTgt spid="91"/>
                                        </p:tgtEl>
                                        <p:attrNameLst>
                                          <p:attrName>style.visibility</p:attrName>
                                        </p:attrNameLst>
                                      </p:cBhvr>
                                      <p:to>
                                        <p:strVal val="visible"/>
                                      </p:to>
                                    </p:set>
                                    <p:animEffect transition="in" filter="plus(in)">
                                      <p:cBhvr>
                                        <p:cTn id="660" dur="5000"/>
                                        <p:tgtEl>
                                          <p:spTgt spid="91"/>
                                        </p:tgtEl>
                                      </p:cBhvr>
                                    </p:animEffect>
                                  </p:childTnLst>
                                </p:cTn>
                              </p:par>
                              <p:par>
                                <p:cTn id="661" presetID="13" presetClass="entr" presetSubtype="16" fill="hold" nodeType="withEffect">
                                  <p:stCondLst>
                                    <p:cond delay="0"/>
                                  </p:stCondLst>
                                  <p:childTnLst>
                                    <p:set>
                                      <p:cBhvr>
                                        <p:cTn id="662" dur="1" fill="hold">
                                          <p:stCondLst>
                                            <p:cond delay="0"/>
                                          </p:stCondLst>
                                        </p:cTn>
                                        <p:tgtEl>
                                          <p:spTgt spid="94"/>
                                        </p:tgtEl>
                                        <p:attrNameLst>
                                          <p:attrName>style.visibility</p:attrName>
                                        </p:attrNameLst>
                                      </p:cBhvr>
                                      <p:to>
                                        <p:strVal val="visible"/>
                                      </p:to>
                                    </p:set>
                                    <p:animEffect transition="in" filter="plus(in)">
                                      <p:cBhvr>
                                        <p:cTn id="663" dur="5000"/>
                                        <p:tgtEl>
                                          <p:spTgt spid="94"/>
                                        </p:tgtEl>
                                      </p:cBhvr>
                                    </p:animEffect>
                                  </p:childTnLst>
                                </p:cTn>
                              </p:par>
                              <p:par>
                                <p:cTn id="664" presetID="13" presetClass="entr" presetSubtype="16" fill="hold" nodeType="withEffect">
                                  <p:stCondLst>
                                    <p:cond delay="0"/>
                                  </p:stCondLst>
                                  <p:childTnLst>
                                    <p:set>
                                      <p:cBhvr>
                                        <p:cTn id="665" dur="1" fill="hold">
                                          <p:stCondLst>
                                            <p:cond delay="0"/>
                                          </p:stCondLst>
                                        </p:cTn>
                                        <p:tgtEl>
                                          <p:spTgt spid="97"/>
                                        </p:tgtEl>
                                        <p:attrNameLst>
                                          <p:attrName>style.visibility</p:attrName>
                                        </p:attrNameLst>
                                      </p:cBhvr>
                                      <p:to>
                                        <p:strVal val="visible"/>
                                      </p:to>
                                    </p:set>
                                    <p:animEffect transition="in" filter="plus(in)">
                                      <p:cBhvr>
                                        <p:cTn id="666" dur="5000"/>
                                        <p:tgtEl>
                                          <p:spTgt spid="97"/>
                                        </p:tgtEl>
                                      </p:cBhvr>
                                    </p:animEffect>
                                  </p:childTnLst>
                                </p:cTn>
                              </p:par>
                              <p:par>
                                <p:cTn id="667" presetID="13" presetClass="entr" presetSubtype="16" fill="hold" nodeType="withEffect">
                                  <p:stCondLst>
                                    <p:cond delay="0"/>
                                  </p:stCondLst>
                                  <p:childTnLst>
                                    <p:set>
                                      <p:cBhvr>
                                        <p:cTn id="668" dur="1" fill="hold">
                                          <p:stCondLst>
                                            <p:cond delay="0"/>
                                          </p:stCondLst>
                                        </p:cTn>
                                        <p:tgtEl>
                                          <p:spTgt spid="100"/>
                                        </p:tgtEl>
                                        <p:attrNameLst>
                                          <p:attrName>style.visibility</p:attrName>
                                        </p:attrNameLst>
                                      </p:cBhvr>
                                      <p:to>
                                        <p:strVal val="visible"/>
                                      </p:to>
                                    </p:set>
                                    <p:animEffect transition="in" filter="plus(in)">
                                      <p:cBhvr>
                                        <p:cTn id="669" dur="5000"/>
                                        <p:tgtEl>
                                          <p:spTgt spid="100"/>
                                        </p:tgtEl>
                                      </p:cBhvr>
                                    </p:animEffect>
                                  </p:childTnLst>
                                </p:cTn>
                              </p:par>
                              <p:par>
                                <p:cTn id="670" presetID="13" presetClass="entr" presetSubtype="16" fill="hold" nodeType="withEffect">
                                  <p:stCondLst>
                                    <p:cond delay="0"/>
                                  </p:stCondLst>
                                  <p:childTnLst>
                                    <p:set>
                                      <p:cBhvr>
                                        <p:cTn id="671" dur="1" fill="hold">
                                          <p:stCondLst>
                                            <p:cond delay="0"/>
                                          </p:stCondLst>
                                        </p:cTn>
                                        <p:tgtEl>
                                          <p:spTgt spid="103"/>
                                        </p:tgtEl>
                                        <p:attrNameLst>
                                          <p:attrName>style.visibility</p:attrName>
                                        </p:attrNameLst>
                                      </p:cBhvr>
                                      <p:to>
                                        <p:strVal val="visible"/>
                                      </p:to>
                                    </p:set>
                                    <p:animEffect transition="in" filter="plus(in)">
                                      <p:cBhvr>
                                        <p:cTn id="672" dur="5000"/>
                                        <p:tgtEl>
                                          <p:spTgt spid="103"/>
                                        </p:tgtEl>
                                      </p:cBhvr>
                                    </p:animEffect>
                                  </p:childTnLst>
                                </p:cTn>
                              </p:par>
                              <p:par>
                                <p:cTn id="673" presetID="13" presetClass="entr" presetSubtype="16" fill="hold" nodeType="withEffect">
                                  <p:stCondLst>
                                    <p:cond delay="0"/>
                                  </p:stCondLst>
                                  <p:childTnLst>
                                    <p:set>
                                      <p:cBhvr>
                                        <p:cTn id="674" dur="1" fill="hold">
                                          <p:stCondLst>
                                            <p:cond delay="0"/>
                                          </p:stCondLst>
                                        </p:cTn>
                                        <p:tgtEl>
                                          <p:spTgt spid="106"/>
                                        </p:tgtEl>
                                        <p:attrNameLst>
                                          <p:attrName>style.visibility</p:attrName>
                                        </p:attrNameLst>
                                      </p:cBhvr>
                                      <p:to>
                                        <p:strVal val="visible"/>
                                      </p:to>
                                    </p:set>
                                    <p:animEffect transition="in" filter="plus(in)">
                                      <p:cBhvr>
                                        <p:cTn id="675" dur="5000"/>
                                        <p:tgtEl>
                                          <p:spTgt spid="106"/>
                                        </p:tgtEl>
                                      </p:cBhvr>
                                    </p:animEffect>
                                  </p:childTnLst>
                                </p:cTn>
                              </p:par>
                              <p:par>
                                <p:cTn id="676" presetID="13" presetClass="entr" presetSubtype="16" fill="hold" nodeType="withEffect">
                                  <p:stCondLst>
                                    <p:cond delay="0"/>
                                  </p:stCondLst>
                                  <p:childTnLst>
                                    <p:set>
                                      <p:cBhvr>
                                        <p:cTn id="677" dur="1" fill="hold">
                                          <p:stCondLst>
                                            <p:cond delay="0"/>
                                          </p:stCondLst>
                                        </p:cTn>
                                        <p:tgtEl>
                                          <p:spTgt spid="139"/>
                                        </p:tgtEl>
                                        <p:attrNameLst>
                                          <p:attrName>style.visibility</p:attrName>
                                        </p:attrNameLst>
                                      </p:cBhvr>
                                      <p:to>
                                        <p:strVal val="visible"/>
                                      </p:to>
                                    </p:set>
                                    <p:animEffect transition="in" filter="plus(in)">
                                      <p:cBhvr>
                                        <p:cTn id="678" dur="5000"/>
                                        <p:tgtEl>
                                          <p:spTgt spid="139"/>
                                        </p:tgtEl>
                                      </p:cBhvr>
                                    </p:animEffect>
                                  </p:childTnLst>
                                </p:cTn>
                              </p:par>
                              <p:par>
                                <p:cTn id="679" presetID="13" presetClass="entr" presetSubtype="16" fill="hold" nodeType="withEffect">
                                  <p:stCondLst>
                                    <p:cond delay="0"/>
                                  </p:stCondLst>
                                  <p:childTnLst>
                                    <p:set>
                                      <p:cBhvr>
                                        <p:cTn id="680" dur="1" fill="hold">
                                          <p:stCondLst>
                                            <p:cond delay="0"/>
                                          </p:stCondLst>
                                        </p:cTn>
                                        <p:tgtEl>
                                          <p:spTgt spid="136"/>
                                        </p:tgtEl>
                                        <p:attrNameLst>
                                          <p:attrName>style.visibility</p:attrName>
                                        </p:attrNameLst>
                                      </p:cBhvr>
                                      <p:to>
                                        <p:strVal val="visible"/>
                                      </p:to>
                                    </p:set>
                                    <p:animEffect transition="in" filter="plus(in)">
                                      <p:cBhvr>
                                        <p:cTn id="681" dur="5000"/>
                                        <p:tgtEl>
                                          <p:spTgt spid="136"/>
                                        </p:tgtEl>
                                      </p:cBhvr>
                                    </p:animEffect>
                                  </p:childTnLst>
                                </p:cTn>
                              </p:par>
                              <p:par>
                                <p:cTn id="682" presetID="13" presetClass="entr" presetSubtype="16" fill="hold" nodeType="withEffect">
                                  <p:stCondLst>
                                    <p:cond delay="0"/>
                                  </p:stCondLst>
                                  <p:childTnLst>
                                    <p:set>
                                      <p:cBhvr>
                                        <p:cTn id="683" dur="1" fill="hold">
                                          <p:stCondLst>
                                            <p:cond delay="0"/>
                                          </p:stCondLst>
                                        </p:cTn>
                                        <p:tgtEl>
                                          <p:spTgt spid="133"/>
                                        </p:tgtEl>
                                        <p:attrNameLst>
                                          <p:attrName>style.visibility</p:attrName>
                                        </p:attrNameLst>
                                      </p:cBhvr>
                                      <p:to>
                                        <p:strVal val="visible"/>
                                      </p:to>
                                    </p:set>
                                    <p:animEffect transition="in" filter="plus(in)">
                                      <p:cBhvr>
                                        <p:cTn id="684" dur="5000"/>
                                        <p:tgtEl>
                                          <p:spTgt spid="133"/>
                                        </p:tgtEl>
                                      </p:cBhvr>
                                    </p:animEffect>
                                  </p:childTnLst>
                                </p:cTn>
                              </p:par>
                              <p:par>
                                <p:cTn id="685" presetID="13" presetClass="entr" presetSubtype="16" fill="hold" nodeType="withEffect">
                                  <p:stCondLst>
                                    <p:cond delay="0"/>
                                  </p:stCondLst>
                                  <p:childTnLst>
                                    <p:set>
                                      <p:cBhvr>
                                        <p:cTn id="686" dur="1" fill="hold">
                                          <p:stCondLst>
                                            <p:cond delay="0"/>
                                          </p:stCondLst>
                                        </p:cTn>
                                        <p:tgtEl>
                                          <p:spTgt spid="130"/>
                                        </p:tgtEl>
                                        <p:attrNameLst>
                                          <p:attrName>style.visibility</p:attrName>
                                        </p:attrNameLst>
                                      </p:cBhvr>
                                      <p:to>
                                        <p:strVal val="visible"/>
                                      </p:to>
                                    </p:set>
                                    <p:animEffect transition="in" filter="plus(in)">
                                      <p:cBhvr>
                                        <p:cTn id="687" dur="5000"/>
                                        <p:tgtEl>
                                          <p:spTgt spid="130"/>
                                        </p:tgtEl>
                                      </p:cBhvr>
                                    </p:animEffect>
                                  </p:childTnLst>
                                </p:cTn>
                              </p:par>
                              <p:par>
                                <p:cTn id="688" presetID="13" presetClass="entr" presetSubtype="16" fill="hold" nodeType="withEffect">
                                  <p:stCondLst>
                                    <p:cond delay="0"/>
                                  </p:stCondLst>
                                  <p:childTnLst>
                                    <p:set>
                                      <p:cBhvr>
                                        <p:cTn id="689" dur="1" fill="hold">
                                          <p:stCondLst>
                                            <p:cond delay="0"/>
                                          </p:stCondLst>
                                        </p:cTn>
                                        <p:tgtEl>
                                          <p:spTgt spid="127"/>
                                        </p:tgtEl>
                                        <p:attrNameLst>
                                          <p:attrName>style.visibility</p:attrName>
                                        </p:attrNameLst>
                                      </p:cBhvr>
                                      <p:to>
                                        <p:strVal val="visible"/>
                                      </p:to>
                                    </p:set>
                                    <p:animEffect transition="in" filter="plus(in)">
                                      <p:cBhvr>
                                        <p:cTn id="690" dur="5000"/>
                                        <p:tgtEl>
                                          <p:spTgt spid="127"/>
                                        </p:tgtEl>
                                      </p:cBhvr>
                                    </p:animEffect>
                                  </p:childTnLst>
                                </p:cTn>
                              </p:par>
                              <p:par>
                                <p:cTn id="691" presetID="13" presetClass="entr" presetSubtype="16" fill="hold" nodeType="withEffect">
                                  <p:stCondLst>
                                    <p:cond delay="0"/>
                                  </p:stCondLst>
                                  <p:childTnLst>
                                    <p:set>
                                      <p:cBhvr>
                                        <p:cTn id="692" dur="1" fill="hold">
                                          <p:stCondLst>
                                            <p:cond delay="0"/>
                                          </p:stCondLst>
                                        </p:cTn>
                                        <p:tgtEl>
                                          <p:spTgt spid="124"/>
                                        </p:tgtEl>
                                        <p:attrNameLst>
                                          <p:attrName>style.visibility</p:attrName>
                                        </p:attrNameLst>
                                      </p:cBhvr>
                                      <p:to>
                                        <p:strVal val="visible"/>
                                      </p:to>
                                    </p:set>
                                    <p:animEffect transition="in" filter="plus(in)">
                                      <p:cBhvr>
                                        <p:cTn id="693" dur="5000"/>
                                        <p:tgtEl>
                                          <p:spTgt spid="124"/>
                                        </p:tgtEl>
                                      </p:cBhvr>
                                    </p:animEffect>
                                  </p:childTnLst>
                                </p:cTn>
                              </p:par>
                              <p:par>
                                <p:cTn id="694" presetID="13" presetClass="entr" presetSubtype="16" fill="hold" nodeType="withEffect">
                                  <p:stCondLst>
                                    <p:cond delay="0"/>
                                  </p:stCondLst>
                                  <p:childTnLst>
                                    <p:set>
                                      <p:cBhvr>
                                        <p:cTn id="695" dur="1" fill="hold">
                                          <p:stCondLst>
                                            <p:cond delay="0"/>
                                          </p:stCondLst>
                                        </p:cTn>
                                        <p:tgtEl>
                                          <p:spTgt spid="121"/>
                                        </p:tgtEl>
                                        <p:attrNameLst>
                                          <p:attrName>style.visibility</p:attrName>
                                        </p:attrNameLst>
                                      </p:cBhvr>
                                      <p:to>
                                        <p:strVal val="visible"/>
                                      </p:to>
                                    </p:set>
                                    <p:animEffect transition="in" filter="plus(in)">
                                      <p:cBhvr>
                                        <p:cTn id="696" dur="5000"/>
                                        <p:tgtEl>
                                          <p:spTgt spid="121"/>
                                        </p:tgtEl>
                                      </p:cBhvr>
                                    </p:animEffect>
                                  </p:childTnLst>
                                </p:cTn>
                              </p:par>
                              <p:par>
                                <p:cTn id="697" presetID="13" presetClass="entr" presetSubtype="16" fill="hold" nodeType="withEffect">
                                  <p:stCondLst>
                                    <p:cond delay="0"/>
                                  </p:stCondLst>
                                  <p:childTnLst>
                                    <p:set>
                                      <p:cBhvr>
                                        <p:cTn id="698" dur="1" fill="hold">
                                          <p:stCondLst>
                                            <p:cond delay="0"/>
                                          </p:stCondLst>
                                        </p:cTn>
                                        <p:tgtEl>
                                          <p:spTgt spid="118"/>
                                        </p:tgtEl>
                                        <p:attrNameLst>
                                          <p:attrName>style.visibility</p:attrName>
                                        </p:attrNameLst>
                                      </p:cBhvr>
                                      <p:to>
                                        <p:strVal val="visible"/>
                                      </p:to>
                                    </p:set>
                                    <p:animEffect transition="in" filter="plus(in)">
                                      <p:cBhvr>
                                        <p:cTn id="699" dur="5000"/>
                                        <p:tgtEl>
                                          <p:spTgt spid="118"/>
                                        </p:tgtEl>
                                      </p:cBhvr>
                                    </p:animEffect>
                                  </p:childTnLst>
                                </p:cTn>
                              </p:par>
                              <p:par>
                                <p:cTn id="700" presetID="13" presetClass="entr" presetSubtype="16" fill="hold" nodeType="withEffect">
                                  <p:stCondLst>
                                    <p:cond delay="0"/>
                                  </p:stCondLst>
                                  <p:childTnLst>
                                    <p:set>
                                      <p:cBhvr>
                                        <p:cTn id="701" dur="1" fill="hold">
                                          <p:stCondLst>
                                            <p:cond delay="0"/>
                                          </p:stCondLst>
                                        </p:cTn>
                                        <p:tgtEl>
                                          <p:spTgt spid="115"/>
                                        </p:tgtEl>
                                        <p:attrNameLst>
                                          <p:attrName>style.visibility</p:attrName>
                                        </p:attrNameLst>
                                      </p:cBhvr>
                                      <p:to>
                                        <p:strVal val="visible"/>
                                      </p:to>
                                    </p:set>
                                    <p:animEffect transition="in" filter="plus(in)">
                                      <p:cBhvr>
                                        <p:cTn id="702" dur="5000"/>
                                        <p:tgtEl>
                                          <p:spTgt spid="115"/>
                                        </p:tgtEl>
                                      </p:cBhvr>
                                    </p:animEffect>
                                  </p:childTnLst>
                                </p:cTn>
                              </p:par>
                              <p:par>
                                <p:cTn id="703" presetID="13" presetClass="entr" presetSubtype="16" fill="hold" nodeType="withEffect">
                                  <p:stCondLst>
                                    <p:cond delay="0"/>
                                  </p:stCondLst>
                                  <p:childTnLst>
                                    <p:set>
                                      <p:cBhvr>
                                        <p:cTn id="704" dur="1" fill="hold">
                                          <p:stCondLst>
                                            <p:cond delay="0"/>
                                          </p:stCondLst>
                                        </p:cTn>
                                        <p:tgtEl>
                                          <p:spTgt spid="112"/>
                                        </p:tgtEl>
                                        <p:attrNameLst>
                                          <p:attrName>style.visibility</p:attrName>
                                        </p:attrNameLst>
                                      </p:cBhvr>
                                      <p:to>
                                        <p:strVal val="visible"/>
                                      </p:to>
                                    </p:set>
                                    <p:animEffect transition="in" filter="plus(in)">
                                      <p:cBhvr>
                                        <p:cTn id="705" dur="5000"/>
                                        <p:tgtEl>
                                          <p:spTgt spid="112"/>
                                        </p:tgtEl>
                                      </p:cBhvr>
                                    </p:animEffect>
                                  </p:childTnLst>
                                </p:cTn>
                              </p:par>
                              <p:par>
                                <p:cTn id="706" presetID="13" presetClass="entr" presetSubtype="16" fill="hold" nodeType="withEffect">
                                  <p:stCondLst>
                                    <p:cond delay="0"/>
                                  </p:stCondLst>
                                  <p:childTnLst>
                                    <p:set>
                                      <p:cBhvr>
                                        <p:cTn id="707" dur="1" fill="hold">
                                          <p:stCondLst>
                                            <p:cond delay="0"/>
                                          </p:stCondLst>
                                        </p:cTn>
                                        <p:tgtEl>
                                          <p:spTgt spid="109"/>
                                        </p:tgtEl>
                                        <p:attrNameLst>
                                          <p:attrName>style.visibility</p:attrName>
                                        </p:attrNameLst>
                                      </p:cBhvr>
                                      <p:to>
                                        <p:strVal val="visible"/>
                                      </p:to>
                                    </p:set>
                                    <p:animEffect transition="in" filter="plus(in)">
                                      <p:cBhvr>
                                        <p:cTn id="708" dur="5000"/>
                                        <p:tgtEl>
                                          <p:spTgt spid="109"/>
                                        </p:tgtEl>
                                      </p:cBhvr>
                                    </p:animEffect>
                                  </p:childTnLst>
                                </p:cTn>
                              </p:par>
                              <p:par>
                                <p:cTn id="709" presetID="19" presetClass="entr" presetSubtype="5" fill="hold" nodeType="withEffect">
                                  <p:stCondLst>
                                    <p:cond delay="0"/>
                                  </p:stCondLst>
                                  <p:childTnLst>
                                    <p:set>
                                      <p:cBhvr>
                                        <p:cTn id="710" dur="1" fill="hold">
                                          <p:stCondLst>
                                            <p:cond delay="0"/>
                                          </p:stCondLst>
                                        </p:cTn>
                                        <p:tgtEl>
                                          <p:spTgt spid="274"/>
                                        </p:tgtEl>
                                        <p:attrNameLst>
                                          <p:attrName>style.visibility</p:attrName>
                                        </p:attrNameLst>
                                      </p:cBhvr>
                                      <p:to>
                                        <p:strVal val="visible"/>
                                      </p:to>
                                    </p:set>
                                    <p:anim calcmode="lin" valueType="num">
                                      <p:cBhvr>
                                        <p:cTn id="711" dur="4000" fill="hold"/>
                                        <p:tgtEl>
                                          <p:spTgt spid="274"/>
                                        </p:tgtEl>
                                        <p:attrNameLst>
                                          <p:attrName>ppt_w</p:attrName>
                                        </p:attrNameLst>
                                      </p:cBhvr>
                                      <p:tavLst>
                                        <p:tav tm="0">
                                          <p:val>
                                            <p:strVal val="#ppt_w"/>
                                          </p:val>
                                        </p:tav>
                                        <p:tav tm="100000">
                                          <p:val>
                                            <p:strVal val="#ppt_w"/>
                                          </p:val>
                                        </p:tav>
                                      </p:tavLst>
                                    </p:anim>
                                    <p:anim calcmode="lin" valueType="num">
                                      <p:cBhvr>
                                        <p:cTn id="712" dur="4000" fill="hold"/>
                                        <p:tgtEl>
                                          <p:spTgt spid="274"/>
                                        </p:tgtEl>
                                        <p:attrNameLst>
                                          <p:attrName>ppt_h</p:attrName>
                                        </p:attrNameLst>
                                      </p:cBhvr>
                                      <p:tavLst>
                                        <p:tav tm="0" fmla="#ppt_h*sin(2.5*pi*$)">
                                          <p:val>
                                            <p:fltVal val="0"/>
                                          </p:val>
                                        </p:tav>
                                        <p:tav tm="100000">
                                          <p:val>
                                            <p:fltVal val="1"/>
                                          </p:val>
                                        </p:tav>
                                      </p:tavLst>
                                    </p:anim>
                                  </p:childTnLst>
                                </p:cTn>
                              </p:par>
                              <p:par>
                                <p:cTn id="713" presetID="8" presetClass="emph" presetSubtype="0" repeatCount="indefinite" fill="hold" nodeType="withEffect">
                                  <p:stCondLst>
                                    <p:cond delay="0"/>
                                  </p:stCondLst>
                                  <p:childTnLst>
                                    <p:animRot by="21600000">
                                      <p:cBhvr>
                                        <p:cTn id="714" dur="4000" fill="hold"/>
                                        <p:tgtEl>
                                          <p:spTgt spid="274"/>
                                        </p:tgtEl>
                                        <p:attrNameLst>
                                          <p:attrName>r</p:attrName>
                                        </p:attrNameLst>
                                      </p:cBhvr>
                                    </p:animRot>
                                  </p:childTnLst>
                                </p:cTn>
                              </p:par>
                              <p:par>
                                <p:cTn id="715" presetID="2" presetClass="exit" presetSubtype="6" fill="hold" nodeType="withEffect">
                                  <p:stCondLst>
                                    <p:cond delay="0"/>
                                  </p:stCondLst>
                                  <p:childTnLst>
                                    <p:anim calcmode="lin" valueType="num">
                                      <p:cBhvr additive="base">
                                        <p:cTn id="716" dur="4000"/>
                                        <p:tgtEl>
                                          <p:spTgt spid="274"/>
                                        </p:tgtEl>
                                        <p:attrNameLst>
                                          <p:attrName>ppt_x</p:attrName>
                                        </p:attrNameLst>
                                      </p:cBhvr>
                                      <p:tavLst>
                                        <p:tav tm="0">
                                          <p:val>
                                            <p:strVal val="ppt_x"/>
                                          </p:val>
                                        </p:tav>
                                        <p:tav tm="100000">
                                          <p:val>
                                            <p:strVal val="1+ppt_w/2"/>
                                          </p:val>
                                        </p:tav>
                                      </p:tavLst>
                                    </p:anim>
                                    <p:anim calcmode="lin" valueType="num">
                                      <p:cBhvr additive="base">
                                        <p:cTn id="717" dur="4000"/>
                                        <p:tgtEl>
                                          <p:spTgt spid="274"/>
                                        </p:tgtEl>
                                        <p:attrNameLst>
                                          <p:attrName>ppt_y</p:attrName>
                                        </p:attrNameLst>
                                      </p:cBhvr>
                                      <p:tavLst>
                                        <p:tav tm="0">
                                          <p:val>
                                            <p:strVal val="ppt_y"/>
                                          </p:val>
                                        </p:tav>
                                        <p:tav tm="100000">
                                          <p:val>
                                            <p:strVal val="1+ppt_h/2"/>
                                          </p:val>
                                        </p:tav>
                                      </p:tavLst>
                                    </p:anim>
                                    <p:set>
                                      <p:cBhvr>
                                        <p:cTn id="718" dur="1" fill="hold">
                                          <p:stCondLst>
                                            <p:cond delay="3999"/>
                                          </p:stCondLst>
                                        </p:cTn>
                                        <p:tgtEl>
                                          <p:spTgt spid="274"/>
                                        </p:tgtEl>
                                        <p:attrNameLst>
                                          <p:attrName>style.visibility</p:attrName>
                                        </p:attrNameLst>
                                      </p:cBhvr>
                                      <p:to>
                                        <p:strVal val="hidden"/>
                                      </p:to>
                                    </p:set>
                                  </p:childTnLst>
                                </p:cTn>
                              </p:par>
                              <p:par>
                                <p:cTn id="719" presetID="19" presetClass="entr" presetSubtype="5" fill="hold" nodeType="withEffect">
                                  <p:stCondLst>
                                    <p:cond delay="0"/>
                                  </p:stCondLst>
                                  <p:childTnLst>
                                    <p:set>
                                      <p:cBhvr>
                                        <p:cTn id="720" dur="1" fill="hold">
                                          <p:stCondLst>
                                            <p:cond delay="0"/>
                                          </p:stCondLst>
                                        </p:cTn>
                                        <p:tgtEl>
                                          <p:spTgt spid="277"/>
                                        </p:tgtEl>
                                        <p:attrNameLst>
                                          <p:attrName>style.visibility</p:attrName>
                                        </p:attrNameLst>
                                      </p:cBhvr>
                                      <p:to>
                                        <p:strVal val="visible"/>
                                      </p:to>
                                    </p:set>
                                    <p:anim calcmode="lin" valueType="num">
                                      <p:cBhvr>
                                        <p:cTn id="721" dur="4000" fill="hold"/>
                                        <p:tgtEl>
                                          <p:spTgt spid="277"/>
                                        </p:tgtEl>
                                        <p:attrNameLst>
                                          <p:attrName>ppt_w</p:attrName>
                                        </p:attrNameLst>
                                      </p:cBhvr>
                                      <p:tavLst>
                                        <p:tav tm="0">
                                          <p:val>
                                            <p:strVal val="#ppt_w"/>
                                          </p:val>
                                        </p:tav>
                                        <p:tav tm="100000">
                                          <p:val>
                                            <p:strVal val="#ppt_w"/>
                                          </p:val>
                                        </p:tav>
                                      </p:tavLst>
                                    </p:anim>
                                    <p:anim calcmode="lin" valueType="num">
                                      <p:cBhvr>
                                        <p:cTn id="722" dur="4000" fill="hold"/>
                                        <p:tgtEl>
                                          <p:spTgt spid="277"/>
                                        </p:tgtEl>
                                        <p:attrNameLst>
                                          <p:attrName>ppt_h</p:attrName>
                                        </p:attrNameLst>
                                      </p:cBhvr>
                                      <p:tavLst>
                                        <p:tav tm="0" fmla="#ppt_h*sin(2.5*pi*$)">
                                          <p:val>
                                            <p:fltVal val="0"/>
                                          </p:val>
                                        </p:tav>
                                        <p:tav tm="100000">
                                          <p:val>
                                            <p:fltVal val="1"/>
                                          </p:val>
                                        </p:tav>
                                      </p:tavLst>
                                    </p:anim>
                                  </p:childTnLst>
                                </p:cTn>
                              </p:par>
                              <p:par>
                                <p:cTn id="723" presetID="8" presetClass="emph" presetSubtype="0" repeatCount="indefinite" fill="hold" nodeType="withEffect">
                                  <p:stCondLst>
                                    <p:cond delay="0"/>
                                  </p:stCondLst>
                                  <p:childTnLst>
                                    <p:animRot by="21600000">
                                      <p:cBhvr>
                                        <p:cTn id="724" dur="4000" fill="hold"/>
                                        <p:tgtEl>
                                          <p:spTgt spid="277"/>
                                        </p:tgtEl>
                                        <p:attrNameLst>
                                          <p:attrName>r</p:attrName>
                                        </p:attrNameLst>
                                      </p:cBhvr>
                                    </p:animRot>
                                  </p:childTnLst>
                                </p:cTn>
                              </p:par>
                              <p:par>
                                <p:cTn id="725" presetID="2" presetClass="exit" presetSubtype="6" fill="hold" nodeType="withEffect">
                                  <p:stCondLst>
                                    <p:cond delay="0"/>
                                  </p:stCondLst>
                                  <p:childTnLst>
                                    <p:anim calcmode="lin" valueType="num">
                                      <p:cBhvr additive="base">
                                        <p:cTn id="726" dur="4000"/>
                                        <p:tgtEl>
                                          <p:spTgt spid="277"/>
                                        </p:tgtEl>
                                        <p:attrNameLst>
                                          <p:attrName>ppt_x</p:attrName>
                                        </p:attrNameLst>
                                      </p:cBhvr>
                                      <p:tavLst>
                                        <p:tav tm="0">
                                          <p:val>
                                            <p:strVal val="ppt_x"/>
                                          </p:val>
                                        </p:tav>
                                        <p:tav tm="100000">
                                          <p:val>
                                            <p:strVal val="1+ppt_w/2"/>
                                          </p:val>
                                        </p:tav>
                                      </p:tavLst>
                                    </p:anim>
                                    <p:anim calcmode="lin" valueType="num">
                                      <p:cBhvr additive="base">
                                        <p:cTn id="727" dur="4000"/>
                                        <p:tgtEl>
                                          <p:spTgt spid="277"/>
                                        </p:tgtEl>
                                        <p:attrNameLst>
                                          <p:attrName>ppt_y</p:attrName>
                                        </p:attrNameLst>
                                      </p:cBhvr>
                                      <p:tavLst>
                                        <p:tav tm="0">
                                          <p:val>
                                            <p:strVal val="ppt_y"/>
                                          </p:val>
                                        </p:tav>
                                        <p:tav tm="100000">
                                          <p:val>
                                            <p:strVal val="1+ppt_h/2"/>
                                          </p:val>
                                        </p:tav>
                                      </p:tavLst>
                                    </p:anim>
                                    <p:set>
                                      <p:cBhvr>
                                        <p:cTn id="728" dur="1" fill="hold">
                                          <p:stCondLst>
                                            <p:cond delay="3999"/>
                                          </p:stCondLst>
                                        </p:cTn>
                                        <p:tgtEl>
                                          <p:spTgt spid="277"/>
                                        </p:tgtEl>
                                        <p:attrNameLst>
                                          <p:attrName>style.visibility</p:attrName>
                                        </p:attrNameLst>
                                      </p:cBhvr>
                                      <p:to>
                                        <p:strVal val="hidden"/>
                                      </p:to>
                                    </p:set>
                                  </p:childTnLst>
                                </p:cTn>
                              </p:par>
                              <p:par>
                                <p:cTn id="729" presetID="19" presetClass="entr" presetSubtype="5" fill="hold" nodeType="withEffect">
                                  <p:stCondLst>
                                    <p:cond delay="0"/>
                                  </p:stCondLst>
                                  <p:childTnLst>
                                    <p:set>
                                      <p:cBhvr>
                                        <p:cTn id="730" dur="1" fill="hold">
                                          <p:stCondLst>
                                            <p:cond delay="0"/>
                                          </p:stCondLst>
                                        </p:cTn>
                                        <p:tgtEl>
                                          <p:spTgt spid="280"/>
                                        </p:tgtEl>
                                        <p:attrNameLst>
                                          <p:attrName>style.visibility</p:attrName>
                                        </p:attrNameLst>
                                      </p:cBhvr>
                                      <p:to>
                                        <p:strVal val="visible"/>
                                      </p:to>
                                    </p:set>
                                    <p:anim calcmode="lin" valueType="num">
                                      <p:cBhvr>
                                        <p:cTn id="731" dur="4000" fill="hold"/>
                                        <p:tgtEl>
                                          <p:spTgt spid="280"/>
                                        </p:tgtEl>
                                        <p:attrNameLst>
                                          <p:attrName>ppt_w</p:attrName>
                                        </p:attrNameLst>
                                      </p:cBhvr>
                                      <p:tavLst>
                                        <p:tav tm="0">
                                          <p:val>
                                            <p:strVal val="#ppt_w"/>
                                          </p:val>
                                        </p:tav>
                                        <p:tav tm="100000">
                                          <p:val>
                                            <p:strVal val="#ppt_w"/>
                                          </p:val>
                                        </p:tav>
                                      </p:tavLst>
                                    </p:anim>
                                    <p:anim calcmode="lin" valueType="num">
                                      <p:cBhvr>
                                        <p:cTn id="732" dur="4000" fill="hold"/>
                                        <p:tgtEl>
                                          <p:spTgt spid="280"/>
                                        </p:tgtEl>
                                        <p:attrNameLst>
                                          <p:attrName>ppt_h</p:attrName>
                                        </p:attrNameLst>
                                      </p:cBhvr>
                                      <p:tavLst>
                                        <p:tav tm="0" fmla="#ppt_h*sin(2.5*pi*$)">
                                          <p:val>
                                            <p:fltVal val="0"/>
                                          </p:val>
                                        </p:tav>
                                        <p:tav tm="100000">
                                          <p:val>
                                            <p:fltVal val="1"/>
                                          </p:val>
                                        </p:tav>
                                      </p:tavLst>
                                    </p:anim>
                                  </p:childTnLst>
                                </p:cTn>
                              </p:par>
                              <p:par>
                                <p:cTn id="733" presetID="8" presetClass="emph" presetSubtype="0" repeatCount="indefinite" fill="hold" nodeType="withEffect">
                                  <p:stCondLst>
                                    <p:cond delay="0"/>
                                  </p:stCondLst>
                                  <p:childTnLst>
                                    <p:animRot by="21600000">
                                      <p:cBhvr>
                                        <p:cTn id="734" dur="4000" fill="hold"/>
                                        <p:tgtEl>
                                          <p:spTgt spid="280"/>
                                        </p:tgtEl>
                                        <p:attrNameLst>
                                          <p:attrName>r</p:attrName>
                                        </p:attrNameLst>
                                      </p:cBhvr>
                                    </p:animRot>
                                  </p:childTnLst>
                                </p:cTn>
                              </p:par>
                              <p:par>
                                <p:cTn id="735" presetID="2" presetClass="exit" presetSubtype="6" fill="hold" nodeType="withEffect">
                                  <p:stCondLst>
                                    <p:cond delay="0"/>
                                  </p:stCondLst>
                                  <p:childTnLst>
                                    <p:anim calcmode="lin" valueType="num">
                                      <p:cBhvr additive="base">
                                        <p:cTn id="736" dur="4000"/>
                                        <p:tgtEl>
                                          <p:spTgt spid="280"/>
                                        </p:tgtEl>
                                        <p:attrNameLst>
                                          <p:attrName>ppt_x</p:attrName>
                                        </p:attrNameLst>
                                      </p:cBhvr>
                                      <p:tavLst>
                                        <p:tav tm="0">
                                          <p:val>
                                            <p:strVal val="ppt_x"/>
                                          </p:val>
                                        </p:tav>
                                        <p:tav tm="100000">
                                          <p:val>
                                            <p:strVal val="1+ppt_w/2"/>
                                          </p:val>
                                        </p:tav>
                                      </p:tavLst>
                                    </p:anim>
                                    <p:anim calcmode="lin" valueType="num">
                                      <p:cBhvr additive="base">
                                        <p:cTn id="737" dur="4000"/>
                                        <p:tgtEl>
                                          <p:spTgt spid="280"/>
                                        </p:tgtEl>
                                        <p:attrNameLst>
                                          <p:attrName>ppt_y</p:attrName>
                                        </p:attrNameLst>
                                      </p:cBhvr>
                                      <p:tavLst>
                                        <p:tav tm="0">
                                          <p:val>
                                            <p:strVal val="ppt_y"/>
                                          </p:val>
                                        </p:tav>
                                        <p:tav tm="100000">
                                          <p:val>
                                            <p:strVal val="1+ppt_h/2"/>
                                          </p:val>
                                        </p:tav>
                                      </p:tavLst>
                                    </p:anim>
                                    <p:set>
                                      <p:cBhvr>
                                        <p:cTn id="738" dur="1" fill="hold">
                                          <p:stCondLst>
                                            <p:cond delay="3999"/>
                                          </p:stCondLst>
                                        </p:cTn>
                                        <p:tgtEl>
                                          <p:spTgt spid="280"/>
                                        </p:tgtEl>
                                        <p:attrNameLst>
                                          <p:attrName>style.visibility</p:attrName>
                                        </p:attrNameLst>
                                      </p:cBhvr>
                                      <p:to>
                                        <p:strVal val="hidden"/>
                                      </p:to>
                                    </p:set>
                                  </p:childTnLst>
                                </p:cTn>
                              </p:par>
                              <p:par>
                                <p:cTn id="739" presetID="19" presetClass="entr" presetSubtype="5" fill="hold" nodeType="withEffect">
                                  <p:stCondLst>
                                    <p:cond delay="0"/>
                                  </p:stCondLst>
                                  <p:childTnLst>
                                    <p:set>
                                      <p:cBhvr>
                                        <p:cTn id="740" dur="1" fill="hold">
                                          <p:stCondLst>
                                            <p:cond delay="0"/>
                                          </p:stCondLst>
                                        </p:cTn>
                                        <p:tgtEl>
                                          <p:spTgt spid="283"/>
                                        </p:tgtEl>
                                        <p:attrNameLst>
                                          <p:attrName>style.visibility</p:attrName>
                                        </p:attrNameLst>
                                      </p:cBhvr>
                                      <p:to>
                                        <p:strVal val="visible"/>
                                      </p:to>
                                    </p:set>
                                    <p:anim calcmode="lin" valueType="num">
                                      <p:cBhvr>
                                        <p:cTn id="741" dur="4000" fill="hold"/>
                                        <p:tgtEl>
                                          <p:spTgt spid="283"/>
                                        </p:tgtEl>
                                        <p:attrNameLst>
                                          <p:attrName>ppt_w</p:attrName>
                                        </p:attrNameLst>
                                      </p:cBhvr>
                                      <p:tavLst>
                                        <p:tav tm="0">
                                          <p:val>
                                            <p:strVal val="#ppt_w"/>
                                          </p:val>
                                        </p:tav>
                                        <p:tav tm="100000">
                                          <p:val>
                                            <p:strVal val="#ppt_w"/>
                                          </p:val>
                                        </p:tav>
                                      </p:tavLst>
                                    </p:anim>
                                    <p:anim calcmode="lin" valueType="num">
                                      <p:cBhvr>
                                        <p:cTn id="742" dur="4000" fill="hold"/>
                                        <p:tgtEl>
                                          <p:spTgt spid="283"/>
                                        </p:tgtEl>
                                        <p:attrNameLst>
                                          <p:attrName>ppt_h</p:attrName>
                                        </p:attrNameLst>
                                      </p:cBhvr>
                                      <p:tavLst>
                                        <p:tav tm="0" fmla="#ppt_h*sin(2.5*pi*$)">
                                          <p:val>
                                            <p:fltVal val="0"/>
                                          </p:val>
                                        </p:tav>
                                        <p:tav tm="100000">
                                          <p:val>
                                            <p:fltVal val="1"/>
                                          </p:val>
                                        </p:tav>
                                      </p:tavLst>
                                    </p:anim>
                                  </p:childTnLst>
                                </p:cTn>
                              </p:par>
                              <p:par>
                                <p:cTn id="743" presetID="8" presetClass="emph" presetSubtype="0" repeatCount="indefinite" fill="hold" nodeType="withEffect">
                                  <p:stCondLst>
                                    <p:cond delay="0"/>
                                  </p:stCondLst>
                                  <p:childTnLst>
                                    <p:animRot by="21600000">
                                      <p:cBhvr>
                                        <p:cTn id="744" dur="4000" fill="hold"/>
                                        <p:tgtEl>
                                          <p:spTgt spid="283"/>
                                        </p:tgtEl>
                                        <p:attrNameLst>
                                          <p:attrName>r</p:attrName>
                                        </p:attrNameLst>
                                      </p:cBhvr>
                                    </p:animRot>
                                  </p:childTnLst>
                                </p:cTn>
                              </p:par>
                              <p:par>
                                <p:cTn id="745" presetID="2" presetClass="exit" presetSubtype="6" fill="hold" nodeType="withEffect">
                                  <p:stCondLst>
                                    <p:cond delay="0"/>
                                  </p:stCondLst>
                                  <p:childTnLst>
                                    <p:anim calcmode="lin" valueType="num">
                                      <p:cBhvr additive="base">
                                        <p:cTn id="746" dur="4000"/>
                                        <p:tgtEl>
                                          <p:spTgt spid="283"/>
                                        </p:tgtEl>
                                        <p:attrNameLst>
                                          <p:attrName>ppt_x</p:attrName>
                                        </p:attrNameLst>
                                      </p:cBhvr>
                                      <p:tavLst>
                                        <p:tav tm="0">
                                          <p:val>
                                            <p:strVal val="ppt_x"/>
                                          </p:val>
                                        </p:tav>
                                        <p:tav tm="100000">
                                          <p:val>
                                            <p:strVal val="1+ppt_w/2"/>
                                          </p:val>
                                        </p:tav>
                                      </p:tavLst>
                                    </p:anim>
                                    <p:anim calcmode="lin" valueType="num">
                                      <p:cBhvr additive="base">
                                        <p:cTn id="747" dur="4000"/>
                                        <p:tgtEl>
                                          <p:spTgt spid="283"/>
                                        </p:tgtEl>
                                        <p:attrNameLst>
                                          <p:attrName>ppt_y</p:attrName>
                                        </p:attrNameLst>
                                      </p:cBhvr>
                                      <p:tavLst>
                                        <p:tav tm="0">
                                          <p:val>
                                            <p:strVal val="ppt_y"/>
                                          </p:val>
                                        </p:tav>
                                        <p:tav tm="100000">
                                          <p:val>
                                            <p:strVal val="1+ppt_h/2"/>
                                          </p:val>
                                        </p:tav>
                                      </p:tavLst>
                                    </p:anim>
                                    <p:set>
                                      <p:cBhvr>
                                        <p:cTn id="748" dur="1" fill="hold">
                                          <p:stCondLst>
                                            <p:cond delay="3999"/>
                                          </p:stCondLst>
                                        </p:cTn>
                                        <p:tgtEl>
                                          <p:spTgt spid="283"/>
                                        </p:tgtEl>
                                        <p:attrNameLst>
                                          <p:attrName>style.visibility</p:attrName>
                                        </p:attrNameLst>
                                      </p:cBhvr>
                                      <p:to>
                                        <p:strVal val="hidden"/>
                                      </p:to>
                                    </p:set>
                                  </p:childTnLst>
                                </p:cTn>
                              </p:par>
                              <p:par>
                                <p:cTn id="749" presetID="19" presetClass="entr" presetSubtype="5" fill="hold" nodeType="withEffect">
                                  <p:stCondLst>
                                    <p:cond delay="0"/>
                                  </p:stCondLst>
                                  <p:childTnLst>
                                    <p:set>
                                      <p:cBhvr>
                                        <p:cTn id="750" dur="1" fill="hold">
                                          <p:stCondLst>
                                            <p:cond delay="0"/>
                                          </p:stCondLst>
                                        </p:cTn>
                                        <p:tgtEl>
                                          <p:spTgt spid="286"/>
                                        </p:tgtEl>
                                        <p:attrNameLst>
                                          <p:attrName>style.visibility</p:attrName>
                                        </p:attrNameLst>
                                      </p:cBhvr>
                                      <p:to>
                                        <p:strVal val="visible"/>
                                      </p:to>
                                    </p:set>
                                    <p:anim calcmode="lin" valueType="num">
                                      <p:cBhvr>
                                        <p:cTn id="751" dur="4000" fill="hold"/>
                                        <p:tgtEl>
                                          <p:spTgt spid="286"/>
                                        </p:tgtEl>
                                        <p:attrNameLst>
                                          <p:attrName>ppt_w</p:attrName>
                                        </p:attrNameLst>
                                      </p:cBhvr>
                                      <p:tavLst>
                                        <p:tav tm="0">
                                          <p:val>
                                            <p:strVal val="#ppt_w"/>
                                          </p:val>
                                        </p:tav>
                                        <p:tav tm="100000">
                                          <p:val>
                                            <p:strVal val="#ppt_w"/>
                                          </p:val>
                                        </p:tav>
                                      </p:tavLst>
                                    </p:anim>
                                    <p:anim calcmode="lin" valueType="num">
                                      <p:cBhvr>
                                        <p:cTn id="752" dur="4000" fill="hold"/>
                                        <p:tgtEl>
                                          <p:spTgt spid="286"/>
                                        </p:tgtEl>
                                        <p:attrNameLst>
                                          <p:attrName>ppt_h</p:attrName>
                                        </p:attrNameLst>
                                      </p:cBhvr>
                                      <p:tavLst>
                                        <p:tav tm="0" fmla="#ppt_h*sin(2.5*pi*$)">
                                          <p:val>
                                            <p:fltVal val="0"/>
                                          </p:val>
                                        </p:tav>
                                        <p:tav tm="100000">
                                          <p:val>
                                            <p:fltVal val="1"/>
                                          </p:val>
                                        </p:tav>
                                      </p:tavLst>
                                    </p:anim>
                                  </p:childTnLst>
                                </p:cTn>
                              </p:par>
                              <p:par>
                                <p:cTn id="753" presetID="8" presetClass="emph" presetSubtype="0" repeatCount="indefinite" fill="hold" nodeType="withEffect">
                                  <p:stCondLst>
                                    <p:cond delay="0"/>
                                  </p:stCondLst>
                                  <p:childTnLst>
                                    <p:animRot by="21600000">
                                      <p:cBhvr>
                                        <p:cTn id="754" dur="4000" fill="hold"/>
                                        <p:tgtEl>
                                          <p:spTgt spid="286"/>
                                        </p:tgtEl>
                                        <p:attrNameLst>
                                          <p:attrName>r</p:attrName>
                                        </p:attrNameLst>
                                      </p:cBhvr>
                                    </p:animRot>
                                  </p:childTnLst>
                                </p:cTn>
                              </p:par>
                              <p:par>
                                <p:cTn id="755" presetID="2" presetClass="exit" presetSubtype="6" fill="hold" nodeType="withEffect">
                                  <p:stCondLst>
                                    <p:cond delay="0"/>
                                  </p:stCondLst>
                                  <p:childTnLst>
                                    <p:anim calcmode="lin" valueType="num">
                                      <p:cBhvr additive="base">
                                        <p:cTn id="756" dur="4000"/>
                                        <p:tgtEl>
                                          <p:spTgt spid="286"/>
                                        </p:tgtEl>
                                        <p:attrNameLst>
                                          <p:attrName>ppt_x</p:attrName>
                                        </p:attrNameLst>
                                      </p:cBhvr>
                                      <p:tavLst>
                                        <p:tav tm="0">
                                          <p:val>
                                            <p:strVal val="ppt_x"/>
                                          </p:val>
                                        </p:tav>
                                        <p:tav tm="100000">
                                          <p:val>
                                            <p:strVal val="1+ppt_w/2"/>
                                          </p:val>
                                        </p:tav>
                                      </p:tavLst>
                                    </p:anim>
                                    <p:anim calcmode="lin" valueType="num">
                                      <p:cBhvr additive="base">
                                        <p:cTn id="757" dur="4000"/>
                                        <p:tgtEl>
                                          <p:spTgt spid="286"/>
                                        </p:tgtEl>
                                        <p:attrNameLst>
                                          <p:attrName>ppt_y</p:attrName>
                                        </p:attrNameLst>
                                      </p:cBhvr>
                                      <p:tavLst>
                                        <p:tav tm="0">
                                          <p:val>
                                            <p:strVal val="ppt_y"/>
                                          </p:val>
                                        </p:tav>
                                        <p:tav tm="100000">
                                          <p:val>
                                            <p:strVal val="1+ppt_h/2"/>
                                          </p:val>
                                        </p:tav>
                                      </p:tavLst>
                                    </p:anim>
                                    <p:set>
                                      <p:cBhvr>
                                        <p:cTn id="758" dur="1" fill="hold">
                                          <p:stCondLst>
                                            <p:cond delay="3999"/>
                                          </p:stCondLst>
                                        </p:cTn>
                                        <p:tgtEl>
                                          <p:spTgt spid="286"/>
                                        </p:tgtEl>
                                        <p:attrNameLst>
                                          <p:attrName>style.visibility</p:attrName>
                                        </p:attrNameLst>
                                      </p:cBhvr>
                                      <p:to>
                                        <p:strVal val="hidden"/>
                                      </p:to>
                                    </p:set>
                                  </p:childTnLst>
                                </p:cTn>
                              </p:par>
                              <p:par>
                                <p:cTn id="759" presetID="19" presetClass="entr" presetSubtype="5" fill="hold" nodeType="withEffect">
                                  <p:stCondLst>
                                    <p:cond delay="0"/>
                                  </p:stCondLst>
                                  <p:childTnLst>
                                    <p:set>
                                      <p:cBhvr>
                                        <p:cTn id="760" dur="1" fill="hold">
                                          <p:stCondLst>
                                            <p:cond delay="0"/>
                                          </p:stCondLst>
                                        </p:cTn>
                                        <p:tgtEl>
                                          <p:spTgt spid="289"/>
                                        </p:tgtEl>
                                        <p:attrNameLst>
                                          <p:attrName>style.visibility</p:attrName>
                                        </p:attrNameLst>
                                      </p:cBhvr>
                                      <p:to>
                                        <p:strVal val="visible"/>
                                      </p:to>
                                    </p:set>
                                    <p:anim calcmode="lin" valueType="num">
                                      <p:cBhvr>
                                        <p:cTn id="761" dur="4000" fill="hold"/>
                                        <p:tgtEl>
                                          <p:spTgt spid="289"/>
                                        </p:tgtEl>
                                        <p:attrNameLst>
                                          <p:attrName>ppt_w</p:attrName>
                                        </p:attrNameLst>
                                      </p:cBhvr>
                                      <p:tavLst>
                                        <p:tav tm="0">
                                          <p:val>
                                            <p:strVal val="#ppt_w"/>
                                          </p:val>
                                        </p:tav>
                                        <p:tav tm="100000">
                                          <p:val>
                                            <p:strVal val="#ppt_w"/>
                                          </p:val>
                                        </p:tav>
                                      </p:tavLst>
                                    </p:anim>
                                    <p:anim calcmode="lin" valueType="num">
                                      <p:cBhvr>
                                        <p:cTn id="762" dur="4000" fill="hold"/>
                                        <p:tgtEl>
                                          <p:spTgt spid="289"/>
                                        </p:tgtEl>
                                        <p:attrNameLst>
                                          <p:attrName>ppt_h</p:attrName>
                                        </p:attrNameLst>
                                      </p:cBhvr>
                                      <p:tavLst>
                                        <p:tav tm="0" fmla="#ppt_h*sin(2.5*pi*$)">
                                          <p:val>
                                            <p:fltVal val="0"/>
                                          </p:val>
                                        </p:tav>
                                        <p:tav tm="100000">
                                          <p:val>
                                            <p:fltVal val="1"/>
                                          </p:val>
                                        </p:tav>
                                      </p:tavLst>
                                    </p:anim>
                                  </p:childTnLst>
                                </p:cTn>
                              </p:par>
                              <p:par>
                                <p:cTn id="763" presetID="8" presetClass="emph" presetSubtype="0" repeatCount="indefinite" fill="hold" nodeType="withEffect">
                                  <p:stCondLst>
                                    <p:cond delay="0"/>
                                  </p:stCondLst>
                                  <p:childTnLst>
                                    <p:animRot by="21600000">
                                      <p:cBhvr>
                                        <p:cTn id="764" dur="4000" fill="hold"/>
                                        <p:tgtEl>
                                          <p:spTgt spid="289"/>
                                        </p:tgtEl>
                                        <p:attrNameLst>
                                          <p:attrName>r</p:attrName>
                                        </p:attrNameLst>
                                      </p:cBhvr>
                                    </p:animRot>
                                  </p:childTnLst>
                                </p:cTn>
                              </p:par>
                              <p:par>
                                <p:cTn id="765" presetID="2" presetClass="exit" presetSubtype="6" fill="hold" nodeType="withEffect">
                                  <p:stCondLst>
                                    <p:cond delay="0"/>
                                  </p:stCondLst>
                                  <p:childTnLst>
                                    <p:anim calcmode="lin" valueType="num">
                                      <p:cBhvr additive="base">
                                        <p:cTn id="766" dur="4000"/>
                                        <p:tgtEl>
                                          <p:spTgt spid="289"/>
                                        </p:tgtEl>
                                        <p:attrNameLst>
                                          <p:attrName>ppt_x</p:attrName>
                                        </p:attrNameLst>
                                      </p:cBhvr>
                                      <p:tavLst>
                                        <p:tav tm="0">
                                          <p:val>
                                            <p:strVal val="ppt_x"/>
                                          </p:val>
                                        </p:tav>
                                        <p:tav tm="100000">
                                          <p:val>
                                            <p:strVal val="1+ppt_w/2"/>
                                          </p:val>
                                        </p:tav>
                                      </p:tavLst>
                                    </p:anim>
                                    <p:anim calcmode="lin" valueType="num">
                                      <p:cBhvr additive="base">
                                        <p:cTn id="767" dur="4000"/>
                                        <p:tgtEl>
                                          <p:spTgt spid="289"/>
                                        </p:tgtEl>
                                        <p:attrNameLst>
                                          <p:attrName>ppt_y</p:attrName>
                                        </p:attrNameLst>
                                      </p:cBhvr>
                                      <p:tavLst>
                                        <p:tav tm="0">
                                          <p:val>
                                            <p:strVal val="ppt_y"/>
                                          </p:val>
                                        </p:tav>
                                        <p:tav tm="100000">
                                          <p:val>
                                            <p:strVal val="1+ppt_h/2"/>
                                          </p:val>
                                        </p:tav>
                                      </p:tavLst>
                                    </p:anim>
                                    <p:set>
                                      <p:cBhvr>
                                        <p:cTn id="768" dur="1" fill="hold">
                                          <p:stCondLst>
                                            <p:cond delay="3999"/>
                                          </p:stCondLst>
                                        </p:cTn>
                                        <p:tgtEl>
                                          <p:spTgt spid="289"/>
                                        </p:tgtEl>
                                        <p:attrNameLst>
                                          <p:attrName>style.visibility</p:attrName>
                                        </p:attrNameLst>
                                      </p:cBhvr>
                                      <p:to>
                                        <p:strVal val="hidden"/>
                                      </p:to>
                                    </p:set>
                                  </p:childTnLst>
                                </p:cTn>
                              </p:par>
                              <p:par>
                                <p:cTn id="769" presetID="19" presetClass="entr" presetSubtype="5" fill="hold" nodeType="withEffect">
                                  <p:stCondLst>
                                    <p:cond delay="0"/>
                                  </p:stCondLst>
                                  <p:childTnLst>
                                    <p:set>
                                      <p:cBhvr>
                                        <p:cTn id="770" dur="1" fill="hold">
                                          <p:stCondLst>
                                            <p:cond delay="0"/>
                                          </p:stCondLst>
                                        </p:cTn>
                                        <p:tgtEl>
                                          <p:spTgt spid="292"/>
                                        </p:tgtEl>
                                        <p:attrNameLst>
                                          <p:attrName>style.visibility</p:attrName>
                                        </p:attrNameLst>
                                      </p:cBhvr>
                                      <p:to>
                                        <p:strVal val="visible"/>
                                      </p:to>
                                    </p:set>
                                    <p:anim calcmode="lin" valueType="num">
                                      <p:cBhvr>
                                        <p:cTn id="771" dur="4000" fill="hold"/>
                                        <p:tgtEl>
                                          <p:spTgt spid="292"/>
                                        </p:tgtEl>
                                        <p:attrNameLst>
                                          <p:attrName>ppt_w</p:attrName>
                                        </p:attrNameLst>
                                      </p:cBhvr>
                                      <p:tavLst>
                                        <p:tav tm="0">
                                          <p:val>
                                            <p:strVal val="#ppt_w"/>
                                          </p:val>
                                        </p:tav>
                                        <p:tav tm="100000">
                                          <p:val>
                                            <p:strVal val="#ppt_w"/>
                                          </p:val>
                                        </p:tav>
                                      </p:tavLst>
                                    </p:anim>
                                    <p:anim calcmode="lin" valueType="num">
                                      <p:cBhvr>
                                        <p:cTn id="772" dur="4000" fill="hold"/>
                                        <p:tgtEl>
                                          <p:spTgt spid="292"/>
                                        </p:tgtEl>
                                        <p:attrNameLst>
                                          <p:attrName>ppt_h</p:attrName>
                                        </p:attrNameLst>
                                      </p:cBhvr>
                                      <p:tavLst>
                                        <p:tav tm="0" fmla="#ppt_h*sin(2.5*pi*$)">
                                          <p:val>
                                            <p:fltVal val="0"/>
                                          </p:val>
                                        </p:tav>
                                        <p:tav tm="100000">
                                          <p:val>
                                            <p:fltVal val="1"/>
                                          </p:val>
                                        </p:tav>
                                      </p:tavLst>
                                    </p:anim>
                                  </p:childTnLst>
                                </p:cTn>
                              </p:par>
                              <p:par>
                                <p:cTn id="773" presetID="8" presetClass="emph" presetSubtype="0" repeatCount="indefinite" fill="hold" nodeType="withEffect">
                                  <p:stCondLst>
                                    <p:cond delay="0"/>
                                  </p:stCondLst>
                                  <p:childTnLst>
                                    <p:animRot by="21600000">
                                      <p:cBhvr>
                                        <p:cTn id="774" dur="4000" fill="hold"/>
                                        <p:tgtEl>
                                          <p:spTgt spid="292"/>
                                        </p:tgtEl>
                                        <p:attrNameLst>
                                          <p:attrName>r</p:attrName>
                                        </p:attrNameLst>
                                      </p:cBhvr>
                                    </p:animRot>
                                  </p:childTnLst>
                                </p:cTn>
                              </p:par>
                              <p:par>
                                <p:cTn id="775" presetID="2" presetClass="exit" presetSubtype="6" fill="hold" nodeType="withEffect">
                                  <p:stCondLst>
                                    <p:cond delay="0"/>
                                  </p:stCondLst>
                                  <p:childTnLst>
                                    <p:anim calcmode="lin" valueType="num">
                                      <p:cBhvr additive="base">
                                        <p:cTn id="776" dur="4000"/>
                                        <p:tgtEl>
                                          <p:spTgt spid="292"/>
                                        </p:tgtEl>
                                        <p:attrNameLst>
                                          <p:attrName>ppt_x</p:attrName>
                                        </p:attrNameLst>
                                      </p:cBhvr>
                                      <p:tavLst>
                                        <p:tav tm="0">
                                          <p:val>
                                            <p:strVal val="ppt_x"/>
                                          </p:val>
                                        </p:tav>
                                        <p:tav tm="100000">
                                          <p:val>
                                            <p:strVal val="1+ppt_w/2"/>
                                          </p:val>
                                        </p:tav>
                                      </p:tavLst>
                                    </p:anim>
                                    <p:anim calcmode="lin" valueType="num">
                                      <p:cBhvr additive="base">
                                        <p:cTn id="777" dur="4000"/>
                                        <p:tgtEl>
                                          <p:spTgt spid="292"/>
                                        </p:tgtEl>
                                        <p:attrNameLst>
                                          <p:attrName>ppt_y</p:attrName>
                                        </p:attrNameLst>
                                      </p:cBhvr>
                                      <p:tavLst>
                                        <p:tav tm="0">
                                          <p:val>
                                            <p:strVal val="ppt_y"/>
                                          </p:val>
                                        </p:tav>
                                        <p:tav tm="100000">
                                          <p:val>
                                            <p:strVal val="1+ppt_h/2"/>
                                          </p:val>
                                        </p:tav>
                                      </p:tavLst>
                                    </p:anim>
                                    <p:set>
                                      <p:cBhvr>
                                        <p:cTn id="778" dur="1" fill="hold">
                                          <p:stCondLst>
                                            <p:cond delay="3999"/>
                                          </p:stCondLst>
                                        </p:cTn>
                                        <p:tgtEl>
                                          <p:spTgt spid="292"/>
                                        </p:tgtEl>
                                        <p:attrNameLst>
                                          <p:attrName>style.visibility</p:attrName>
                                        </p:attrNameLst>
                                      </p:cBhvr>
                                      <p:to>
                                        <p:strVal val="hidden"/>
                                      </p:to>
                                    </p:set>
                                  </p:childTnLst>
                                </p:cTn>
                              </p:par>
                              <p:par>
                                <p:cTn id="779" presetID="19" presetClass="entr" presetSubtype="5" fill="hold" nodeType="withEffect">
                                  <p:stCondLst>
                                    <p:cond delay="0"/>
                                  </p:stCondLst>
                                  <p:childTnLst>
                                    <p:set>
                                      <p:cBhvr>
                                        <p:cTn id="780" dur="1" fill="hold">
                                          <p:stCondLst>
                                            <p:cond delay="0"/>
                                          </p:stCondLst>
                                        </p:cTn>
                                        <p:tgtEl>
                                          <p:spTgt spid="295"/>
                                        </p:tgtEl>
                                        <p:attrNameLst>
                                          <p:attrName>style.visibility</p:attrName>
                                        </p:attrNameLst>
                                      </p:cBhvr>
                                      <p:to>
                                        <p:strVal val="visible"/>
                                      </p:to>
                                    </p:set>
                                    <p:anim calcmode="lin" valueType="num">
                                      <p:cBhvr>
                                        <p:cTn id="781" dur="4000" fill="hold"/>
                                        <p:tgtEl>
                                          <p:spTgt spid="295"/>
                                        </p:tgtEl>
                                        <p:attrNameLst>
                                          <p:attrName>ppt_w</p:attrName>
                                        </p:attrNameLst>
                                      </p:cBhvr>
                                      <p:tavLst>
                                        <p:tav tm="0">
                                          <p:val>
                                            <p:strVal val="#ppt_w"/>
                                          </p:val>
                                        </p:tav>
                                        <p:tav tm="100000">
                                          <p:val>
                                            <p:strVal val="#ppt_w"/>
                                          </p:val>
                                        </p:tav>
                                      </p:tavLst>
                                    </p:anim>
                                    <p:anim calcmode="lin" valueType="num">
                                      <p:cBhvr>
                                        <p:cTn id="782" dur="4000" fill="hold"/>
                                        <p:tgtEl>
                                          <p:spTgt spid="295"/>
                                        </p:tgtEl>
                                        <p:attrNameLst>
                                          <p:attrName>ppt_h</p:attrName>
                                        </p:attrNameLst>
                                      </p:cBhvr>
                                      <p:tavLst>
                                        <p:tav tm="0" fmla="#ppt_h*sin(2.5*pi*$)">
                                          <p:val>
                                            <p:fltVal val="0"/>
                                          </p:val>
                                        </p:tav>
                                        <p:tav tm="100000">
                                          <p:val>
                                            <p:fltVal val="1"/>
                                          </p:val>
                                        </p:tav>
                                      </p:tavLst>
                                    </p:anim>
                                  </p:childTnLst>
                                </p:cTn>
                              </p:par>
                              <p:par>
                                <p:cTn id="783" presetID="8" presetClass="emph" presetSubtype="0" repeatCount="indefinite" fill="hold" nodeType="withEffect">
                                  <p:stCondLst>
                                    <p:cond delay="0"/>
                                  </p:stCondLst>
                                  <p:childTnLst>
                                    <p:animRot by="21600000">
                                      <p:cBhvr>
                                        <p:cTn id="784" dur="4000" fill="hold"/>
                                        <p:tgtEl>
                                          <p:spTgt spid="295"/>
                                        </p:tgtEl>
                                        <p:attrNameLst>
                                          <p:attrName>r</p:attrName>
                                        </p:attrNameLst>
                                      </p:cBhvr>
                                    </p:animRot>
                                  </p:childTnLst>
                                </p:cTn>
                              </p:par>
                              <p:par>
                                <p:cTn id="785" presetID="2" presetClass="exit" presetSubtype="6" fill="hold" nodeType="withEffect">
                                  <p:stCondLst>
                                    <p:cond delay="0"/>
                                  </p:stCondLst>
                                  <p:childTnLst>
                                    <p:anim calcmode="lin" valueType="num">
                                      <p:cBhvr additive="base">
                                        <p:cTn id="786" dur="4000"/>
                                        <p:tgtEl>
                                          <p:spTgt spid="295"/>
                                        </p:tgtEl>
                                        <p:attrNameLst>
                                          <p:attrName>ppt_x</p:attrName>
                                        </p:attrNameLst>
                                      </p:cBhvr>
                                      <p:tavLst>
                                        <p:tav tm="0">
                                          <p:val>
                                            <p:strVal val="ppt_x"/>
                                          </p:val>
                                        </p:tav>
                                        <p:tav tm="100000">
                                          <p:val>
                                            <p:strVal val="1+ppt_w/2"/>
                                          </p:val>
                                        </p:tav>
                                      </p:tavLst>
                                    </p:anim>
                                    <p:anim calcmode="lin" valueType="num">
                                      <p:cBhvr additive="base">
                                        <p:cTn id="787" dur="4000"/>
                                        <p:tgtEl>
                                          <p:spTgt spid="295"/>
                                        </p:tgtEl>
                                        <p:attrNameLst>
                                          <p:attrName>ppt_y</p:attrName>
                                        </p:attrNameLst>
                                      </p:cBhvr>
                                      <p:tavLst>
                                        <p:tav tm="0">
                                          <p:val>
                                            <p:strVal val="ppt_y"/>
                                          </p:val>
                                        </p:tav>
                                        <p:tav tm="100000">
                                          <p:val>
                                            <p:strVal val="1+ppt_h/2"/>
                                          </p:val>
                                        </p:tav>
                                      </p:tavLst>
                                    </p:anim>
                                    <p:set>
                                      <p:cBhvr>
                                        <p:cTn id="788" dur="1" fill="hold">
                                          <p:stCondLst>
                                            <p:cond delay="3999"/>
                                          </p:stCondLst>
                                        </p:cTn>
                                        <p:tgtEl>
                                          <p:spTgt spid="295"/>
                                        </p:tgtEl>
                                        <p:attrNameLst>
                                          <p:attrName>style.visibility</p:attrName>
                                        </p:attrNameLst>
                                      </p:cBhvr>
                                      <p:to>
                                        <p:strVal val="hidden"/>
                                      </p:to>
                                    </p:set>
                                  </p:childTnLst>
                                </p:cTn>
                              </p:par>
                              <p:par>
                                <p:cTn id="789" presetID="19" presetClass="entr" presetSubtype="5" fill="hold" nodeType="withEffect">
                                  <p:stCondLst>
                                    <p:cond delay="0"/>
                                  </p:stCondLst>
                                  <p:childTnLst>
                                    <p:set>
                                      <p:cBhvr>
                                        <p:cTn id="790" dur="1" fill="hold">
                                          <p:stCondLst>
                                            <p:cond delay="0"/>
                                          </p:stCondLst>
                                        </p:cTn>
                                        <p:tgtEl>
                                          <p:spTgt spid="298"/>
                                        </p:tgtEl>
                                        <p:attrNameLst>
                                          <p:attrName>style.visibility</p:attrName>
                                        </p:attrNameLst>
                                      </p:cBhvr>
                                      <p:to>
                                        <p:strVal val="visible"/>
                                      </p:to>
                                    </p:set>
                                    <p:anim calcmode="lin" valueType="num">
                                      <p:cBhvr>
                                        <p:cTn id="791" dur="4000" fill="hold"/>
                                        <p:tgtEl>
                                          <p:spTgt spid="298"/>
                                        </p:tgtEl>
                                        <p:attrNameLst>
                                          <p:attrName>ppt_w</p:attrName>
                                        </p:attrNameLst>
                                      </p:cBhvr>
                                      <p:tavLst>
                                        <p:tav tm="0">
                                          <p:val>
                                            <p:strVal val="#ppt_w"/>
                                          </p:val>
                                        </p:tav>
                                        <p:tav tm="100000">
                                          <p:val>
                                            <p:strVal val="#ppt_w"/>
                                          </p:val>
                                        </p:tav>
                                      </p:tavLst>
                                    </p:anim>
                                    <p:anim calcmode="lin" valueType="num">
                                      <p:cBhvr>
                                        <p:cTn id="792" dur="4000" fill="hold"/>
                                        <p:tgtEl>
                                          <p:spTgt spid="298"/>
                                        </p:tgtEl>
                                        <p:attrNameLst>
                                          <p:attrName>ppt_h</p:attrName>
                                        </p:attrNameLst>
                                      </p:cBhvr>
                                      <p:tavLst>
                                        <p:tav tm="0" fmla="#ppt_h*sin(2.5*pi*$)">
                                          <p:val>
                                            <p:fltVal val="0"/>
                                          </p:val>
                                        </p:tav>
                                        <p:tav tm="100000">
                                          <p:val>
                                            <p:fltVal val="1"/>
                                          </p:val>
                                        </p:tav>
                                      </p:tavLst>
                                    </p:anim>
                                  </p:childTnLst>
                                </p:cTn>
                              </p:par>
                              <p:par>
                                <p:cTn id="793" presetID="8" presetClass="emph" presetSubtype="0" repeatCount="indefinite" fill="hold" nodeType="withEffect">
                                  <p:stCondLst>
                                    <p:cond delay="0"/>
                                  </p:stCondLst>
                                  <p:childTnLst>
                                    <p:animRot by="21600000">
                                      <p:cBhvr>
                                        <p:cTn id="794" dur="4000" fill="hold"/>
                                        <p:tgtEl>
                                          <p:spTgt spid="298"/>
                                        </p:tgtEl>
                                        <p:attrNameLst>
                                          <p:attrName>r</p:attrName>
                                        </p:attrNameLst>
                                      </p:cBhvr>
                                    </p:animRot>
                                  </p:childTnLst>
                                </p:cTn>
                              </p:par>
                              <p:par>
                                <p:cTn id="795" presetID="2" presetClass="exit" presetSubtype="6" fill="hold" nodeType="withEffect">
                                  <p:stCondLst>
                                    <p:cond delay="0"/>
                                  </p:stCondLst>
                                  <p:childTnLst>
                                    <p:anim calcmode="lin" valueType="num">
                                      <p:cBhvr additive="base">
                                        <p:cTn id="796" dur="4000"/>
                                        <p:tgtEl>
                                          <p:spTgt spid="298"/>
                                        </p:tgtEl>
                                        <p:attrNameLst>
                                          <p:attrName>ppt_x</p:attrName>
                                        </p:attrNameLst>
                                      </p:cBhvr>
                                      <p:tavLst>
                                        <p:tav tm="0">
                                          <p:val>
                                            <p:strVal val="ppt_x"/>
                                          </p:val>
                                        </p:tav>
                                        <p:tav tm="100000">
                                          <p:val>
                                            <p:strVal val="1+ppt_w/2"/>
                                          </p:val>
                                        </p:tav>
                                      </p:tavLst>
                                    </p:anim>
                                    <p:anim calcmode="lin" valueType="num">
                                      <p:cBhvr additive="base">
                                        <p:cTn id="797" dur="4000"/>
                                        <p:tgtEl>
                                          <p:spTgt spid="298"/>
                                        </p:tgtEl>
                                        <p:attrNameLst>
                                          <p:attrName>ppt_y</p:attrName>
                                        </p:attrNameLst>
                                      </p:cBhvr>
                                      <p:tavLst>
                                        <p:tav tm="0">
                                          <p:val>
                                            <p:strVal val="ppt_y"/>
                                          </p:val>
                                        </p:tav>
                                        <p:tav tm="100000">
                                          <p:val>
                                            <p:strVal val="1+ppt_h/2"/>
                                          </p:val>
                                        </p:tav>
                                      </p:tavLst>
                                    </p:anim>
                                    <p:set>
                                      <p:cBhvr>
                                        <p:cTn id="798" dur="1" fill="hold">
                                          <p:stCondLst>
                                            <p:cond delay="3999"/>
                                          </p:stCondLst>
                                        </p:cTn>
                                        <p:tgtEl>
                                          <p:spTgt spid="298"/>
                                        </p:tgtEl>
                                        <p:attrNameLst>
                                          <p:attrName>style.visibility</p:attrName>
                                        </p:attrNameLst>
                                      </p:cBhvr>
                                      <p:to>
                                        <p:strVal val="hidden"/>
                                      </p:to>
                                    </p:set>
                                  </p:childTnLst>
                                </p:cTn>
                              </p:par>
                              <p:par>
                                <p:cTn id="799" presetID="19" presetClass="entr" presetSubtype="5" fill="hold" nodeType="withEffect">
                                  <p:stCondLst>
                                    <p:cond delay="0"/>
                                  </p:stCondLst>
                                  <p:childTnLst>
                                    <p:set>
                                      <p:cBhvr>
                                        <p:cTn id="800" dur="1" fill="hold">
                                          <p:stCondLst>
                                            <p:cond delay="0"/>
                                          </p:stCondLst>
                                        </p:cTn>
                                        <p:tgtEl>
                                          <p:spTgt spid="301"/>
                                        </p:tgtEl>
                                        <p:attrNameLst>
                                          <p:attrName>style.visibility</p:attrName>
                                        </p:attrNameLst>
                                      </p:cBhvr>
                                      <p:to>
                                        <p:strVal val="visible"/>
                                      </p:to>
                                    </p:set>
                                    <p:anim calcmode="lin" valueType="num">
                                      <p:cBhvr>
                                        <p:cTn id="801" dur="4000" fill="hold"/>
                                        <p:tgtEl>
                                          <p:spTgt spid="301"/>
                                        </p:tgtEl>
                                        <p:attrNameLst>
                                          <p:attrName>ppt_w</p:attrName>
                                        </p:attrNameLst>
                                      </p:cBhvr>
                                      <p:tavLst>
                                        <p:tav tm="0">
                                          <p:val>
                                            <p:strVal val="#ppt_w"/>
                                          </p:val>
                                        </p:tav>
                                        <p:tav tm="100000">
                                          <p:val>
                                            <p:strVal val="#ppt_w"/>
                                          </p:val>
                                        </p:tav>
                                      </p:tavLst>
                                    </p:anim>
                                    <p:anim calcmode="lin" valueType="num">
                                      <p:cBhvr>
                                        <p:cTn id="802" dur="4000" fill="hold"/>
                                        <p:tgtEl>
                                          <p:spTgt spid="301"/>
                                        </p:tgtEl>
                                        <p:attrNameLst>
                                          <p:attrName>ppt_h</p:attrName>
                                        </p:attrNameLst>
                                      </p:cBhvr>
                                      <p:tavLst>
                                        <p:tav tm="0" fmla="#ppt_h*sin(2.5*pi*$)">
                                          <p:val>
                                            <p:fltVal val="0"/>
                                          </p:val>
                                        </p:tav>
                                        <p:tav tm="100000">
                                          <p:val>
                                            <p:fltVal val="1"/>
                                          </p:val>
                                        </p:tav>
                                      </p:tavLst>
                                    </p:anim>
                                  </p:childTnLst>
                                </p:cTn>
                              </p:par>
                              <p:par>
                                <p:cTn id="803" presetID="8" presetClass="emph" presetSubtype="0" repeatCount="indefinite" fill="hold" nodeType="withEffect">
                                  <p:stCondLst>
                                    <p:cond delay="0"/>
                                  </p:stCondLst>
                                  <p:childTnLst>
                                    <p:animRot by="21600000">
                                      <p:cBhvr>
                                        <p:cTn id="804" dur="4000" fill="hold"/>
                                        <p:tgtEl>
                                          <p:spTgt spid="301"/>
                                        </p:tgtEl>
                                        <p:attrNameLst>
                                          <p:attrName>r</p:attrName>
                                        </p:attrNameLst>
                                      </p:cBhvr>
                                    </p:animRot>
                                  </p:childTnLst>
                                </p:cTn>
                              </p:par>
                              <p:par>
                                <p:cTn id="805" presetID="2" presetClass="exit" presetSubtype="6" fill="hold" nodeType="withEffect">
                                  <p:stCondLst>
                                    <p:cond delay="0"/>
                                  </p:stCondLst>
                                  <p:childTnLst>
                                    <p:anim calcmode="lin" valueType="num">
                                      <p:cBhvr additive="base">
                                        <p:cTn id="806" dur="4000"/>
                                        <p:tgtEl>
                                          <p:spTgt spid="301"/>
                                        </p:tgtEl>
                                        <p:attrNameLst>
                                          <p:attrName>ppt_x</p:attrName>
                                        </p:attrNameLst>
                                      </p:cBhvr>
                                      <p:tavLst>
                                        <p:tav tm="0">
                                          <p:val>
                                            <p:strVal val="ppt_x"/>
                                          </p:val>
                                        </p:tav>
                                        <p:tav tm="100000">
                                          <p:val>
                                            <p:strVal val="1+ppt_w/2"/>
                                          </p:val>
                                        </p:tav>
                                      </p:tavLst>
                                    </p:anim>
                                    <p:anim calcmode="lin" valueType="num">
                                      <p:cBhvr additive="base">
                                        <p:cTn id="807" dur="4000"/>
                                        <p:tgtEl>
                                          <p:spTgt spid="301"/>
                                        </p:tgtEl>
                                        <p:attrNameLst>
                                          <p:attrName>ppt_y</p:attrName>
                                        </p:attrNameLst>
                                      </p:cBhvr>
                                      <p:tavLst>
                                        <p:tav tm="0">
                                          <p:val>
                                            <p:strVal val="ppt_y"/>
                                          </p:val>
                                        </p:tav>
                                        <p:tav tm="100000">
                                          <p:val>
                                            <p:strVal val="1+ppt_h/2"/>
                                          </p:val>
                                        </p:tav>
                                      </p:tavLst>
                                    </p:anim>
                                    <p:set>
                                      <p:cBhvr>
                                        <p:cTn id="808" dur="1" fill="hold">
                                          <p:stCondLst>
                                            <p:cond delay="3999"/>
                                          </p:stCondLst>
                                        </p:cTn>
                                        <p:tgtEl>
                                          <p:spTgt spid="301"/>
                                        </p:tgtEl>
                                        <p:attrNameLst>
                                          <p:attrName>style.visibility</p:attrName>
                                        </p:attrNameLst>
                                      </p:cBhvr>
                                      <p:to>
                                        <p:strVal val="hidden"/>
                                      </p:to>
                                    </p:set>
                                  </p:childTnLst>
                                </p:cTn>
                              </p:par>
                              <p:par>
                                <p:cTn id="809" presetID="19" presetClass="entr" presetSubtype="5" fill="hold" nodeType="withEffect">
                                  <p:stCondLst>
                                    <p:cond delay="0"/>
                                  </p:stCondLst>
                                  <p:childTnLst>
                                    <p:set>
                                      <p:cBhvr>
                                        <p:cTn id="810" dur="1" fill="hold">
                                          <p:stCondLst>
                                            <p:cond delay="0"/>
                                          </p:stCondLst>
                                        </p:cTn>
                                        <p:tgtEl>
                                          <p:spTgt spid="304"/>
                                        </p:tgtEl>
                                        <p:attrNameLst>
                                          <p:attrName>style.visibility</p:attrName>
                                        </p:attrNameLst>
                                      </p:cBhvr>
                                      <p:to>
                                        <p:strVal val="visible"/>
                                      </p:to>
                                    </p:set>
                                    <p:anim calcmode="lin" valueType="num">
                                      <p:cBhvr>
                                        <p:cTn id="811" dur="4000" fill="hold"/>
                                        <p:tgtEl>
                                          <p:spTgt spid="304"/>
                                        </p:tgtEl>
                                        <p:attrNameLst>
                                          <p:attrName>ppt_w</p:attrName>
                                        </p:attrNameLst>
                                      </p:cBhvr>
                                      <p:tavLst>
                                        <p:tav tm="0">
                                          <p:val>
                                            <p:strVal val="#ppt_w"/>
                                          </p:val>
                                        </p:tav>
                                        <p:tav tm="100000">
                                          <p:val>
                                            <p:strVal val="#ppt_w"/>
                                          </p:val>
                                        </p:tav>
                                      </p:tavLst>
                                    </p:anim>
                                    <p:anim calcmode="lin" valueType="num">
                                      <p:cBhvr>
                                        <p:cTn id="812" dur="4000" fill="hold"/>
                                        <p:tgtEl>
                                          <p:spTgt spid="304"/>
                                        </p:tgtEl>
                                        <p:attrNameLst>
                                          <p:attrName>ppt_h</p:attrName>
                                        </p:attrNameLst>
                                      </p:cBhvr>
                                      <p:tavLst>
                                        <p:tav tm="0" fmla="#ppt_h*sin(2.5*pi*$)">
                                          <p:val>
                                            <p:fltVal val="0"/>
                                          </p:val>
                                        </p:tav>
                                        <p:tav tm="100000">
                                          <p:val>
                                            <p:fltVal val="1"/>
                                          </p:val>
                                        </p:tav>
                                      </p:tavLst>
                                    </p:anim>
                                  </p:childTnLst>
                                </p:cTn>
                              </p:par>
                              <p:par>
                                <p:cTn id="813" presetID="8" presetClass="emph" presetSubtype="0" repeatCount="indefinite" fill="hold" nodeType="withEffect">
                                  <p:stCondLst>
                                    <p:cond delay="0"/>
                                  </p:stCondLst>
                                  <p:childTnLst>
                                    <p:animRot by="21600000">
                                      <p:cBhvr>
                                        <p:cTn id="814" dur="4000" fill="hold"/>
                                        <p:tgtEl>
                                          <p:spTgt spid="304"/>
                                        </p:tgtEl>
                                        <p:attrNameLst>
                                          <p:attrName>r</p:attrName>
                                        </p:attrNameLst>
                                      </p:cBhvr>
                                    </p:animRot>
                                  </p:childTnLst>
                                </p:cTn>
                              </p:par>
                              <p:par>
                                <p:cTn id="815" presetID="2" presetClass="exit" presetSubtype="6" fill="hold" nodeType="withEffect">
                                  <p:stCondLst>
                                    <p:cond delay="0"/>
                                  </p:stCondLst>
                                  <p:childTnLst>
                                    <p:anim calcmode="lin" valueType="num">
                                      <p:cBhvr additive="base">
                                        <p:cTn id="816" dur="4000"/>
                                        <p:tgtEl>
                                          <p:spTgt spid="304"/>
                                        </p:tgtEl>
                                        <p:attrNameLst>
                                          <p:attrName>ppt_x</p:attrName>
                                        </p:attrNameLst>
                                      </p:cBhvr>
                                      <p:tavLst>
                                        <p:tav tm="0">
                                          <p:val>
                                            <p:strVal val="ppt_x"/>
                                          </p:val>
                                        </p:tav>
                                        <p:tav tm="100000">
                                          <p:val>
                                            <p:strVal val="1+ppt_w/2"/>
                                          </p:val>
                                        </p:tav>
                                      </p:tavLst>
                                    </p:anim>
                                    <p:anim calcmode="lin" valueType="num">
                                      <p:cBhvr additive="base">
                                        <p:cTn id="817" dur="4000"/>
                                        <p:tgtEl>
                                          <p:spTgt spid="304"/>
                                        </p:tgtEl>
                                        <p:attrNameLst>
                                          <p:attrName>ppt_y</p:attrName>
                                        </p:attrNameLst>
                                      </p:cBhvr>
                                      <p:tavLst>
                                        <p:tav tm="0">
                                          <p:val>
                                            <p:strVal val="ppt_y"/>
                                          </p:val>
                                        </p:tav>
                                        <p:tav tm="100000">
                                          <p:val>
                                            <p:strVal val="1+ppt_h/2"/>
                                          </p:val>
                                        </p:tav>
                                      </p:tavLst>
                                    </p:anim>
                                    <p:set>
                                      <p:cBhvr>
                                        <p:cTn id="818" dur="1" fill="hold">
                                          <p:stCondLst>
                                            <p:cond delay="3999"/>
                                          </p:stCondLst>
                                        </p:cTn>
                                        <p:tgtEl>
                                          <p:spTgt spid="304"/>
                                        </p:tgtEl>
                                        <p:attrNameLst>
                                          <p:attrName>style.visibility</p:attrName>
                                        </p:attrNameLst>
                                      </p:cBhvr>
                                      <p:to>
                                        <p:strVal val="hidden"/>
                                      </p:to>
                                    </p:set>
                                  </p:childTnLst>
                                </p:cTn>
                              </p:par>
                              <p:par>
                                <p:cTn id="819" presetID="19" presetClass="entr" presetSubtype="5" fill="hold" nodeType="withEffect">
                                  <p:stCondLst>
                                    <p:cond delay="0"/>
                                  </p:stCondLst>
                                  <p:childTnLst>
                                    <p:set>
                                      <p:cBhvr>
                                        <p:cTn id="820" dur="1" fill="hold">
                                          <p:stCondLst>
                                            <p:cond delay="0"/>
                                          </p:stCondLst>
                                        </p:cTn>
                                        <p:tgtEl>
                                          <p:spTgt spid="337"/>
                                        </p:tgtEl>
                                        <p:attrNameLst>
                                          <p:attrName>style.visibility</p:attrName>
                                        </p:attrNameLst>
                                      </p:cBhvr>
                                      <p:to>
                                        <p:strVal val="visible"/>
                                      </p:to>
                                    </p:set>
                                    <p:anim calcmode="lin" valueType="num">
                                      <p:cBhvr>
                                        <p:cTn id="821" dur="4000" fill="hold"/>
                                        <p:tgtEl>
                                          <p:spTgt spid="337"/>
                                        </p:tgtEl>
                                        <p:attrNameLst>
                                          <p:attrName>ppt_w</p:attrName>
                                        </p:attrNameLst>
                                      </p:cBhvr>
                                      <p:tavLst>
                                        <p:tav tm="0">
                                          <p:val>
                                            <p:strVal val="#ppt_w"/>
                                          </p:val>
                                        </p:tav>
                                        <p:tav tm="100000">
                                          <p:val>
                                            <p:strVal val="#ppt_w"/>
                                          </p:val>
                                        </p:tav>
                                      </p:tavLst>
                                    </p:anim>
                                    <p:anim calcmode="lin" valueType="num">
                                      <p:cBhvr>
                                        <p:cTn id="822" dur="4000" fill="hold"/>
                                        <p:tgtEl>
                                          <p:spTgt spid="337"/>
                                        </p:tgtEl>
                                        <p:attrNameLst>
                                          <p:attrName>ppt_h</p:attrName>
                                        </p:attrNameLst>
                                      </p:cBhvr>
                                      <p:tavLst>
                                        <p:tav tm="0" fmla="#ppt_h*sin(2.5*pi*$)">
                                          <p:val>
                                            <p:fltVal val="0"/>
                                          </p:val>
                                        </p:tav>
                                        <p:tav tm="100000">
                                          <p:val>
                                            <p:fltVal val="1"/>
                                          </p:val>
                                        </p:tav>
                                      </p:tavLst>
                                    </p:anim>
                                  </p:childTnLst>
                                </p:cTn>
                              </p:par>
                              <p:par>
                                <p:cTn id="823" presetID="8" presetClass="emph" presetSubtype="0" repeatCount="indefinite" fill="hold" nodeType="withEffect">
                                  <p:stCondLst>
                                    <p:cond delay="0"/>
                                  </p:stCondLst>
                                  <p:childTnLst>
                                    <p:animRot by="-21600000">
                                      <p:cBhvr>
                                        <p:cTn id="824" dur="4000" fill="hold"/>
                                        <p:tgtEl>
                                          <p:spTgt spid="337"/>
                                        </p:tgtEl>
                                        <p:attrNameLst>
                                          <p:attrName>r</p:attrName>
                                        </p:attrNameLst>
                                      </p:cBhvr>
                                    </p:animRot>
                                  </p:childTnLst>
                                </p:cTn>
                              </p:par>
                              <p:par>
                                <p:cTn id="825" presetID="2" presetClass="exit" presetSubtype="12" fill="hold" nodeType="withEffect">
                                  <p:stCondLst>
                                    <p:cond delay="0"/>
                                  </p:stCondLst>
                                  <p:childTnLst>
                                    <p:anim calcmode="lin" valueType="num">
                                      <p:cBhvr additive="base">
                                        <p:cTn id="826" dur="4000"/>
                                        <p:tgtEl>
                                          <p:spTgt spid="337"/>
                                        </p:tgtEl>
                                        <p:attrNameLst>
                                          <p:attrName>ppt_x</p:attrName>
                                        </p:attrNameLst>
                                      </p:cBhvr>
                                      <p:tavLst>
                                        <p:tav tm="0">
                                          <p:val>
                                            <p:strVal val="ppt_x"/>
                                          </p:val>
                                        </p:tav>
                                        <p:tav tm="100000">
                                          <p:val>
                                            <p:strVal val="0-ppt_w/2"/>
                                          </p:val>
                                        </p:tav>
                                      </p:tavLst>
                                    </p:anim>
                                    <p:anim calcmode="lin" valueType="num">
                                      <p:cBhvr additive="base">
                                        <p:cTn id="827" dur="4000"/>
                                        <p:tgtEl>
                                          <p:spTgt spid="337"/>
                                        </p:tgtEl>
                                        <p:attrNameLst>
                                          <p:attrName>ppt_y</p:attrName>
                                        </p:attrNameLst>
                                      </p:cBhvr>
                                      <p:tavLst>
                                        <p:tav tm="0">
                                          <p:val>
                                            <p:strVal val="ppt_y"/>
                                          </p:val>
                                        </p:tav>
                                        <p:tav tm="100000">
                                          <p:val>
                                            <p:strVal val="1+ppt_h/2"/>
                                          </p:val>
                                        </p:tav>
                                      </p:tavLst>
                                    </p:anim>
                                    <p:set>
                                      <p:cBhvr>
                                        <p:cTn id="828" dur="1" fill="hold">
                                          <p:stCondLst>
                                            <p:cond delay="3999"/>
                                          </p:stCondLst>
                                        </p:cTn>
                                        <p:tgtEl>
                                          <p:spTgt spid="337"/>
                                        </p:tgtEl>
                                        <p:attrNameLst>
                                          <p:attrName>style.visibility</p:attrName>
                                        </p:attrNameLst>
                                      </p:cBhvr>
                                      <p:to>
                                        <p:strVal val="hidden"/>
                                      </p:to>
                                    </p:set>
                                  </p:childTnLst>
                                </p:cTn>
                              </p:par>
                              <p:par>
                                <p:cTn id="829" presetID="19" presetClass="entr" presetSubtype="5" fill="hold" nodeType="withEffect">
                                  <p:stCondLst>
                                    <p:cond delay="0"/>
                                  </p:stCondLst>
                                  <p:childTnLst>
                                    <p:set>
                                      <p:cBhvr>
                                        <p:cTn id="830" dur="1" fill="hold">
                                          <p:stCondLst>
                                            <p:cond delay="0"/>
                                          </p:stCondLst>
                                        </p:cTn>
                                        <p:tgtEl>
                                          <p:spTgt spid="334"/>
                                        </p:tgtEl>
                                        <p:attrNameLst>
                                          <p:attrName>style.visibility</p:attrName>
                                        </p:attrNameLst>
                                      </p:cBhvr>
                                      <p:to>
                                        <p:strVal val="visible"/>
                                      </p:to>
                                    </p:set>
                                    <p:anim calcmode="lin" valueType="num">
                                      <p:cBhvr>
                                        <p:cTn id="831" dur="4000" fill="hold"/>
                                        <p:tgtEl>
                                          <p:spTgt spid="334"/>
                                        </p:tgtEl>
                                        <p:attrNameLst>
                                          <p:attrName>ppt_w</p:attrName>
                                        </p:attrNameLst>
                                      </p:cBhvr>
                                      <p:tavLst>
                                        <p:tav tm="0">
                                          <p:val>
                                            <p:strVal val="#ppt_w"/>
                                          </p:val>
                                        </p:tav>
                                        <p:tav tm="100000">
                                          <p:val>
                                            <p:strVal val="#ppt_w"/>
                                          </p:val>
                                        </p:tav>
                                      </p:tavLst>
                                    </p:anim>
                                    <p:anim calcmode="lin" valueType="num">
                                      <p:cBhvr>
                                        <p:cTn id="832" dur="4000" fill="hold"/>
                                        <p:tgtEl>
                                          <p:spTgt spid="334"/>
                                        </p:tgtEl>
                                        <p:attrNameLst>
                                          <p:attrName>ppt_h</p:attrName>
                                        </p:attrNameLst>
                                      </p:cBhvr>
                                      <p:tavLst>
                                        <p:tav tm="0" fmla="#ppt_h*sin(2.5*pi*$)">
                                          <p:val>
                                            <p:fltVal val="0"/>
                                          </p:val>
                                        </p:tav>
                                        <p:tav tm="100000">
                                          <p:val>
                                            <p:fltVal val="1"/>
                                          </p:val>
                                        </p:tav>
                                      </p:tavLst>
                                    </p:anim>
                                  </p:childTnLst>
                                </p:cTn>
                              </p:par>
                              <p:par>
                                <p:cTn id="833" presetID="8" presetClass="emph" presetSubtype="0" repeatCount="indefinite" fill="hold" nodeType="withEffect">
                                  <p:stCondLst>
                                    <p:cond delay="0"/>
                                  </p:stCondLst>
                                  <p:childTnLst>
                                    <p:animRot by="-21600000">
                                      <p:cBhvr>
                                        <p:cTn id="834" dur="4000" fill="hold"/>
                                        <p:tgtEl>
                                          <p:spTgt spid="334"/>
                                        </p:tgtEl>
                                        <p:attrNameLst>
                                          <p:attrName>r</p:attrName>
                                        </p:attrNameLst>
                                      </p:cBhvr>
                                    </p:animRot>
                                  </p:childTnLst>
                                </p:cTn>
                              </p:par>
                              <p:par>
                                <p:cTn id="835" presetID="2" presetClass="exit" presetSubtype="12" fill="hold" nodeType="withEffect">
                                  <p:stCondLst>
                                    <p:cond delay="0"/>
                                  </p:stCondLst>
                                  <p:childTnLst>
                                    <p:anim calcmode="lin" valueType="num">
                                      <p:cBhvr additive="base">
                                        <p:cTn id="836" dur="4000"/>
                                        <p:tgtEl>
                                          <p:spTgt spid="334"/>
                                        </p:tgtEl>
                                        <p:attrNameLst>
                                          <p:attrName>ppt_x</p:attrName>
                                        </p:attrNameLst>
                                      </p:cBhvr>
                                      <p:tavLst>
                                        <p:tav tm="0">
                                          <p:val>
                                            <p:strVal val="ppt_x"/>
                                          </p:val>
                                        </p:tav>
                                        <p:tav tm="100000">
                                          <p:val>
                                            <p:strVal val="0-ppt_w/2"/>
                                          </p:val>
                                        </p:tav>
                                      </p:tavLst>
                                    </p:anim>
                                    <p:anim calcmode="lin" valueType="num">
                                      <p:cBhvr additive="base">
                                        <p:cTn id="837" dur="4000"/>
                                        <p:tgtEl>
                                          <p:spTgt spid="334"/>
                                        </p:tgtEl>
                                        <p:attrNameLst>
                                          <p:attrName>ppt_y</p:attrName>
                                        </p:attrNameLst>
                                      </p:cBhvr>
                                      <p:tavLst>
                                        <p:tav tm="0">
                                          <p:val>
                                            <p:strVal val="ppt_y"/>
                                          </p:val>
                                        </p:tav>
                                        <p:tav tm="100000">
                                          <p:val>
                                            <p:strVal val="1+ppt_h/2"/>
                                          </p:val>
                                        </p:tav>
                                      </p:tavLst>
                                    </p:anim>
                                    <p:set>
                                      <p:cBhvr>
                                        <p:cTn id="838" dur="1" fill="hold">
                                          <p:stCondLst>
                                            <p:cond delay="3999"/>
                                          </p:stCondLst>
                                        </p:cTn>
                                        <p:tgtEl>
                                          <p:spTgt spid="334"/>
                                        </p:tgtEl>
                                        <p:attrNameLst>
                                          <p:attrName>style.visibility</p:attrName>
                                        </p:attrNameLst>
                                      </p:cBhvr>
                                      <p:to>
                                        <p:strVal val="hidden"/>
                                      </p:to>
                                    </p:set>
                                  </p:childTnLst>
                                </p:cTn>
                              </p:par>
                              <p:par>
                                <p:cTn id="839" presetID="19" presetClass="entr" presetSubtype="5" fill="hold" nodeType="withEffect">
                                  <p:stCondLst>
                                    <p:cond delay="0"/>
                                  </p:stCondLst>
                                  <p:childTnLst>
                                    <p:set>
                                      <p:cBhvr>
                                        <p:cTn id="840" dur="1" fill="hold">
                                          <p:stCondLst>
                                            <p:cond delay="0"/>
                                          </p:stCondLst>
                                        </p:cTn>
                                        <p:tgtEl>
                                          <p:spTgt spid="331"/>
                                        </p:tgtEl>
                                        <p:attrNameLst>
                                          <p:attrName>style.visibility</p:attrName>
                                        </p:attrNameLst>
                                      </p:cBhvr>
                                      <p:to>
                                        <p:strVal val="visible"/>
                                      </p:to>
                                    </p:set>
                                    <p:anim calcmode="lin" valueType="num">
                                      <p:cBhvr>
                                        <p:cTn id="841" dur="4000" fill="hold"/>
                                        <p:tgtEl>
                                          <p:spTgt spid="331"/>
                                        </p:tgtEl>
                                        <p:attrNameLst>
                                          <p:attrName>ppt_w</p:attrName>
                                        </p:attrNameLst>
                                      </p:cBhvr>
                                      <p:tavLst>
                                        <p:tav tm="0">
                                          <p:val>
                                            <p:strVal val="#ppt_w"/>
                                          </p:val>
                                        </p:tav>
                                        <p:tav tm="100000">
                                          <p:val>
                                            <p:strVal val="#ppt_w"/>
                                          </p:val>
                                        </p:tav>
                                      </p:tavLst>
                                    </p:anim>
                                    <p:anim calcmode="lin" valueType="num">
                                      <p:cBhvr>
                                        <p:cTn id="842" dur="4000" fill="hold"/>
                                        <p:tgtEl>
                                          <p:spTgt spid="331"/>
                                        </p:tgtEl>
                                        <p:attrNameLst>
                                          <p:attrName>ppt_h</p:attrName>
                                        </p:attrNameLst>
                                      </p:cBhvr>
                                      <p:tavLst>
                                        <p:tav tm="0" fmla="#ppt_h*sin(2.5*pi*$)">
                                          <p:val>
                                            <p:fltVal val="0"/>
                                          </p:val>
                                        </p:tav>
                                        <p:tav tm="100000">
                                          <p:val>
                                            <p:fltVal val="1"/>
                                          </p:val>
                                        </p:tav>
                                      </p:tavLst>
                                    </p:anim>
                                  </p:childTnLst>
                                </p:cTn>
                              </p:par>
                              <p:par>
                                <p:cTn id="843" presetID="8" presetClass="emph" presetSubtype="0" repeatCount="indefinite" fill="hold" nodeType="withEffect">
                                  <p:stCondLst>
                                    <p:cond delay="0"/>
                                  </p:stCondLst>
                                  <p:childTnLst>
                                    <p:animRot by="-21600000">
                                      <p:cBhvr>
                                        <p:cTn id="844" dur="4000" fill="hold"/>
                                        <p:tgtEl>
                                          <p:spTgt spid="331"/>
                                        </p:tgtEl>
                                        <p:attrNameLst>
                                          <p:attrName>r</p:attrName>
                                        </p:attrNameLst>
                                      </p:cBhvr>
                                    </p:animRot>
                                  </p:childTnLst>
                                </p:cTn>
                              </p:par>
                              <p:par>
                                <p:cTn id="845" presetID="2" presetClass="exit" presetSubtype="12" fill="hold" nodeType="withEffect">
                                  <p:stCondLst>
                                    <p:cond delay="0"/>
                                  </p:stCondLst>
                                  <p:childTnLst>
                                    <p:anim calcmode="lin" valueType="num">
                                      <p:cBhvr additive="base">
                                        <p:cTn id="846" dur="4000"/>
                                        <p:tgtEl>
                                          <p:spTgt spid="331"/>
                                        </p:tgtEl>
                                        <p:attrNameLst>
                                          <p:attrName>ppt_x</p:attrName>
                                        </p:attrNameLst>
                                      </p:cBhvr>
                                      <p:tavLst>
                                        <p:tav tm="0">
                                          <p:val>
                                            <p:strVal val="ppt_x"/>
                                          </p:val>
                                        </p:tav>
                                        <p:tav tm="100000">
                                          <p:val>
                                            <p:strVal val="0-ppt_w/2"/>
                                          </p:val>
                                        </p:tav>
                                      </p:tavLst>
                                    </p:anim>
                                    <p:anim calcmode="lin" valueType="num">
                                      <p:cBhvr additive="base">
                                        <p:cTn id="847" dur="4000"/>
                                        <p:tgtEl>
                                          <p:spTgt spid="331"/>
                                        </p:tgtEl>
                                        <p:attrNameLst>
                                          <p:attrName>ppt_y</p:attrName>
                                        </p:attrNameLst>
                                      </p:cBhvr>
                                      <p:tavLst>
                                        <p:tav tm="0">
                                          <p:val>
                                            <p:strVal val="ppt_y"/>
                                          </p:val>
                                        </p:tav>
                                        <p:tav tm="100000">
                                          <p:val>
                                            <p:strVal val="1+ppt_h/2"/>
                                          </p:val>
                                        </p:tav>
                                      </p:tavLst>
                                    </p:anim>
                                    <p:set>
                                      <p:cBhvr>
                                        <p:cTn id="848" dur="1" fill="hold">
                                          <p:stCondLst>
                                            <p:cond delay="3999"/>
                                          </p:stCondLst>
                                        </p:cTn>
                                        <p:tgtEl>
                                          <p:spTgt spid="331"/>
                                        </p:tgtEl>
                                        <p:attrNameLst>
                                          <p:attrName>style.visibility</p:attrName>
                                        </p:attrNameLst>
                                      </p:cBhvr>
                                      <p:to>
                                        <p:strVal val="hidden"/>
                                      </p:to>
                                    </p:set>
                                  </p:childTnLst>
                                </p:cTn>
                              </p:par>
                              <p:par>
                                <p:cTn id="849" presetID="19" presetClass="entr" presetSubtype="5" fill="hold" nodeType="withEffect">
                                  <p:stCondLst>
                                    <p:cond delay="0"/>
                                  </p:stCondLst>
                                  <p:childTnLst>
                                    <p:set>
                                      <p:cBhvr>
                                        <p:cTn id="850" dur="1" fill="hold">
                                          <p:stCondLst>
                                            <p:cond delay="0"/>
                                          </p:stCondLst>
                                        </p:cTn>
                                        <p:tgtEl>
                                          <p:spTgt spid="328"/>
                                        </p:tgtEl>
                                        <p:attrNameLst>
                                          <p:attrName>style.visibility</p:attrName>
                                        </p:attrNameLst>
                                      </p:cBhvr>
                                      <p:to>
                                        <p:strVal val="visible"/>
                                      </p:to>
                                    </p:set>
                                    <p:anim calcmode="lin" valueType="num">
                                      <p:cBhvr>
                                        <p:cTn id="851" dur="4000" fill="hold"/>
                                        <p:tgtEl>
                                          <p:spTgt spid="328"/>
                                        </p:tgtEl>
                                        <p:attrNameLst>
                                          <p:attrName>ppt_w</p:attrName>
                                        </p:attrNameLst>
                                      </p:cBhvr>
                                      <p:tavLst>
                                        <p:tav tm="0">
                                          <p:val>
                                            <p:strVal val="#ppt_w"/>
                                          </p:val>
                                        </p:tav>
                                        <p:tav tm="100000">
                                          <p:val>
                                            <p:strVal val="#ppt_w"/>
                                          </p:val>
                                        </p:tav>
                                      </p:tavLst>
                                    </p:anim>
                                    <p:anim calcmode="lin" valueType="num">
                                      <p:cBhvr>
                                        <p:cTn id="852" dur="4000" fill="hold"/>
                                        <p:tgtEl>
                                          <p:spTgt spid="328"/>
                                        </p:tgtEl>
                                        <p:attrNameLst>
                                          <p:attrName>ppt_h</p:attrName>
                                        </p:attrNameLst>
                                      </p:cBhvr>
                                      <p:tavLst>
                                        <p:tav tm="0" fmla="#ppt_h*sin(2.5*pi*$)">
                                          <p:val>
                                            <p:fltVal val="0"/>
                                          </p:val>
                                        </p:tav>
                                        <p:tav tm="100000">
                                          <p:val>
                                            <p:fltVal val="1"/>
                                          </p:val>
                                        </p:tav>
                                      </p:tavLst>
                                    </p:anim>
                                  </p:childTnLst>
                                </p:cTn>
                              </p:par>
                              <p:par>
                                <p:cTn id="853" presetID="8" presetClass="emph" presetSubtype="0" repeatCount="indefinite" fill="hold" nodeType="withEffect">
                                  <p:stCondLst>
                                    <p:cond delay="0"/>
                                  </p:stCondLst>
                                  <p:childTnLst>
                                    <p:animRot by="-21600000">
                                      <p:cBhvr>
                                        <p:cTn id="854" dur="4000" fill="hold"/>
                                        <p:tgtEl>
                                          <p:spTgt spid="328"/>
                                        </p:tgtEl>
                                        <p:attrNameLst>
                                          <p:attrName>r</p:attrName>
                                        </p:attrNameLst>
                                      </p:cBhvr>
                                    </p:animRot>
                                  </p:childTnLst>
                                </p:cTn>
                              </p:par>
                              <p:par>
                                <p:cTn id="855" presetID="2" presetClass="exit" presetSubtype="12" fill="hold" nodeType="withEffect">
                                  <p:stCondLst>
                                    <p:cond delay="0"/>
                                  </p:stCondLst>
                                  <p:childTnLst>
                                    <p:anim calcmode="lin" valueType="num">
                                      <p:cBhvr additive="base">
                                        <p:cTn id="856" dur="4000"/>
                                        <p:tgtEl>
                                          <p:spTgt spid="328"/>
                                        </p:tgtEl>
                                        <p:attrNameLst>
                                          <p:attrName>ppt_x</p:attrName>
                                        </p:attrNameLst>
                                      </p:cBhvr>
                                      <p:tavLst>
                                        <p:tav tm="0">
                                          <p:val>
                                            <p:strVal val="ppt_x"/>
                                          </p:val>
                                        </p:tav>
                                        <p:tav tm="100000">
                                          <p:val>
                                            <p:strVal val="0-ppt_w/2"/>
                                          </p:val>
                                        </p:tav>
                                      </p:tavLst>
                                    </p:anim>
                                    <p:anim calcmode="lin" valueType="num">
                                      <p:cBhvr additive="base">
                                        <p:cTn id="857" dur="4000"/>
                                        <p:tgtEl>
                                          <p:spTgt spid="328"/>
                                        </p:tgtEl>
                                        <p:attrNameLst>
                                          <p:attrName>ppt_y</p:attrName>
                                        </p:attrNameLst>
                                      </p:cBhvr>
                                      <p:tavLst>
                                        <p:tav tm="0">
                                          <p:val>
                                            <p:strVal val="ppt_y"/>
                                          </p:val>
                                        </p:tav>
                                        <p:tav tm="100000">
                                          <p:val>
                                            <p:strVal val="1+ppt_h/2"/>
                                          </p:val>
                                        </p:tav>
                                      </p:tavLst>
                                    </p:anim>
                                    <p:set>
                                      <p:cBhvr>
                                        <p:cTn id="858" dur="1" fill="hold">
                                          <p:stCondLst>
                                            <p:cond delay="3999"/>
                                          </p:stCondLst>
                                        </p:cTn>
                                        <p:tgtEl>
                                          <p:spTgt spid="328"/>
                                        </p:tgtEl>
                                        <p:attrNameLst>
                                          <p:attrName>style.visibility</p:attrName>
                                        </p:attrNameLst>
                                      </p:cBhvr>
                                      <p:to>
                                        <p:strVal val="hidden"/>
                                      </p:to>
                                    </p:set>
                                  </p:childTnLst>
                                </p:cTn>
                              </p:par>
                              <p:par>
                                <p:cTn id="859" presetID="19" presetClass="entr" presetSubtype="5" fill="hold" nodeType="withEffect">
                                  <p:stCondLst>
                                    <p:cond delay="0"/>
                                  </p:stCondLst>
                                  <p:childTnLst>
                                    <p:set>
                                      <p:cBhvr>
                                        <p:cTn id="860" dur="1" fill="hold">
                                          <p:stCondLst>
                                            <p:cond delay="0"/>
                                          </p:stCondLst>
                                        </p:cTn>
                                        <p:tgtEl>
                                          <p:spTgt spid="325"/>
                                        </p:tgtEl>
                                        <p:attrNameLst>
                                          <p:attrName>style.visibility</p:attrName>
                                        </p:attrNameLst>
                                      </p:cBhvr>
                                      <p:to>
                                        <p:strVal val="visible"/>
                                      </p:to>
                                    </p:set>
                                    <p:anim calcmode="lin" valueType="num">
                                      <p:cBhvr>
                                        <p:cTn id="861" dur="4000" fill="hold"/>
                                        <p:tgtEl>
                                          <p:spTgt spid="325"/>
                                        </p:tgtEl>
                                        <p:attrNameLst>
                                          <p:attrName>ppt_w</p:attrName>
                                        </p:attrNameLst>
                                      </p:cBhvr>
                                      <p:tavLst>
                                        <p:tav tm="0">
                                          <p:val>
                                            <p:strVal val="#ppt_w"/>
                                          </p:val>
                                        </p:tav>
                                        <p:tav tm="100000">
                                          <p:val>
                                            <p:strVal val="#ppt_w"/>
                                          </p:val>
                                        </p:tav>
                                      </p:tavLst>
                                    </p:anim>
                                    <p:anim calcmode="lin" valueType="num">
                                      <p:cBhvr>
                                        <p:cTn id="862" dur="4000" fill="hold"/>
                                        <p:tgtEl>
                                          <p:spTgt spid="325"/>
                                        </p:tgtEl>
                                        <p:attrNameLst>
                                          <p:attrName>ppt_h</p:attrName>
                                        </p:attrNameLst>
                                      </p:cBhvr>
                                      <p:tavLst>
                                        <p:tav tm="0" fmla="#ppt_h*sin(2.5*pi*$)">
                                          <p:val>
                                            <p:fltVal val="0"/>
                                          </p:val>
                                        </p:tav>
                                        <p:tav tm="100000">
                                          <p:val>
                                            <p:fltVal val="1"/>
                                          </p:val>
                                        </p:tav>
                                      </p:tavLst>
                                    </p:anim>
                                  </p:childTnLst>
                                </p:cTn>
                              </p:par>
                              <p:par>
                                <p:cTn id="863" presetID="8" presetClass="emph" presetSubtype="0" repeatCount="indefinite" fill="hold" nodeType="withEffect">
                                  <p:stCondLst>
                                    <p:cond delay="0"/>
                                  </p:stCondLst>
                                  <p:childTnLst>
                                    <p:animRot by="-21600000">
                                      <p:cBhvr>
                                        <p:cTn id="864" dur="4000" fill="hold"/>
                                        <p:tgtEl>
                                          <p:spTgt spid="325"/>
                                        </p:tgtEl>
                                        <p:attrNameLst>
                                          <p:attrName>r</p:attrName>
                                        </p:attrNameLst>
                                      </p:cBhvr>
                                    </p:animRot>
                                  </p:childTnLst>
                                </p:cTn>
                              </p:par>
                              <p:par>
                                <p:cTn id="865" presetID="2" presetClass="exit" presetSubtype="12" fill="hold" nodeType="withEffect">
                                  <p:stCondLst>
                                    <p:cond delay="0"/>
                                  </p:stCondLst>
                                  <p:childTnLst>
                                    <p:anim calcmode="lin" valueType="num">
                                      <p:cBhvr additive="base">
                                        <p:cTn id="866" dur="4000"/>
                                        <p:tgtEl>
                                          <p:spTgt spid="325"/>
                                        </p:tgtEl>
                                        <p:attrNameLst>
                                          <p:attrName>ppt_x</p:attrName>
                                        </p:attrNameLst>
                                      </p:cBhvr>
                                      <p:tavLst>
                                        <p:tav tm="0">
                                          <p:val>
                                            <p:strVal val="ppt_x"/>
                                          </p:val>
                                        </p:tav>
                                        <p:tav tm="100000">
                                          <p:val>
                                            <p:strVal val="0-ppt_w/2"/>
                                          </p:val>
                                        </p:tav>
                                      </p:tavLst>
                                    </p:anim>
                                    <p:anim calcmode="lin" valueType="num">
                                      <p:cBhvr additive="base">
                                        <p:cTn id="867" dur="4000"/>
                                        <p:tgtEl>
                                          <p:spTgt spid="325"/>
                                        </p:tgtEl>
                                        <p:attrNameLst>
                                          <p:attrName>ppt_y</p:attrName>
                                        </p:attrNameLst>
                                      </p:cBhvr>
                                      <p:tavLst>
                                        <p:tav tm="0">
                                          <p:val>
                                            <p:strVal val="ppt_y"/>
                                          </p:val>
                                        </p:tav>
                                        <p:tav tm="100000">
                                          <p:val>
                                            <p:strVal val="1+ppt_h/2"/>
                                          </p:val>
                                        </p:tav>
                                      </p:tavLst>
                                    </p:anim>
                                    <p:set>
                                      <p:cBhvr>
                                        <p:cTn id="868" dur="1" fill="hold">
                                          <p:stCondLst>
                                            <p:cond delay="3999"/>
                                          </p:stCondLst>
                                        </p:cTn>
                                        <p:tgtEl>
                                          <p:spTgt spid="325"/>
                                        </p:tgtEl>
                                        <p:attrNameLst>
                                          <p:attrName>style.visibility</p:attrName>
                                        </p:attrNameLst>
                                      </p:cBhvr>
                                      <p:to>
                                        <p:strVal val="hidden"/>
                                      </p:to>
                                    </p:set>
                                  </p:childTnLst>
                                </p:cTn>
                              </p:par>
                              <p:par>
                                <p:cTn id="869" presetID="19" presetClass="entr" presetSubtype="5" fill="hold" nodeType="withEffect">
                                  <p:stCondLst>
                                    <p:cond delay="0"/>
                                  </p:stCondLst>
                                  <p:childTnLst>
                                    <p:set>
                                      <p:cBhvr>
                                        <p:cTn id="870" dur="1" fill="hold">
                                          <p:stCondLst>
                                            <p:cond delay="0"/>
                                          </p:stCondLst>
                                        </p:cTn>
                                        <p:tgtEl>
                                          <p:spTgt spid="322"/>
                                        </p:tgtEl>
                                        <p:attrNameLst>
                                          <p:attrName>style.visibility</p:attrName>
                                        </p:attrNameLst>
                                      </p:cBhvr>
                                      <p:to>
                                        <p:strVal val="visible"/>
                                      </p:to>
                                    </p:set>
                                    <p:anim calcmode="lin" valueType="num">
                                      <p:cBhvr>
                                        <p:cTn id="871" dur="4000" fill="hold"/>
                                        <p:tgtEl>
                                          <p:spTgt spid="322"/>
                                        </p:tgtEl>
                                        <p:attrNameLst>
                                          <p:attrName>ppt_w</p:attrName>
                                        </p:attrNameLst>
                                      </p:cBhvr>
                                      <p:tavLst>
                                        <p:tav tm="0">
                                          <p:val>
                                            <p:strVal val="#ppt_w"/>
                                          </p:val>
                                        </p:tav>
                                        <p:tav tm="100000">
                                          <p:val>
                                            <p:strVal val="#ppt_w"/>
                                          </p:val>
                                        </p:tav>
                                      </p:tavLst>
                                    </p:anim>
                                    <p:anim calcmode="lin" valueType="num">
                                      <p:cBhvr>
                                        <p:cTn id="872" dur="4000" fill="hold"/>
                                        <p:tgtEl>
                                          <p:spTgt spid="322"/>
                                        </p:tgtEl>
                                        <p:attrNameLst>
                                          <p:attrName>ppt_h</p:attrName>
                                        </p:attrNameLst>
                                      </p:cBhvr>
                                      <p:tavLst>
                                        <p:tav tm="0" fmla="#ppt_h*sin(2.5*pi*$)">
                                          <p:val>
                                            <p:fltVal val="0"/>
                                          </p:val>
                                        </p:tav>
                                        <p:tav tm="100000">
                                          <p:val>
                                            <p:fltVal val="1"/>
                                          </p:val>
                                        </p:tav>
                                      </p:tavLst>
                                    </p:anim>
                                  </p:childTnLst>
                                </p:cTn>
                              </p:par>
                              <p:par>
                                <p:cTn id="873" presetID="8" presetClass="emph" presetSubtype="0" repeatCount="indefinite" fill="hold" nodeType="withEffect">
                                  <p:stCondLst>
                                    <p:cond delay="0"/>
                                  </p:stCondLst>
                                  <p:childTnLst>
                                    <p:animRot by="-21600000">
                                      <p:cBhvr>
                                        <p:cTn id="874" dur="4000" fill="hold"/>
                                        <p:tgtEl>
                                          <p:spTgt spid="322"/>
                                        </p:tgtEl>
                                        <p:attrNameLst>
                                          <p:attrName>r</p:attrName>
                                        </p:attrNameLst>
                                      </p:cBhvr>
                                    </p:animRot>
                                  </p:childTnLst>
                                </p:cTn>
                              </p:par>
                              <p:par>
                                <p:cTn id="875" presetID="2" presetClass="exit" presetSubtype="12" fill="hold" nodeType="withEffect">
                                  <p:stCondLst>
                                    <p:cond delay="0"/>
                                  </p:stCondLst>
                                  <p:childTnLst>
                                    <p:anim calcmode="lin" valueType="num">
                                      <p:cBhvr additive="base">
                                        <p:cTn id="876" dur="4000"/>
                                        <p:tgtEl>
                                          <p:spTgt spid="322"/>
                                        </p:tgtEl>
                                        <p:attrNameLst>
                                          <p:attrName>ppt_x</p:attrName>
                                        </p:attrNameLst>
                                      </p:cBhvr>
                                      <p:tavLst>
                                        <p:tav tm="0">
                                          <p:val>
                                            <p:strVal val="ppt_x"/>
                                          </p:val>
                                        </p:tav>
                                        <p:tav tm="100000">
                                          <p:val>
                                            <p:strVal val="0-ppt_w/2"/>
                                          </p:val>
                                        </p:tav>
                                      </p:tavLst>
                                    </p:anim>
                                    <p:anim calcmode="lin" valueType="num">
                                      <p:cBhvr additive="base">
                                        <p:cTn id="877" dur="4000"/>
                                        <p:tgtEl>
                                          <p:spTgt spid="322"/>
                                        </p:tgtEl>
                                        <p:attrNameLst>
                                          <p:attrName>ppt_y</p:attrName>
                                        </p:attrNameLst>
                                      </p:cBhvr>
                                      <p:tavLst>
                                        <p:tav tm="0">
                                          <p:val>
                                            <p:strVal val="ppt_y"/>
                                          </p:val>
                                        </p:tav>
                                        <p:tav tm="100000">
                                          <p:val>
                                            <p:strVal val="1+ppt_h/2"/>
                                          </p:val>
                                        </p:tav>
                                      </p:tavLst>
                                    </p:anim>
                                    <p:set>
                                      <p:cBhvr>
                                        <p:cTn id="878" dur="1" fill="hold">
                                          <p:stCondLst>
                                            <p:cond delay="3999"/>
                                          </p:stCondLst>
                                        </p:cTn>
                                        <p:tgtEl>
                                          <p:spTgt spid="322"/>
                                        </p:tgtEl>
                                        <p:attrNameLst>
                                          <p:attrName>style.visibility</p:attrName>
                                        </p:attrNameLst>
                                      </p:cBhvr>
                                      <p:to>
                                        <p:strVal val="hidden"/>
                                      </p:to>
                                    </p:set>
                                  </p:childTnLst>
                                </p:cTn>
                              </p:par>
                              <p:par>
                                <p:cTn id="879" presetID="19" presetClass="entr" presetSubtype="5" fill="hold" nodeType="withEffect">
                                  <p:stCondLst>
                                    <p:cond delay="0"/>
                                  </p:stCondLst>
                                  <p:childTnLst>
                                    <p:set>
                                      <p:cBhvr>
                                        <p:cTn id="880" dur="1" fill="hold">
                                          <p:stCondLst>
                                            <p:cond delay="0"/>
                                          </p:stCondLst>
                                        </p:cTn>
                                        <p:tgtEl>
                                          <p:spTgt spid="319"/>
                                        </p:tgtEl>
                                        <p:attrNameLst>
                                          <p:attrName>style.visibility</p:attrName>
                                        </p:attrNameLst>
                                      </p:cBhvr>
                                      <p:to>
                                        <p:strVal val="visible"/>
                                      </p:to>
                                    </p:set>
                                    <p:anim calcmode="lin" valueType="num">
                                      <p:cBhvr>
                                        <p:cTn id="881" dur="4000" fill="hold"/>
                                        <p:tgtEl>
                                          <p:spTgt spid="319"/>
                                        </p:tgtEl>
                                        <p:attrNameLst>
                                          <p:attrName>ppt_w</p:attrName>
                                        </p:attrNameLst>
                                      </p:cBhvr>
                                      <p:tavLst>
                                        <p:tav tm="0">
                                          <p:val>
                                            <p:strVal val="#ppt_w"/>
                                          </p:val>
                                        </p:tav>
                                        <p:tav tm="100000">
                                          <p:val>
                                            <p:strVal val="#ppt_w"/>
                                          </p:val>
                                        </p:tav>
                                      </p:tavLst>
                                    </p:anim>
                                    <p:anim calcmode="lin" valueType="num">
                                      <p:cBhvr>
                                        <p:cTn id="882" dur="4000" fill="hold"/>
                                        <p:tgtEl>
                                          <p:spTgt spid="319"/>
                                        </p:tgtEl>
                                        <p:attrNameLst>
                                          <p:attrName>ppt_h</p:attrName>
                                        </p:attrNameLst>
                                      </p:cBhvr>
                                      <p:tavLst>
                                        <p:tav tm="0" fmla="#ppt_h*sin(2.5*pi*$)">
                                          <p:val>
                                            <p:fltVal val="0"/>
                                          </p:val>
                                        </p:tav>
                                        <p:tav tm="100000">
                                          <p:val>
                                            <p:fltVal val="1"/>
                                          </p:val>
                                        </p:tav>
                                      </p:tavLst>
                                    </p:anim>
                                  </p:childTnLst>
                                </p:cTn>
                              </p:par>
                              <p:par>
                                <p:cTn id="883" presetID="8" presetClass="emph" presetSubtype="0" repeatCount="indefinite" fill="hold" nodeType="withEffect">
                                  <p:stCondLst>
                                    <p:cond delay="0"/>
                                  </p:stCondLst>
                                  <p:childTnLst>
                                    <p:animRot by="-21600000">
                                      <p:cBhvr>
                                        <p:cTn id="884" dur="4000" fill="hold"/>
                                        <p:tgtEl>
                                          <p:spTgt spid="319"/>
                                        </p:tgtEl>
                                        <p:attrNameLst>
                                          <p:attrName>r</p:attrName>
                                        </p:attrNameLst>
                                      </p:cBhvr>
                                    </p:animRot>
                                  </p:childTnLst>
                                </p:cTn>
                              </p:par>
                              <p:par>
                                <p:cTn id="885" presetID="2" presetClass="exit" presetSubtype="12" fill="hold" nodeType="withEffect">
                                  <p:stCondLst>
                                    <p:cond delay="0"/>
                                  </p:stCondLst>
                                  <p:childTnLst>
                                    <p:anim calcmode="lin" valueType="num">
                                      <p:cBhvr additive="base">
                                        <p:cTn id="886" dur="4000"/>
                                        <p:tgtEl>
                                          <p:spTgt spid="319"/>
                                        </p:tgtEl>
                                        <p:attrNameLst>
                                          <p:attrName>ppt_x</p:attrName>
                                        </p:attrNameLst>
                                      </p:cBhvr>
                                      <p:tavLst>
                                        <p:tav tm="0">
                                          <p:val>
                                            <p:strVal val="ppt_x"/>
                                          </p:val>
                                        </p:tav>
                                        <p:tav tm="100000">
                                          <p:val>
                                            <p:strVal val="0-ppt_w/2"/>
                                          </p:val>
                                        </p:tav>
                                      </p:tavLst>
                                    </p:anim>
                                    <p:anim calcmode="lin" valueType="num">
                                      <p:cBhvr additive="base">
                                        <p:cTn id="887" dur="4000"/>
                                        <p:tgtEl>
                                          <p:spTgt spid="319"/>
                                        </p:tgtEl>
                                        <p:attrNameLst>
                                          <p:attrName>ppt_y</p:attrName>
                                        </p:attrNameLst>
                                      </p:cBhvr>
                                      <p:tavLst>
                                        <p:tav tm="0">
                                          <p:val>
                                            <p:strVal val="ppt_y"/>
                                          </p:val>
                                        </p:tav>
                                        <p:tav tm="100000">
                                          <p:val>
                                            <p:strVal val="1+ppt_h/2"/>
                                          </p:val>
                                        </p:tav>
                                      </p:tavLst>
                                    </p:anim>
                                    <p:set>
                                      <p:cBhvr>
                                        <p:cTn id="888" dur="1" fill="hold">
                                          <p:stCondLst>
                                            <p:cond delay="3999"/>
                                          </p:stCondLst>
                                        </p:cTn>
                                        <p:tgtEl>
                                          <p:spTgt spid="319"/>
                                        </p:tgtEl>
                                        <p:attrNameLst>
                                          <p:attrName>style.visibility</p:attrName>
                                        </p:attrNameLst>
                                      </p:cBhvr>
                                      <p:to>
                                        <p:strVal val="hidden"/>
                                      </p:to>
                                    </p:set>
                                  </p:childTnLst>
                                </p:cTn>
                              </p:par>
                              <p:par>
                                <p:cTn id="889" presetID="19" presetClass="entr" presetSubtype="5" fill="hold" nodeType="withEffect">
                                  <p:stCondLst>
                                    <p:cond delay="0"/>
                                  </p:stCondLst>
                                  <p:childTnLst>
                                    <p:set>
                                      <p:cBhvr>
                                        <p:cTn id="890" dur="1" fill="hold">
                                          <p:stCondLst>
                                            <p:cond delay="0"/>
                                          </p:stCondLst>
                                        </p:cTn>
                                        <p:tgtEl>
                                          <p:spTgt spid="316"/>
                                        </p:tgtEl>
                                        <p:attrNameLst>
                                          <p:attrName>style.visibility</p:attrName>
                                        </p:attrNameLst>
                                      </p:cBhvr>
                                      <p:to>
                                        <p:strVal val="visible"/>
                                      </p:to>
                                    </p:set>
                                    <p:anim calcmode="lin" valueType="num">
                                      <p:cBhvr>
                                        <p:cTn id="891" dur="4000" fill="hold"/>
                                        <p:tgtEl>
                                          <p:spTgt spid="316"/>
                                        </p:tgtEl>
                                        <p:attrNameLst>
                                          <p:attrName>ppt_w</p:attrName>
                                        </p:attrNameLst>
                                      </p:cBhvr>
                                      <p:tavLst>
                                        <p:tav tm="0">
                                          <p:val>
                                            <p:strVal val="#ppt_w"/>
                                          </p:val>
                                        </p:tav>
                                        <p:tav tm="100000">
                                          <p:val>
                                            <p:strVal val="#ppt_w"/>
                                          </p:val>
                                        </p:tav>
                                      </p:tavLst>
                                    </p:anim>
                                    <p:anim calcmode="lin" valueType="num">
                                      <p:cBhvr>
                                        <p:cTn id="892" dur="4000" fill="hold"/>
                                        <p:tgtEl>
                                          <p:spTgt spid="316"/>
                                        </p:tgtEl>
                                        <p:attrNameLst>
                                          <p:attrName>ppt_h</p:attrName>
                                        </p:attrNameLst>
                                      </p:cBhvr>
                                      <p:tavLst>
                                        <p:tav tm="0" fmla="#ppt_h*sin(2.5*pi*$)">
                                          <p:val>
                                            <p:fltVal val="0"/>
                                          </p:val>
                                        </p:tav>
                                        <p:tav tm="100000">
                                          <p:val>
                                            <p:fltVal val="1"/>
                                          </p:val>
                                        </p:tav>
                                      </p:tavLst>
                                    </p:anim>
                                  </p:childTnLst>
                                </p:cTn>
                              </p:par>
                              <p:par>
                                <p:cTn id="893" presetID="8" presetClass="emph" presetSubtype="0" repeatCount="indefinite" fill="hold" nodeType="withEffect">
                                  <p:stCondLst>
                                    <p:cond delay="0"/>
                                  </p:stCondLst>
                                  <p:childTnLst>
                                    <p:animRot by="-21600000">
                                      <p:cBhvr>
                                        <p:cTn id="894" dur="4000" fill="hold"/>
                                        <p:tgtEl>
                                          <p:spTgt spid="316"/>
                                        </p:tgtEl>
                                        <p:attrNameLst>
                                          <p:attrName>r</p:attrName>
                                        </p:attrNameLst>
                                      </p:cBhvr>
                                    </p:animRot>
                                  </p:childTnLst>
                                </p:cTn>
                              </p:par>
                              <p:par>
                                <p:cTn id="895" presetID="2" presetClass="exit" presetSubtype="12" fill="hold" nodeType="withEffect">
                                  <p:stCondLst>
                                    <p:cond delay="0"/>
                                  </p:stCondLst>
                                  <p:childTnLst>
                                    <p:anim calcmode="lin" valueType="num">
                                      <p:cBhvr additive="base">
                                        <p:cTn id="896" dur="4000"/>
                                        <p:tgtEl>
                                          <p:spTgt spid="316"/>
                                        </p:tgtEl>
                                        <p:attrNameLst>
                                          <p:attrName>ppt_x</p:attrName>
                                        </p:attrNameLst>
                                      </p:cBhvr>
                                      <p:tavLst>
                                        <p:tav tm="0">
                                          <p:val>
                                            <p:strVal val="ppt_x"/>
                                          </p:val>
                                        </p:tav>
                                        <p:tav tm="100000">
                                          <p:val>
                                            <p:strVal val="0-ppt_w/2"/>
                                          </p:val>
                                        </p:tav>
                                      </p:tavLst>
                                    </p:anim>
                                    <p:anim calcmode="lin" valueType="num">
                                      <p:cBhvr additive="base">
                                        <p:cTn id="897" dur="4000"/>
                                        <p:tgtEl>
                                          <p:spTgt spid="316"/>
                                        </p:tgtEl>
                                        <p:attrNameLst>
                                          <p:attrName>ppt_y</p:attrName>
                                        </p:attrNameLst>
                                      </p:cBhvr>
                                      <p:tavLst>
                                        <p:tav tm="0">
                                          <p:val>
                                            <p:strVal val="ppt_y"/>
                                          </p:val>
                                        </p:tav>
                                        <p:tav tm="100000">
                                          <p:val>
                                            <p:strVal val="1+ppt_h/2"/>
                                          </p:val>
                                        </p:tav>
                                      </p:tavLst>
                                    </p:anim>
                                    <p:set>
                                      <p:cBhvr>
                                        <p:cTn id="898" dur="1" fill="hold">
                                          <p:stCondLst>
                                            <p:cond delay="3999"/>
                                          </p:stCondLst>
                                        </p:cTn>
                                        <p:tgtEl>
                                          <p:spTgt spid="316"/>
                                        </p:tgtEl>
                                        <p:attrNameLst>
                                          <p:attrName>style.visibility</p:attrName>
                                        </p:attrNameLst>
                                      </p:cBhvr>
                                      <p:to>
                                        <p:strVal val="hidden"/>
                                      </p:to>
                                    </p:set>
                                  </p:childTnLst>
                                </p:cTn>
                              </p:par>
                              <p:par>
                                <p:cTn id="899" presetID="19" presetClass="entr" presetSubtype="5" fill="hold" nodeType="withEffect">
                                  <p:stCondLst>
                                    <p:cond delay="0"/>
                                  </p:stCondLst>
                                  <p:childTnLst>
                                    <p:set>
                                      <p:cBhvr>
                                        <p:cTn id="900" dur="1" fill="hold">
                                          <p:stCondLst>
                                            <p:cond delay="0"/>
                                          </p:stCondLst>
                                        </p:cTn>
                                        <p:tgtEl>
                                          <p:spTgt spid="313"/>
                                        </p:tgtEl>
                                        <p:attrNameLst>
                                          <p:attrName>style.visibility</p:attrName>
                                        </p:attrNameLst>
                                      </p:cBhvr>
                                      <p:to>
                                        <p:strVal val="visible"/>
                                      </p:to>
                                    </p:set>
                                    <p:anim calcmode="lin" valueType="num">
                                      <p:cBhvr>
                                        <p:cTn id="901" dur="4000" fill="hold"/>
                                        <p:tgtEl>
                                          <p:spTgt spid="313"/>
                                        </p:tgtEl>
                                        <p:attrNameLst>
                                          <p:attrName>ppt_w</p:attrName>
                                        </p:attrNameLst>
                                      </p:cBhvr>
                                      <p:tavLst>
                                        <p:tav tm="0">
                                          <p:val>
                                            <p:strVal val="#ppt_w"/>
                                          </p:val>
                                        </p:tav>
                                        <p:tav tm="100000">
                                          <p:val>
                                            <p:strVal val="#ppt_w"/>
                                          </p:val>
                                        </p:tav>
                                      </p:tavLst>
                                    </p:anim>
                                    <p:anim calcmode="lin" valueType="num">
                                      <p:cBhvr>
                                        <p:cTn id="902" dur="4000" fill="hold"/>
                                        <p:tgtEl>
                                          <p:spTgt spid="313"/>
                                        </p:tgtEl>
                                        <p:attrNameLst>
                                          <p:attrName>ppt_h</p:attrName>
                                        </p:attrNameLst>
                                      </p:cBhvr>
                                      <p:tavLst>
                                        <p:tav tm="0" fmla="#ppt_h*sin(2.5*pi*$)">
                                          <p:val>
                                            <p:fltVal val="0"/>
                                          </p:val>
                                        </p:tav>
                                        <p:tav tm="100000">
                                          <p:val>
                                            <p:fltVal val="1"/>
                                          </p:val>
                                        </p:tav>
                                      </p:tavLst>
                                    </p:anim>
                                  </p:childTnLst>
                                </p:cTn>
                              </p:par>
                              <p:par>
                                <p:cTn id="903" presetID="8" presetClass="emph" presetSubtype="0" repeatCount="indefinite" fill="hold" nodeType="withEffect">
                                  <p:stCondLst>
                                    <p:cond delay="0"/>
                                  </p:stCondLst>
                                  <p:childTnLst>
                                    <p:animRot by="-21600000">
                                      <p:cBhvr>
                                        <p:cTn id="904" dur="4000" fill="hold"/>
                                        <p:tgtEl>
                                          <p:spTgt spid="313"/>
                                        </p:tgtEl>
                                        <p:attrNameLst>
                                          <p:attrName>r</p:attrName>
                                        </p:attrNameLst>
                                      </p:cBhvr>
                                    </p:animRot>
                                  </p:childTnLst>
                                </p:cTn>
                              </p:par>
                              <p:par>
                                <p:cTn id="905" presetID="2" presetClass="exit" presetSubtype="12" fill="hold" nodeType="withEffect">
                                  <p:stCondLst>
                                    <p:cond delay="0"/>
                                  </p:stCondLst>
                                  <p:childTnLst>
                                    <p:anim calcmode="lin" valueType="num">
                                      <p:cBhvr additive="base">
                                        <p:cTn id="906" dur="4000"/>
                                        <p:tgtEl>
                                          <p:spTgt spid="313"/>
                                        </p:tgtEl>
                                        <p:attrNameLst>
                                          <p:attrName>ppt_x</p:attrName>
                                        </p:attrNameLst>
                                      </p:cBhvr>
                                      <p:tavLst>
                                        <p:tav tm="0">
                                          <p:val>
                                            <p:strVal val="ppt_x"/>
                                          </p:val>
                                        </p:tav>
                                        <p:tav tm="100000">
                                          <p:val>
                                            <p:strVal val="0-ppt_w/2"/>
                                          </p:val>
                                        </p:tav>
                                      </p:tavLst>
                                    </p:anim>
                                    <p:anim calcmode="lin" valueType="num">
                                      <p:cBhvr additive="base">
                                        <p:cTn id="907" dur="4000"/>
                                        <p:tgtEl>
                                          <p:spTgt spid="313"/>
                                        </p:tgtEl>
                                        <p:attrNameLst>
                                          <p:attrName>ppt_y</p:attrName>
                                        </p:attrNameLst>
                                      </p:cBhvr>
                                      <p:tavLst>
                                        <p:tav tm="0">
                                          <p:val>
                                            <p:strVal val="ppt_y"/>
                                          </p:val>
                                        </p:tav>
                                        <p:tav tm="100000">
                                          <p:val>
                                            <p:strVal val="1+ppt_h/2"/>
                                          </p:val>
                                        </p:tav>
                                      </p:tavLst>
                                    </p:anim>
                                    <p:set>
                                      <p:cBhvr>
                                        <p:cTn id="908" dur="1" fill="hold">
                                          <p:stCondLst>
                                            <p:cond delay="3999"/>
                                          </p:stCondLst>
                                        </p:cTn>
                                        <p:tgtEl>
                                          <p:spTgt spid="313"/>
                                        </p:tgtEl>
                                        <p:attrNameLst>
                                          <p:attrName>style.visibility</p:attrName>
                                        </p:attrNameLst>
                                      </p:cBhvr>
                                      <p:to>
                                        <p:strVal val="hidden"/>
                                      </p:to>
                                    </p:set>
                                  </p:childTnLst>
                                </p:cTn>
                              </p:par>
                              <p:par>
                                <p:cTn id="909" presetID="19" presetClass="entr" presetSubtype="5" fill="hold" nodeType="withEffect">
                                  <p:stCondLst>
                                    <p:cond delay="0"/>
                                  </p:stCondLst>
                                  <p:childTnLst>
                                    <p:set>
                                      <p:cBhvr>
                                        <p:cTn id="910" dur="1" fill="hold">
                                          <p:stCondLst>
                                            <p:cond delay="0"/>
                                          </p:stCondLst>
                                        </p:cTn>
                                        <p:tgtEl>
                                          <p:spTgt spid="310"/>
                                        </p:tgtEl>
                                        <p:attrNameLst>
                                          <p:attrName>style.visibility</p:attrName>
                                        </p:attrNameLst>
                                      </p:cBhvr>
                                      <p:to>
                                        <p:strVal val="visible"/>
                                      </p:to>
                                    </p:set>
                                    <p:anim calcmode="lin" valueType="num">
                                      <p:cBhvr>
                                        <p:cTn id="911" dur="4000" fill="hold"/>
                                        <p:tgtEl>
                                          <p:spTgt spid="310"/>
                                        </p:tgtEl>
                                        <p:attrNameLst>
                                          <p:attrName>ppt_w</p:attrName>
                                        </p:attrNameLst>
                                      </p:cBhvr>
                                      <p:tavLst>
                                        <p:tav tm="0">
                                          <p:val>
                                            <p:strVal val="#ppt_w"/>
                                          </p:val>
                                        </p:tav>
                                        <p:tav tm="100000">
                                          <p:val>
                                            <p:strVal val="#ppt_w"/>
                                          </p:val>
                                        </p:tav>
                                      </p:tavLst>
                                    </p:anim>
                                    <p:anim calcmode="lin" valueType="num">
                                      <p:cBhvr>
                                        <p:cTn id="912" dur="4000" fill="hold"/>
                                        <p:tgtEl>
                                          <p:spTgt spid="310"/>
                                        </p:tgtEl>
                                        <p:attrNameLst>
                                          <p:attrName>ppt_h</p:attrName>
                                        </p:attrNameLst>
                                      </p:cBhvr>
                                      <p:tavLst>
                                        <p:tav tm="0" fmla="#ppt_h*sin(2.5*pi*$)">
                                          <p:val>
                                            <p:fltVal val="0"/>
                                          </p:val>
                                        </p:tav>
                                        <p:tav tm="100000">
                                          <p:val>
                                            <p:fltVal val="1"/>
                                          </p:val>
                                        </p:tav>
                                      </p:tavLst>
                                    </p:anim>
                                  </p:childTnLst>
                                </p:cTn>
                              </p:par>
                              <p:par>
                                <p:cTn id="913" presetID="8" presetClass="emph" presetSubtype="0" repeatCount="indefinite" fill="hold" nodeType="withEffect">
                                  <p:stCondLst>
                                    <p:cond delay="0"/>
                                  </p:stCondLst>
                                  <p:childTnLst>
                                    <p:animRot by="-21600000">
                                      <p:cBhvr>
                                        <p:cTn id="914" dur="4000" fill="hold"/>
                                        <p:tgtEl>
                                          <p:spTgt spid="310"/>
                                        </p:tgtEl>
                                        <p:attrNameLst>
                                          <p:attrName>r</p:attrName>
                                        </p:attrNameLst>
                                      </p:cBhvr>
                                    </p:animRot>
                                  </p:childTnLst>
                                </p:cTn>
                              </p:par>
                              <p:par>
                                <p:cTn id="915" presetID="2" presetClass="exit" presetSubtype="12" fill="hold" nodeType="withEffect">
                                  <p:stCondLst>
                                    <p:cond delay="0"/>
                                  </p:stCondLst>
                                  <p:childTnLst>
                                    <p:anim calcmode="lin" valueType="num">
                                      <p:cBhvr additive="base">
                                        <p:cTn id="916" dur="4000"/>
                                        <p:tgtEl>
                                          <p:spTgt spid="310"/>
                                        </p:tgtEl>
                                        <p:attrNameLst>
                                          <p:attrName>ppt_x</p:attrName>
                                        </p:attrNameLst>
                                      </p:cBhvr>
                                      <p:tavLst>
                                        <p:tav tm="0">
                                          <p:val>
                                            <p:strVal val="ppt_x"/>
                                          </p:val>
                                        </p:tav>
                                        <p:tav tm="100000">
                                          <p:val>
                                            <p:strVal val="0-ppt_w/2"/>
                                          </p:val>
                                        </p:tav>
                                      </p:tavLst>
                                    </p:anim>
                                    <p:anim calcmode="lin" valueType="num">
                                      <p:cBhvr additive="base">
                                        <p:cTn id="917" dur="4000"/>
                                        <p:tgtEl>
                                          <p:spTgt spid="310"/>
                                        </p:tgtEl>
                                        <p:attrNameLst>
                                          <p:attrName>ppt_y</p:attrName>
                                        </p:attrNameLst>
                                      </p:cBhvr>
                                      <p:tavLst>
                                        <p:tav tm="0">
                                          <p:val>
                                            <p:strVal val="ppt_y"/>
                                          </p:val>
                                        </p:tav>
                                        <p:tav tm="100000">
                                          <p:val>
                                            <p:strVal val="1+ppt_h/2"/>
                                          </p:val>
                                        </p:tav>
                                      </p:tavLst>
                                    </p:anim>
                                    <p:set>
                                      <p:cBhvr>
                                        <p:cTn id="918" dur="1" fill="hold">
                                          <p:stCondLst>
                                            <p:cond delay="3999"/>
                                          </p:stCondLst>
                                        </p:cTn>
                                        <p:tgtEl>
                                          <p:spTgt spid="310"/>
                                        </p:tgtEl>
                                        <p:attrNameLst>
                                          <p:attrName>style.visibility</p:attrName>
                                        </p:attrNameLst>
                                      </p:cBhvr>
                                      <p:to>
                                        <p:strVal val="hidden"/>
                                      </p:to>
                                    </p:set>
                                  </p:childTnLst>
                                </p:cTn>
                              </p:par>
                              <p:par>
                                <p:cTn id="919" presetID="19" presetClass="entr" presetSubtype="5" fill="hold" nodeType="withEffect">
                                  <p:stCondLst>
                                    <p:cond delay="0"/>
                                  </p:stCondLst>
                                  <p:childTnLst>
                                    <p:set>
                                      <p:cBhvr>
                                        <p:cTn id="920" dur="1" fill="hold">
                                          <p:stCondLst>
                                            <p:cond delay="0"/>
                                          </p:stCondLst>
                                        </p:cTn>
                                        <p:tgtEl>
                                          <p:spTgt spid="307"/>
                                        </p:tgtEl>
                                        <p:attrNameLst>
                                          <p:attrName>style.visibility</p:attrName>
                                        </p:attrNameLst>
                                      </p:cBhvr>
                                      <p:to>
                                        <p:strVal val="visible"/>
                                      </p:to>
                                    </p:set>
                                    <p:anim calcmode="lin" valueType="num">
                                      <p:cBhvr>
                                        <p:cTn id="921" dur="4000" fill="hold"/>
                                        <p:tgtEl>
                                          <p:spTgt spid="307"/>
                                        </p:tgtEl>
                                        <p:attrNameLst>
                                          <p:attrName>ppt_w</p:attrName>
                                        </p:attrNameLst>
                                      </p:cBhvr>
                                      <p:tavLst>
                                        <p:tav tm="0">
                                          <p:val>
                                            <p:strVal val="#ppt_w"/>
                                          </p:val>
                                        </p:tav>
                                        <p:tav tm="100000">
                                          <p:val>
                                            <p:strVal val="#ppt_w"/>
                                          </p:val>
                                        </p:tav>
                                      </p:tavLst>
                                    </p:anim>
                                    <p:anim calcmode="lin" valueType="num">
                                      <p:cBhvr>
                                        <p:cTn id="922" dur="4000" fill="hold"/>
                                        <p:tgtEl>
                                          <p:spTgt spid="307"/>
                                        </p:tgtEl>
                                        <p:attrNameLst>
                                          <p:attrName>ppt_h</p:attrName>
                                        </p:attrNameLst>
                                      </p:cBhvr>
                                      <p:tavLst>
                                        <p:tav tm="0" fmla="#ppt_h*sin(2.5*pi*$)">
                                          <p:val>
                                            <p:fltVal val="0"/>
                                          </p:val>
                                        </p:tav>
                                        <p:tav tm="100000">
                                          <p:val>
                                            <p:fltVal val="1"/>
                                          </p:val>
                                        </p:tav>
                                      </p:tavLst>
                                    </p:anim>
                                  </p:childTnLst>
                                </p:cTn>
                              </p:par>
                              <p:par>
                                <p:cTn id="923" presetID="8" presetClass="emph" presetSubtype="0" repeatCount="indefinite" fill="hold" nodeType="withEffect">
                                  <p:stCondLst>
                                    <p:cond delay="0"/>
                                  </p:stCondLst>
                                  <p:childTnLst>
                                    <p:animRot by="-21600000">
                                      <p:cBhvr>
                                        <p:cTn id="924" dur="4000" fill="hold"/>
                                        <p:tgtEl>
                                          <p:spTgt spid="307"/>
                                        </p:tgtEl>
                                        <p:attrNameLst>
                                          <p:attrName>r</p:attrName>
                                        </p:attrNameLst>
                                      </p:cBhvr>
                                    </p:animRot>
                                  </p:childTnLst>
                                </p:cTn>
                              </p:par>
                              <p:par>
                                <p:cTn id="925" presetID="2" presetClass="exit" presetSubtype="12" fill="hold" nodeType="withEffect">
                                  <p:stCondLst>
                                    <p:cond delay="0"/>
                                  </p:stCondLst>
                                  <p:childTnLst>
                                    <p:anim calcmode="lin" valueType="num">
                                      <p:cBhvr additive="base">
                                        <p:cTn id="926" dur="4000"/>
                                        <p:tgtEl>
                                          <p:spTgt spid="307"/>
                                        </p:tgtEl>
                                        <p:attrNameLst>
                                          <p:attrName>ppt_x</p:attrName>
                                        </p:attrNameLst>
                                      </p:cBhvr>
                                      <p:tavLst>
                                        <p:tav tm="0">
                                          <p:val>
                                            <p:strVal val="ppt_x"/>
                                          </p:val>
                                        </p:tav>
                                        <p:tav tm="100000">
                                          <p:val>
                                            <p:strVal val="0-ppt_w/2"/>
                                          </p:val>
                                        </p:tav>
                                      </p:tavLst>
                                    </p:anim>
                                    <p:anim calcmode="lin" valueType="num">
                                      <p:cBhvr additive="base">
                                        <p:cTn id="927" dur="4000"/>
                                        <p:tgtEl>
                                          <p:spTgt spid="307"/>
                                        </p:tgtEl>
                                        <p:attrNameLst>
                                          <p:attrName>ppt_y</p:attrName>
                                        </p:attrNameLst>
                                      </p:cBhvr>
                                      <p:tavLst>
                                        <p:tav tm="0">
                                          <p:val>
                                            <p:strVal val="ppt_y"/>
                                          </p:val>
                                        </p:tav>
                                        <p:tav tm="100000">
                                          <p:val>
                                            <p:strVal val="1+ppt_h/2"/>
                                          </p:val>
                                        </p:tav>
                                      </p:tavLst>
                                    </p:anim>
                                    <p:set>
                                      <p:cBhvr>
                                        <p:cTn id="928" dur="1" fill="hold">
                                          <p:stCondLst>
                                            <p:cond delay="3999"/>
                                          </p:stCondLst>
                                        </p:cTn>
                                        <p:tgtEl>
                                          <p:spTgt spid="307"/>
                                        </p:tgtEl>
                                        <p:attrNameLst>
                                          <p:attrName>style.visibility</p:attrName>
                                        </p:attrNameLst>
                                      </p:cBhvr>
                                      <p:to>
                                        <p:strVal val="hidden"/>
                                      </p:to>
                                    </p:set>
                                  </p:childTnLst>
                                </p:cTn>
                              </p:par>
                              <p:par>
                                <p:cTn id="929" presetID="13" presetClass="entr" presetSubtype="16" fill="hold" nodeType="withEffect">
                                  <p:stCondLst>
                                    <p:cond delay="0"/>
                                  </p:stCondLst>
                                  <p:childTnLst>
                                    <p:set>
                                      <p:cBhvr>
                                        <p:cTn id="930" dur="1" fill="hold">
                                          <p:stCondLst>
                                            <p:cond delay="0"/>
                                          </p:stCondLst>
                                        </p:cTn>
                                        <p:tgtEl>
                                          <p:spTgt spid="274"/>
                                        </p:tgtEl>
                                        <p:attrNameLst>
                                          <p:attrName>style.visibility</p:attrName>
                                        </p:attrNameLst>
                                      </p:cBhvr>
                                      <p:to>
                                        <p:strVal val="visible"/>
                                      </p:to>
                                    </p:set>
                                    <p:animEffect transition="in" filter="plus(in)">
                                      <p:cBhvr>
                                        <p:cTn id="931" dur="7000"/>
                                        <p:tgtEl>
                                          <p:spTgt spid="274"/>
                                        </p:tgtEl>
                                      </p:cBhvr>
                                    </p:animEffect>
                                  </p:childTnLst>
                                </p:cTn>
                              </p:par>
                              <p:par>
                                <p:cTn id="932" presetID="13" presetClass="entr" presetSubtype="16" fill="hold" nodeType="withEffect">
                                  <p:stCondLst>
                                    <p:cond delay="0"/>
                                  </p:stCondLst>
                                  <p:childTnLst>
                                    <p:set>
                                      <p:cBhvr>
                                        <p:cTn id="933" dur="1" fill="hold">
                                          <p:stCondLst>
                                            <p:cond delay="0"/>
                                          </p:stCondLst>
                                        </p:cTn>
                                        <p:tgtEl>
                                          <p:spTgt spid="277"/>
                                        </p:tgtEl>
                                        <p:attrNameLst>
                                          <p:attrName>style.visibility</p:attrName>
                                        </p:attrNameLst>
                                      </p:cBhvr>
                                      <p:to>
                                        <p:strVal val="visible"/>
                                      </p:to>
                                    </p:set>
                                    <p:animEffect transition="in" filter="plus(in)">
                                      <p:cBhvr>
                                        <p:cTn id="934" dur="7000"/>
                                        <p:tgtEl>
                                          <p:spTgt spid="277"/>
                                        </p:tgtEl>
                                      </p:cBhvr>
                                    </p:animEffect>
                                  </p:childTnLst>
                                </p:cTn>
                              </p:par>
                              <p:par>
                                <p:cTn id="935" presetID="13" presetClass="entr" presetSubtype="16" fill="hold" nodeType="withEffect">
                                  <p:stCondLst>
                                    <p:cond delay="0"/>
                                  </p:stCondLst>
                                  <p:childTnLst>
                                    <p:set>
                                      <p:cBhvr>
                                        <p:cTn id="936" dur="1" fill="hold">
                                          <p:stCondLst>
                                            <p:cond delay="0"/>
                                          </p:stCondLst>
                                        </p:cTn>
                                        <p:tgtEl>
                                          <p:spTgt spid="280"/>
                                        </p:tgtEl>
                                        <p:attrNameLst>
                                          <p:attrName>style.visibility</p:attrName>
                                        </p:attrNameLst>
                                      </p:cBhvr>
                                      <p:to>
                                        <p:strVal val="visible"/>
                                      </p:to>
                                    </p:set>
                                    <p:animEffect transition="in" filter="plus(in)">
                                      <p:cBhvr>
                                        <p:cTn id="937" dur="7000"/>
                                        <p:tgtEl>
                                          <p:spTgt spid="280"/>
                                        </p:tgtEl>
                                      </p:cBhvr>
                                    </p:animEffect>
                                  </p:childTnLst>
                                </p:cTn>
                              </p:par>
                              <p:par>
                                <p:cTn id="938" presetID="13" presetClass="entr" presetSubtype="16" fill="hold" nodeType="withEffect">
                                  <p:stCondLst>
                                    <p:cond delay="0"/>
                                  </p:stCondLst>
                                  <p:childTnLst>
                                    <p:set>
                                      <p:cBhvr>
                                        <p:cTn id="939" dur="1" fill="hold">
                                          <p:stCondLst>
                                            <p:cond delay="0"/>
                                          </p:stCondLst>
                                        </p:cTn>
                                        <p:tgtEl>
                                          <p:spTgt spid="283"/>
                                        </p:tgtEl>
                                        <p:attrNameLst>
                                          <p:attrName>style.visibility</p:attrName>
                                        </p:attrNameLst>
                                      </p:cBhvr>
                                      <p:to>
                                        <p:strVal val="visible"/>
                                      </p:to>
                                    </p:set>
                                    <p:animEffect transition="in" filter="plus(in)">
                                      <p:cBhvr>
                                        <p:cTn id="940" dur="7000"/>
                                        <p:tgtEl>
                                          <p:spTgt spid="283"/>
                                        </p:tgtEl>
                                      </p:cBhvr>
                                    </p:animEffect>
                                  </p:childTnLst>
                                </p:cTn>
                              </p:par>
                              <p:par>
                                <p:cTn id="941" presetID="13" presetClass="entr" presetSubtype="16" fill="hold" nodeType="withEffect">
                                  <p:stCondLst>
                                    <p:cond delay="0"/>
                                  </p:stCondLst>
                                  <p:childTnLst>
                                    <p:set>
                                      <p:cBhvr>
                                        <p:cTn id="942" dur="1" fill="hold">
                                          <p:stCondLst>
                                            <p:cond delay="0"/>
                                          </p:stCondLst>
                                        </p:cTn>
                                        <p:tgtEl>
                                          <p:spTgt spid="286"/>
                                        </p:tgtEl>
                                        <p:attrNameLst>
                                          <p:attrName>style.visibility</p:attrName>
                                        </p:attrNameLst>
                                      </p:cBhvr>
                                      <p:to>
                                        <p:strVal val="visible"/>
                                      </p:to>
                                    </p:set>
                                    <p:animEffect transition="in" filter="plus(in)">
                                      <p:cBhvr>
                                        <p:cTn id="943" dur="7000"/>
                                        <p:tgtEl>
                                          <p:spTgt spid="286"/>
                                        </p:tgtEl>
                                      </p:cBhvr>
                                    </p:animEffect>
                                  </p:childTnLst>
                                </p:cTn>
                              </p:par>
                              <p:par>
                                <p:cTn id="944" presetID="13" presetClass="entr" presetSubtype="16" fill="hold" nodeType="withEffect">
                                  <p:stCondLst>
                                    <p:cond delay="0"/>
                                  </p:stCondLst>
                                  <p:childTnLst>
                                    <p:set>
                                      <p:cBhvr>
                                        <p:cTn id="945" dur="1" fill="hold">
                                          <p:stCondLst>
                                            <p:cond delay="0"/>
                                          </p:stCondLst>
                                        </p:cTn>
                                        <p:tgtEl>
                                          <p:spTgt spid="289"/>
                                        </p:tgtEl>
                                        <p:attrNameLst>
                                          <p:attrName>style.visibility</p:attrName>
                                        </p:attrNameLst>
                                      </p:cBhvr>
                                      <p:to>
                                        <p:strVal val="visible"/>
                                      </p:to>
                                    </p:set>
                                    <p:animEffect transition="in" filter="plus(in)">
                                      <p:cBhvr>
                                        <p:cTn id="946" dur="7000"/>
                                        <p:tgtEl>
                                          <p:spTgt spid="289"/>
                                        </p:tgtEl>
                                      </p:cBhvr>
                                    </p:animEffect>
                                  </p:childTnLst>
                                </p:cTn>
                              </p:par>
                              <p:par>
                                <p:cTn id="947" presetID="13" presetClass="entr" presetSubtype="16" fill="hold" nodeType="withEffect">
                                  <p:stCondLst>
                                    <p:cond delay="0"/>
                                  </p:stCondLst>
                                  <p:childTnLst>
                                    <p:set>
                                      <p:cBhvr>
                                        <p:cTn id="948" dur="1" fill="hold">
                                          <p:stCondLst>
                                            <p:cond delay="0"/>
                                          </p:stCondLst>
                                        </p:cTn>
                                        <p:tgtEl>
                                          <p:spTgt spid="292"/>
                                        </p:tgtEl>
                                        <p:attrNameLst>
                                          <p:attrName>style.visibility</p:attrName>
                                        </p:attrNameLst>
                                      </p:cBhvr>
                                      <p:to>
                                        <p:strVal val="visible"/>
                                      </p:to>
                                    </p:set>
                                    <p:animEffect transition="in" filter="plus(in)">
                                      <p:cBhvr>
                                        <p:cTn id="949" dur="7000"/>
                                        <p:tgtEl>
                                          <p:spTgt spid="292"/>
                                        </p:tgtEl>
                                      </p:cBhvr>
                                    </p:animEffect>
                                  </p:childTnLst>
                                </p:cTn>
                              </p:par>
                              <p:par>
                                <p:cTn id="950" presetID="13" presetClass="entr" presetSubtype="16" fill="hold" nodeType="withEffect">
                                  <p:stCondLst>
                                    <p:cond delay="0"/>
                                  </p:stCondLst>
                                  <p:childTnLst>
                                    <p:set>
                                      <p:cBhvr>
                                        <p:cTn id="951" dur="1" fill="hold">
                                          <p:stCondLst>
                                            <p:cond delay="0"/>
                                          </p:stCondLst>
                                        </p:cTn>
                                        <p:tgtEl>
                                          <p:spTgt spid="295"/>
                                        </p:tgtEl>
                                        <p:attrNameLst>
                                          <p:attrName>style.visibility</p:attrName>
                                        </p:attrNameLst>
                                      </p:cBhvr>
                                      <p:to>
                                        <p:strVal val="visible"/>
                                      </p:to>
                                    </p:set>
                                    <p:animEffect transition="in" filter="plus(in)">
                                      <p:cBhvr>
                                        <p:cTn id="952" dur="7000"/>
                                        <p:tgtEl>
                                          <p:spTgt spid="295"/>
                                        </p:tgtEl>
                                      </p:cBhvr>
                                    </p:animEffect>
                                  </p:childTnLst>
                                </p:cTn>
                              </p:par>
                              <p:par>
                                <p:cTn id="953" presetID="13" presetClass="entr" presetSubtype="16" fill="hold" nodeType="withEffect">
                                  <p:stCondLst>
                                    <p:cond delay="0"/>
                                  </p:stCondLst>
                                  <p:childTnLst>
                                    <p:set>
                                      <p:cBhvr>
                                        <p:cTn id="954" dur="1" fill="hold">
                                          <p:stCondLst>
                                            <p:cond delay="0"/>
                                          </p:stCondLst>
                                        </p:cTn>
                                        <p:tgtEl>
                                          <p:spTgt spid="298"/>
                                        </p:tgtEl>
                                        <p:attrNameLst>
                                          <p:attrName>style.visibility</p:attrName>
                                        </p:attrNameLst>
                                      </p:cBhvr>
                                      <p:to>
                                        <p:strVal val="visible"/>
                                      </p:to>
                                    </p:set>
                                    <p:animEffect transition="in" filter="plus(in)">
                                      <p:cBhvr>
                                        <p:cTn id="955" dur="7000"/>
                                        <p:tgtEl>
                                          <p:spTgt spid="298"/>
                                        </p:tgtEl>
                                      </p:cBhvr>
                                    </p:animEffect>
                                  </p:childTnLst>
                                </p:cTn>
                              </p:par>
                              <p:par>
                                <p:cTn id="956" presetID="13" presetClass="entr" presetSubtype="16" fill="hold" nodeType="withEffect">
                                  <p:stCondLst>
                                    <p:cond delay="0"/>
                                  </p:stCondLst>
                                  <p:childTnLst>
                                    <p:set>
                                      <p:cBhvr>
                                        <p:cTn id="957" dur="1" fill="hold">
                                          <p:stCondLst>
                                            <p:cond delay="0"/>
                                          </p:stCondLst>
                                        </p:cTn>
                                        <p:tgtEl>
                                          <p:spTgt spid="301"/>
                                        </p:tgtEl>
                                        <p:attrNameLst>
                                          <p:attrName>style.visibility</p:attrName>
                                        </p:attrNameLst>
                                      </p:cBhvr>
                                      <p:to>
                                        <p:strVal val="visible"/>
                                      </p:to>
                                    </p:set>
                                    <p:animEffect transition="in" filter="plus(in)">
                                      <p:cBhvr>
                                        <p:cTn id="958" dur="7000"/>
                                        <p:tgtEl>
                                          <p:spTgt spid="301"/>
                                        </p:tgtEl>
                                      </p:cBhvr>
                                    </p:animEffect>
                                  </p:childTnLst>
                                </p:cTn>
                              </p:par>
                              <p:par>
                                <p:cTn id="959" presetID="13" presetClass="entr" presetSubtype="16" fill="hold" nodeType="withEffect">
                                  <p:stCondLst>
                                    <p:cond delay="0"/>
                                  </p:stCondLst>
                                  <p:childTnLst>
                                    <p:set>
                                      <p:cBhvr>
                                        <p:cTn id="960" dur="1" fill="hold">
                                          <p:stCondLst>
                                            <p:cond delay="0"/>
                                          </p:stCondLst>
                                        </p:cTn>
                                        <p:tgtEl>
                                          <p:spTgt spid="304"/>
                                        </p:tgtEl>
                                        <p:attrNameLst>
                                          <p:attrName>style.visibility</p:attrName>
                                        </p:attrNameLst>
                                      </p:cBhvr>
                                      <p:to>
                                        <p:strVal val="visible"/>
                                      </p:to>
                                    </p:set>
                                    <p:animEffect transition="in" filter="plus(in)">
                                      <p:cBhvr>
                                        <p:cTn id="961" dur="7000"/>
                                        <p:tgtEl>
                                          <p:spTgt spid="304"/>
                                        </p:tgtEl>
                                      </p:cBhvr>
                                    </p:animEffect>
                                  </p:childTnLst>
                                </p:cTn>
                              </p:par>
                              <p:par>
                                <p:cTn id="962" presetID="13" presetClass="entr" presetSubtype="16" fill="hold" nodeType="withEffect">
                                  <p:stCondLst>
                                    <p:cond delay="0"/>
                                  </p:stCondLst>
                                  <p:childTnLst>
                                    <p:set>
                                      <p:cBhvr>
                                        <p:cTn id="963" dur="1" fill="hold">
                                          <p:stCondLst>
                                            <p:cond delay="0"/>
                                          </p:stCondLst>
                                        </p:cTn>
                                        <p:tgtEl>
                                          <p:spTgt spid="337"/>
                                        </p:tgtEl>
                                        <p:attrNameLst>
                                          <p:attrName>style.visibility</p:attrName>
                                        </p:attrNameLst>
                                      </p:cBhvr>
                                      <p:to>
                                        <p:strVal val="visible"/>
                                      </p:to>
                                    </p:set>
                                    <p:animEffect transition="in" filter="plus(in)">
                                      <p:cBhvr>
                                        <p:cTn id="964" dur="7000"/>
                                        <p:tgtEl>
                                          <p:spTgt spid="337"/>
                                        </p:tgtEl>
                                      </p:cBhvr>
                                    </p:animEffect>
                                  </p:childTnLst>
                                </p:cTn>
                              </p:par>
                              <p:par>
                                <p:cTn id="965" presetID="13" presetClass="entr" presetSubtype="16" fill="hold" nodeType="withEffect">
                                  <p:stCondLst>
                                    <p:cond delay="0"/>
                                  </p:stCondLst>
                                  <p:childTnLst>
                                    <p:set>
                                      <p:cBhvr>
                                        <p:cTn id="966" dur="1" fill="hold">
                                          <p:stCondLst>
                                            <p:cond delay="0"/>
                                          </p:stCondLst>
                                        </p:cTn>
                                        <p:tgtEl>
                                          <p:spTgt spid="334"/>
                                        </p:tgtEl>
                                        <p:attrNameLst>
                                          <p:attrName>style.visibility</p:attrName>
                                        </p:attrNameLst>
                                      </p:cBhvr>
                                      <p:to>
                                        <p:strVal val="visible"/>
                                      </p:to>
                                    </p:set>
                                    <p:animEffect transition="in" filter="plus(in)">
                                      <p:cBhvr>
                                        <p:cTn id="967" dur="7000"/>
                                        <p:tgtEl>
                                          <p:spTgt spid="334"/>
                                        </p:tgtEl>
                                      </p:cBhvr>
                                    </p:animEffect>
                                  </p:childTnLst>
                                </p:cTn>
                              </p:par>
                              <p:par>
                                <p:cTn id="968" presetID="13" presetClass="entr" presetSubtype="16" fill="hold" nodeType="withEffect">
                                  <p:stCondLst>
                                    <p:cond delay="0"/>
                                  </p:stCondLst>
                                  <p:childTnLst>
                                    <p:set>
                                      <p:cBhvr>
                                        <p:cTn id="969" dur="1" fill="hold">
                                          <p:stCondLst>
                                            <p:cond delay="0"/>
                                          </p:stCondLst>
                                        </p:cTn>
                                        <p:tgtEl>
                                          <p:spTgt spid="331"/>
                                        </p:tgtEl>
                                        <p:attrNameLst>
                                          <p:attrName>style.visibility</p:attrName>
                                        </p:attrNameLst>
                                      </p:cBhvr>
                                      <p:to>
                                        <p:strVal val="visible"/>
                                      </p:to>
                                    </p:set>
                                    <p:animEffect transition="in" filter="plus(in)">
                                      <p:cBhvr>
                                        <p:cTn id="970" dur="7000"/>
                                        <p:tgtEl>
                                          <p:spTgt spid="331"/>
                                        </p:tgtEl>
                                      </p:cBhvr>
                                    </p:animEffect>
                                  </p:childTnLst>
                                </p:cTn>
                              </p:par>
                              <p:par>
                                <p:cTn id="971" presetID="13" presetClass="entr" presetSubtype="16" fill="hold" nodeType="withEffect">
                                  <p:stCondLst>
                                    <p:cond delay="0"/>
                                  </p:stCondLst>
                                  <p:childTnLst>
                                    <p:set>
                                      <p:cBhvr>
                                        <p:cTn id="972" dur="1" fill="hold">
                                          <p:stCondLst>
                                            <p:cond delay="0"/>
                                          </p:stCondLst>
                                        </p:cTn>
                                        <p:tgtEl>
                                          <p:spTgt spid="328"/>
                                        </p:tgtEl>
                                        <p:attrNameLst>
                                          <p:attrName>style.visibility</p:attrName>
                                        </p:attrNameLst>
                                      </p:cBhvr>
                                      <p:to>
                                        <p:strVal val="visible"/>
                                      </p:to>
                                    </p:set>
                                    <p:animEffect transition="in" filter="plus(in)">
                                      <p:cBhvr>
                                        <p:cTn id="973" dur="7000"/>
                                        <p:tgtEl>
                                          <p:spTgt spid="328"/>
                                        </p:tgtEl>
                                      </p:cBhvr>
                                    </p:animEffect>
                                  </p:childTnLst>
                                </p:cTn>
                              </p:par>
                              <p:par>
                                <p:cTn id="974" presetID="13" presetClass="entr" presetSubtype="16" fill="hold" nodeType="withEffect">
                                  <p:stCondLst>
                                    <p:cond delay="0"/>
                                  </p:stCondLst>
                                  <p:childTnLst>
                                    <p:set>
                                      <p:cBhvr>
                                        <p:cTn id="975" dur="1" fill="hold">
                                          <p:stCondLst>
                                            <p:cond delay="0"/>
                                          </p:stCondLst>
                                        </p:cTn>
                                        <p:tgtEl>
                                          <p:spTgt spid="325"/>
                                        </p:tgtEl>
                                        <p:attrNameLst>
                                          <p:attrName>style.visibility</p:attrName>
                                        </p:attrNameLst>
                                      </p:cBhvr>
                                      <p:to>
                                        <p:strVal val="visible"/>
                                      </p:to>
                                    </p:set>
                                    <p:animEffect transition="in" filter="plus(in)">
                                      <p:cBhvr>
                                        <p:cTn id="976" dur="7000"/>
                                        <p:tgtEl>
                                          <p:spTgt spid="325"/>
                                        </p:tgtEl>
                                      </p:cBhvr>
                                    </p:animEffect>
                                  </p:childTnLst>
                                </p:cTn>
                              </p:par>
                              <p:par>
                                <p:cTn id="977" presetID="13" presetClass="entr" presetSubtype="16" fill="hold" nodeType="withEffect">
                                  <p:stCondLst>
                                    <p:cond delay="0"/>
                                  </p:stCondLst>
                                  <p:childTnLst>
                                    <p:set>
                                      <p:cBhvr>
                                        <p:cTn id="978" dur="1" fill="hold">
                                          <p:stCondLst>
                                            <p:cond delay="0"/>
                                          </p:stCondLst>
                                        </p:cTn>
                                        <p:tgtEl>
                                          <p:spTgt spid="322"/>
                                        </p:tgtEl>
                                        <p:attrNameLst>
                                          <p:attrName>style.visibility</p:attrName>
                                        </p:attrNameLst>
                                      </p:cBhvr>
                                      <p:to>
                                        <p:strVal val="visible"/>
                                      </p:to>
                                    </p:set>
                                    <p:animEffect transition="in" filter="plus(in)">
                                      <p:cBhvr>
                                        <p:cTn id="979" dur="7000"/>
                                        <p:tgtEl>
                                          <p:spTgt spid="322"/>
                                        </p:tgtEl>
                                      </p:cBhvr>
                                    </p:animEffect>
                                  </p:childTnLst>
                                </p:cTn>
                              </p:par>
                              <p:par>
                                <p:cTn id="980" presetID="13" presetClass="entr" presetSubtype="16" fill="hold" nodeType="withEffect">
                                  <p:stCondLst>
                                    <p:cond delay="0"/>
                                  </p:stCondLst>
                                  <p:childTnLst>
                                    <p:set>
                                      <p:cBhvr>
                                        <p:cTn id="981" dur="1" fill="hold">
                                          <p:stCondLst>
                                            <p:cond delay="0"/>
                                          </p:stCondLst>
                                        </p:cTn>
                                        <p:tgtEl>
                                          <p:spTgt spid="319"/>
                                        </p:tgtEl>
                                        <p:attrNameLst>
                                          <p:attrName>style.visibility</p:attrName>
                                        </p:attrNameLst>
                                      </p:cBhvr>
                                      <p:to>
                                        <p:strVal val="visible"/>
                                      </p:to>
                                    </p:set>
                                    <p:animEffect transition="in" filter="plus(in)">
                                      <p:cBhvr>
                                        <p:cTn id="982" dur="7000"/>
                                        <p:tgtEl>
                                          <p:spTgt spid="319"/>
                                        </p:tgtEl>
                                      </p:cBhvr>
                                    </p:animEffect>
                                  </p:childTnLst>
                                </p:cTn>
                              </p:par>
                              <p:par>
                                <p:cTn id="983" presetID="13" presetClass="entr" presetSubtype="16" fill="hold" nodeType="withEffect">
                                  <p:stCondLst>
                                    <p:cond delay="0"/>
                                  </p:stCondLst>
                                  <p:childTnLst>
                                    <p:set>
                                      <p:cBhvr>
                                        <p:cTn id="984" dur="1" fill="hold">
                                          <p:stCondLst>
                                            <p:cond delay="0"/>
                                          </p:stCondLst>
                                        </p:cTn>
                                        <p:tgtEl>
                                          <p:spTgt spid="316"/>
                                        </p:tgtEl>
                                        <p:attrNameLst>
                                          <p:attrName>style.visibility</p:attrName>
                                        </p:attrNameLst>
                                      </p:cBhvr>
                                      <p:to>
                                        <p:strVal val="visible"/>
                                      </p:to>
                                    </p:set>
                                    <p:animEffect transition="in" filter="plus(in)">
                                      <p:cBhvr>
                                        <p:cTn id="985" dur="7000"/>
                                        <p:tgtEl>
                                          <p:spTgt spid="316"/>
                                        </p:tgtEl>
                                      </p:cBhvr>
                                    </p:animEffect>
                                  </p:childTnLst>
                                </p:cTn>
                              </p:par>
                              <p:par>
                                <p:cTn id="986" presetID="13" presetClass="entr" presetSubtype="16" fill="hold" nodeType="withEffect">
                                  <p:stCondLst>
                                    <p:cond delay="0"/>
                                  </p:stCondLst>
                                  <p:childTnLst>
                                    <p:set>
                                      <p:cBhvr>
                                        <p:cTn id="987" dur="1" fill="hold">
                                          <p:stCondLst>
                                            <p:cond delay="0"/>
                                          </p:stCondLst>
                                        </p:cTn>
                                        <p:tgtEl>
                                          <p:spTgt spid="313"/>
                                        </p:tgtEl>
                                        <p:attrNameLst>
                                          <p:attrName>style.visibility</p:attrName>
                                        </p:attrNameLst>
                                      </p:cBhvr>
                                      <p:to>
                                        <p:strVal val="visible"/>
                                      </p:to>
                                    </p:set>
                                    <p:animEffect transition="in" filter="plus(in)">
                                      <p:cBhvr>
                                        <p:cTn id="988" dur="7000"/>
                                        <p:tgtEl>
                                          <p:spTgt spid="313"/>
                                        </p:tgtEl>
                                      </p:cBhvr>
                                    </p:animEffect>
                                  </p:childTnLst>
                                </p:cTn>
                              </p:par>
                              <p:par>
                                <p:cTn id="989" presetID="13" presetClass="entr" presetSubtype="16" fill="hold" nodeType="withEffect">
                                  <p:stCondLst>
                                    <p:cond delay="0"/>
                                  </p:stCondLst>
                                  <p:childTnLst>
                                    <p:set>
                                      <p:cBhvr>
                                        <p:cTn id="990" dur="1" fill="hold">
                                          <p:stCondLst>
                                            <p:cond delay="0"/>
                                          </p:stCondLst>
                                        </p:cTn>
                                        <p:tgtEl>
                                          <p:spTgt spid="310"/>
                                        </p:tgtEl>
                                        <p:attrNameLst>
                                          <p:attrName>style.visibility</p:attrName>
                                        </p:attrNameLst>
                                      </p:cBhvr>
                                      <p:to>
                                        <p:strVal val="visible"/>
                                      </p:to>
                                    </p:set>
                                    <p:animEffect transition="in" filter="plus(in)">
                                      <p:cBhvr>
                                        <p:cTn id="991" dur="7000"/>
                                        <p:tgtEl>
                                          <p:spTgt spid="310"/>
                                        </p:tgtEl>
                                      </p:cBhvr>
                                    </p:animEffect>
                                  </p:childTnLst>
                                </p:cTn>
                              </p:par>
                              <p:par>
                                <p:cTn id="992" presetID="13" presetClass="entr" presetSubtype="16" fill="hold" nodeType="withEffect">
                                  <p:stCondLst>
                                    <p:cond delay="0"/>
                                  </p:stCondLst>
                                  <p:childTnLst>
                                    <p:set>
                                      <p:cBhvr>
                                        <p:cTn id="993" dur="1" fill="hold">
                                          <p:stCondLst>
                                            <p:cond delay="0"/>
                                          </p:stCondLst>
                                        </p:cTn>
                                        <p:tgtEl>
                                          <p:spTgt spid="307"/>
                                        </p:tgtEl>
                                        <p:attrNameLst>
                                          <p:attrName>style.visibility</p:attrName>
                                        </p:attrNameLst>
                                      </p:cBhvr>
                                      <p:to>
                                        <p:strVal val="visible"/>
                                      </p:to>
                                    </p:set>
                                    <p:animEffect transition="in" filter="plus(in)">
                                      <p:cBhvr>
                                        <p:cTn id="994" dur="7000"/>
                                        <p:tgtEl>
                                          <p:spTgt spid="307"/>
                                        </p:tgtEl>
                                      </p:cBhvr>
                                    </p:animEffect>
                                  </p:childTnLst>
                                </p:cTn>
                              </p:par>
                              <p:par>
                                <p:cTn id="995" presetID="13" presetClass="entr" presetSubtype="16" fill="hold" nodeType="withEffect">
                                  <p:stCondLst>
                                    <p:cond delay="0"/>
                                  </p:stCondLst>
                                  <p:childTnLst>
                                    <p:set>
                                      <p:cBhvr>
                                        <p:cTn id="996" dur="1" fill="hold">
                                          <p:stCondLst>
                                            <p:cond delay="0"/>
                                          </p:stCondLst>
                                        </p:cTn>
                                        <p:tgtEl>
                                          <p:spTgt spid="274"/>
                                        </p:tgtEl>
                                        <p:attrNameLst>
                                          <p:attrName>style.visibility</p:attrName>
                                        </p:attrNameLst>
                                      </p:cBhvr>
                                      <p:to>
                                        <p:strVal val="visible"/>
                                      </p:to>
                                    </p:set>
                                    <p:animEffect transition="in" filter="plus(in)">
                                      <p:cBhvr>
                                        <p:cTn id="997" dur="5000"/>
                                        <p:tgtEl>
                                          <p:spTgt spid="274"/>
                                        </p:tgtEl>
                                      </p:cBhvr>
                                    </p:animEffect>
                                  </p:childTnLst>
                                </p:cTn>
                              </p:par>
                              <p:par>
                                <p:cTn id="998" presetID="13" presetClass="entr" presetSubtype="16" fill="hold" nodeType="withEffect">
                                  <p:stCondLst>
                                    <p:cond delay="0"/>
                                  </p:stCondLst>
                                  <p:childTnLst>
                                    <p:set>
                                      <p:cBhvr>
                                        <p:cTn id="999" dur="1" fill="hold">
                                          <p:stCondLst>
                                            <p:cond delay="0"/>
                                          </p:stCondLst>
                                        </p:cTn>
                                        <p:tgtEl>
                                          <p:spTgt spid="277"/>
                                        </p:tgtEl>
                                        <p:attrNameLst>
                                          <p:attrName>style.visibility</p:attrName>
                                        </p:attrNameLst>
                                      </p:cBhvr>
                                      <p:to>
                                        <p:strVal val="visible"/>
                                      </p:to>
                                    </p:set>
                                    <p:animEffect transition="in" filter="plus(in)">
                                      <p:cBhvr>
                                        <p:cTn id="1000" dur="5000"/>
                                        <p:tgtEl>
                                          <p:spTgt spid="277"/>
                                        </p:tgtEl>
                                      </p:cBhvr>
                                    </p:animEffect>
                                  </p:childTnLst>
                                </p:cTn>
                              </p:par>
                              <p:par>
                                <p:cTn id="1001" presetID="13" presetClass="entr" presetSubtype="16" fill="hold" nodeType="withEffect">
                                  <p:stCondLst>
                                    <p:cond delay="0"/>
                                  </p:stCondLst>
                                  <p:childTnLst>
                                    <p:set>
                                      <p:cBhvr>
                                        <p:cTn id="1002" dur="1" fill="hold">
                                          <p:stCondLst>
                                            <p:cond delay="0"/>
                                          </p:stCondLst>
                                        </p:cTn>
                                        <p:tgtEl>
                                          <p:spTgt spid="280"/>
                                        </p:tgtEl>
                                        <p:attrNameLst>
                                          <p:attrName>style.visibility</p:attrName>
                                        </p:attrNameLst>
                                      </p:cBhvr>
                                      <p:to>
                                        <p:strVal val="visible"/>
                                      </p:to>
                                    </p:set>
                                    <p:animEffect transition="in" filter="plus(in)">
                                      <p:cBhvr>
                                        <p:cTn id="1003" dur="5000"/>
                                        <p:tgtEl>
                                          <p:spTgt spid="280"/>
                                        </p:tgtEl>
                                      </p:cBhvr>
                                    </p:animEffect>
                                  </p:childTnLst>
                                </p:cTn>
                              </p:par>
                              <p:par>
                                <p:cTn id="1004" presetID="13" presetClass="entr" presetSubtype="16" fill="hold" nodeType="withEffect">
                                  <p:stCondLst>
                                    <p:cond delay="0"/>
                                  </p:stCondLst>
                                  <p:childTnLst>
                                    <p:set>
                                      <p:cBhvr>
                                        <p:cTn id="1005" dur="1" fill="hold">
                                          <p:stCondLst>
                                            <p:cond delay="0"/>
                                          </p:stCondLst>
                                        </p:cTn>
                                        <p:tgtEl>
                                          <p:spTgt spid="283"/>
                                        </p:tgtEl>
                                        <p:attrNameLst>
                                          <p:attrName>style.visibility</p:attrName>
                                        </p:attrNameLst>
                                      </p:cBhvr>
                                      <p:to>
                                        <p:strVal val="visible"/>
                                      </p:to>
                                    </p:set>
                                    <p:animEffect transition="in" filter="plus(in)">
                                      <p:cBhvr>
                                        <p:cTn id="1006" dur="5000"/>
                                        <p:tgtEl>
                                          <p:spTgt spid="283"/>
                                        </p:tgtEl>
                                      </p:cBhvr>
                                    </p:animEffect>
                                  </p:childTnLst>
                                </p:cTn>
                              </p:par>
                              <p:par>
                                <p:cTn id="1007" presetID="13" presetClass="entr" presetSubtype="16" fill="hold" nodeType="withEffect">
                                  <p:stCondLst>
                                    <p:cond delay="0"/>
                                  </p:stCondLst>
                                  <p:childTnLst>
                                    <p:set>
                                      <p:cBhvr>
                                        <p:cTn id="1008" dur="1" fill="hold">
                                          <p:stCondLst>
                                            <p:cond delay="0"/>
                                          </p:stCondLst>
                                        </p:cTn>
                                        <p:tgtEl>
                                          <p:spTgt spid="286"/>
                                        </p:tgtEl>
                                        <p:attrNameLst>
                                          <p:attrName>style.visibility</p:attrName>
                                        </p:attrNameLst>
                                      </p:cBhvr>
                                      <p:to>
                                        <p:strVal val="visible"/>
                                      </p:to>
                                    </p:set>
                                    <p:animEffect transition="in" filter="plus(in)">
                                      <p:cBhvr>
                                        <p:cTn id="1009" dur="5000"/>
                                        <p:tgtEl>
                                          <p:spTgt spid="286"/>
                                        </p:tgtEl>
                                      </p:cBhvr>
                                    </p:animEffect>
                                  </p:childTnLst>
                                </p:cTn>
                              </p:par>
                              <p:par>
                                <p:cTn id="1010" presetID="13" presetClass="entr" presetSubtype="16" fill="hold" nodeType="withEffect">
                                  <p:stCondLst>
                                    <p:cond delay="0"/>
                                  </p:stCondLst>
                                  <p:childTnLst>
                                    <p:set>
                                      <p:cBhvr>
                                        <p:cTn id="1011" dur="1" fill="hold">
                                          <p:stCondLst>
                                            <p:cond delay="0"/>
                                          </p:stCondLst>
                                        </p:cTn>
                                        <p:tgtEl>
                                          <p:spTgt spid="289"/>
                                        </p:tgtEl>
                                        <p:attrNameLst>
                                          <p:attrName>style.visibility</p:attrName>
                                        </p:attrNameLst>
                                      </p:cBhvr>
                                      <p:to>
                                        <p:strVal val="visible"/>
                                      </p:to>
                                    </p:set>
                                    <p:animEffect transition="in" filter="plus(in)">
                                      <p:cBhvr>
                                        <p:cTn id="1012" dur="5000"/>
                                        <p:tgtEl>
                                          <p:spTgt spid="289"/>
                                        </p:tgtEl>
                                      </p:cBhvr>
                                    </p:animEffect>
                                  </p:childTnLst>
                                </p:cTn>
                              </p:par>
                              <p:par>
                                <p:cTn id="1013" presetID="13" presetClass="entr" presetSubtype="16" fill="hold" nodeType="withEffect">
                                  <p:stCondLst>
                                    <p:cond delay="0"/>
                                  </p:stCondLst>
                                  <p:childTnLst>
                                    <p:set>
                                      <p:cBhvr>
                                        <p:cTn id="1014" dur="1" fill="hold">
                                          <p:stCondLst>
                                            <p:cond delay="0"/>
                                          </p:stCondLst>
                                        </p:cTn>
                                        <p:tgtEl>
                                          <p:spTgt spid="292"/>
                                        </p:tgtEl>
                                        <p:attrNameLst>
                                          <p:attrName>style.visibility</p:attrName>
                                        </p:attrNameLst>
                                      </p:cBhvr>
                                      <p:to>
                                        <p:strVal val="visible"/>
                                      </p:to>
                                    </p:set>
                                    <p:animEffect transition="in" filter="plus(in)">
                                      <p:cBhvr>
                                        <p:cTn id="1015" dur="5000"/>
                                        <p:tgtEl>
                                          <p:spTgt spid="292"/>
                                        </p:tgtEl>
                                      </p:cBhvr>
                                    </p:animEffect>
                                  </p:childTnLst>
                                </p:cTn>
                              </p:par>
                              <p:par>
                                <p:cTn id="1016" presetID="13" presetClass="entr" presetSubtype="16" fill="hold" nodeType="withEffect">
                                  <p:stCondLst>
                                    <p:cond delay="0"/>
                                  </p:stCondLst>
                                  <p:childTnLst>
                                    <p:set>
                                      <p:cBhvr>
                                        <p:cTn id="1017" dur="1" fill="hold">
                                          <p:stCondLst>
                                            <p:cond delay="0"/>
                                          </p:stCondLst>
                                        </p:cTn>
                                        <p:tgtEl>
                                          <p:spTgt spid="295"/>
                                        </p:tgtEl>
                                        <p:attrNameLst>
                                          <p:attrName>style.visibility</p:attrName>
                                        </p:attrNameLst>
                                      </p:cBhvr>
                                      <p:to>
                                        <p:strVal val="visible"/>
                                      </p:to>
                                    </p:set>
                                    <p:animEffect transition="in" filter="plus(in)">
                                      <p:cBhvr>
                                        <p:cTn id="1018" dur="5000"/>
                                        <p:tgtEl>
                                          <p:spTgt spid="295"/>
                                        </p:tgtEl>
                                      </p:cBhvr>
                                    </p:animEffect>
                                  </p:childTnLst>
                                </p:cTn>
                              </p:par>
                              <p:par>
                                <p:cTn id="1019" presetID="13" presetClass="entr" presetSubtype="16" fill="hold" nodeType="withEffect">
                                  <p:stCondLst>
                                    <p:cond delay="0"/>
                                  </p:stCondLst>
                                  <p:childTnLst>
                                    <p:set>
                                      <p:cBhvr>
                                        <p:cTn id="1020" dur="1" fill="hold">
                                          <p:stCondLst>
                                            <p:cond delay="0"/>
                                          </p:stCondLst>
                                        </p:cTn>
                                        <p:tgtEl>
                                          <p:spTgt spid="298"/>
                                        </p:tgtEl>
                                        <p:attrNameLst>
                                          <p:attrName>style.visibility</p:attrName>
                                        </p:attrNameLst>
                                      </p:cBhvr>
                                      <p:to>
                                        <p:strVal val="visible"/>
                                      </p:to>
                                    </p:set>
                                    <p:animEffect transition="in" filter="plus(in)">
                                      <p:cBhvr>
                                        <p:cTn id="1021" dur="5000"/>
                                        <p:tgtEl>
                                          <p:spTgt spid="298"/>
                                        </p:tgtEl>
                                      </p:cBhvr>
                                    </p:animEffect>
                                  </p:childTnLst>
                                </p:cTn>
                              </p:par>
                              <p:par>
                                <p:cTn id="1022" presetID="13" presetClass="entr" presetSubtype="16" fill="hold" nodeType="withEffect">
                                  <p:stCondLst>
                                    <p:cond delay="0"/>
                                  </p:stCondLst>
                                  <p:childTnLst>
                                    <p:set>
                                      <p:cBhvr>
                                        <p:cTn id="1023" dur="1" fill="hold">
                                          <p:stCondLst>
                                            <p:cond delay="0"/>
                                          </p:stCondLst>
                                        </p:cTn>
                                        <p:tgtEl>
                                          <p:spTgt spid="301"/>
                                        </p:tgtEl>
                                        <p:attrNameLst>
                                          <p:attrName>style.visibility</p:attrName>
                                        </p:attrNameLst>
                                      </p:cBhvr>
                                      <p:to>
                                        <p:strVal val="visible"/>
                                      </p:to>
                                    </p:set>
                                    <p:animEffect transition="in" filter="plus(in)">
                                      <p:cBhvr>
                                        <p:cTn id="1024" dur="5000"/>
                                        <p:tgtEl>
                                          <p:spTgt spid="301"/>
                                        </p:tgtEl>
                                      </p:cBhvr>
                                    </p:animEffect>
                                  </p:childTnLst>
                                </p:cTn>
                              </p:par>
                              <p:par>
                                <p:cTn id="1025" presetID="13" presetClass="entr" presetSubtype="16" fill="hold" nodeType="withEffect">
                                  <p:stCondLst>
                                    <p:cond delay="0"/>
                                  </p:stCondLst>
                                  <p:childTnLst>
                                    <p:set>
                                      <p:cBhvr>
                                        <p:cTn id="1026" dur="1" fill="hold">
                                          <p:stCondLst>
                                            <p:cond delay="0"/>
                                          </p:stCondLst>
                                        </p:cTn>
                                        <p:tgtEl>
                                          <p:spTgt spid="304"/>
                                        </p:tgtEl>
                                        <p:attrNameLst>
                                          <p:attrName>style.visibility</p:attrName>
                                        </p:attrNameLst>
                                      </p:cBhvr>
                                      <p:to>
                                        <p:strVal val="visible"/>
                                      </p:to>
                                    </p:set>
                                    <p:animEffect transition="in" filter="plus(in)">
                                      <p:cBhvr>
                                        <p:cTn id="1027" dur="5000"/>
                                        <p:tgtEl>
                                          <p:spTgt spid="304"/>
                                        </p:tgtEl>
                                      </p:cBhvr>
                                    </p:animEffect>
                                  </p:childTnLst>
                                </p:cTn>
                              </p:par>
                              <p:par>
                                <p:cTn id="1028" presetID="13" presetClass="entr" presetSubtype="16" fill="hold" nodeType="withEffect">
                                  <p:stCondLst>
                                    <p:cond delay="0"/>
                                  </p:stCondLst>
                                  <p:childTnLst>
                                    <p:set>
                                      <p:cBhvr>
                                        <p:cTn id="1029" dur="1" fill="hold">
                                          <p:stCondLst>
                                            <p:cond delay="0"/>
                                          </p:stCondLst>
                                        </p:cTn>
                                        <p:tgtEl>
                                          <p:spTgt spid="337"/>
                                        </p:tgtEl>
                                        <p:attrNameLst>
                                          <p:attrName>style.visibility</p:attrName>
                                        </p:attrNameLst>
                                      </p:cBhvr>
                                      <p:to>
                                        <p:strVal val="visible"/>
                                      </p:to>
                                    </p:set>
                                    <p:animEffect transition="in" filter="plus(in)">
                                      <p:cBhvr>
                                        <p:cTn id="1030" dur="5000"/>
                                        <p:tgtEl>
                                          <p:spTgt spid="337"/>
                                        </p:tgtEl>
                                      </p:cBhvr>
                                    </p:animEffect>
                                  </p:childTnLst>
                                </p:cTn>
                              </p:par>
                              <p:par>
                                <p:cTn id="1031" presetID="13" presetClass="entr" presetSubtype="16" fill="hold" nodeType="withEffect">
                                  <p:stCondLst>
                                    <p:cond delay="0"/>
                                  </p:stCondLst>
                                  <p:childTnLst>
                                    <p:set>
                                      <p:cBhvr>
                                        <p:cTn id="1032" dur="1" fill="hold">
                                          <p:stCondLst>
                                            <p:cond delay="0"/>
                                          </p:stCondLst>
                                        </p:cTn>
                                        <p:tgtEl>
                                          <p:spTgt spid="334"/>
                                        </p:tgtEl>
                                        <p:attrNameLst>
                                          <p:attrName>style.visibility</p:attrName>
                                        </p:attrNameLst>
                                      </p:cBhvr>
                                      <p:to>
                                        <p:strVal val="visible"/>
                                      </p:to>
                                    </p:set>
                                    <p:animEffect transition="in" filter="plus(in)">
                                      <p:cBhvr>
                                        <p:cTn id="1033" dur="5000"/>
                                        <p:tgtEl>
                                          <p:spTgt spid="334"/>
                                        </p:tgtEl>
                                      </p:cBhvr>
                                    </p:animEffect>
                                  </p:childTnLst>
                                </p:cTn>
                              </p:par>
                              <p:par>
                                <p:cTn id="1034" presetID="13" presetClass="entr" presetSubtype="16" fill="hold" nodeType="withEffect">
                                  <p:stCondLst>
                                    <p:cond delay="0"/>
                                  </p:stCondLst>
                                  <p:childTnLst>
                                    <p:set>
                                      <p:cBhvr>
                                        <p:cTn id="1035" dur="1" fill="hold">
                                          <p:stCondLst>
                                            <p:cond delay="0"/>
                                          </p:stCondLst>
                                        </p:cTn>
                                        <p:tgtEl>
                                          <p:spTgt spid="331"/>
                                        </p:tgtEl>
                                        <p:attrNameLst>
                                          <p:attrName>style.visibility</p:attrName>
                                        </p:attrNameLst>
                                      </p:cBhvr>
                                      <p:to>
                                        <p:strVal val="visible"/>
                                      </p:to>
                                    </p:set>
                                    <p:animEffect transition="in" filter="plus(in)">
                                      <p:cBhvr>
                                        <p:cTn id="1036" dur="5000"/>
                                        <p:tgtEl>
                                          <p:spTgt spid="331"/>
                                        </p:tgtEl>
                                      </p:cBhvr>
                                    </p:animEffect>
                                  </p:childTnLst>
                                </p:cTn>
                              </p:par>
                              <p:par>
                                <p:cTn id="1037" presetID="13" presetClass="entr" presetSubtype="16" fill="hold" nodeType="withEffect">
                                  <p:stCondLst>
                                    <p:cond delay="0"/>
                                  </p:stCondLst>
                                  <p:childTnLst>
                                    <p:set>
                                      <p:cBhvr>
                                        <p:cTn id="1038" dur="1" fill="hold">
                                          <p:stCondLst>
                                            <p:cond delay="0"/>
                                          </p:stCondLst>
                                        </p:cTn>
                                        <p:tgtEl>
                                          <p:spTgt spid="328"/>
                                        </p:tgtEl>
                                        <p:attrNameLst>
                                          <p:attrName>style.visibility</p:attrName>
                                        </p:attrNameLst>
                                      </p:cBhvr>
                                      <p:to>
                                        <p:strVal val="visible"/>
                                      </p:to>
                                    </p:set>
                                    <p:animEffect transition="in" filter="plus(in)">
                                      <p:cBhvr>
                                        <p:cTn id="1039" dur="5000"/>
                                        <p:tgtEl>
                                          <p:spTgt spid="328"/>
                                        </p:tgtEl>
                                      </p:cBhvr>
                                    </p:animEffect>
                                  </p:childTnLst>
                                </p:cTn>
                              </p:par>
                              <p:par>
                                <p:cTn id="1040" presetID="13" presetClass="entr" presetSubtype="16" fill="hold" nodeType="withEffect">
                                  <p:stCondLst>
                                    <p:cond delay="0"/>
                                  </p:stCondLst>
                                  <p:childTnLst>
                                    <p:set>
                                      <p:cBhvr>
                                        <p:cTn id="1041" dur="1" fill="hold">
                                          <p:stCondLst>
                                            <p:cond delay="0"/>
                                          </p:stCondLst>
                                        </p:cTn>
                                        <p:tgtEl>
                                          <p:spTgt spid="325"/>
                                        </p:tgtEl>
                                        <p:attrNameLst>
                                          <p:attrName>style.visibility</p:attrName>
                                        </p:attrNameLst>
                                      </p:cBhvr>
                                      <p:to>
                                        <p:strVal val="visible"/>
                                      </p:to>
                                    </p:set>
                                    <p:animEffect transition="in" filter="plus(in)">
                                      <p:cBhvr>
                                        <p:cTn id="1042" dur="5000"/>
                                        <p:tgtEl>
                                          <p:spTgt spid="325"/>
                                        </p:tgtEl>
                                      </p:cBhvr>
                                    </p:animEffect>
                                  </p:childTnLst>
                                </p:cTn>
                              </p:par>
                              <p:par>
                                <p:cTn id="1043" presetID="13" presetClass="entr" presetSubtype="16" fill="hold" nodeType="withEffect">
                                  <p:stCondLst>
                                    <p:cond delay="0"/>
                                  </p:stCondLst>
                                  <p:childTnLst>
                                    <p:set>
                                      <p:cBhvr>
                                        <p:cTn id="1044" dur="1" fill="hold">
                                          <p:stCondLst>
                                            <p:cond delay="0"/>
                                          </p:stCondLst>
                                        </p:cTn>
                                        <p:tgtEl>
                                          <p:spTgt spid="322"/>
                                        </p:tgtEl>
                                        <p:attrNameLst>
                                          <p:attrName>style.visibility</p:attrName>
                                        </p:attrNameLst>
                                      </p:cBhvr>
                                      <p:to>
                                        <p:strVal val="visible"/>
                                      </p:to>
                                    </p:set>
                                    <p:animEffect transition="in" filter="plus(in)">
                                      <p:cBhvr>
                                        <p:cTn id="1045" dur="5000"/>
                                        <p:tgtEl>
                                          <p:spTgt spid="322"/>
                                        </p:tgtEl>
                                      </p:cBhvr>
                                    </p:animEffect>
                                  </p:childTnLst>
                                </p:cTn>
                              </p:par>
                              <p:par>
                                <p:cTn id="1046" presetID="13" presetClass="entr" presetSubtype="16" fill="hold" nodeType="withEffect">
                                  <p:stCondLst>
                                    <p:cond delay="0"/>
                                  </p:stCondLst>
                                  <p:childTnLst>
                                    <p:set>
                                      <p:cBhvr>
                                        <p:cTn id="1047" dur="1" fill="hold">
                                          <p:stCondLst>
                                            <p:cond delay="0"/>
                                          </p:stCondLst>
                                        </p:cTn>
                                        <p:tgtEl>
                                          <p:spTgt spid="319"/>
                                        </p:tgtEl>
                                        <p:attrNameLst>
                                          <p:attrName>style.visibility</p:attrName>
                                        </p:attrNameLst>
                                      </p:cBhvr>
                                      <p:to>
                                        <p:strVal val="visible"/>
                                      </p:to>
                                    </p:set>
                                    <p:animEffect transition="in" filter="plus(in)">
                                      <p:cBhvr>
                                        <p:cTn id="1048" dur="5000"/>
                                        <p:tgtEl>
                                          <p:spTgt spid="319"/>
                                        </p:tgtEl>
                                      </p:cBhvr>
                                    </p:animEffect>
                                  </p:childTnLst>
                                </p:cTn>
                              </p:par>
                              <p:par>
                                <p:cTn id="1049" presetID="13" presetClass="entr" presetSubtype="16" fill="hold" nodeType="withEffect">
                                  <p:stCondLst>
                                    <p:cond delay="0"/>
                                  </p:stCondLst>
                                  <p:childTnLst>
                                    <p:set>
                                      <p:cBhvr>
                                        <p:cTn id="1050" dur="1" fill="hold">
                                          <p:stCondLst>
                                            <p:cond delay="0"/>
                                          </p:stCondLst>
                                        </p:cTn>
                                        <p:tgtEl>
                                          <p:spTgt spid="316"/>
                                        </p:tgtEl>
                                        <p:attrNameLst>
                                          <p:attrName>style.visibility</p:attrName>
                                        </p:attrNameLst>
                                      </p:cBhvr>
                                      <p:to>
                                        <p:strVal val="visible"/>
                                      </p:to>
                                    </p:set>
                                    <p:animEffect transition="in" filter="plus(in)">
                                      <p:cBhvr>
                                        <p:cTn id="1051" dur="5000"/>
                                        <p:tgtEl>
                                          <p:spTgt spid="316"/>
                                        </p:tgtEl>
                                      </p:cBhvr>
                                    </p:animEffect>
                                  </p:childTnLst>
                                </p:cTn>
                              </p:par>
                              <p:par>
                                <p:cTn id="1052" presetID="13" presetClass="entr" presetSubtype="16" fill="hold" nodeType="withEffect">
                                  <p:stCondLst>
                                    <p:cond delay="0"/>
                                  </p:stCondLst>
                                  <p:childTnLst>
                                    <p:set>
                                      <p:cBhvr>
                                        <p:cTn id="1053" dur="1" fill="hold">
                                          <p:stCondLst>
                                            <p:cond delay="0"/>
                                          </p:stCondLst>
                                        </p:cTn>
                                        <p:tgtEl>
                                          <p:spTgt spid="313"/>
                                        </p:tgtEl>
                                        <p:attrNameLst>
                                          <p:attrName>style.visibility</p:attrName>
                                        </p:attrNameLst>
                                      </p:cBhvr>
                                      <p:to>
                                        <p:strVal val="visible"/>
                                      </p:to>
                                    </p:set>
                                    <p:animEffect transition="in" filter="plus(in)">
                                      <p:cBhvr>
                                        <p:cTn id="1054" dur="5000"/>
                                        <p:tgtEl>
                                          <p:spTgt spid="313"/>
                                        </p:tgtEl>
                                      </p:cBhvr>
                                    </p:animEffect>
                                  </p:childTnLst>
                                </p:cTn>
                              </p:par>
                              <p:par>
                                <p:cTn id="1055" presetID="13" presetClass="entr" presetSubtype="16" fill="hold" nodeType="withEffect">
                                  <p:stCondLst>
                                    <p:cond delay="0"/>
                                  </p:stCondLst>
                                  <p:childTnLst>
                                    <p:set>
                                      <p:cBhvr>
                                        <p:cTn id="1056" dur="1" fill="hold">
                                          <p:stCondLst>
                                            <p:cond delay="0"/>
                                          </p:stCondLst>
                                        </p:cTn>
                                        <p:tgtEl>
                                          <p:spTgt spid="310"/>
                                        </p:tgtEl>
                                        <p:attrNameLst>
                                          <p:attrName>style.visibility</p:attrName>
                                        </p:attrNameLst>
                                      </p:cBhvr>
                                      <p:to>
                                        <p:strVal val="visible"/>
                                      </p:to>
                                    </p:set>
                                    <p:animEffect transition="in" filter="plus(in)">
                                      <p:cBhvr>
                                        <p:cTn id="1057" dur="5000"/>
                                        <p:tgtEl>
                                          <p:spTgt spid="310"/>
                                        </p:tgtEl>
                                      </p:cBhvr>
                                    </p:animEffect>
                                  </p:childTnLst>
                                </p:cTn>
                              </p:par>
                              <p:par>
                                <p:cTn id="1058" presetID="13" presetClass="entr" presetSubtype="16" fill="hold" nodeType="withEffect">
                                  <p:stCondLst>
                                    <p:cond delay="0"/>
                                  </p:stCondLst>
                                  <p:childTnLst>
                                    <p:set>
                                      <p:cBhvr>
                                        <p:cTn id="1059" dur="1" fill="hold">
                                          <p:stCondLst>
                                            <p:cond delay="0"/>
                                          </p:stCondLst>
                                        </p:cTn>
                                        <p:tgtEl>
                                          <p:spTgt spid="307"/>
                                        </p:tgtEl>
                                        <p:attrNameLst>
                                          <p:attrName>style.visibility</p:attrName>
                                        </p:attrNameLst>
                                      </p:cBhvr>
                                      <p:to>
                                        <p:strVal val="visible"/>
                                      </p:to>
                                    </p:set>
                                    <p:animEffect transition="in" filter="plus(in)">
                                      <p:cBhvr>
                                        <p:cTn id="1060" dur="5000"/>
                                        <p:tgtEl>
                                          <p:spTgt spid="307"/>
                                        </p:tgtEl>
                                      </p:cBhvr>
                                    </p:animEffect>
                                  </p:childTnLst>
                                </p:cTn>
                              </p:par>
                              <p:par>
                                <p:cTn id="1061" presetID="19" presetClass="entr" presetSubtype="5" fill="hold" nodeType="withEffect">
                                  <p:stCondLst>
                                    <p:cond delay="0"/>
                                  </p:stCondLst>
                                  <p:childTnLst>
                                    <p:set>
                                      <p:cBhvr>
                                        <p:cTn id="1062" dur="1" fill="hold">
                                          <p:stCondLst>
                                            <p:cond delay="0"/>
                                          </p:stCondLst>
                                        </p:cTn>
                                        <p:tgtEl>
                                          <p:spTgt spid="340"/>
                                        </p:tgtEl>
                                        <p:attrNameLst>
                                          <p:attrName>style.visibility</p:attrName>
                                        </p:attrNameLst>
                                      </p:cBhvr>
                                      <p:to>
                                        <p:strVal val="visible"/>
                                      </p:to>
                                    </p:set>
                                    <p:anim calcmode="lin" valueType="num">
                                      <p:cBhvr>
                                        <p:cTn id="1063" dur="4000" fill="hold"/>
                                        <p:tgtEl>
                                          <p:spTgt spid="340"/>
                                        </p:tgtEl>
                                        <p:attrNameLst>
                                          <p:attrName>ppt_w</p:attrName>
                                        </p:attrNameLst>
                                      </p:cBhvr>
                                      <p:tavLst>
                                        <p:tav tm="0">
                                          <p:val>
                                            <p:strVal val="#ppt_w"/>
                                          </p:val>
                                        </p:tav>
                                        <p:tav tm="100000">
                                          <p:val>
                                            <p:strVal val="#ppt_w"/>
                                          </p:val>
                                        </p:tav>
                                      </p:tavLst>
                                    </p:anim>
                                    <p:anim calcmode="lin" valueType="num">
                                      <p:cBhvr>
                                        <p:cTn id="1064" dur="4000" fill="hold"/>
                                        <p:tgtEl>
                                          <p:spTgt spid="340"/>
                                        </p:tgtEl>
                                        <p:attrNameLst>
                                          <p:attrName>ppt_h</p:attrName>
                                        </p:attrNameLst>
                                      </p:cBhvr>
                                      <p:tavLst>
                                        <p:tav tm="0" fmla="#ppt_h*sin(2.5*pi*$)">
                                          <p:val>
                                            <p:fltVal val="0"/>
                                          </p:val>
                                        </p:tav>
                                        <p:tav tm="100000">
                                          <p:val>
                                            <p:fltVal val="1"/>
                                          </p:val>
                                        </p:tav>
                                      </p:tavLst>
                                    </p:anim>
                                  </p:childTnLst>
                                </p:cTn>
                              </p:par>
                              <p:par>
                                <p:cTn id="1065" presetID="8" presetClass="emph" presetSubtype="0" repeatCount="indefinite" fill="hold" nodeType="withEffect">
                                  <p:stCondLst>
                                    <p:cond delay="0"/>
                                  </p:stCondLst>
                                  <p:childTnLst>
                                    <p:animRot by="21600000">
                                      <p:cBhvr>
                                        <p:cTn id="1066" dur="4000" fill="hold"/>
                                        <p:tgtEl>
                                          <p:spTgt spid="340"/>
                                        </p:tgtEl>
                                        <p:attrNameLst>
                                          <p:attrName>r</p:attrName>
                                        </p:attrNameLst>
                                      </p:cBhvr>
                                    </p:animRot>
                                  </p:childTnLst>
                                </p:cTn>
                              </p:par>
                              <p:par>
                                <p:cTn id="1067" presetID="2" presetClass="exit" presetSubtype="6" fill="hold" nodeType="withEffect">
                                  <p:stCondLst>
                                    <p:cond delay="0"/>
                                  </p:stCondLst>
                                  <p:childTnLst>
                                    <p:anim calcmode="lin" valueType="num">
                                      <p:cBhvr additive="base">
                                        <p:cTn id="1068" dur="4000"/>
                                        <p:tgtEl>
                                          <p:spTgt spid="340"/>
                                        </p:tgtEl>
                                        <p:attrNameLst>
                                          <p:attrName>ppt_x</p:attrName>
                                        </p:attrNameLst>
                                      </p:cBhvr>
                                      <p:tavLst>
                                        <p:tav tm="0">
                                          <p:val>
                                            <p:strVal val="ppt_x"/>
                                          </p:val>
                                        </p:tav>
                                        <p:tav tm="100000">
                                          <p:val>
                                            <p:strVal val="1+ppt_w/2"/>
                                          </p:val>
                                        </p:tav>
                                      </p:tavLst>
                                    </p:anim>
                                    <p:anim calcmode="lin" valueType="num">
                                      <p:cBhvr additive="base">
                                        <p:cTn id="1069" dur="4000"/>
                                        <p:tgtEl>
                                          <p:spTgt spid="340"/>
                                        </p:tgtEl>
                                        <p:attrNameLst>
                                          <p:attrName>ppt_y</p:attrName>
                                        </p:attrNameLst>
                                      </p:cBhvr>
                                      <p:tavLst>
                                        <p:tav tm="0">
                                          <p:val>
                                            <p:strVal val="ppt_y"/>
                                          </p:val>
                                        </p:tav>
                                        <p:tav tm="100000">
                                          <p:val>
                                            <p:strVal val="1+ppt_h/2"/>
                                          </p:val>
                                        </p:tav>
                                      </p:tavLst>
                                    </p:anim>
                                    <p:set>
                                      <p:cBhvr>
                                        <p:cTn id="1070" dur="1" fill="hold">
                                          <p:stCondLst>
                                            <p:cond delay="3999"/>
                                          </p:stCondLst>
                                        </p:cTn>
                                        <p:tgtEl>
                                          <p:spTgt spid="340"/>
                                        </p:tgtEl>
                                        <p:attrNameLst>
                                          <p:attrName>style.visibility</p:attrName>
                                        </p:attrNameLst>
                                      </p:cBhvr>
                                      <p:to>
                                        <p:strVal val="hidden"/>
                                      </p:to>
                                    </p:set>
                                  </p:childTnLst>
                                </p:cTn>
                              </p:par>
                              <p:par>
                                <p:cTn id="1071" presetID="19" presetClass="entr" presetSubtype="5" fill="hold" nodeType="withEffect">
                                  <p:stCondLst>
                                    <p:cond delay="0"/>
                                  </p:stCondLst>
                                  <p:childTnLst>
                                    <p:set>
                                      <p:cBhvr>
                                        <p:cTn id="1072" dur="1" fill="hold">
                                          <p:stCondLst>
                                            <p:cond delay="0"/>
                                          </p:stCondLst>
                                        </p:cTn>
                                        <p:tgtEl>
                                          <p:spTgt spid="343"/>
                                        </p:tgtEl>
                                        <p:attrNameLst>
                                          <p:attrName>style.visibility</p:attrName>
                                        </p:attrNameLst>
                                      </p:cBhvr>
                                      <p:to>
                                        <p:strVal val="visible"/>
                                      </p:to>
                                    </p:set>
                                    <p:anim calcmode="lin" valueType="num">
                                      <p:cBhvr>
                                        <p:cTn id="1073" dur="4000" fill="hold"/>
                                        <p:tgtEl>
                                          <p:spTgt spid="343"/>
                                        </p:tgtEl>
                                        <p:attrNameLst>
                                          <p:attrName>ppt_w</p:attrName>
                                        </p:attrNameLst>
                                      </p:cBhvr>
                                      <p:tavLst>
                                        <p:tav tm="0">
                                          <p:val>
                                            <p:strVal val="#ppt_w"/>
                                          </p:val>
                                        </p:tav>
                                        <p:tav tm="100000">
                                          <p:val>
                                            <p:strVal val="#ppt_w"/>
                                          </p:val>
                                        </p:tav>
                                      </p:tavLst>
                                    </p:anim>
                                    <p:anim calcmode="lin" valueType="num">
                                      <p:cBhvr>
                                        <p:cTn id="1074" dur="4000" fill="hold"/>
                                        <p:tgtEl>
                                          <p:spTgt spid="343"/>
                                        </p:tgtEl>
                                        <p:attrNameLst>
                                          <p:attrName>ppt_h</p:attrName>
                                        </p:attrNameLst>
                                      </p:cBhvr>
                                      <p:tavLst>
                                        <p:tav tm="0" fmla="#ppt_h*sin(2.5*pi*$)">
                                          <p:val>
                                            <p:fltVal val="0"/>
                                          </p:val>
                                        </p:tav>
                                        <p:tav tm="100000">
                                          <p:val>
                                            <p:fltVal val="1"/>
                                          </p:val>
                                        </p:tav>
                                      </p:tavLst>
                                    </p:anim>
                                  </p:childTnLst>
                                </p:cTn>
                              </p:par>
                              <p:par>
                                <p:cTn id="1075" presetID="8" presetClass="emph" presetSubtype="0" repeatCount="indefinite" fill="hold" nodeType="withEffect">
                                  <p:stCondLst>
                                    <p:cond delay="0"/>
                                  </p:stCondLst>
                                  <p:childTnLst>
                                    <p:animRot by="21600000">
                                      <p:cBhvr>
                                        <p:cTn id="1076" dur="4000" fill="hold"/>
                                        <p:tgtEl>
                                          <p:spTgt spid="343"/>
                                        </p:tgtEl>
                                        <p:attrNameLst>
                                          <p:attrName>r</p:attrName>
                                        </p:attrNameLst>
                                      </p:cBhvr>
                                    </p:animRot>
                                  </p:childTnLst>
                                </p:cTn>
                              </p:par>
                              <p:par>
                                <p:cTn id="1077" presetID="2" presetClass="exit" presetSubtype="6" fill="hold" nodeType="withEffect">
                                  <p:stCondLst>
                                    <p:cond delay="0"/>
                                  </p:stCondLst>
                                  <p:childTnLst>
                                    <p:anim calcmode="lin" valueType="num">
                                      <p:cBhvr additive="base">
                                        <p:cTn id="1078" dur="4000"/>
                                        <p:tgtEl>
                                          <p:spTgt spid="343"/>
                                        </p:tgtEl>
                                        <p:attrNameLst>
                                          <p:attrName>ppt_x</p:attrName>
                                        </p:attrNameLst>
                                      </p:cBhvr>
                                      <p:tavLst>
                                        <p:tav tm="0">
                                          <p:val>
                                            <p:strVal val="ppt_x"/>
                                          </p:val>
                                        </p:tav>
                                        <p:tav tm="100000">
                                          <p:val>
                                            <p:strVal val="1+ppt_w/2"/>
                                          </p:val>
                                        </p:tav>
                                      </p:tavLst>
                                    </p:anim>
                                    <p:anim calcmode="lin" valueType="num">
                                      <p:cBhvr additive="base">
                                        <p:cTn id="1079" dur="4000"/>
                                        <p:tgtEl>
                                          <p:spTgt spid="343"/>
                                        </p:tgtEl>
                                        <p:attrNameLst>
                                          <p:attrName>ppt_y</p:attrName>
                                        </p:attrNameLst>
                                      </p:cBhvr>
                                      <p:tavLst>
                                        <p:tav tm="0">
                                          <p:val>
                                            <p:strVal val="ppt_y"/>
                                          </p:val>
                                        </p:tav>
                                        <p:tav tm="100000">
                                          <p:val>
                                            <p:strVal val="1+ppt_h/2"/>
                                          </p:val>
                                        </p:tav>
                                      </p:tavLst>
                                    </p:anim>
                                    <p:set>
                                      <p:cBhvr>
                                        <p:cTn id="1080" dur="1" fill="hold">
                                          <p:stCondLst>
                                            <p:cond delay="3999"/>
                                          </p:stCondLst>
                                        </p:cTn>
                                        <p:tgtEl>
                                          <p:spTgt spid="343"/>
                                        </p:tgtEl>
                                        <p:attrNameLst>
                                          <p:attrName>style.visibility</p:attrName>
                                        </p:attrNameLst>
                                      </p:cBhvr>
                                      <p:to>
                                        <p:strVal val="hidden"/>
                                      </p:to>
                                    </p:set>
                                  </p:childTnLst>
                                </p:cTn>
                              </p:par>
                              <p:par>
                                <p:cTn id="1081" presetID="19" presetClass="entr" presetSubtype="5" fill="hold" nodeType="withEffect">
                                  <p:stCondLst>
                                    <p:cond delay="0"/>
                                  </p:stCondLst>
                                  <p:childTnLst>
                                    <p:set>
                                      <p:cBhvr>
                                        <p:cTn id="1082" dur="1" fill="hold">
                                          <p:stCondLst>
                                            <p:cond delay="0"/>
                                          </p:stCondLst>
                                        </p:cTn>
                                        <p:tgtEl>
                                          <p:spTgt spid="346"/>
                                        </p:tgtEl>
                                        <p:attrNameLst>
                                          <p:attrName>style.visibility</p:attrName>
                                        </p:attrNameLst>
                                      </p:cBhvr>
                                      <p:to>
                                        <p:strVal val="visible"/>
                                      </p:to>
                                    </p:set>
                                    <p:anim calcmode="lin" valueType="num">
                                      <p:cBhvr>
                                        <p:cTn id="1083" dur="4000" fill="hold"/>
                                        <p:tgtEl>
                                          <p:spTgt spid="346"/>
                                        </p:tgtEl>
                                        <p:attrNameLst>
                                          <p:attrName>ppt_w</p:attrName>
                                        </p:attrNameLst>
                                      </p:cBhvr>
                                      <p:tavLst>
                                        <p:tav tm="0">
                                          <p:val>
                                            <p:strVal val="#ppt_w"/>
                                          </p:val>
                                        </p:tav>
                                        <p:tav tm="100000">
                                          <p:val>
                                            <p:strVal val="#ppt_w"/>
                                          </p:val>
                                        </p:tav>
                                      </p:tavLst>
                                    </p:anim>
                                    <p:anim calcmode="lin" valueType="num">
                                      <p:cBhvr>
                                        <p:cTn id="1084" dur="4000" fill="hold"/>
                                        <p:tgtEl>
                                          <p:spTgt spid="346"/>
                                        </p:tgtEl>
                                        <p:attrNameLst>
                                          <p:attrName>ppt_h</p:attrName>
                                        </p:attrNameLst>
                                      </p:cBhvr>
                                      <p:tavLst>
                                        <p:tav tm="0" fmla="#ppt_h*sin(2.5*pi*$)">
                                          <p:val>
                                            <p:fltVal val="0"/>
                                          </p:val>
                                        </p:tav>
                                        <p:tav tm="100000">
                                          <p:val>
                                            <p:fltVal val="1"/>
                                          </p:val>
                                        </p:tav>
                                      </p:tavLst>
                                    </p:anim>
                                  </p:childTnLst>
                                </p:cTn>
                              </p:par>
                              <p:par>
                                <p:cTn id="1085" presetID="8" presetClass="emph" presetSubtype="0" repeatCount="indefinite" fill="hold" nodeType="withEffect">
                                  <p:stCondLst>
                                    <p:cond delay="0"/>
                                  </p:stCondLst>
                                  <p:childTnLst>
                                    <p:animRot by="21600000">
                                      <p:cBhvr>
                                        <p:cTn id="1086" dur="4000" fill="hold"/>
                                        <p:tgtEl>
                                          <p:spTgt spid="346"/>
                                        </p:tgtEl>
                                        <p:attrNameLst>
                                          <p:attrName>r</p:attrName>
                                        </p:attrNameLst>
                                      </p:cBhvr>
                                    </p:animRot>
                                  </p:childTnLst>
                                </p:cTn>
                              </p:par>
                              <p:par>
                                <p:cTn id="1087" presetID="2" presetClass="exit" presetSubtype="6" fill="hold" nodeType="withEffect">
                                  <p:stCondLst>
                                    <p:cond delay="0"/>
                                  </p:stCondLst>
                                  <p:childTnLst>
                                    <p:anim calcmode="lin" valueType="num">
                                      <p:cBhvr additive="base">
                                        <p:cTn id="1088" dur="4000"/>
                                        <p:tgtEl>
                                          <p:spTgt spid="346"/>
                                        </p:tgtEl>
                                        <p:attrNameLst>
                                          <p:attrName>ppt_x</p:attrName>
                                        </p:attrNameLst>
                                      </p:cBhvr>
                                      <p:tavLst>
                                        <p:tav tm="0">
                                          <p:val>
                                            <p:strVal val="ppt_x"/>
                                          </p:val>
                                        </p:tav>
                                        <p:tav tm="100000">
                                          <p:val>
                                            <p:strVal val="1+ppt_w/2"/>
                                          </p:val>
                                        </p:tav>
                                      </p:tavLst>
                                    </p:anim>
                                    <p:anim calcmode="lin" valueType="num">
                                      <p:cBhvr additive="base">
                                        <p:cTn id="1089" dur="4000"/>
                                        <p:tgtEl>
                                          <p:spTgt spid="346"/>
                                        </p:tgtEl>
                                        <p:attrNameLst>
                                          <p:attrName>ppt_y</p:attrName>
                                        </p:attrNameLst>
                                      </p:cBhvr>
                                      <p:tavLst>
                                        <p:tav tm="0">
                                          <p:val>
                                            <p:strVal val="ppt_y"/>
                                          </p:val>
                                        </p:tav>
                                        <p:tav tm="100000">
                                          <p:val>
                                            <p:strVal val="1+ppt_h/2"/>
                                          </p:val>
                                        </p:tav>
                                      </p:tavLst>
                                    </p:anim>
                                    <p:set>
                                      <p:cBhvr>
                                        <p:cTn id="1090" dur="1" fill="hold">
                                          <p:stCondLst>
                                            <p:cond delay="3999"/>
                                          </p:stCondLst>
                                        </p:cTn>
                                        <p:tgtEl>
                                          <p:spTgt spid="346"/>
                                        </p:tgtEl>
                                        <p:attrNameLst>
                                          <p:attrName>style.visibility</p:attrName>
                                        </p:attrNameLst>
                                      </p:cBhvr>
                                      <p:to>
                                        <p:strVal val="hidden"/>
                                      </p:to>
                                    </p:set>
                                  </p:childTnLst>
                                </p:cTn>
                              </p:par>
                              <p:par>
                                <p:cTn id="1091" presetID="19" presetClass="entr" presetSubtype="5" fill="hold" nodeType="withEffect">
                                  <p:stCondLst>
                                    <p:cond delay="0"/>
                                  </p:stCondLst>
                                  <p:childTnLst>
                                    <p:set>
                                      <p:cBhvr>
                                        <p:cTn id="1092" dur="1" fill="hold">
                                          <p:stCondLst>
                                            <p:cond delay="0"/>
                                          </p:stCondLst>
                                        </p:cTn>
                                        <p:tgtEl>
                                          <p:spTgt spid="349"/>
                                        </p:tgtEl>
                                        <p:attrNameLst>
                                          <p:attrName>style.visibility</p:attrName>
                                        </p:attrNameLst>
                                      </p:cBhvr>
                                      <p:to>
                                        <p:strVal val="visible"/>
                                      </p:to>
                                    </p:set>
                                    <p:anim calcmode="lin" valueType="num">
                                      <p:cBhvr>
                                        <p:cTn id="1093" dur="4000" fill="hold"/>
                                        <p:tgtEl>
                                          <p:spTgt spid="349"/>
                                        </p:tgtEl>
                                        <p:attrNameLst>
                                          <p:attrName>ppt_w</p:attrName>
                                        </p:attrNameLst>
                                      </p:cBhvr>
                                      <p:tavLst>
                                        <p:tav tm="0">
                                          <p:val>
                                            <p:strVal val="#ppt_w"/>
                                          </p:val>
                                        </p:tav>
                                        <p:tav tm="100000">
                                          <p:val>
                                            <p:strVal val="#ppt_w"/>
                                          </p:val>
                                        </p:tav>
                                      </p:tavLst>
                                    </p:anim>
                                    <p:anim calcmode="lin" valueType="num">
                                      <p:cBhvr>
                                        <p:cTn id="1094" dur="4000" fill="hold"/>
                                        <p:tgtEl>
                                          <p:spTgt spid="349"/>
                                        </p:tgtEl>
                                        <p:attrNameLst>
                                          <p:attrName>ppt_h</p:attrName>
                                        </p:attrNameLst>
                                      </p:cBhvr>
                                      <p:tavLst>
                                        <p:tav tm="0" fmla="#ppt_h*sin(2.5*pi*$)">
                                          <p:val>
                                            <p:fltVal val="0"/>
                                          </p:val>
                                        </p:tav>
                                        <p:tav tm="100000">
                                          <p:val>
                                            <p:fltVal val="1"/>
                                          </p:val>
                                        </p:tav>
                                      </p:tavLst>
                                    </p:anim>
                                  </p:childTnLst>
                                </p:cTn>
                              </p:par>
                              <p:par>
                                <p:cTn id="1095" presetID="8" presetClass="emph" presetSubtype="0" repeatCount="indefinite" fill="hold" nodeType="withEffect">
                                  <p:stCondLst>
                                    <p:cond delay="0"/>
                                  </p:stCondLst>
                                  <p:childTnLst>
                                    <p:animRot by="21600000">
                                      <p:cBhvr>
                                        <p:cTn id="1096" dur="4000" fill="hold"/>
                                        <p:tgtEl>
                                          <p:spTgt spid="349"/>
                                        </p:tgtEl>
                                        <p:attrNameLst>
                                          <p:attrName>r</p:attrName>
                                        </p:attrNameLst>
                                      </p:cBhvr>
                                    </p:animRot>
                                  </p:childTnLst>
                                </p:cTn>
                              </p:par>
                              <p:par>
                                <p:cTn id="1097" presetID="2" presetClass="exit" presetSubtype="6" fill="hold" nodeType="withEffect">
                                  <p:stCondLst>
                                    <p:cond delay="0"/>
                                  </p:stCondLst>
                                  <p:childTnLst>
                                    <p:anim calcmode="lin" valueType="num">
                                      <p:cBhvr additive="base">
                                        <p:cTn id="1098" dur="4000"/>
                                        <p:tgtEl>
                                          <p:spTgt spid="349"/>
                                        </p:tgtEl>
                                        <p:attrNameLst>
                                          <p:attrName>ppt_x</p:attrName>
                                        </p:attrNameLst>
                                      </p:cBhvr>
                                      <p:tavLst>
                                        <p:tav tm="0">
                                          <p:val>
                                            <p:strVal val="ppt_x"/>
                                          </p:val>
                                        </p:tav>
                                        <p:tav tm="100000">
                                          <p:val>
                                            <p:strVal val="1+ppt_w/2"/>
                                          </p:val>
                                        </p:tav>
                                      </p:tavLst>
                                    </p:anim>
                                    <p:anim calcmode="lin" valueType="num">
                                      <p:cBhvr additive="base">
                                        <p:cTn id="1099" dur="4000"/>
                                        <p:tgtEl>
                                          <p:spTgt spid="349"/>
                                        </p:tgtEl>
                                        <p:attrNameLst>
                                          <p:attrName>ppt_y</p:attrName>
                                        </p:attrNameLst>
                                      </p:cBhvr>
                                      <p:tavLst>
                                        <p:tav tm="0">
                                          <p:val>
                                            <p:strVal val="ppt_y"/>
                                          </p:val>
                                        </p:tav>
                                        <p:tav tm="100000">
                                          <p:val>
                                            <p:strVal val="1+ppt_h/2"/>
                                          </p:val>
                                        </p:tav>
                                      </p:tavLst>
                                    </p:anim>
                                    <p:set>
                                      <p:cBhvr>
                                        <p:cTn id="1100" dur="1" fill="hold">
                                          <p:stCondLst>
                                            <p:cond delay="3999"/>
                                          </p:stCondLst>
                                        </p:cTn>
                                        <p:tgtEl>
                                          <p:spTgt spid="349"/>
                                        </p:tgtEl>
                                        <p:attrNameLst>
                                          <p:attrName>style.visibility</p:attrName>
                                        </p:attrNameLst>
                                      </p:cBhvr>
                                      <p:to>
                                        <p:strVal val="hidden"/>
                                      </p:to>
                                    </p:set>
                                  </p:childTnLst>
                                </p:cTn>
                              </p:par>
                              <p:par>
                                <p:cTn id="1101" presetID="19" presetClass="entr" presetSubtype="5" fill="hold" nodeType="withEffect">
                                  <p:stCondLst>
                                    <p:cond delay="0"/>
                                  </p:stCondLst>
                                  <p:childTnLst>
                                    <p:set>
                                      <p:cBhvr>
                                        <p:cTn id="1102" dur="1" fill="hold">
                                          <p:stCondLst>
                                            <p:cond delay="0"/>
                                          </p:stCondLst>
                                        </p:cTn>
                                        <p:tgtEl>
                                          <p:spTgt spid="352"/>
                                        </p:tgtEl>
                                        <p:attrNameLst>
                                          <p:attrName>style.visibility</p:attrName>
                                        </p:attrNameLst>
                                      </p:cBhvr>
                                      <p:to>
                                        <p:strVal val="visible"/>
                                      </p:to>
                                    </p:set>
                                    <p:anim calcmode="lin" valueType="num">
                                      <p:cBhvr>
                                        <p:cTn id="1103" dur="4000" fill="hold"/>
                                        <p:tgtEl>
                                          <p:spTgt spid="352"/>
                                        </p:tgtEl>
                                        <p:attrNameLst>
                                          <p:attrName>ppt_w</p:attrName>
                                        </p:attrNameLst>
                                      </p:cBhvr>
                                      <p:tavLst>
                                        <p:tav tm="0">
                                          <p:val>
                                            <p:strVal val="#ppt_w"/>
                                          </p:val>
                                        </p:tav>
                                        <p:tav tm="100000">
                                          <p:val>
                                            <p:strVal val="#ppt_w"/>
                                          </p:val>
                                        </p:tav>
                                      </p:tavLst>
                                    </p:anim>
                                    <p:anim calcmode="lin" valueType="num">
                                      <p:cBhvr>
                                        <p:cTn id="1104" dur="4000" fill="hold"/>
                                        <p:tgtEl>
                                          <p:spTgt spid="352"/>
                                        </p:tgtEl>
                                        <p:attrNameLst>
                                          <p:attrName>ppt_h</p:attrName>
                                        </p:attrNameLst>
                                      </p:cBhvr>
                                      <p:tavLst>
                                        <p:tav tm="0" fmla="#ppt_h*sin(2.5*pi*$)">
                                          <p:val>
                                            <p:fltVal val="0"/>
                                          </p:val>
                                        </p:tav>
                                        <p:tav tm="100000">
                                          <p:val>
                                            <p:fltVal val="1"/>
                                          </p:val>
                                        </p:tav>
                                      </p:tavLst>
                                    </p:anim>
                                  </p:childTnLst>
                                </p:cTn>
                              </p:par>
                              <p:par>
                                <p:cTn id="1105" presetID="8" presetClass="emph" presetSubtype="0" repeatCount="indefinite" fill="hold" nodeType="withEffect">
                                  <p:stCondLst>
                                    <p:cond delay="0"/>
                                  </p:stCondLst>
                                  <p:childTnLst>
                                    <p:animRot by="21600000">
                                      <p:cBhvr>
                                        <p:cTn id="1106" dur="4000" fill="hold"/>
                                        <p:tgtEl>
                                          <p:spTgt spid="352"/>
                                        </p:tgtEl>
                                        <p:attrNameLst>
                                          <p:attrName>r</p:attrName>
                                        </p:attrNameLst>
                                      </p:cBhvr>
                                    </p:animRot>
                                  </p:childTnLst>
                                </p:cTn>
                              </p:par>
                              <p:par>
                                <p:cTn id="1107" presetID="2" presetClass="exit" presetSubtype="6" fill="hold" nodeType="withEffect">
                                  <p:stCondLst>
                                    <p:cond delay="0"/>
                                  </p:stCondLst>
                                  <p:childTnLst>
                                    <p:anim calcmode="lin" valueType="num">
                                      <p:cBhvr additive="base">
                                        <p:cTn id="1108" dur="4000"/>
                                        <p:tgtEl>
                                          <p:spTgt spid="352"/>
                                        </p:tgtEl>
                                        <p:attrNameLst>
                                          <p:attrName>ppt_x</p:attrName>
                                        </p:attrNameLst>
                                      </p:cBhvr>
                                      <p:tavLst>
                                        <p:tav tm="0">
                                          <p:val>
                                            <p:strVal val="ppt_x"/>
                                          </p:val>
                                        </p:tav>
                                        <p:tav tm="100000">
                                          <p:val>
                                            <p:strVal val="1+ppt_w/2"/>
                                          </p:val>
                                        </p:tav>
                                      </p:tavLst>
                                    </p:anim>
                                    <p:anim calcmode="lin" valueType="num">
                                      <p:cBhvr additive="base">
                                        <p:cTn id="1109" dur="4000"/>
                                        <p:tgtEl>
                                          <p:spTgt spid="352"/>
                                        </p:tgtEl>
                                        <p:attrNameLst>
                                          <p:attrName>ppt_y</p:attrName>
                                        </p:attrNameLst>
                                      </p:cBhvr>
                                      <p:tavLst>
                                        <p:tav tm="0">
                                          <p:val>
                                            <p:strVal val="ppt_y"/>
                                          </p:val>
                                        </p:tav>
                                        <p:tav tm="100000">
                                          <p:val>
                                            <p:strVal val="1+ppt_h/2"/>
                                          </p:val>
                                        </p:tav>
                                      </p:tavLst>
                                    </p:anim>
                                    <p:set>
                                      <p:cBhvr>
                                        <p:cTn id="1110" dur="1" fill="hold">
                                          <p:stCondLst>
                                            <p:cond delay="3999"/>
                                          </p:stCondLst>
                                        </p:cTn>
                                        <p:tgtEl>
                                          <p:spTgt spid="352"/>
                                        </p:tgtEl>
                                        <p:attrNameLst>
                                          <p:attrName>style.visibility</p:attrName>
                                        </p:attrNameLst>
                                      </p:cBhvr>
                                      <p:to>
                                        <p:strVal val="hidden"/>
                                      </p:to>
                                    </p:set>
                                  </p:childTnLst>
                                </p:cTn>
                              </p:par>
                              <p:par>
                                <p:cTn id="1111" presetID="19" presetClass="entr" presetSubtype="5" fill="hold" nodeType="withEffect">
                                  <p:stCondLst>
                                    <p:cond delay="0"/>
                                  </p:stCondLst>
                                  <p:childTnLst>
                                    <p:set>
                                      <p:cBhvr>
                                        <p:cTn id="1112" dur="1" fill="hold">
                                          <p:stCondLst>
                                            <p:cond delay="0"/>
                                          </p:stCondLst>
                                        </p:cTn>
                                        <p:tgtEl>
                                          <p:spTgt spid="355"/>
                                        </p:tgtEl>
                                        <p:attrNameLst>
                                          <p:attrName>style.visibility</p:attrName>
                                        </p:attrNameLst>
                                      </p:cBhvr>
                                      <p:to>
                                        <p:strVal val="visible"/>
                                      </p:to>
                                    </p:set>
                                    <p:anim calcmode="lin" valueType="num">
                                      <p:cBhvr>
                                        <p:cTn id="1113" dur="4000" fill="hold"/>
                                        <p:tgtEl>
                                          <p:spTgt spid="355"/>
                                        </p:tgtEl>
                                        <p:attrNameLst>
                                          <p:attrName>ppt_w</p:attrName>
                                        </p:attrNameLst>
                                      </p:cBhvr>
                                      <p:tavLst>
                                        <p:tav tm="0">
                                          <p:val>
                                            <p:strVal val="#ppt_w"/>
                                          </p:val>
                                        </p:tav>
                                        <p:tav tm="100000">
                                          <p:val>
                                            <p:strVal val="#ppt_w"/>
                                          </p:val>
                                        </p:tav>
                                      </p:tavLst>
                                    </p:anim>
                                    <p:anim calcmode="lin" valueType="num">
                                      <p:cBhvr>
                                        <p:cTn id="1114" dur="4000" fill="hold"/>
                                        <p:tgtEl>
                                          <p:spTgt spid="355"/>
                                        </p:tgtEl>
                                        <p:attrNameLst>
                                          <p:attrName>ppt_h</p:attrName>
                                        </p:attrNameLst>
                                      </p:cBhvr>
                                      <p:tavLst>
                                        <p:tav tm="0" fmla="#ppt_h*sin(2.5*pi*$)">
                                          <p:val>
                                            <p:fltVal val="0"/>
                                          </p:val>
                                        </p:tav>
                                        <p:tav tm="100000">
                                          <p:val>
                                            <p:fltVal val="1"/>
                                          </p:val>
                                        </p:tav>
                                      </p:tavLst>
                                    </p:anim>
                                  </p:childTnLst>
                                </p:cTn>
                              </p:par>
                              <p:par>
                                <p:cTn id="1115" presetID="8" presetClass="emph" presetSubtype="0" repeatCount="indefinite" fill="hold" nodeType="withEffect">
                                  <p:stCondLst>
                                    <p:cond delay="0"/>
                                  </p:stCondLst>
                                  <p:childTnLst>
                                    <p:animRot by="21600000">
                                      <p:cBhvr>
                                        <p:cTn id="1116" dur="4000" fill="hold"/>
                                        <p:tgtEl>
                                          <p:spTgt spid="355"/>
                                        </p:tgtEl>
                                        <p:attrNameLst>
                                          <p:attrName>r</p:attrName>
                                        </p:attrNameLst>
                                      </p:cBhvr>
                                    </p:animRot>
                                  </p:childTnLst>
                                </p:cTn>
                              </p:par>
                              <p:par>
                                <p:cTn id="1117" presetID="2" presetClass="exit" presetSubtype="6" fill="hold" nodeType="withEffect">
                                  <p:stCondLst>
                                    <p:cond delay="0"/>
                                  </p:stCondLst>
                                  <p:childTnLst>
                                    <p:anim calcmode="lin" valueType="num">
                                      <p:cBhvr additive="base">
                                        <p:cTn id="1118" dur="4000"/>
                                        <p:tgtEl>
                                          <p:spTgt spid="355"/>
                                        </p:tgtEl>
                                        <p:attrNameLst>
                                          <p:attrName>ppt_x</p:attrName>
                                        </p:attrNameLst>
                                      </p:cBhvr>
                                      <p:tavLst>
                                        <p:tav tm="0">
                                          <p:val>
                                            <p:strVal val="ppt_x"/>
                                          </p:val>
                                        </p:tav>
                                        <p:tav tm="100000">
                                          <p:val>
                                            <p:strVal val="1+ppt_w/2"/>
                                          </p:val>
                                        </p:tav>
                                      </p:tavLst>
                                    </p:anim>
                                    <p:anim calcmode="lin" valueType="num">
                                      <p:cBhvr additive="base">
                                        <p:cTn id="1119" dur="4000"/>
                                        <p:tgtEl>
                                          <p:spTgt spid="355"/>
                                        </p:tgtEl>
                                        <p:attrNameLst>
                                          <p:attrName>ppt_y</p:attrName>
                                        </p:attrNameLst>
                                      </p:cBhvr>
                                      <p:tavLst>
                                        <p:tav tm="0">
                                          <p:val>
                                            <p:strVal val="ppt_y"/>
                                          </p:val>
                                        </p:tav>
                                        <p:tav tm="100000">
                                          <p:val>
                                            <p:strVal val="1+ppt_h/2"/>
                                          </p:val>
                                        </p:tav>
                                      </p:tavLst>
                                    </p:anim>
                                    <p:set>
                                      <p:cBhvr>
                                        <p:cTn id="1120" dur="1" fill="hold">
                                          <p:stCondLst>
                                            <p:cond delay="3999"/>
                                          </p:stCondLst>
                                        </p:cTn>
                                        <p:tgtEl>
                                          <p:spTgt spid="355"/>
                                        </p:tgtEl>
                                        <p:attrNameLst>
                                          <p:attrName>style.visibility</p:attrName>
                                        </p:attrNameLst>
                                      </p:cBhvr>
                                      <p:to>
                                        <p:strVal val="hidden"/>
                                      </p:to>
                                    </p:set>
                                  </p:childTnLst>
                                </p:cTn>
                              </p:par>
                              <p:par>
                                <p:cTn id="1121" presetID="19" presetClass="entr" presetSubtype="5" fill="hold" nodeType="withEffect">
                                  <p:stCondLst>
                                    <p:cond delay="0"/>
                                  </p:stCondLst>
                                  <p:childTnLst>
                                    <p:set>
                                      <p:cBhvr>
                                        <p:cTn id="1122" dur="1" fill="hold">
                                          <p:stCondLst>
                                            <p:cond delay="0"/>
                                          </p:stCondLst>
                                        </p:cTn>
                                        <p:tgtEl>
                                          <p:spTgt spid="358"/>
                                        </p:tgtEl>
                                        <p:attrNameLst>
                                          <p:attrName>style.visibility</p:attrName>
                                        </p:attrNameLst>
                                      </p:cBhvr>
                                      <p:to>
                                        <p:strVal val="visible"/>
                                      </p:to>
                                    </p:set>
                                    <p:anim calcmode="lin" valueType="num">
                                      <p:cBhvr>
                                        <p:cTn id="1123" dur="4000" fill="hold"/>
                                        <p:tgtEl>
                                          <p:spTgt spid="358"/>
                                        </p:tgtEl>
                                        <p:attrNameLst>
                                          <p:attrName>ppt_w</p:attrName>
                                        </p:attrNameLst>
                                      </p:cBhvr>
                                      <p:tavLst>
                                        <p:tav tm="0">
                                          <p:val>
                                            <p:strVal val="#ppt_w"/>
                                          </p:val>
                                        </p:tav>
                                        <p:tav tm="100000">
                                          <p:val>
                                            <p:strVal val="#ppt_w"/>
                                          </p:val>
                                        </p:tav>
                                      </p:tavLst>
                                    </p:anim>
                                    <p:anim calcmode="lin" valueType="num">
                                      <p:cBhvr>
                                        <p:cTn id="1124" dur="4000" fill="hold"/>
                                        <p:tgtEl>
                                          <p:spTgt spid="358"/>
                                        </p:tgtEl>
                                        <p:attrNameLst>
                                          <p:attrName>ppt_h</p:attrName>
                                        </p:attrNameLst>
                                      </p:cBhvr>
                                      <p:tavLst>
                                        <p:tav tm="0" fmla="#ppt_h*sin(2.5*pi*$)">
                                          <p:val>
                                            <p:fltVal val="0"/>
                                          </p:val>
                                        </p:tav>
                                        <p:tav tm="100000">
                                          <p:val>
                                            <p:fltVal val="1"/>
                                          </p:val>
                                        </p:tav>
                                      </p:tavLst>
                                    </p:anim>
                                  </p:childTnLst>
                                </p:cTn>
                              </p:par>
                              <p:par>
                                <p:cTn id="1125" presetID="8" presetClass="emph" presetSubtype="0" repeatCount="indefinite" fill="hold" nodeType="withEffect">
                                  <p:stCondLst>
                                    <p:cond delay="0"/>
                                  </p:stCondLst>
                                  <p:childTnLst>
                                    <p:animRot by="21600000">
                                      <p:cBhvr>
                                        <p:cTn id="1126" dur="4000" fill="hold"/>
                                        <p:tgtEl>
                                          <p:spTgt spid="358"/>
                                        </p:tgtEl>
                                        <p:attrNameLst>
                                          <p:attrName>r</p:attrName>
                                        </p:attrNameLst>
                                      </p:cBhvr>
                                    </p:animRot>
                                  </p:childTnLst>
                                </p:cTn>
                              </p:par>
                              <p:par>
                                <p:cTn id="1127" presetID="2" presetClass="exit" presetSubtype="6" fill="hold" nodeType="withEffect">
                                  <p:stCondLst>
                                    <p:cond delay="0"/>
                                  </p:stCondLst>
                                  <p:childTnLst>
                                    <p:anim calcmode="lin" valueType="num">
                                      <p:cBhvr additive="base">
                                        <p:cTn id="1128" dur="4000"/>
                                        <p:tgtEl>
                                          <p:spTgt spid="358"/>
                                        </p:tgtEl>
                                        <p:attrNameLst>
                                          <p:attrName>ppt_x</p:attrName>
                                        </p:attrNameLst>
                                      </p:cBhvr>
                                      <p:tavLst>
                                        <p:tav tm="0">
                                          <p:val>
                                            <p:strVal val="ppt_x"/>
                                          </p:val>
                                        </p:tav>
                                        <p:tav tm="100000">
                                          <p:val>
                                            <p:strVal val="1+ppt_w/2"/>
                                          </p:val>
                                        </p:tav>
                                      </p:tavLst>
                                    </p:anim>
                                    <p:anim calcmode="lin" valueType="num">
                                      <p:cBhvr additive="base">
                                        <p:cTn id="1129" dur="4000"/>
                                        <p:tgtEl>
                                          <p:spTgt spid="358"/>
                                        </p:tgtEl>
                                        <p:attrNameLst>
                                          <p:attrName>ppt_y</p:attrName>
                                        </p:attrNameLst>
                                      </p:cBhvr>
                                      <p:tavLst>
                                        <p:tav tm="0">
                                          <p:val>
                                            <p:strVal val="ppt_y"/>
                                          </p:val>
                                        </p:tav>
                                        <p:tav tm="100000">
                                          <p:val>
                                            <p:strVal val="1+ppt_h/2"/>
                                          </p:val>
                                        </p:tav>
                                      </p:tavLst>
                                    </p:anim>
                                    <p:set>
                                      <p:cBhvr>
                                        <p:cTn id="1130" dur="1" fill="hold">
                                          <p:stCondLst>
                                            <p:cond delay="3999"/>
                                          </p:stCondLst>
                                        </p:cTn>
                                        <p:tgtEl>
                                          <p:spTgt spid="358"/>
                                        </p:tgtEl>
                                        <p:attrNameLst>
                                          <p:attrName>style.visibility</p:attrName>
                                        </p:attrNameLst>
                                      </p:cBhvr>
                                      <p:to>
                                        <p:strVal val="hidden"/>
                                      </p:to>
                                    </p:set>
                                  </p:childTnLst>
                                </p:cTn>
                              </p:par>
                              <p:par>
                                <p:cTn id="1131" presetID="19" presetClass="entr" presetSubtype="5" fill="hold" nodeType="withEffect">
                                  <p:stCondLst>
                                    <p:cond delay="0"/>
                                  </p:stCondLst>
                                  <p:childTnLst>
                                    <p:set>
                                      <p:cBhvr>
                                        <p:cTn id="1132" dur="1" fill="hold">
                                          <p:stCondLst>
                                            <p:cond delay="0"/>
                                          </p:stCondLst>
                                        </p:cTn>
                                        <p:tgtEl>
                                          <p:spTgt spid="361"/>
                                        </p:tgtEl>
                                        <p:attrNameLst>
                                          <p:attrName>style.visibility</p:attrName>
                                        </p:attrNameLst>
                                      </p:cBhvr>
                                      <p:to>
                                        <p:strVal val="visible"/>
                                      </p:to>
                                    </p:set>
                                    <p:anim calcmode="lin" valueType="num">
                                      <p:cBhvr>
                                        <p:cTn id="1133" dur="4000" fill="hold"/>
                                        <p:tgtEl>
                                          <p:spTgt spid="361"/>
                                        </p:tgtEl>
                                        <p:attrNameLst>
                                          <p:attrName>ppt_w</p:attrName>
                                        </p:attrNameLst>
                                      </p:cBhvr>
                                      <p:tavLst>
                                        <p:tav tm="0">
                                          <p:val>
                                            <p:strVal val="#ppt_w"/>
                                          </p:val>
                                        </p:tav>
                                        <p:tav tm="100000">
                                          <p:val>
                                            <p:strVal val="#ppt_w"/>
                                          </p:val>
                                        </p:tav>
                                      </p:tavLst>
                                    </p:anim>
                                    <p:anim calcmode="lin" valueType="num">
                                      <p:cBhvr>
                                        <p:cTn id="1134" dur="4000" fill="hold"/>
                                        <p:tgtEl>
                                          <p:spTgt spid="361"/>
                                        </p:tgtEl>
                                        <p:attrNameLst>
                                          <p:attrName>ppt_h</p:attrName>
                                        </p:attrNameLst>
                                      </p:cBhvr>
                                      <p:tavLst>
                                        <p:tav tm="0" fmla="#ppt_h*sin(2.5*pi*$)">
                                          <p:val>
                                            <p:fltVal val="0"/>
                                          </p:val>
                                        </p:tav>
                                        <p:tav tm="100000">
                                          <p:val>
                                            <p:fltVal val="1"/>
                                          </p:val>
                                        </p:tav>
                                      </p:tavLst>
                                    </p:anim>
                                  </p:childTnLst>
                                </p:cTn>
                              </p:par>
                              <p:par>
                                <p:cTn id="1135" presetID="8" presetClass="emph" presetSubtype="0" repeatCount="indefinite" fill="hold" nodeType="withEffect">
                                  <p:stCondLst>
                                    <p:cond delay="0"/>
                                  </p:stCondLst>
                                  <p:childTnLst>
                                    <p:animRot by="21600000">
                                      <p:cBhvr>
                                        <p:cTn id="1136" dur="4000" fill="hold"/>
                                        <p:tgtEl>
                                          <p:spTgt spid="361"/>
                                        </p:tgtEl>
                                        <p:attrNameLst>
                                          <p:attrName>r</p:attrName>
                                        </p:attrNameLst>
                                      </p:cBhvr>
                                    </p:animRot>
                                  </p:childTnLst>
                                </p:cTn>
                              </p:par>
                              <p:par>
                                <p:cTn id="1137" presetID="2" presetClass="exit" presetSubtype="6" fill="hold" nodeType="withEffect">
                                  <p:stCondLst>
                                    <p:cond delay="0"/>
                                  </p:stCondLst>
                                  <p:childTnLst>
                                    <p:anim calcmode="lin" valueType="num">
                                      <p:cBhvr additive="base">
                                        <p:cTn id="1138" dur="4000"/>
                                        <p:tgtEl>
                                          <p:spTgt spid="361"/>
                                        </p:tgtEl>
                                        <p:attrNameLst>
                                          <p:attrName>ppt_x</p:attrName>
                                        </p:attrNameLst>
                                      </p:cBhvr>
                                      <p:tavLst>
                                        <p:tav tm="0">
                                          <p:val>
                                            <p:strVal val="ppt_x"/>
                                          </p:val>
                                        </p:tav>
                                        <p:tav tm="100000">
                                          <p:val>
                                            <p:strVal val="1+ppt_w/2"/>
                                          </p:val>
                                        </p:tav>
                                      </p:tavLst>
                                    </p:anim>
                                    <p:anim calcmode="lin" valueType="num">
                                      <p:cBhvr additive="base">
                                        <p:cTn id="1139" dur="4000"/>
                                        <p:tgtEl>
                                          <p:spTgt spid="361"/>
                                        </p:tgtEl>
                                        <p:attrNameLst>
                                          <p:attrName>ppt_y</p:attrName>
                                        </p:attrNameLst>
                                      </p:cBhvr>
                                      <p:tavLst>
                                        <p:tav tm="0">
                                          <p:val>
                                            <p:strVal val="ppt_y"/>
                                          </p:val>
                                        </p:tav>
                                        <p:tav tm="100000">
                                          <p:val>
                                            <p:strVal val="1+ppt_h/2"/>
                                          </p:val>
                                        </p:tav>
                                      </p:tavLst>
                                    </p:anim>
                                    <p:set>
                                      <p:cBhvr>
                                        <p:cTn id="1140" dur="1" fill="hold">
                                          <p:stCondLst>
                                            <p:cond delay="3999"/>
                                          </p:stCondLst>
                                        </p:cTn>
                                        <p:tgtEl>
                                          <p:spTgt spid="361"/>
                                        </p:tgtEl>
                                        <p:attrNameLst>
                                          <p:attrName>style.visibility</p:attrName>
                                        </p:attrNameLst>
                                      </p:cBhvr>
                                      <p:to>
                                        <p:strVal val="hidden"/>
                                      </p:to>
                                    </p:set>
                                  </p:childTnLst>
                                </p:cTn>
                              </p:par>
                              <p:par>
                                <p:cTn id="1141" presetID="19" presetClass="entr" presetSubtype="5" fill="hold" nodeType="withEffect">
                                  <p:stCondLst>
                                    <p:cond delay="0"/>
                                  </p:stCondLst>
                                  <p:childTnLst>
                                    <p:set>
                                      <p:cBhvr>
                                        <p:cTn id="1142" dur="1" fill="hold">
                                          <p:stCondLst>
                                            <p:cond delay="0"/>
                                          </p:stCondLst>
                                        </p:cTn>
                                        <p:tgtEl>
                                          <p:spTgt spid="364"/>
                                        </p:tgtEl>
                                        <p:attrNameLst>
                                          <p:attrName>style.visibility</p:attrName>
                                        </p:attrNameLst>
                                      </p:cBhvr>
                                      <p:to>
                                        <p:strVal val="visible"/>
                                      </p:to>
                                    </p:set>
                                    <p:anim calcmode="lin" valueType="num">
                                      <p:cBhvr>
                                        <p:cTn id="1143" dur="4000" fill="hold"/>
                                        <p:tgtEl>
                                          <p:spTgt spid="364"/>
                                        </p:tgtEl>
                                        <p:attrNameLst>
                                          <p:attrName>ppt_w</p:attrName>
                                        </p:attrNameLst>
                                      </p:cBhvr>
                                      <p:tavLst>
                                        <p:tav tm="0">
                                          <p:val>
                                            <p:strVal val="#ppt_w"/>
                                          </p:val>
                                        </p:tav>
                                        <p:tav tm="100000">
                                          <p:val>
                                            <p:strVal val="#ppt_w"/>
                                          </p:val>
                                        </p:tav>
                                      </p:tavLst>
                                    </p:anim>
                                    <p:anim calcmode="lin" valueType="num">
                                      <p:cBhvr>
                                        <p:cTn id="1144" dur="4000" fill="hold"/>
                                        <p:tgtEl>
                                          <p:spTgt spid="364"/>
                                        </p:tgtEl>
                                        <p:attrNameLst>
                                          <p:attrName>ppt_h</p:attrName>
                                        </p:attrNameLst>
                                      </p:cBhvr>
                                      <p:tavLst>
                                        <p:tav tm="0" fmla="#ppt_h*sin(2.5*pi*$)">
                                          <p:val>
                                            <p:fltVal val="0"/>
                                          </p:val>
                                        </p:tav>
                                        <p:tav tm="100000">
                                          <p:val>
                                            <p:fltVal val="1"/>
                                          </p:val>
                                        </p:tav>
                                      </p:tavLst>
                                    </p:anim>
                                  </p:childTnLst>
                                </p:cTn>
                              </p:par>
                              <p:par>
                                <p:cTn id="1145" presetID="8" presetClass="emph" presetSubtype="0" repeatCount="indefinite" fill="hold" nodeType="withEffect">
                                  <p:stCondLst>
                                    <p:cond delay="0"/>
                                  </p:stCondLst>
                                  <p:childTnLst>
                                    <p:animRot by="21600000">
                                      <p:cBhvr>
                                        <p:cTn id="1146" dur="4000" fill="hold"/>
                                        <p:tgtEl>
                                          <p:spTgt spid="364"/>
                                        </p:tgtEl>
                                        <p:attrNameLst>
                                          <p:attrName>r</p:attrName>
                                        </p:attrNameLst>
                                      </p:cBhvr>
                                    </p:animRot>
                                  </p:childTnLst>
                                </p:cTn>
                              </p:par>
                              <p:par>
                                <p:cTn id="1147" presetID="2" presetClass="exit" presetSubtype="6" fill="hold" nodeType="withEffect">
                                  <p:stCondLst>
                                    <p:cond delay="0"/>
                                  </p:stCondLst>
                                  <p:childTnLst>
                                    <p:anim calcmode="lin" valueType="num">
                                      <p:cBhvr additive="base">
                                        <p:cTn id="1148" dur="4000"/>
                                        <p:tgtEl>
                                          <p:spTgt spid="364"/>
                                        </p:tgtEl>
                                        <p:attrNameLst>
                                          <p:attrName>ppt_x</p:attrName>
                                        </p:attrNameLst>
                                      </p:cBhvr>
                                      <p:tavLst>
                                        <p:tav tm="0">
                                          <p:val>
                                            <p:strVal val="ppt_x"/>
                                          </p:val>
                                        </p:tav>
                                        <p:tav tm="100000">
                                          <p:val>
                                            <p:strVal val="1+ppt_w/2"/>
                                          </p:val>
                                        </p:tav>
                                      </p:tavLst>
                                    </p:anim>
                                    <p:anim calcmode="lin" valueType="num">
                                      <p:cBhvr additive="base">
                                        <p:cTn id="1149" dur="4000"/>
                                        <p:tgtEl>
                                          <p:spTgt spid="364"/>
                                        </p:tgtEl>
                                        <p:attrNameLst>
                                          <p:attrName>ppt_y</p:attrName>
                                        </p:attrNameLst>
                                      </p:cBhvr>
                                      <p:tavLst>
                                        <p:tav tm="0">
                                          <p:val>
                                            <p:strVal val="ppt_y"/>
                                          </p:val>
                                        </p:tav>
                                        <p:tav tm="100000">
                                          <p:val>
                                            <p:strVal val="1+ppt_h/2"/>
                                          </p:val>
                                        </p:tav>
                                      </p:tavLst>
                                    </p:anim>
                                    <p:set>
                                      <p:cBhvr>
                                        <p:cTn id="1150" dur="1" fill="hold">
                                          <p:stCondLst>
                                            <p:cond delay="3999"/>
                                          </p:stCondLst>
                                        </p:cTn>
                                        <p:tgtEl>
                                          <p:spTgt spid="364"/>
                                        </p:tgtEl>
                                        <p:attrNameLst>
                                          <p:attrName>style.visibility</p:attrName>
                                        </p:attrNameLst>
                                      </p:cBhvr>
                                      <p:to>
                                        <p:strVal val="hidden"/>
                                      </p:to>
                                    </p:set>
                                  </p:childTnLst>
                                </p:cTn>
                              </p:par>
                              <p:par>
                                <p:cTn id="1151" presetID="19" presetClass="entr" presetSubtype="5" fill="hold" nodeType="withEffect">
                                  <p:stCondLst>
                                    <p:cond delay="0"/>
                                  </p:stCondLst>
                                  <p:childTnLst>
                                    <p:set>
                                      <p:cBhvr>
                                        <p:cTn id="1152" dur="1" fill="hold">
                                          <p:stCondLst>
                                            <p:cond delay="0"/>
                                          </p:stCondLst>
                                        </p:cTn>
                                        <p:tgtEl>
                                          <p:spTgt spid="367"/>
                                        </p:tgtEl>
                                        <p:attrNameLst>
                                          <p:attrName>style.visibility</p:attrName>
                                        </p:attrNameLst>
                                      </p:cBhvr>
                                      <p:to>
                                        <p:strVal val="visible"/>
                                      </p:to>
                                    </p:set>
                                    <p:anim calcmode="lin" valueType="num">
                                      <p:cBhvr>
                                        <p:cTn id="1153" dur="4000" fill="hold"/>
                                        <p:tgtEl>
                                          <p:spTgt spid="367"/>
                                        </p:tgtEl>
                                        <p:attrNameLst>
                                          <p:attrName>ppt_w</p:attrName>
                                        </p:attrNameLst>
                                      </p:cBhvr>
                                      <p:tavLst>
                                        <p:tav tm="0">
                                          <p:val>
                                            <p:strVal val="#ppt_w"/>
                                          </p:val>
                                        </p:tav>
                                        <p:tav tm="100000">
                                          <p:val>
                                            <p:strVal val="#ppt_w"/>
                                          </p:val>
                                        </p:tav>
                                      </p:tavLst>
                                    </p:anim>
                                    <p:anim calcmode="lin" valueType="num">
                                      <p:cBhvr>
                                        <p:cTn id="1154" dur="4000" fill="hold"/>
                                        <p:tgtEl>
                                          <p:spTgt spid="367"/>
                                        </p:tgtEl>
                                        <p:attrNameLst>
                                          <p:attrName>ppt_h</p:attrName>
                                        </p:attrNameLst>
                                      </p:cBhvr>
                                      <p:tavLst>
                                        <p:tav tm="0" fmla="#ppt_h*sin(2.5*pi*$)">
                                          <p:val>
                                            <p:fltVal val="0"/>
                                          </p:val>
                                        </p:tav>
                                        <p:tav tm="100000">
                                          <p:val>
                                            <p:fltVal val="1"/>
                                          </p:val>
                                        </p:tav>
                                      </p:tavLst>
                                    </p:anim>
                                  </p:childTnLst>
                                </p:cTn>
                              </p:par>
                              <p:par>
                                <p:cTn id="1155" presetID="8" presetClass="emph" presetSubtype="0" repeatCount="indefinite" fill="hold" nodeType="withEffect">
                                  <p:stCondLst>
                                    <p:cond delay="0"/>
                                  </p:stCondLst>
                                  <p:childTnLst>
                                    <p:animRot by="21600000">
                                      <p:cBhvr>
                                        <p:cTn id="1156" dur="4000" fill="hold"/>
                                        <p:tgtEl>
                                          <p:spTgt spid="367"/>
                                        </p:tgtEl>
                                        <p:attrNameLst>
                                          <p:attrName>r</p:attrName>
                                        </p:attrNameLst>
                                      </p:cBhvr>
                                    </p:animRot>
                                  </p:childTnLst>
                                </p:cTn>
                              </p:par>
                              <p:par>
                                <p:cTn id="1157" presetID="2" presetClass="exit" presetSubtype="6" fill="hold" nodeType="withEffect">
                                  <p:stCondLst>
                                    <p:cond delay="0"/>
                                  </p:stCondLst>
                                  <p:childTnLst>
                                    <p:anim calcmode="lin" valueType="num">
                                      <p:cBhvr additive="base">
                                        <p:cTn id="1158" dur="4000"/>
                                        <p:tgtEl>
                                          <p:spTgt spid="367"/>
                                        </p:tgtEl>
                                        <p:attrNameLst>
                                          <p:attrName>ppt_x</p:attrName>
                                        </p:attrNameLst>
                                      </p:cBhvr>
                                      <p:tavLst>
                                        <p:tav tm="0">
                                          <p:val>
                                            <p:strVal val="ppt_x"/>
                                          </p:val>
                                        </p:tav>
                                        <p:tav tm="100000">
                                          <p:val>
                                            <p:strVal val="1+ppt_w/2"/>
                                          </p:val>
                                        </p:tav>
                                      </p:tavLst>
                                    </p:anim>
                                    <p:anim calcmode="lin" valueType="num">
                                      <p:cBhvr additive="base">
                                        <p:cTn id="1159" dur="4000"/>
                                        <p:tgtEl>
                                          <p:spTgt spid="367"/>
                                        </p:tgtEl>
                                        <p:attrNameLst>
                                          <p:attrName>ppt_y</p:attrName>
                                        </p:attrNameLst>
                                      </p:cBhvr>
                                      <p:tavLst>
                                        <p:tav tm="0">
                                          <p:val>
                                            <p:strVal val="ppt_y"/>
                                          </p:val>
                                        </p:tav>
                                        <p:tav tm="100000">
                                          <p:val>
                                            <p:strVal val="1+ppt_h/2"/>
                                          </p:val>
                                        </p:tav>
                                      </p:tavLst>
                                    </p:anim>
                                    <p:set>
                                      <p:cBhvr>
                                        <p:cTn id="1160" dur="1" fill="hold">
                                          <p:stCondLst>
                                            <p:cond delay="3999"/>
                                          </p:stCondLst>
                                        </p:cTn>
                                        <p:tgtEl>
                                          <p:spTgt spid="367"/>
                                        </p:tgtEl>
                                        <p:attrNameLst>
                                          <p:attrName>style.visibility</p:attrName>
                                        </p:attrNameLst>
                                      </p:cBhvr>
                                      <p:to>
                                        <p:strVal val="hidden"/>
                                      </p:to>
                                    </p:set>
                                  </p:childTnLst>
                                </p:cTn>
                              </p:par>
                              <p:par>
                                <p:cTn id="1161" presetID="19" presetClass="entr" presetSubtype="5" fill="hold" nodeType="withEffect">
                                  <p:stCondLst>
                                    <p:cond delay="0"/>
                                  </p:stCondLst>
                                  <p:childTnLst>
                                    <p:set>
                                      <p:cBhvr>
                                        <p:cTn id="1162" dur="1" fill="hold">
                                          <p:stCondLst>
                                            <p:cond delay="0"/>
                                          </p:stCondLst>
                                        </p:cTn>
                                        <p:tgtEl>
                                          <p:spTgt spid="370"/>
                                        </p:tgtEl>
                                        <p:attrNameLst>
                                          <p:attrName>style.visibility</p:attrName>
                                        </p:attrNameLst>
                                      </p:cBhvr>
                                      <p:to>
                                        <p:strVal val="visible"/>
                                      </p:to>
                                    </p:set>
                                    <p:anim calcmode="lin" valueType="num">
                                      <p:cBhvr>
                                        <p:cTn id="1163" dur="4000" fill="hold"/>
                                        <p:tgtEl>
                                          <p:spTgt spid="370"/>
                                        </p:tgtEl>
                                        <p:attrNameLst>
                                          <p:attrName>ppt_w</p:attrName>
                                        </p:attrNameLst>
                                      </p:cBhvr>
                                      <p:tavLst>
                                        <p:tav tm="0">
                                          <p:val>
                                            <p:strVal val="#ppt_w"/>
                                          </p:val>
                                        </p:tav>
                                        <p:tav tm="100000">
                                          <p:val>
                                            <p:strVal val="#ppt_w"/>
                                          </p:val>
                                        </p:tav>
                                      </p:tavLst>
                                    </p:anim>
                                    <p:anim calcmode="lin" valueType="num">
                                      <p:cBhvr>
                                        <p:cTn id="1164" dur="4000" fill="hold"/>
                                        <p:tgtEl>
                                          <p:spTgt spid="370"/>
                                        </p:tgtEl>
                                        <p:attrNameLst>
                                          <p:attrName>ppt_h</p:attrName>
                                        </p:attrNameLst>
                                      </p:cBhvr>
                                      <p:tavLst>
                                        <p:tav tm="0" fmla="#ppt_h*sin(2.5*pi*$)">
                                          <p:val>
                                            <p:fltVal val="0"/>
                                          </p:val>
                                        </p:tav>
                                        <p:tav tm="100000">
                                          <p:val>
                                            <p:fltVal val="1"/>
                                          </p:val>
                                        </p:tav>
                                      </p:tavLst>
                                    </p:anim>
                                  </p:childTnLst>
                                </p:cTn>
                              </p:par>
                              <p:par>
                                <p:cTn id="1165" presetID="8" presetClass="emph" presetSubtype="0" repeatCount="indefinite" fill="hold" nodeType="withEffect">
                                  <p:stCondLst>
                                    <p:cond delay="0"/>
                                  </p:stCondLst>
                                  <p:childTnLst>
                                    <p:animRot by="21600000">
                                      <p:cBhvr>
                                        <p:cTn id="1166" dur="4000" fill="hold"/>
                                        <p:tgtEl>
                                          <p:spTgt spid="370"/>
                                        </p:tgtEl>
                                        <p:attrNameLst>
                                          <p:attrName>r</p:attrName>
                                        </p:attrNameLst>
                                      </p:cBhvr>
                                    </p:animRot>
                                  </p:childTnLst>
                                </p:cTn>
                              </p:par>
                              <p:par>
                                <p:cTn id="1167" presetID="2" presetClass="exit" presetSubtype="6" fill="hold" nodeType="withEffect">
                                  <p:stCondLst>
                                    <p:cond delay="0"/>
                                  </p:stCondLst>
                                  <p:childTnLst>
                                    <p:anim calcmode="lin" valueType="num">
                                      <p:cBhvr additive="base">
                                        <p:cTn id="1168" dur="4000"/>
                                        <p:tgtEl>
                                          <p:spTgt spid="370"/>
                                        </p:tgtEl>
                                        <p:attrNameLst>
                                          <p:attrName>ppt_x</p:attrName>
                                        </p:attrNameLst>
                                      </p:cBhvr>
                                      <p:tavLst>
                                        <p:tav tm="0">
                                          <p:val>
                                            <p:strVal val="ppt_x"/>
                                          </p:val>
                                        </p:tav>
                                        <p:tav tm="100000">
                                          <p:val>
                                            <p:strVal val="1+ppt_w/2"/>
                                          </p:val>
                                        </p:tav>
                                      </p:tavLst>
                                    </p:anim>
                                    <p:anim calcmode="lin" valueType="num">
                                      <p:cBhvr additive="base">
                                        <p:cTn id="1169" dur="4000"/>
                                        <p:tgtEl>
                                          <p:spTgt spid="370"/>
                                        </p:tgtEl>
                                        <p:attrNameLst>
                                          <p:attrName>ppt_y</p:attrName>
                                        </p:attrNameLst>
                                      </p:cBhvr>
                                      <p:tavLst>
                                        <p:tav tm="0">
                                          <p:val>
                                            <p:strVal val="ppt_y"/>
                                          </p:val>
                                        </p:tav>
                                        <p:tav tm="100000">
                                          <p:val>
                                            <p:strVal val="1+ppt_h/2"/>
                                          </p:val>
                                        </p:tav>
                                      </p:tavLst>
                                    </p:anim>
                                    <p:set>
                                      <p:cBhvr>
                                        <p:cTn id="1170" dur="1" fill="hold">
                                          <p:stCondLst>
                                            <p:cond delay="3999"/>
                                          </p:stCondLst>
                                        </p:cTn>
                                        <p:tgtEl>
                                          <p:spTgt spid="370"/>
                                        </p:tgtEl>
                                        <p:attrNameLst>
                                          <p:attrName>style.visibility</p:attrName>
                                        </p:attrNameLst>
                                      </p:cBhvr>
                                      <p:to>
                                        <p:strVal val="hidden"/>
                                      </p:to>
                                    </p:set>
                                  </p:childTnLst>
                                </p:cTn>
                              </p:par>
                              <p:par>
                                <p:cTn id="1171" presetID="19" presetClass="entr" presetSubtype="5" fill="hold" nodeType="withEffect">
                                  <p:stCondLst>
                                    <p:cond delay="0"/>
                                  </p:stCondLst>
                                  <p:childTnLst>
                                    <p:set>
                                      <p:cBhvr>
                                        <p:cTn id="1172" dur="1" fill="hold">
                                          <p:stCondLst>
                                            <p:cond delay="0"/>
                                          </p:stCondLst>
                                        </p:cTn>
                                        <p:tgtEl>
                                          <p:spTgt spid="403"/>
                                        </p:tgtEl>
                                        <p:attrNameLst>
                                          <p:attrName>style.visibility</p:attrName>
                                        </p:attrNameLst>
                                      </p:cBhvr>
                                      <p:to>
                                        <p:strVal val="visible"/>
                                      </p:to>
                                    </p:set>
                                    <p:anim calcmode="lin" valueType="num">
                                      <p:cBhvr>
                                        <p:cTn id="1173" dur="4000" fill="hold"/>
                                        <p:tgtEl>
                                          <p:spTgt spid="403"/>
                                        </p:tgtEl>
                                        <p:attrNameLst>
                                          <p:attrName>ppt_w</p:attrName>
                                        </p:attrNameLst>
                                      </p:cBhvr>
                                      <p:tavLst>
                                        <p:tav tm="0">
                                          <p:val>
                                            <p:strVal val="#ppt_w"/>
                                          </p:val>
                                        </p:tav>
                                        <p:tav tm="100000">
                                          <p:val>
                                            <p:strVal val="#ppt_w"/>
                                          </p:val>
                                        </p:tav>
                                      </p:tavLst>
                                    </p:anim>
                                    <p:anim calcmode="lin" valueType="num">
                                      <p:cBhvr>
                                        <p:cTn id="1174" dur="4000" fill="hold"/>
                                        <p:tgtEl>
                                          <p:spTgt spid="403"/>
                                        </p:tgtEl>
                                        <p:attrNameLst>
                                          <p:attrName>ppt_h</p:attrName>
                                        </p:attrNameLst>
                                      </p:cBhvr>
                                      <p:tavLst>
                                        <p:tav tm="0" fmla="#ppt_h*sin(2.5*pi*$)">
                                          <p:val>
                                            <p:fltVal val="0"/>
                                          </p:val>
                                        </p:tav>
                                        <p:tav tm="100000">
                                          <p:val>
                                            <p:fltVal val="1"/>
                                          </p:val>
                                        </p:tav>
                                      </p:tavLst>
                                    </p:anim>
                                  </p:childTnLst>
                                </p:cTn>
                              </p:par>
                              <p:par>
                                <p:cTn id="1175" presetID="8" presetClass="emph" presetSubtype="0" repeatCount="indefinite" fill="hold" nodeType="withEffect">
                                  <p:stCondLst>
                                    <p:cond delay="0"/>
                                  </p:stCondLst>
                                  <p:childTnLst>
                                    <p:animRot by="-21600000">
                                      <p:cBhvr>
                                        <p:cTn id="1176" dur="4000" fill="hold"/>
                                        <p:tgtEl>
                                          <p:spTgt spid="403"/>
                                        </p:tgtEl>
                                        <p:attrNameLst>
                                          <p:attrName>r</p:attrName>
                                        </p:attrNameLst>
                                      </p:cBhvr>
                                    </p:animRot>
                                  </p:childTnLst>
                                </p:cTn>
                              </p:par>
                              <p:par>
                                <p:cTn id="1177" presetID="2" presetClass="exit" presetSubtype="12" fill="hold" nodeType="withEffect">
                                  <p:stCondLst>
                                    <p:cond delay="0"/>
                                  </p:stCondLst>
                                  <p:childTnLst>
                                    <p:anim calcmode="lin" valueType="num">
                                      <p:cBhvr additive="base">
                                        <p:cTn id="1178" dur="4000"/>
                                        <p:tgtEl>
                                          <p:spTgt spid="403"/>
                                        </p:tgtEl>
                                        <p:attrNameLst>
                                          <p:attrName>ppt_x</p:attrName>
                                        </p:attrNameLst>
                                      </p:cBhvr>
                                      <p:tavLst>
                                        <p:tav tm="0">
                                          <p:val>
                                            <p:strVal val="ppt_x"/>
                                          </p:val>
                                        </p:tav>
                                        <p:tav tm="100000">
                                          <p:val>
                                            <p:strVal val="0-ppt_w/2"/>
                                          </p:val>
                                        </p:tav>
                                      </p:tavLst>
                                    </p:anim>
                                    <p:anim calcmode="lin" valueType="num">
                                      <p:cBhvr additive="base">
                                        <p:cTn id="1179" dur="4000"/>
                                        <p:tgtEl>
                                          <p:spTgt spid="403"/>
                                        </p:tgtEl>
                                        <p:attrNameLst>
                                          <p:attrName>ppt_y</p:attrName>
                                        </p:attrNameLst>
                                      </p:cBhvr>
                                      <p:tavLst>
                                        <p:tav tm="0">
                                          <p:val>
                                            <p:strVal val="ppt_y"/>
                                          </p:val>
                                        </p:tav>
                                        <p:tav tm="100000">
                                          <p:val>
                                            <p:strVal val="1+ppt_h/2"/>
                                          </p:val>
                                        </p:tav>
                                      </p:tavLst>
                                    </p:anim>
                                    <p:set>
                                      <p:cBhvr>
                                        <p:cTn id="1180" dur="1" fill="hold">
                                          <p:stCondLst>
                                            <p:cond delay="3999"/>
                                          </p:stCondLst>
                                        </p:cTn>
                                        <p:tgtEl>
                                          <p:spTgt spid="403"/>
                                        </p:tgtEl>
                                        <p:attrNameLst>
                                          <p:attrName>style.visibility</p:attrName>
                                        </p:attrNameLst>
                                      </p:cBhvr>
                                      <p:to>
                                        <p:strVal val="hidden"/>
                                      </p:to>
                                    </p:set>
                                  </p:childTnLst>
                                </p:cTn>
                              </p:par>
                              <p:par>
                                <p:cTn id="1181" presetID="19" presetClass="entr" presetSubtype="5" fill="hold" nodeType="withEffect">
                                  <p:stCondLst>
                                    <p:cond delay="0"/>
                                  </p:stCondLst>
                                  <p:childTnLst>
                                    <p:set>
                                      <p:cBhvr>
                                        <p:cTn id="1182" dur="1" fill="hold">
                                          <p:stCondLst>
                                            <p:cond delay="0"/>
                                          </p:stCondLst>
                                        </p:cTn>
                                        <p:tgtEl>
                                          <p:spTgt spid="400"/>
                                        </p:tgtEl>
                                        <p:attrNameLst>
                                          <p:attrName>style.visibility</p:attrName>
                                        </p:attrNameLst>
                                      </p:cBhvr>
                                      <p:to>
                                        <p:strVal val="visible"/>
                                      </p:to>
                                    </p:set>
                                    <p:anim calcmode="lin" valueType="num">
                                      <p:cBhvr>
                                        <p:cTn id="1183" dur="4000" fill="hold"/>
                                        <p:tgtEl>
                                          <p:spTgt spid="400"/>
                                        </p:tgtEl>
                                        <p:attrNameLst>
                                          <p:attrName>ppt_w</p:attrName>
                                        </p:attrNameLst>
                                      </p:cBhvr>
                                      <p:tavLst>
                                        <p:tav tm="0">
                                          <p:val>
                                            <p:strVal val="#ppt_w"/>
                                          </p:val>
                                        </p:tav>
                                        <p:tav tm="100000">
                                          <p:val>
                                            <p:strVal val="#ppt_w"/>
                                          </p:val>
                                        </p:tav>
                                      </p:tavLst>
                                    </p:anim>
                                    <p:anim calcmode="lin" valueType="num">
                                      <p:cBhvr>
                                        <p:cTn id="1184" dur="4000" fill="hold"/>
                                        <p:tgtEl>
                                          <p:spTgt spid="400"/>
                                        </p:tgtEl>
                                        <p:attrNameLst>
                                          <p:attrName>ppt_h</p:attrName>
                                        </p:attrNameLst>
                                      </p:cBhvr>
                                      <p:tavLst>
                                        <p:tav tm="0" fmla="#ppt_h*sin(2.5*pi*$)">
                                          <p:val>
                                            <p:fltVal val="0"/>
                                          </p:val>
                                        </p:tav>
                                        <p:tav tm="100000">
                                          <p:val>
                                            <p:fltVal val="1"/>
                                          </p:val>
                                        </p:tav>
                                      </p:tavLst>
                                    </p:anim>
                                  </p:childTnLst>
                                </p:cTn>
                              </p:par>
                              <p:par>
                                <p:cTn id="1185" presetID="8" presetClass="emph" presetSubtype="0" repeatCount="indefinite" fill="hold" nodeType="withEffect">
                                  <p:stCondLst>
                                    <p:cond delay="0"/>
                                  </p:stCondLst>
                                  <p:childTnLst>
                                    <p:animRot by="-21600000">
                                      <p:cBhvr>
                                        <p:cTn id="1186" dur="4000" fill="hold"/>
                                        <p:tgtEl>
                                          <p:spTgt spid="400"/>
                                        </p:tgtEl>
                                        <p:attrNameLst>
                                          <p:attrName>r</p:attrName>
                                        </p:attrNameLst>
                                      </p:cBhvr>
                                    </p:animRot>
                                  </p:childTnLst>
                                </p:cTn>
                              </p:par>
                              <p:par>
                                <p:cTn id="1187" presetID="2" presetClass="exit" presetSubtype="12" fill="hold" nodeType="withEffect">
                                  <p:stCondLst>
                                    <p:cond delay="0"/>
                                  </p:stCondLst>
                                  <p:childTnLst>
                                    <p:anim calcmode="lin" valueType="num">
                                      <p:cBhvr additive="base">
                                        <p:cTn id="1188" dur="4000"/>
                                        <p:tgtEl>
                                          <p:spTgt spid="400"/>
                                        </p:tgtEl>
                                        <p:attrNameLst>
                                          <p:attrName>ppt_x</p:attrName>
                                        </p:attrNameLst>
                                      </p:cBhvr>
                                      <p:tavLst>
                                        <p:tav tm="0">
                                          <p:val>
                                            <p:strVal val="ppt_x"/>
                                          </p:val>
                                        </p:tav>
                                        <p:tav tm="100000">
                                          <p:val>
                                            <p:strVal val="0-ppt_w/2"/>
                                          </p:val>
                                        </p:tav>
                                      </p:tavLst>
                                    </p:anim>
                                    <p:anim calcmode="lin" valueType="num">
                                      <p:cBhvr additive="base">
                                        <p:cTn id="1189" dur="4000"/>
                                        <p:tgtEl>
                                          <p:spTgt spid="400"/>
                                        </p:tgtEl>
                                        <p:attrNameLst>
                                          <p:attrName>ppt_y</p:attrName>
                                        </p:attrNameLst>
                                      </p:cBhvr>
                                      <p:tavLst>
                                        <p:tav tm="0">
                                          <p:val>
                                            <p:strVal val="ppt_y"/>
                                          </p:val>
                                        </p:tav>
                                        <p:tav tm="100000">
                                          <p:val>
                                            <p:strVal val="1+ppt_h/2"/>
                                          </p:val>
                                        </p:tav>
                                      </p:tavLst>
                                    </p:anim>
                                    <p:set>
                                      <p:cBhvr>
                                        <p:cTn id="1190" dur="1" fill="hold">
                                          <p:stCondLst>
                                            <p:cond delay="3999"/>
                                          </p:stCondLst>
                                        </p:cTn>
                                        <p:tgtEl>
                                          <p:spTgt spid="400"/>
                                        </p:tgtEl>
                                        <p:attrNameLst>
                                          <p:attrName>style.visibility</p:attrName>
                                        </p:attrNameLst>
                                      </p:cBhvr>
                                      <p:to>
                                        <p:strVal val="hidden"/>
                                      </p:to>
                                    </p:set>
                                  </p:childTnLst>
                                </p:cTn>
                              </p:par>
                              <p:par>
                                <p:cTn id="1191" presetID="19" presetClass="entr" presetSubtype="5" fill="hold" nodeType="withEffect">
                                  <p:stCondLst>
                                    <p:cond delay="0"/>
                                  </p:stCondLst>
                                  <p:childTnLst>
                                    <p:set>
                                      <p:cBhvr>
                                        <p:cTn id="1192" dur="1" fill="hold">
                                          <p:stCondLst>
                                            <p:cond delay="0"/>
                                          </p:stCondLst>
                                        </p:cTn>
                                        <p:tgtEl>
                                          <p:spTgt spid="397"/>
                                        </p:tgtEl>
                                        <p:attrNameLst>
                                          <p:attrName>style.visibility</p:attrName>
                                        </p:attrNameLst>
                                      </p:cBhvr>
                                      <p:to>
                                        <p:strVal val="visible"/>
                                      </p:to>
                                    </p:set>
                                    <p:anim calcmode="lin" valueType="num">
                                      <p:cBhvr>
                                        <p:cTn id="1193" dur="4000" fill="hold"/>
                                        <p:tgtEl>
                                          <p:spTgt spid="397"/>
                                        </p:tgtEl>
                                        <p:attrNameLst>
                                          <p:attrName>ppt_w</p:attrName>
                                        </p:attrNameLst>
                                      </p:cBhvr>
                                      <p:tavLst>
                                        <p:tav tm="0">
                                          <p:val>
                                            <p:strVal val="#ppt_w"/>
                                          </p:val>
                                        </p:tav>
                                        <p:tav tm="100000">
                                          <p:val>
                                            <p:strVal val="#ppt_w"/>
                                          </p:val>
                                        </p:tav>
                                      </p:tavLst>
                                    </p:anim>
                                    <p:anim calcmode="lin" valueType="num">
                                      <p:cBhvr>
                                        <p:cTn id="1194" dur="4000" fill="hold"/>
                                        <p:tgtEl>
                                          <p:spTgt spid="397"/>
                                        </p:tgtEl>
                                        <p:attrNameLst>
                                          <p:attrName>ppt_h</p:attrName>
                                        </p:attrNameLst>
                                      </p:cBhvr>
                                      <p:tavLst>
                                        <p:tav tm="0" fmla="#ppt_h*sin(2.5*pi*$)">
                                          <p:val>
                                            <p:fltVal val="0"/>
                                          </p:val>
                                        </p:tav>
                                        <p:tav tm="100000">
                                          <p:val>
                                            <p:fltVal val="1"/>
                                          </p:val>
                                        </p:tav>
                                      </p:tavLst>
                                    </p:anim>
                                  </p:childTnLst>
                                </p:cTn>
                              </p:par>
                              <p:par>
                                <p:cTn id="1195" presetID="8" presetClass="emph" presetSubtype="0" repeatCount="indefinite" fill="hold" nodeType="withEffect">
                                  <p:stCondLst>
                                    <p:cond delay="0"/>
                                  </p:stCondLst>
                                  <p:childTnLst>
                                    <p:animRot by="-21600000">
                                      <p:cBhvr>
                                        <p:cTn id="1196" dur="4000" fill="hold"/>
                                        <p:tgtEl>
                                          <p:spTgt spid="397"/>
                                        </p:tgtEl>
                                        <p:attrNameLst>
                                          <p:attrName>r</p:attrName>
                                        </p:attrNameLst>
                                      </p:cBhvr>
                                    </p:animRot>
                                  </p:childTnLst>
                                </p:cTn>
                              </p:par>
                              <p:par>
                                <p:cTn id="1197" presetID="2" presetClass="exit" presetSubtype="12" fill="hold" nodeType="withEffect">
                                  <p:stCondLst>
                                    <p:cond delay="0"/>
                                  </p:stCondLst>
                                  <p:childTnLst>
                                    <p:anim calcmode="lin" valueType="num">
                                      <p:cBhvr additive="base">
                                        <p:cTn id="1198" dur="4000"/>
                                        <p:tgtEl>
                                          <p:spTgt spid="397"/>
                                        </p:tgtEl>
                                        <p:attrNameLst>
                                          <p:attrName>ppt_x</p:attrName>
                                        </p:attrNameLst>
                                      </p:cBhvr>
                                      <p:tavLst>
                                        <p:tav tm="0">
                                          <p:val>
                                            <p:strVal val="ppt_x"/>
                                          </p:val>
                                        </p:tav>
                                        <p:tav tm="100000">
                                          <p:val>
                                            <p:strVal val="0-ppt_w/2"/>
                                          </p:val>
                                        </p:tav>
                                      </p:tavLst>
                                    </p:anim>
                                    <p:anim calcmode="lin" valueType="num">
                                      <p:cBhvr additive="base">
                                        <p:cTn id="1199" dur="4000"/>
                                        <p:tgtEl>
                                          <p:spTgt spid="397"/>
                                        </p:tgtEl>
                                        <p:attrNameLst>
                                          <p:attrName>ppt_y</p:attrName>
                                        </p:attrNameLst>
                                      </p:cBhvr>
                                      <p:tavLst>
                                        <p:tav tm="0">
                                          <p:val>
                                            <p:strVal val="ppt_y"/>
                                          </p:val>
                                        </p:tav>
                                        <p:tav tm="100000">
                                          <p:val>
                                            <p:strVal val="1+ppt_h/2"/>
                                          </p:val>
                                        </p:tav>
                                      </p:tavLst>
                                    </p:anim>
                                    <p:set>
                                      <p:cBhvr>
                                        <p:cTn id="1200" dur="1" fill="hold">
                                          <p:stCondLst>
                                            <p:cond delay="3999"/>
                                          </p:stCondLst>
                                        </p:cTn>
                                        <p:tgtEl>
                                          <p:spTgt spid="397"/>
                                        </p:tgtEl>
                                        <p:attrNameLst>
                                          <p:attrName>style.visibility</p:attrName>
                                        </p:attrNameLst>
                                      </p:cBhvr>
                                      <p:to>
                                        <p:strVal val="hidden"/>
                                      </p:to>
                                    </p:set>
                                  </p:childTnLst>
                                </p:cTn>
                              </p:par>
                              <p:par>
                                <p:cTn id="1201" presetID="19" presetClass="entr" presetSubtype="5" fill="hold" nodeType="withEffect">
                                  <p:stCondLst>
                                    <p:cond delay="0"/>
                                  </p:stCondLst>
                                  <p:childTnLst>
                                    <p:set>
                                      <p:cBhvr>
                                        <p:cTn id="1202" dur="1" fill="hold">
                                          <p:stCondLst>
                                            <p:cond delay="0"/>
                                          </p:stCondLst>
                                        </p:cTn>
                                        <p:tgtEl>
                                          <p:spTgt spid="394"/>
                                        </p:tgtEl>
                                        <p:attrNameLst>
                                          <p:attrName>style.visibility</p:attrName>
                                        </p:attrNameLst>
                                      </p:cBhvr>
                                      <p:to>
                                        <p:strVal val="visible"/>
                                      </p:to>
                                    </p:set>
                                    <p:anim calcmode="lin" valueType="num">
                                      <p:cBhvr>
                                        <p:cTn id="1203" dur="4000" fill="hold"/>
                                        <p:tgtEl>
                                          <p:spTgt spid="394"/>
                                        </p:tgtEl>
                                        <p:attrNameLst>
                                          <p:attrName>ppt_w</p:attrName>
                                        </p:attrNameLst>
                                      </p:cBhvr>
                                      <p:tavLst>
                                        <p:tav tm="0">
                                          <p:val>
                                            <p:strVal val="#ppt_w"/>
                                          </p:val>
                                        </p:tav>
                                        <p:tav tm="100000">
                                          <p:val>
                                            <p:strVal val="#ppt_w"/>
                                          </p:val>
                                        </p:tav>
                                      </p:tavLst>
                                    </p:anim>
                                    <p:anim calcmode="lin" valueType="num">
                                      <p:cBhvr>
                                        <p:cTn id="1204" dur="4000" fill="hold"/>
                                        <p:tgtEl>
                                          <p:spTgt spid="394"/>
                                        </p:tgtEl>
                                        <p:attrNameLst>
                                          <p:attrName>ppt_h</p:attrName>
                                        </p:attrNameLst>
                                      </p:cBhvr>
                                      <p:tavLst>
                                        <p:tav tm="0" fmla="#ppt_h*sin(2.5*pi*$)">
                                          <p:val>
                                            <p:fltVal val="0"/>
                                          </p:val>
                                        </p:tav>
                                        <p:tav tm="100000">
                                          <p:val>
                                            <p:fltVal val="1"/>
                                          </p:val>
                                        </p:tav>
                                      </p:tavLst>
                                    </p:anim>
                                  </p:childTnLst>
                                </p:cTn>
                              </p:par>
                              <p:par>
                                <p:cTn id="1205" presetID="8" presetClass="emph" presetSubtype="0" repeatCount="indefinite" fill="hold" nodeType="withEffect">
                                  <p:stCondLst>
                                    <p:cond delay="0"/>
                                  </p:stCondLst>
                                  <p:childTnLst>
                                    <p:animRot by="-21600000">
                                      <p:cBhvr>
                                        <p:cTn id="1206" dur="4000" fill="hold"/>
                                        <p:tgtEl>
                                          <p:spTgt spid="394"/>
                                        </p:tgtEl>
                                        <p:attrNameLst>
                                          <p:attrName>r</p:attrName>
                                        </p:attrNameLst>
                                      </p:cBhvr>
                                    </p:animRot>
                                  </p:childTnLst>
                                </p:cTn>
                              </p:par>
                              <p:par>
                                <p:cTn id="1207" presetID="2" presetClass="exit" presetSubtype="12" fill="hold" nodeType="withEffect">
                                  <p:stCondLst>
                                    <p:cond delay="0"/>
                                  </p:stCondLst>
                                  <p:childTnLst>
                                    <p:anim calcmode="lin" valueType="num">
                                      <p:cBhvr additive="base">
                                        <p:cTn id="1208" dur="4000"/>
                                        <p:tgtEl>
                                          <p:spTgt spid="394"/>
                                        </p:tgtEl>
                                        <p:attrNameLst>
                                          <p:attrName>ppt_x</p:attrName>
                                        </p:attrNameLst>
                                      </p:cBhvr>
                                      <p:tavLst>
                                        <p:tav tm="0">
                                          <p:val>
                                            <p:strVal val="ppt_x"/>
                                          </p:val>
                                        </p:tav>
                                        <p:tav tm="100000">
                                          <p:val>
                                            <p:strVal val="0-ppt_w/2"/>
                                          </p:val>
                                        </p:tav>
                                      </p:tavLst>
                                    </p:anim>
                                    <p:anim calcmode="lin" valueType="num">
                                      <p:cBhvr additive="base">
                                        <p:cTn id="1209" dur="4000"/>
                                        <p:tgtEl>
                                          <p:spTgt spid="394"/>
                                        </p:tgtEl>
                                        <p:attrNameLst>
                                          <p:attrName>ppt_y</p:attrName>
                                        </p:attrNameLst>
                                      </p:cBhvr>
                                      <p:tavLst>
                                        <p:tav tm="0">
                                          <p:val>
                                            <p:strVal val="ppt_y"/>
                                          </p:val>
                                        </p:tav>
                                        <p:tav tm="100000">
                                          <p:val>
                                            <p:strVal val="1+ppt_h/2"/>
                                          </p:val>
                                        </p:tav>
                                      </p:tavLst>
                                    </p:anim>
                                    <p:set>
                                      <p:cBhvr>
                                        <p:cTn id="1210" dur="1" fill="hold">
                                          <p:stCondLst>
                                            <p:cond delay="3999"/>
                                          </p:stCondLst>
                                        </p:cTn>
                                        <p:tgtEl>
                                          <p:spTgt spid="394"/>
                                        </p:tgtEl>
                                        <p:attrNameLst>
                                          <p:attrName>style.visibility</p:attrName>
                                        </p:attrNameLst>
                                      </p:cBhvr>
                                      <p:to>
                                        <p:strVal val="hidden"/>
                                      </p:to>
                                    </p:set>
                                  </p:childTnLst>
                                </p:cTn>
                              </p:par>
                              <p:par>
                                <p:cTn id="1211" presetID="19" presetClass="entr" presetSubtype="5" fill="hold" nodeType="withEffect">
                                  <p:stCondLst>
                                    <p:cond delay="0"/>
                                  </p:stCondLst>
                                  <p:childTnLst>
                                    <p:set>
                                      <p:cBhvr>
                                        <p:cTn id="1212" dur="1" fill="hold">
                                          <p:stCondLst>
                                            <p:cond delay="0"/>
                                          </p:stCondLst>
                                        </p:cTn>
                                        <p:tgtEl>
                                          <p:spTgt spid="391"/>
                                        </p:tgtEl>
                                        <p:attrNameLst>
                                          <p:attrName>style.visibility</p:attrName>
                                        </p:attrNameLst>
                                      </p:cBhvr>
                                      <p:to>
                                        <p:strVal val="visible"/>
                                      </p:to>
                                    </p:set>
                                    <p:anim calcmode="lin" valueType="num">
                                      <p:cBhvr>
                                        <p:cTn id="1213" dur="4000" fill="hold"/>
                                        <p:tgtEl>
                                          <p:spTgt spid="391"/>
                                        </p:tgtEl>
                                        <p:attrNameLst>
                                          <p:attrName>ppt_w</p:attrName>
                                        </p:attrNameLst>
                                      </p:cBhvr>
                                      <p:tavLst>
                                        <p:tav tm="0">
                                          <p:val>
                                            <p:strVal val="#ppt_w"/>
                                          </p:val>
                                        </p:tav>
                                        <p:tav tm="100000">
                                          <p:val>
                                            <p:strVal val="#ppt_w"/>
                                          </p:val>
                                        </p:tav>
                                      </p:tavLst>
                                    </p:anim>
                                    <p:anim calcmode="lin" valueType="num">
                                      <p:cBhvr>
                                        <p:cTn id="1214" dur="4000" fill="hold"/>
                                        <p:tgtEl>
                                          <p:spTgt spid="391"/>
                                        </p:tgtEl>
                                        <p:attrNameLst>
                                          <p:attrName>ppt_h</p:attrName>
                                        </p:attrNameLst>
                                      </p:cBhvr>
                                      <p:tavLst>
                                        <p:tav tm="0" fmla="#ppt_h*sin(2.5*pi*$)">
                                          <p:val>
                                            <p:fltVal val="0"/>
                                          </p:val>
                                        </p:tav>
                                        <p:tav tm="100000">
                                          <p:val>
                                            <p:fltVal val="1"/>
                                          </p:val>
                                        </p:tav>
                                      </p:tavLst>
                                    </p:anim>
                                  </p:childTnLst>
                                </p:cTn>
                              </p:par>
                              <p:par>
                                <p:cTn id="1215" presetID="8" presetClass="emph" presetSubtype="0" repeatCount="indefinite" fill="hold" nodeType="withEffect">
                                  <p:stCondLst>
                                    <p:cond delay="0"/>
                                  </p:stCondLst>
                                  <p:childTnLst>
                                    <p:animRot by="-21600000">
                                      <p:cBhvr>
                                        <p:cTn id="1216" dur="4000" fill="hold"/>
                                        <p:tgtEl>
                                          <p:spTgt spid="391"/>
                                        </p:tgtEl>
                                        <p:attrNameLst>
                                          <p:attrName>r</p:attrName>
                                        </p:attrNameLst>
                                      </p:cBhvr>
                                    </p:animRot>
                                  </p:childTnLst>
                                </p:cTn>
                              </p:par>
                              <p:par>
                                <p:cTn id="1217" presetID="2" presetClass="exit" presetSubtype="12" fill="hold" nodeType="withEffect">
                                  <p:stCondLst>
                                    <p:cond delay="0"/>
                                  </p:stCondLst>
                                  <p:childTnLst>
                                    <p:anim calcmode="lin" valueType="num">
                                      <p:cBhvr additive="base">
                                        <p:cTn id="1218" dur="4000"/>
                                        <p:tgtEl>
                                          <p:spTgt spid="391"/>
                                        </p:tgtEl>
                                        <p:attrNameLst>
                                          <p:attrName>ppt_x</p:attrName>
                                        </p:attrNameLst>
                                      </p:cBhvr>
                                      <p:tavLst>
                                        <p:tav tm="0">
                                          <p:val>
                                            <p:strVal val="ppt_x"/>
                                          </p:val>
                                        </p:tav>
                                        <p:tav tm="100000">
                                          <p:val>
                                            <p:strVal val="0-ppt_w/2"/>
                                          </p:val>
                                        </p:tav>
                                      </p:tavLst>
                                    </p:anim>
                                    <p:anim calcmode="lin" valueType="num">
                                      <p:cBhvr additive="base">
                                        <p:cTn id="1219" dur="4000"/>
                                        <p:tgtEl>
                                          <p:spTgt spid="391"/>
                                        </p:tgtEl>
                                        <p:attrNameLst>
                                          <p:attrName>ppt_y</p:attrName>
                                        </p:attrNameLst>
                                      </p:cBhvr>
                                      <p:tavLst>
                                        <p:tav tm="0">
                                          <p:val>
                                            <p:strVal val="ppt_y"/>
                                          </p:val>
                                        </p:tav>
                                        <p:tav tm="100000">
                                          <p:val>
                                            <p:strVal val="1+ppt_h/2"/>
                                          </p:val>
                                        </p:tav>
                                      </p:tavLst>
                                    </p:anim>
                                    <p:set>
                                      <p:cBhvr>
                                        <p:cTn id="1220" dur="1" fill="hold">
                                          <p:stCondLst>
                                            <p:cond delay="3999"/>
                                          </p:stCondLst>
                                        </p:cTn>
                                        <p:tgtEl>
                                          <p:spTgt spid="391"/>
                                        </p:tgtEl>
                                        <p:attrNameLst>
                                          <p:attrName>style.visibility</p:attrName>
                                        </p:attrNameLst>
                                      </p:cBhvr>
                                      <p:to>
                                        <p:strVal val="hidden"/>
                                      </p:to>
                                    </p:set>
                                  </p:childTnLst>
                                </p:cTn>
                              </p:par>
                              <p:par>
                                <p:cTn id="1221" presetID="19" presetClass="entr" presetSubtype="5" fill="hold" nodeType="withEffect">
                                  <p:stCondLst>
                                    <p:cond delay="0"/>
                                  </p:stCondLst>
                                  <p:childTnLst>
                                    <p:set>
                                      <p:cBhvr>
                                        <p:cTn id="1222" dur="1" fill="hold">
                                          <p:stCondLst>
                                            <p:cond delay="0"/>
                                          </p:stCondLst>
                                        </p:cTn>
                                        <p:tgtEl>
                                          <p:spTgt spid="388"/>
                                        </p:tgtEl>
                                        <p:attrNameLst>
                                          <p:attrName>style.visibility</p:attrName>
                                        </p:attrNameLst>
                                      </p:cBhvr>
                                      <p:to>
                                        <p:strVal val="visible"/>
                                      </p:to>
                                    </p:set>
                                    <p:anim calcmode="lin" valueType="num">
                                      <p:cBhvr>
                                        <p:cTn id="1223" dur="4000" fill="hold"/>
                                        <p:tgtEl>
                                          <p:spTgt spid="388"/>
                                        </p:tgtEl>
                                        <p:attrNameLst>
                                          <p:attrName>ppt_w</p:attrName>
                                        </p:attrNameLst>
                                      </p:cBhvr>
                                      <p:tavLst>
                                        <p:tav tm="0">
                                          <p:val>
                                            <p:strVal val="#ppt_w"/>
                                          </p:val>
                                        </p:tav>
                                        <p:tav tm="100000">
                                          <p:val>
                                            <p:strVal val="#ppt_w"/>
                                          </p:val>
                                        </p:tav>
                                      </p:tavLst>
                                    </p:anim>
                                    <p:anim calcmode="lin" valueType="num">
                                      <p:cBhvr>
                                        <p:cTn id="1224" dur="4000" fill="hold"/>
                                        <p:tgtEl>
                                          <p:spTgt spid="388"/>
                                        </p:tgtEl>
                                        <p:attrNameLst>
                                          <p:attrName>ppt_h</p:attrName>
                                        </p:attrNameLst>
                                      </p:cBhvr>
                                      <p:tavLst>
                                        <p:tav tm="0" fmla="#ppt_h*sin(2.5*pi*$)">
                                          <p:val>
                                            <p:fltVal val="0"/>
                                          </p:val>
                                        </p:tav>
                                        <p:tav tm="100000">
                                          <p:val>
                                            <p:fltVal val="1"/>
                                          </p:val>
                                        </p:tav>
                                      </p:tavLst>
                                    </p:anim>
                                  </p:childTnLst>
                                </p:cTn>
                              </p:par>
                              <p:par>
                                <p:cTn id="1225" presetID="8" presetClass="emph" presetSubtype="0" repeatCount="indefinite" fill="hold" nodeType="withEffect">
                                  <p:stCondLst>
                                    <p:cond delay="0"/>
                                  </p:stCondLst>
                                  <p:childTnLst>
                                    <p:animRot by="-21600000">
                                      <p:cBhvr>
                                        <p:cTn id="1226" dur="4000" fill="hold"/>
                                        <p:tgtEl>
                                          <p:spTgt spid="388"/>
                                        </p:tgtEl>
                                        <p:attrNameLst>
                                          <p:attrName>r</p:attrName>
                                        </p:attrNameLst>
                                      </p:cBhvr>
                                    </p:animRot>
                                  </p:childTnLst>
                                </p:cTn>
                              </p:par>
                              <p:par>
                                <p:cTn id="1227" presetID="2" presetClass="exit" presetSubtype="12" fill="hold" nodeType="withEffect">
                                  <p:stCondLst>
                                    <p:cond delay="0"/>
                                  </p:stCondLst>
                                  <p:childTnLst>
                                    <p:anim calcmode="lin" valueType="num">
                                      <p:cBhvr additive="base">
                                        <p:cTn id="1228" dur="4000"/>
                                        <p:tgtEl>
                                          <p:spTgt spid="388"/>
                                        </p:tgtEl>
                                        <p:attrNameLst>
                                          <p:attrName>ppt_x</p:attrName>
                                        </p:attrNameLst>
                                      </p:cBhvr>
                                      <p:tavLst>
                                        <p:tav tm="0">
                                          <p:val>
                                            <p:strVal val="ppt_x"/>
                                          </p:val>
                                        </p:tav>
                                        <p:tav tm="100000">
                                          <p:val>
                                            <p:strVal val="0-ppt_w/2"/>
                                          </p:val>
                                        </p:tav>
                                      </p:tavLst>
                                    </p:anim>
                                    <p:anim calcmode="lin" valueType="num">
                                      <p:cBhvr additive="base">
                                        <p:cTn id="1229" dur="4000"/>
                                        <p:tgtEl>
                                          <p:spTgt spid="388"/>
                                        </p:tgtEl>
                                        <p:attrNameLst>
                                          <p:attrName>ppt_y</p:attrName>
                                        </p:attrNameLst>
                                      </p:cBhvr>
                                      <p:tavLst>
                                        <p:tav tm="0">
                                          <p:val>
                                            <p:strVal val="ppt_y"/>
                                          </p:val>
                                        </p:tav>
                                        <p:tav tm="100000">
                                          <p:val>
                                            <p:strVal val="1+ppt_h/2"/>
                                          </p:val>
                                        </p:tav>
                                      </p:tavLst>
                                    </p:anim>
                                    <p:set>
                                      <p:cBhvr>
                                        <p:cTn id="1230" dur="1" fill="hold">
                                          <p:stCondLst>
                                            <p:cond delay="3999"/>
                                          </p:stCondLst>
                                        </p:cTn>
                                        <p:tgtEl>
                                          <p:spTgt spid="388"/>
                                        </p:tgtEl>
                                        <p:attrNameLst>
                                          <p:attrName>style.visibility</p:attrName>
                                        </p:attrNameLst>
                                      </p:cBhvr>
                                      <p:to>
                                        <p:strVal val="hidden"/>
                                      </p:to>
                                    </p:set>
                                  </p:childTnLst>
                                </p:cTn>
                              </p:par>
                              <p:par>
                                <p:cTn id="1231" presetID="19" presetClass="entr" presetSubtype="5" fill="hold" nodeType="withEffect">
                                  <p:stCondLst>
                                    <p:cond delay="0"/>
                                  </p:stCondLst>
                                  <p:childTnLst>
                                    <p:set>
                                      <p:cBhvr>
                                        <p:cTn id="1232" dur="1" fill="hold">
                                          <p:stCondLst>
                                            <p:cond delay="0"/>
                                          </p:stCondLst>
                                        </p:cTn>
                                        <p:tgtEl>
                                          <p:spTgt spid="385"/>
                                        </p:tgtEl>
                                        <p:attrNameLst>
                                          <p:attrName>style.visibility</p:attrName>
                                        </p:attrNameLst>
                                      </p:cBhvr>
                                      <p:to>
                                        <p:strVal val="visible"/>
                                      </p:to>
                                    </p:set>
                                    <p:anim calcmode="lin" valueType="num">
                                      <p:cBhvr>
                                        <p:cTn id="1233" dur="4000" fill="hold"/>
                                        <p:tgtEl>
                                          <p:spTgt spid="385"/>
                                        </p:tgtEl>
                                        <p:attrNameLst>
                                          <p:attrName>ppt_w</p:attrName>
                                        </p:attrNameLst>
                                      </p:cBhvr>
                                      <p:tavLst>
                                        <p:tav tm="0">
                                          <p:val>
                                            <p:strVal val="#ppt_w"/>
                                          </p:val>
                                        </p:tav>
                                        <p:tav tm="100000">
                                          <p:val>
                                            <p:strVal val="#ppt_w"/>
                                          </p:val>
                                        </p:tav>
                                      </p:tavLst>
                                    </p:anim>
                                    <p:anim calcmode="lin" valueType="num">
                                      <p:cBhvr>
                                        <p:cTn id="1234" dur="4000" fill="hold"/>
                                        <p:tgtEl>
                                          <p:spTgt spid="385"/>
                                        </p:tgtEl>
                                        <p:attrNameLst>
                                          <p:attrName>ppt_h</p:attrName>
                                        </p:attrNameLst>
                                      </p:cBhvr>
                                      <p:tavLst>
                                        <p:tav tm="0" fmla="#ppt_h*sin(2.5*pi*$)">
                                          <p:val>
                                            <p:fltVal val="0"/>
                                          </p:val>
                                        </p:tav>
                                        <p:tav tm="100000">
                                          <p:val>
                                            <p:fltVal val="1"/>
                                          </p:val>
                                        </p:tav>
                                      </p:tavLst>
                                    </p:anim>
                                  </p:childTnLst>
                                </p:cTn>
                              </p:par>
                              <p:par>
                                <p:cTn id="1235" presetID="8" presetClass="emph" presetSubtype="0" repeatCount="indefinite" fill="hold" nodeType="withEffect">
                                  <p:stCondLst>
                                    <p:cond delay="0"/>
                                  </p:stCondLst>
                                  <p:childTnLst>
                                    <p:animRot by="-21600000">
                                      <p:cBhvr>
                                        <p:cTn id="1236" dur="4000" fill="hold"/>
                                        <p:tgtEl>
                                          <p:spTgt spid="385"/>
                                        </p:tgtEl>
                                        <p:attrNameLst>
                                          <p:attrName>r</p:attrName>
                                        </p:attrNameLst>
                                      </p:cBhvr>
                                    </p:animRot>
                                  </p:childTnLst>
                                </p:cTn>
                              </p:par>
                              <p:par>
                                <p:cTn id="1237" presetID="2" presetClass="exit" presetSubtype="12" fill="hold" nodeType="withEffect">
                                  <p:stCondLst>
                                    <p:cond delay="0"/>
                                  </p:stCondLst>
                                  <p:childTnLst>
                                    <p:anim calcmode="lin" valueType="num">
                                      <p:cBhvr additive="base">
                                        <p:cTn id="1238" dur="4000"/>
                                        <p:tgtEl>
                                          <p:spTgt spid="385"/>
                                        </p:tgtEl>
                                        <p:attrNameLst>
                                          <p:attrName>ppt_x</p:attrName>
                                        </p:attrNameLst>
                                      </p:cBhvr>
                                      <p:tavLst>
                                        <p:tav tm="0">
                                          <p:val>
                                            <p:strVal val="ppt_x"/>
                                          </p:val>
                                        </p:tav>
                                        <p:tav tm="100000">
                                          <p:val>
                                            <p:strVal val="0-ppt_w/2"/>
                                          </p:val>
                                        </p:tav>
                                      </p:tavLst>
                                    </p:anim>
                                    <p:anim calcmode="lin" valueType="num">
                                      <p:cBhvr additive="base">
                                        <p:cTn id="1239" dur="4000"/>
                                        <p:tgtEl>
                                          <p:spTgt spid="385"/>
                                        </p:tgtEl>
                                        <p:attrNameLst>
                                          <p:attrName>ppt_y</p:attrName>
                                        </p:attrNameLst>
                                      </p:cBhvr>
                                      <p:tavLst>
                                        <p:tav tm="0">
                                          <p:val>
                                            <p:strVal val="ppt_y"/>
                                          </p:val>
                                        </p:tav>
                                        <p:tav tm="100000">
                                          <p:val>
                                            <p:strVal val="1+ppt_h/2"/>
                                          </p:val>
                                        </p:tav>
                                      </p:tavLst>
                                    </p:anim>
                                    <p:set>
                                      <p:cBhvr>
                                        <p:cTn id="1240" dur="1" fill="hold">
                                          <p:stCondLst>
                                            <p:cond delay="3999"/>
                                          </p:stCondLst>
                                        </p:cTn>
                                        <p:tgtEl>
                                          <p:spTgt spid="385"/>
                                        </p:tgtEl>
                                        <p:attrNameLst>
                                          <p:attrName>style.visibility</p:attrName>
                                        </p:attrNameLst>
                                      </p:cBhvr>
                                      <p:to>
                                        <p:strVal val="hidden"/>
                                      </p:to>
                                    </p:set>
                                  </p:childTnLst>
                                </p:cTn>
                              </p:par>
                              <p:par>
                                <p:cTn id="1241" presetID="19" presetClass="entr" presetSubtype="5" fill="hold" nodeType="withEffect">
                                  <p:stCondLst>
                                    <p:cond delay="0"/>
                                  </p:stCondLst>
                                  <p:childTnLst>
                                    <p:set>
                                      <p:cBhvr>
                                        <p:cTn id="1242" dur="1" fill="hold">
                                          <p:stCondLst>
                                            <p:cond delay="0"/>
                                          </p:stCondLst>
                                        </p:cTn>
                                        <p:tgtEl>
                                          <p:spTgt spid="382"/>
                                        </p:tgtEl>
                                        <p:attrNameLst>
                                          <p:attrName>style.visibility</p:attrName>
                                        </p:attrNameLst>
                                      </p:cBhvr>
                                      <p:to>
                                        <p:strVal val="visible"/>
                                      </p:to>
                                    </p:set>
                                    <p:anim calcmode="lin" valueType="num">
                                      <p:cBhvr>
                                        <p:cTn id="1243" dur="4000" fill="hold"/>
                                        <p:tgtEl>
                                          <p:spTgt spid="382"/>
                                        </p:tgtEl>
                                        <p:attrNameLst>
                                          <p:attrName>ppt_w</p:attrName>
                                        </p:attrNameLst>
                                      </p:cBhvr>
                                      <p:tavLst>
                                        <p:tav tm="0">
                                          <p:val>
                                            <p:strVal val="#ppt_w"/>
                                          </p:val>
                                        </p:tav>
                                        <p:tav tm="100000">
                                          <p:val>
                                            <p:strVal val="#ppt_w"/>
                                          </p:val>
                                        </p:tav>
                                      </p:tavLst>
                                    </p:anim>
                                    <p:anim calcmode="lin" valueType="num">
                                      <p:cBhvr>
                                        <p:cTn id="1244" dur="4000" fill="hold"/>
                                        <p:tgtEl>
                                          <p:spTgt spid="382"/>
                                        </p:tgtEl>
                                        <p:attrNameLst>
                                          <p:attrName>ppt_h</p:attrName>
                                        </p:attrNameLst>
                                      </p:cBhvr>
                                      <p:tavLst>
                                        <p:tav tm="0" fmla="#ppt_h*sin(2.5*pi*$)">
                                          <p:val>
                                            <p:fltVal val="0"/>
                                          </p:val>
                                        </p:tav>
                                        <p:tav tm="100000">
                                          <p:val>
                                            <p:fltVal val="1"/>
                                          </p:val>
                                        </p:tav>
                                      </p:tavLst>
                                    </p:anim>
                                  </p:childTnLst>
                                </p:cTn>
                              </p:par>
                              <p:par>
                                <p:cTn id="1245" presetID="8" presetClass="emph" presetSubtype="0" repeatCount="indefinite" fill="hold" nodeType="withEffect">
                                  <p:stCondLst>
                                    <p:cond delay="0"/>
                                  </p:stCondLst>
                                  <p:childTnLst>
                                    <p:animRot by="-21600000">
                                      <p:cBhvr>
                                        <p:cTn id="1246" dur="4000" fill="hold"/>
                                        <p:tgtEl>
                                          <p:spTgt spid="382"/>
                                        </p:tgtEl>
                                        <p:attrNameLst>
                                          <p:attrName>r</p:attrName>
                                        </p:attrNameLst>
                                      </p:cBhvr>
                                    </p:animRot>
                                  </p:childTnLst>
                                </p:cTn>
                              </p:par>
                              <p:par>
                                <p:cTn id="1247" presetID="2" presetClass="exit" presetSubtype="12" fill="hold" nodeType="withEffect">
                                  <p:stCondLst>
                                    <p:cond delay="0"/>
                                  </p:stCondLst>
                                  <p:childTnLst>
                                    <p:anim calcmode="lin" valueType="num">
                                      <p:cBhvr additive="base">
                                        <p:cTn id="1248" dur="4000"/>
                                        <p:tgtEl>
                                          <p:spTgt spid="382"/>
                                        </p:tgtEl>
                                        <p:attrNameLst>
                                          <p:attrName>ppt_x</p:attrName>
                                        </p:attrNameLst>
                                      </p:cBhvr>
                                      <p:tavLst>
                                        <p:tav tm="0">
                                          <p:val>
                                            <p:strVal val="ppt_x"/>
                                          </p:val>
                                        </p:tav>
                                        <p:tav tm="100000">
                                          <p:val>
                                            <p:strVal val="0-ppt_w/2"/>
                                          </p:val>
                                        </p:tav>
                                      </p:tavLst>
                                    </p:anim>
                                    <p:anim calcmode="lin" valueType="num">
                                      <p:cBhvr additive="base">
                                        <p:cTn id="1249" dur="4000"/>
                                        <p:tgtEl>
                                          <p:spTgt spid="382"/>
                                        </p:tgtEl>
                                        <p:attrNameLst>
                                          <p:attrName>ppt_y</p:attrName>
                                        </p:attrNameLst>
                                      </p:cBhvr>
                                      <p:tavLst>
                                        <p:tav tm="0">
                                          <p:val>
                                            <p:strVal val="ppt_y"/>
                                          </p:val>
                                        </p:tav>
                                        <p:tav tm="100000">
                                          <p:val>
                                            <p:strVal val="1+ppt_h/2"/>
                                          </p:val>
                                        </p:tav>
                                      </p:tavLst>
                                    </p:anim>
                                    <p:set>
                                      <p:cBhvr>
                                        <p:cTn id="1250" dur="1" fill="hold">
                                          <p:stCondLst>
                                            <p:cond delay="3999"/>
                                          </p:stCondLst>
                                        </p:cTn>
                                        <p:tgtEl>
                                          <p:spTgt spid="382"/>
                                        </p:tgtEl>
                                        <p:attrNameLst>
                                          <p:attrName>style.visibility</p:attrName>
                                        </p:attrNameLst>
                                      </p:cBhvr>
                                      <p:to>
                                        <p:strVal val="hidden"/>
                                      </p:to>
                                    </p:set>
                                  </p:childTnLst>
                                </p:cTn>
                              </p:par>
                              <p:par>
                                <p:cTn id="1251" presetID="19" presetClass="entr" presetSubtype="5" fill="hold" nodeType="withEffect">
                                  <p:stCondLst>
                                    <p:cond delay="0"/>
                                  </p:stCondLst>
                                  <p:childTnLst>
                                    <p:set>
                                      <p:cBhvr>
                                        <p:cTn id="1252" dur="1" fill="hold">
                                          <p:stCondLst>
                                            <p:cond delay="0"/>
                                          </p:stCondLst>
                                        </p:cTn>
                                        <p:tgtEl>
                                          <p:spTgt spid="379"/>
                                        </p:tgtEl>
                                        <p:attrNameLst>
                                          <p:attrName>style.visibility</p:attrName>
                                        </p:attrNameLst>
                                      </p:cBhvr>
                                      <p:to>
                                        <p:strVal val="visible"/>
                                      </p:to>
                                    </p:set>
                                    <p:anim calcmode="lin" valueType="num">
                                      <p:cBhvr>
                                        <p:cTn id="1253" dur="4000" fill="hold"/>
                                        <p:tgtEl>
                                          <p:spTgt spid="379"/>
                                        </p:tgtEl>
                                        <p:attrNameLst>
                                          <p:attrName>ppt_w</p:attrName>
                                        </p:attrNameLst>
                                      </p:cBhvr>
                                      <p:tavLst>
                                        <p:tav tm="0">
                                          <p:val>
                                            <p:strVal val="#ppt_w"/>
                                          </p:val>
                                        </p:tav>
                                        <p:tav tm="100000">
                                          <p:val>
                                            <p:strVal val="#ppt_w"/>
                                          </p:val>
                                        </p:tav>
                                      </p:tavLst>
                                    </p:anim>
                                    <p:anim calcmode="lin" valueType="num">
                                      <p:cBhvr>
                                        <p:cTn id="1254" dur="4000" fill="hold"/>
                                        <p:tgtEl>
                                          <p:spTgt spid="379"/>
                                        </p:tgtEl>
                                        <p:attrNameLst>
                                          <p:attrName>ppt_h</p:attrName>
                                        </p:attrNameLst>
                                      </p:cBhvr>
                                      <p:tavLst>
                                        <p:tav tm="0" fmla="#ppt_h*sin(2.5*pi*$)">
                                          <p:val>
                                            <p:fltVal val="0"/>
                                          </p:val>
                                        </p:tav>
                                        <p:tav tm="100000">
                                          <p:val>
                                            <p:fltVal val="1"/>
                                          </p:val>
                                        </p:tav>
                                      </p:tavLst>
                                    </p:anim>
                                  </p:childTnLst>
                                </p:cTn>
                              </p:par>
                              <p:par>
                                <p:cTn id="1255" presetID="8" presetClass="emph" presetSubtype="0" repeatCount="indefinite" fill="hold" nodeType="withEffect">
                                  <p:stCondLst>
                                    <p:cond delay="0"/>
                                  </p:stCondLst>
                                  <p:childTnLst>
                                    <p:animRot by="-21600000">
                                      <p:cBhvr>
                                        <p:cTn id="1256" dur="4000" fill="hold"/>
                                        <p:tgtEl>
                                          <p:spTgt spid="379"/>
                                        </p:tgtEl>
                                        <p:attrNameLst>
                                          <p:attrName>r</p:attrName>
                                        </p:attrNameLst>
                                      </p:cBhvr>
                                    </p:animRot>
                                  </p:childTnLst>
                                </p:cTn>
                              </p:par>
                              <p:par>
                                <p:cTn id="1257" presetID="2" presetClass="exit" presetSubtype="12" fill="hold" nodeType="withEffect">
                                  <p:stCondLst>
                                    <p:cond delay="0"/>
                                  </p:stCondLst>
                                  <p:childTnLst>
                                    <p:anim calcmode="lin" valueType="num">
                                      <p:cBhvr additive="base">
                                        <p:cTn id="1258" dur="4000"/>
                                        <p:tgtEl>
                                          <p:spTgt spid="379"/>
                                        </p:tgtEl>
                                        <p:attrNameLst>
                                          <p:attrName>ppt_x</p:attrName>
                                        </p:attrNameLst>
                                      </p:cBhvr>
                                      <p:tavLst>
                                        <p:tav tm="0">
                                          <p:val>
                                            <p:strVal val="ppt_x"/>
                                          </p:val>
                                        </p:tav>
                                        <p:tav tm="100000">
                                          <p:val>
                                            <p:strVal val="0-ppt_w/2"/>
                                          </p:val>
                                        </p:tav>
                                      </p:tavLst>
                                    </p:anim>
                                    <p:anim calcmode="lin" valueType="num">
                                      <p:cBhvr additive="base">
                                        <p:cTn id="1259" dur="4000"/>
                                        <p:tgtEl>
                                          <p:spTgt spid="379"/>
                                        </p:tgtEl>
                                        <p:attrNameLst>
                                          <p:attrName>ppt_y</p:attrName>
                                        </p:attrNameLst>
                                      </p:cBhvr>
                                      <p:tavLst>
                                        <p:tav tm="0">
                                          <p:val>
                                            <p:strVal val="ppt_y"/>
                                          </p:val>
                                        </p:tav>
                                        <p:tav tm="100000">
                                          <p:val>
                                            <p:strVal val="1+ppt_h/2"/>
                                          </p:val>
                                        </p:tav>
                                      </p:tavLst>
                                    </p:anim>
                                    <p:set>
                                      <p:cBhvr>
                                        <p:cTn id="1260" dur="1" fill="hold">
                                          <p:stCondLst>
                                            <p:cond delay="3999"/>
                                          </p:stCondLst>
                                        </p:cTn>
                                        <p:tgtEl>
                                          <p:spTgt spid="379"/>
                                        </p:tgtEl>
                                        <p:attrNameLst>
                                          <p:attrName>style.visibility</p:attrName>
                                        </p:attrNameLst>
                                      </p:cBhvr>
                                      <p:to>
                                        <p:strVal val="hidden"/>
                                      </p:to>
                                    </p:set>
                                  </p:childTnLst>
                                </p:cTn>
                              </p:par>
                              <p:par>
                                <p:cTn id="1261" presetID="19" presetClass="entr" presetSubtype="5" fill="hold" nodeType="withEffect">
                                  <p:stCondLst>
                                    <p:cond delay="0"/>
                                  </p:stCondLst>
                                  <p:childTnLst>
                                    <p:set>
                                      <p:cBhvr>
                                        <p:cTn id="1262" dur="1" fill="hold">
                                          <p:stCondLst>
                                            <p:cond delay="0"/>
                                          </p:stCondLst>
                                        </p:cTn>
                                        <p:tgtEl>
                                          <p:spTgt spid="376"/>
                                        </p:tgtEl>
                                        <p:attrNameLst>
                                          <p:attrName>style.visibility</p:attrName>
                                        </p:attrNameLst>
                                      </p:cBhvr>
                                      <p:to>
                                        <p:strVal val="visible"/>
                                      </p:to>
                                    </p:set>
                                    <p:anim calcmode="lin" valueType="num">
                                      <p:cBhvr>
                                        <p:cTn id="1263" dur="4000" fill="hold"/>
                                        <p:tgtEl>
                                          <p:spTgt spid="376"/>
                                        </p:tgtEl>
                                        <p:attrNameLst>
                                          <p:attrName>ppt_w</p:attrName>
                                        </p:attrNameLst>
                                      </p:cBhvr>
                                      <p:tavLst>
                                        <p:tav tm="0">
                                          <p:val>
                                            <p:strVal val="#ppt_w"/>
                                          </p:val>
                                        </p:tav>
                                        <p:tav tm="100000">
                                          <p:val>
                                            <p:strVal val="#ppt_w"/>
                                          </p:val>
                                        </p:tav>
                                      </p:tavLst>
                                    </p:anim>
                                    <p:anim calcmode="lin" valueType="num">
                                      <p:cBhvr>
                                        <p:cTn id="1264" dur="4000" fill="hold"/>
                                        <p:tgtEl>
                                          <p:spTgt spid="376"/>
                                        </p:tgtEl>
                                        <p:attrNameLst>
                                          <p:attrName>ppt_h</p:attrName>
                                        </p:attrNameLst>
                                      </p:cBhvr>
                                      <p:tavLst>
                                        <p:tav tm="0" fmla="#ppt_h*sin(2.5*pi*$)">
                                          <p:val>
                                            <p:fltVal val="0"/>
                                          </p:val>
                                        </p:tav>
                                        <p:tav tm="100000">
                                          <p:val>
                                            <p:fltVal val="1"/>
                                          </p:val>
                                        </p:tav>
                                      </p:tavLst>
                                    </p:anim>
                                  </p:childTnLst>
                                </p:cTn>
                              </p:par>
                              <p:par>
                                <p:cTn id="1265" presetID="8" presetClass="emph" presetSubtype="0" repeatCount="indefinite" fill="hold" nodeType="withEffect">
                                  <p:stCondLst>
                                    <p:cond delay="0"/>
                                  </p:stCondLst>
                                  <p:childTnLst>
                                    <p:animRot by="-21600000">
                                      <p:cBhvr>
                                        <p:cTn id="1266" dur="4000" fill="hold"/>
                                        <p:tgtEl>
                                          <p:spTgt spid="376"/>
                                        </p:tgtEl>
                                        <p:attrNameLst>
                                          <p:attrName>r</p:attrName>
                                        </p:attrNameLst>
                                      </p:cBhvr>
                                    </p:animRot>
                                  </p:childTnLst>
                                </p:cTn>
                              </p:par>
                              <p:par>
                                <p:cTn id="1267" presetID="2" presetClass="exit" presetSubtype="12" fill="hold" nodeType="withEffect">
                                  <p:stCondLst>
                                    <p:cond delay="0"/>
                                  </p:stCondLst>
                                  <p:childTnLst>
                                    <p:anim calcmode="lin" valueType="num">
                                      <p:cBhvr additive="base">
                                        <p:cTn id="1268" dur="4000"/>
                                        <p:tgtEl>
                                          <p:spTgt spid="376"/>
                                        </p:tgtEl>
                                        <p:attrNameLst>
                                          <p:attrName>ppt_x</p:attrName>
                                        </p:attrNameLst>
                                      </p:cBhvr>
                                      <p:tavLst>
                                        <p:tav tm="0">
                                          <p:val>
                                            <p:strVal val="ppt_x"/>
                                          </p:val>
                                        </p:tav>
                                        <p:tav tm="100000">
                                          <p:val>
                                            <p:strVal val="0-ppt_w/2"/>
                                          </p:val>
                                        </p:tav>
                                      </p:tavLst>
                                    </p:anim>
                                    <p:anim calcmode="lin" valueType="num">
                                      <p:cBhvr additive="base">
                                        <p:cTn id="1269" dur="4000"/>
                                        <p:tgtEl>
                                          <p:spTgt spid="376"/>
                                        </p:tgtEl>
                                        <p:attrNameLst>
                                          <p:attrName>ppt_y</p:attrName>
                                        </p:attrNameLst>
                                      </p:cBhvr>
                                      <p:tavLst>
                                        <p:tav tm="0">
                                          <p:val>
                                            <p:strVal val="ppt_y"/>
                                          </p:val>
                                        </p:tav>
                                        <p:tav tm="100000">
                                          <p:val>
                                            <p:strVal val="1+ppt_h/2"/>
                                          </p:val>
                                        </p:tav>
                                      </p:tavLst>
                                    </p:anim>
                                    <p:set>
                                      <p:cBhvr>
                                        <p:cTn id="1270" dur="1" fill="hold">
                                          <p:stCondLst>
                                            <p:cond delay="3999"/>
                                          </p:stCondLst>
                                        </p:cTn>
                                        <p:tgtEl>
                                          <p:spTgt spid="376"/>
                                        </p:tgtEl>
                                        <p:attrNameLst>
                                          <p:attrName>style.visibility</p:attrName>
                                        </p:attrNameLst>
                                      </p:cBhvr>
                                      <p:to>
                                        <p:strVal val="hidden"/>
                                      </p:to>
                                    </p:set>
                                  </p:childTnLst>
                                </p:cTn>
                              </p:par>
                              <p:par>
                                <p:cTn id="1271" presetID="19" presetClass="entr" presetSubtype="5" fill="hold" nodeType="withEffect">
                                  <p:stCondLst>
                                    <p:cond delay="0"/>
                                  </p:stCondLst>
                                  <p:childTnLst>
                                    <p:set>
                                      <p:cBhvr>
                                        <p:cTn id="1272" dur="1" fill="hold">
                                          <p:stCondLst>
                                            <p:cond delay="0"/>
                                          </p:stCondLst>
                                        </p:cTn>
                                        <p:tgtEl>
                                          <p:spTgt spid="373"/>
                                        </p:tgtEl>
                                        <p:attrNameLst>
                                          <p:attrName>style.visibility</p:attrName>
                                        </p:attrNameLst>
                                      </p:cBhvr>
                                      <p:to>
                                        <p:strVal val="visible"/>
                                      </p:to>
                                    </p:set>
                                    <p:anim calcmode="lin" valueType="num">
                                      <p:cBhvr>
                                        <p:cTn id="1273" dur="4000" fill="hold"/>
                                        <p:tgtEl>
                                          <p:spTgt spid="373"/>
                                        </p:tgtEl>
                                        <p:attrNameLst>
                                          <p:attrName>ppt_w</p:attrName>
                                        </p:attrNameLst>
                                      </p:cBhvr>
                                      <p:tavLst>
                                        <p:tav tm="0">
                                          <p:val>
                                            <p:strVal val="#ppt_w"/>
                                          </p:val>
                                        </p:tav>
                                        <p:tav tm="100000">
                                          <p:val>
                                            <p:strVal val="#ppt_w"/>
                                          </p:val>
                                        </p:tav>
                                      </p:tavLst>
                                    </p:anim>
                                    <p:anim calcmode="lin" valueType="num">
                                      <p:cBhvr>
                                        <p:cTn id="1274" dur="4000" fill="hold"/>
                                        <p:tgtEl>
                                          <p:spTgt spid="373"/>
                                        </p:tgtEl>
                                        <p:attrNameLst>
                                          <p:attrName>ppt_h</p:attrName>
                                        </p:attrNameLst>
                                      </p:cBhvr>
                                      <p:tavLst>
                                        <p:tav tm="0" fmla="#ppt_h*sin(2.5*pi*$)">
                                          <p:val>
                                            <p:fltVal val="0"/>
                                          </p:val>
                                        </p:tav>
                                        <p:tav tm="100000">
                                          <p:val>
                                            <p:fltVal val="1"/>
                                          </p:val>
                                        </p:tav>
                                      </p:tavLst>
                                    </p:anim>
                                  </p:childTnLst>
                                </p:cTn>
                              </p:par>
                              <p:par>
                                <p:cTn id="1275" presetID="8" presetClass="emph" presetSubtype="0" repeatCount="indefinite" fill="hold" nodeType="withEffect">
                                  <p:stCondLst>
                                    <p:cond delay="0"/>
                                  </p:stCondLst>
                                  <p:childTnLst>
                                    <p:animRot by="-21600000">
                                      <p:cBhvr>
                                        <p:cTn id="1276" dur="4000" fill="hold"/>
                                        <p:tgtEl>
                                          <p:spTgt spid="373"/>
                                        </p:tgtEl>
                                        <p:attrNameLst>
                                          <p:attrName>r</p:attrName>
                                        </p:attrNameLst>
                                      </p:cBhvr>
                                    </p:animRot>
                                  </p:childTnLst>
                                </p:cTn>
                              </p:par>
                              <p:par>
                                <p:cTn id="1277" presetID="2" presetClass="exit" presetSubtype="12" fill="hold" nodeType="withEffect">
                                  <p:stCondLst>
                                    <p:cond delay="0"/>
                                  </p:stCondLst>
                                  <p:childTnLst>
                                    <p:anim calcmode="lin" valueType="num">
                                      <p:cBhvr additive="base">
                                        <p:cTn id="1278" dur="4000"/>
                                        <p:tgtEl>
                                          <p:spTgt spid="373"/>
                                        </p:tgtEl>
                                        <p:attrNameLst>
                                          <p:attrName>ppt_x</p:attrName>
                                        </p:attrNameLst>
                                      </p:cBhvr>
                                      <p:tavLst>
                                        <p:tav tm="0">
                                          <p:val>
                                            <p:strVal val="ppt_x"/>
                                          </p:val>
                                        </p:tav>
                                        <p:tav tm="100000">
                                          <p:val>
                                            <p:strVal val="0-ppt_w/2"/>
                                          </p:val>
                                        </p:tav>
                                      </p:tavLst>
                                    </p:anim>
                                    <p:anim calcmode="lin" valueType="num">
                                      <p:cBhvr additive="base">
                                        <p:cTn id="1279" dur="4000"/>
                                        <p:tgtEl>
                                          <p:spTgt spid="373"/>
                                        </p:tgtEl>
                                        <p:attrNameLst>
                                          <p:attrName>ppt_y</p:attrName>
                                        </p:attrNameLst>
                                      </p:cBhvr>
                                      <p:tavLst>
                                        <p:tav tm="0">
                                          <p:val>
                                            <p:strVal val="ppt_y"/>
                                          </p:val>
                                        </p:tav>
                                        <p:tav tm="100000">
                                          <p:val>
                                            <p:strVal val="1+ppt_h/2"/>
                                          </p:val>
                                        </p:tav>
                                      </p:tavLst>
                                    </p:anim>
                                    <p:set>
                                      <p:cBhvr>
                                        <p:cTn id="1280" dur="1" fill="hold">
                                          <p:stCondLst>
                                            <p:cond delay="3999"/>
                                          </p:stCondLst>
                                        </p:cTn>
                                        <p:tgtEl>
                                          <p:spTgt spid="373"/>
                                        </p:tgtEl>
                                        <p:attrNameLst>
                                          <p:attrName>style.visibility</p:attrName>
                                        </p:attrNameLst>
                                      </p:cBhvr>
                                      <p:to>
                                        <p:strVal val="hidden"/>
                                      </p:to>
                                    </p:set>
                                  </p:childTnLst>
                                </p:cTn>
                              </p:par>
                              <p:par>
                                <p:cTn id="1281" presetID="13" presetClass="entr" presetSubtype="16" fill="hold" nodeType="withEffect">
                                  <p:stCondLst>
                                    <p:cond delay="0"/>
                                  </p:stCondLst>
                                  <p:childTnLst>
                                    <p:set>
                                      <p:cBhvr>
                                        <p:cTn id="1282" dur="1" fill="hold">
                                          <p:stCondLst>
                                            <p:cond delay="0"/>
                                          </p:stCondLst>
                                        </p:cTn>
                                        <p:tgtEl>
                                          <p:spTgt spid="340"/>
                                        </p:tgtEl>
                                        <p:attrNameLst>
                                          <p:attrName>style.visibility</p:attrName>
                                        </p:attrNameLst>
                                      </p:cBhvr>
                                      <p:to>
                                        <p:strVal val="visible"/>
                                      </p:to>
                                    </p:set>
                                    <p:animEffect transition="in" filter="plus(in)">
                                      <p:cBhvr>
                                        <p:cTn id="1283" dur="7000"/>
                                        <p:tgtEl>
                                          <p:spTgt spid="340"/>
                                        </p:tgtEl>
                                      </p:cBhvr>
                                    </p:animEffect>
                                  </p:childTnLst>
                                </p:cTn>
                              </p:par>
                              <p:par>
                                <p:cTn id="1284" presetID="13" presetClass="entr" presetSubtype="16" fill="hold" nodeType="withEffect">
                                  <p:stCondLst>
                                    <p:cond delay="0"/>
                                  </p:stCondLst>
                                  <p:childTnLst>
                                    <p:set>
                                      <p:cBhvr>
                                        <p:cTn id="1285" dur="1" fill="hold">
                                          <p:stCondLst>
                                            <p:cond delay="0"/>
                                          </p:stCondLst>
                                        </p:cTn>
                                        <p:tgtEl>
                                          <p:spTgt spid="343"/>
                                        </p:tgtEl>
                                        <p:attrNameLst>
                                          <p:attrName>style.visibility</p:attrName>
                                        </p:attrNameLst>
                                      </p:cBhvr>
                                      <p:to>
                                        <p:strVal val="visible"/>
                                      </p:to>
                                    </p:set>
                                    <p:animEffect transition="in" filter="plus(in)">
                                      <p:cBhvr>
                                        <p:cTn id="1286" dur="7000"/>
                                        <p:tgtEl>
                                          <p:spTgt spid="343"/>
                                        </p:tgtEl>
                                      </p:cBhvr>
                                    </p:animEffect>
                                  </p:childTnLst>
                                </p:cTn>
                              </p:par>
                              <p:par>
                                <p:cTn id="1287" presetID="13" presetClass="entr" presetSubtype="16" fill="hold" nodeType="withEffect">
                                  <p:stCondLst>
                                    <p:cond delay="0"/>
                                  </p:stCondLst>
                                  <p:childTnLst>
                                    <p:set>
                                      <p:cBhvr>
                                        <p:cTn id="1288" dur="1" fill="hold">
                                          <p:stCondLst>
                                            <p:cond delay="0"/>
                                          </p:stCondLst>
                                        </p:cTn>
                                        <p:tgtEl>
                                          <p:spTgt spid="346"/>
                                        </p:tgtEl>
                                        <p:attrNameLst>
                                          <p:attrName>style.visibility</p:attrName>
                                        </p:attrNameLst>
                                      </p:cBhvr>
                                      <p:to>
                                        <p:strVal val="visible"/>
                                      </p:to>
                                    </p:set>
                                    <p:animEffect transition="in" filter="plus(in)">
                                      <p:cBhvr>
                                        <p:cTn id="1289" dur="7000"/>
                                        <p:tgtEl>
                                          <p:spTgt spid="346"/>
                                        </p:tgtEl>
                                      </p:cBhvr>
                                    </p:animEffect>
                                  </p:childTnLst>
                                </p:cTn>
                              </p:par>
                              <p:par>
                                <p:cTn id="1290" presetID="13" presetClass="entr" presetSubtype="16" fill="hold" nodeType="withEffect">
                                  <p:stCondLst>
                                    <p:cond delay="0"/>
                                  </p:stCondLst>
                                  <p:childTnLst>
                                    <p:set>
                                      <p:cBhvr>
                                        <p:cTn id="1291" dur="1" fill="hold">
                                          <p:stCondLst>
                                            <p:cond delay="0"/>
                                          </p:stCondLst>
                                        </p:cTn>
                                        <p:tgtEl>
                                          <p:spTgt spid="349"/>
                                        </p:tgtEl>
                                        <p:attrNameLst>
                                          <p:attrName>style.visibility</p:attrName>
                                        </p:attrNameLst>
                                      </p:cBhvr>
                                      <p:to>
                                        <p:strVal val="visible"/>
                                      </p:to>
                                    </p:set>
                                    <p:animEffect transition="in" filter="plus(in)">
                                      <p:cBhvr>
                                        <p:cTn id="1292" dur="7000"/>
                                        <p:tgtEl>
                                          <p:spTgt spid="349"/>
                                        </p:tgtEl>
                                      </p:cBhvr>
                                    </p:animEffect>
                                  </p:childTnLst>
                                </p:cTn>
                              </p:par>
                              <p:par>
                                <p:cTn id="1293" presetID="13" presetClass="entr" presetSubtype="16" fill="hold" nodeType="withEffect">
                                  <p:stCondLst>
                                    <p:cond delay="0"/>
                                  </p:stCondLst>
                                  <p:childTnLst>
                                    <p:set>
                                      <p:cBhvr>
                                        <p:cTn id="1294" dur="1" fill="hold">
                                          <p:stCondLst>
                                            <p:cond delay="0"/>
                                          </p:stCondLst>
                                        </p:cTn>
                                        <p:tgtEl>
                                          <p:spTgt spid="352"/>
                                        </p:tgtEl>
                                        <p:attrNameLst>
                                          <p:attrName>style.visibility</p:attrName>
                                        </p:attrNameLst>
                                      </p:cBhvr>
                                      <p:to>
                                        <p:strVal val="visible"/>
                                      </p:to>
                                    </p:set>
                                    <p:animEffect transition="in" filter="plus(in)">
                                      <p:cBhvr>
                                        <p:cTn id="1295" dur="7000"/>
                                        <p:tgtEl>
                                          <p:spTgt spid="352"/>
                                        </p:tgtEl>
                                      </p:cBhvr>
                                    </p:animEffect>
                                  </p:childTnLst>
                                </p:cTn>
                              </p:par>
                              <p:par>
                                <p:cTn id="1296" presetID="13" presetClass="entr" presetSubtype="16" fill="hold" nodeType="withEffect">
                                  <p:stCondLst>
                                    <p:cond delay="0"/>
                                  </p:stCondLst>
                                  <p:childTnLst>
                                    <p:set>
                                      <p:cBhvr>
                                        <p:cTn id="1297" dur="1" fill="hold">
                                          <p:stCondLst>
                                            <p:cond delay="0"/>
                                          </p:stCondLst>
                                        </p:cTn>
                                        <p:tgtEl>
                                          <p:spTgt spid="355"/>
                                        </p:tgtEl>
                                        <p:attrNameLst>
                                          <p:attrName>style.visibility</p:attrName>
                                        </p:attrNameLst>
                                      </p:cBhvr>
                                      <p:to>
                                        <p:strVal val="visible"/>
                                      </p:to>
                                    </p:set>
                                    <p:animEffect transition="in" filter="plus(in)">
                                      <p:cBhvr>
                                        <p:cTn id="1298" dur="7000"/>
                                        <p:tgtEl>
                                          <p:spTgt spid="355"/>
                                        </p:tgtEl>
                                      </p:cBhvr>
                                    </p:animEffect>
                                  </p:childTnLst>
                                </p:cTn>
                              </p:par>
                              <p:par>
                                <p:cTn id="1299" presetID="13" presetClass="entr" presetSubtype="16" fill="hold" nodeType="withEffect">
                                  <p:stCondLst>
                                    <p:cond delay="0"/>
                                  </p:stCondLst>
                                  <p:childTnLst>
                                    <p:set>
                                      <p:cBhvr>
                                        <p:cTn id="1300" dur="1" fill="hold">
                                          <p:stCondLst>
                                            <p:cond delay="0"/>
                                          </p:stCondLst>
                                        </p:cTn>
                                        <p:tgtEl>
                                          <p:spTgt spid="358"/>
                                        </p:tgtEl>
                                        <p:attrNameLst>
                                          <p:attrName>style.visibility</p:attrName>
                                        </p:attrNameLst>
                                      </p:cBhvr>
                                      <p:to>
                                        <p:strVal val="visible"/>
                                      </p:to>
                                    </p:set>
                                    <p:animEffect transition="in" filter="plus(in)">
                                      <p:cBhvr>
                                        <p:cTn id="1301" dur="7000"/>
                                        <p:tgtEl>
                                          <p:spTgt spid="358"/>
                                        </p:tgtEl>
                                      </p:cBhvr>
                                    </p:animEffect>
                                  </p:childTnLst>
                                </p:cTn>
                              </p:par>
                              <p:par>
                                <p:cTn id="1302" presetID="13" presetClass="entr" presetSubtype="16" fill="hold" nodeType="withEffect">
                                  <p:stCondLst>
                                    <p:cond delay="0"/>
                                  </p:stCondLst>
                                  <p:childTnLst>
                                    <p:set>
                                      <p:cBhvr>
                                        <p:cTn id="1303" dur="1" fill="hold">
                                          <p:stCondLst>
                                            <p:cond delay="0"/>
                                          </p:stCondLst>
                                        </p:cTn>
                                        <p:tgtEl>
                                          <p:spTgt spid="361"/>
                                        </p:tgtEl>
                                        <p:attrNameLst>
                                          <p:attrName>style.visibility</p:attrName>
                                        </p:attrNameLst>
                                      </p:cBhvr>
                                      <p:to>
                                        <p:strVal val="visible"/>
                                      </p:to>
                                    </p:set>
                                    <p:animEffect transition="in" filter="plus(in)">
                                      <p:cBhvr>
                                        <p:cTn id="1304" dur="7000"/>
                                        <p:tgtEl>
                                          <p:spTgt spid="361"/>
                                        </p:tgtEl>
                                      </p:cBhvr>
                                    </p:animEffect>
                                  </p:childTnLst>
                                </p:cTn>
                              </p:par>
                              <p:par>
                                <p:cTn id="1305" presetID="13" presetClass="entr" presetSubtype="16" fill="hold" nodeType="withEffect">
                                  <p:stCondLst>
                                    <p:cond delay="0"/>
                                  </p:stCondLst>
                                  <p:childTnLst>
                                    <p:set>
                                      <p:cBhvr>
                                        <p:cTn id="1306" dur="1" fill="hold">
                                          <p:stCondLst>
                                            <p:cond delay="0"/>
                                          </p:stCondLst>
                                        </p:cTn>
                                        <p:tgtEl>
                                          <p:spTgt spid="364"/>
                                        </p:tgtEl>
                                        <p:attrNameLst>
                                          <p:attrName>style.visibility</p:attrName>
                                        </p:attrNameLst>
                                      </p:cBhvr>
                                      <p:to>
                                        <p:strVal val="visible"/>
                                      </p:to>
                                    </p:set>
                                    <p:animEffect transition="in" filter="plus(in)">
                                      <p:cBhvr>
                                        <p:cTn id="1307" dur="7000"/>
                                        <p:tgtEl>
                                          <p:spTgt spid="364"/>
                                        </p:tgtEl>
                                      </p:cBhvr>
                                    </p:animEffect>
                                  </p:childTnLst>
                                </p:cTn>
                              </p:par>
                              <p:par>
                                <p:cTn id="1308" presetID="13" presetClass="entr" presetSubtype="16" fill="hold" nodeType="withEffect">
                                  <p:stCondLst>
                                    <p:cond delay="0"/>
                                  </p:stCondLst>
                                  <p:childTnLst>
                                    <p:set>
                                      <p:cBhvr>
                                        <p:cTn id="1309" dur="1" fill="hold">
                                          <p:stCondLst>
                                            <p:cond delay="0"/>
                                          </p:stCondLst>
                                        </p:cTn>
                                        <p:tgtEl>
                                          <p:spTgt spid="367"/>
                                        </p:tgtEl>
                                        <p:attrNameLst>
                                          <p:attrName>style.visibility</p:attrName>
                                        </p:attrNameLst>
                                      </p:cBhvr>
                                      <p:to>
                                        <p:strVal val="visible"/>
                                      </p:to>
                                    </p:set>
                                    <p:animEffect transition="in" filter="plus(in)">
                                      <p:cBhvr>
                                        <p:cTn id="1310" dur="7000"/>
                                        <p:tgtEl>
                                          <p:spTgt spid="367"/>
                                        </p:tgtEl>
                                      </p:cBhvr>
                                    </p:animEffect>
                                  </p:childTnLst>
                                </p:cTn>
                              </p:par>
                              <p:par>
                                <p:cTn id="1311" presetID="13" presetClass="entr" presetSubtype="16" fill="hold" nodeType="withEffect">
                                  <p:stCondLst>
                                    <p:cond delay="0"/>
                                  </p:stCondLst>
                                  <p:childTnLst>
                                    <p:set>
                                      <p:cBhvr>
                                        <p:cTn id="1312" dur="1" fill="hold">
                                          <p:stCondLst>
                                            <p:cond delay="0"/>
                                          </p:stCondLst>
                                        </p:cTn>
                                        <p:tgtEl>
                                          <p:spTgt spid="370"/>
                                        </p:tgtEl>
                                        <p:attrNameLst>
                                          <p:attrName>style.visibility</p:attrName>
                                        </p:attrNameLst>
                                      </p:cBhvr>
                                      <p:to>
                                        <p:strVal val="visible"/>
                                      </p:to>
                                    </p:set>
                                    <p:animEffect transition="in" filter="plus(in)">
                                      <p:cBhvr>
                                        <p:cTn id="1313" dur="7000"/>
                                        <p:tgtEl>
                                          <p:spTgt spid="370"/>
                                        </p:tgtEl>
                                      </p:cBhvr>
                                    </p:animEffect>
                                  </p:childTnLst>
                                </p:cTn>
                              </p:par>
                              <p:par>
                                <p:cTn id="1314" presetID="13" presetClass="entr" presetSubtype="16" fill="hold" nodeType="withEffect">
                                  <p:stCondLst>
                                    <p:cond delay="0"/>
                                  </p:stCondLst>
                                  <p:childTnLst>
                                    <p:set>
                                      <p:cBhvr>
                                        <p:cTn id="1315" dur="1" fill="hold">
                                          <p:stCondLst>
                                            <p:cond delay="0"/>
                                          </p:stCondLst>
                                        </p:cTn>
                                        <p:tgtEl>
                                          <p:spTgt spid="403"/>
                                        </p:tgtEl>
                                        <p:attrNameLst>
                                          <p:attrName>style.visibility</p:attrName>
                                        </p:attrNameLst>
                                      </p:cBhvr>
                                      <p:to>
                                        <p:strVal val="visible"/>
                                      </p:to>
                                    </p:set>
                                    <p:animEffect transition="in" filter="plus(in)">
                                      <p:cBhvr>
                                        <p:cTn id="1316" dur="7000"/>
                                        <p:tgtEl>
                                          <p:spTgt spid="403"/>
                                        </p:tgtEl>
                                      </p:cBhvr>
                                    </p:animEffect>
                                  </p:childTnLst>
                                </p:cTn>
                              </p:par>
                              <p:par>
                                <p:cTn id="1317" presetID="13" presetClass="entr" presetSubtype="16" fill="hold" nodeType="withEffect">
                                  <p:stCondLst>
                                    <p:cond delay="0"/>
                                  </p:stCondLst>
                                  <p:childTnLst>
                                    <p:set>
                                      <p:cBhvr>
                                        <p:cTn id="1318" dur="1" fill="hold">
                                          <p:stCondLst>
                                            <p:cond delay="0"/>
                                          </p:stCondLst>
                                        </p:cTn>
                                        <p:tgtEl>
                                          <p:spTgt spid="400"/>
                                        </p:tgtEl>
                                        <p:attrNameLst>
                                          <p:attrName>style.visibility</p:attrName>
                                        </p:attrNameLst>
                                      </p:cBhvr>
                                      <p:to>
                                        <p:strVal val="visible"/>
                                      </p:to>
                                    </p:set>
                                    <p:animEffect transition="in" filter="plus(in)">
                                      <p:cBhvr>
                                        <p:cTn id="1319" dur="7000"/>
                                        <p:tgtEl>
                                          <p:spTgt spid="400"/>
                                        </p:tgtEl>
                                      </p:cBhvr>
                                    </p:animEffect>
                                  </p:childTnLst>
                                </p:cTn>
                              </p:par>
                              <p:par>
                                <p:cTn id="1320" presetID="13" presetClass="entr" presetSubtype="16" fill="hold" nodeType="withEffect">
                                  <p:stCondLst>
                                    <p:cond delay="0"/>
                                  </p:stCondLst>
                                  <p:childTnLst>
                                    <p:set>
                                      <p:cBhvr>
                                        <p:cTn id="1321" dur="1" fill="hold">
                                          <p:stCondLst>
                                            <p:cond delay="0"/>
                                          </p:stCondLst>
                                        </p:cTn>
                                        <p:tgtEl>
                                          <p:spTgt spid="397"/>
                                        </p:tgtEl>
                                        <p:attrNameLst>
                                          <p:attrName>style.visibility</p:attrName>
                                        </p:attrNameLst>
                                      </p:cBhvr>
                                      <p:to>
                                        <p:strVal val="visible"/>
                                      </p:to>
                                    </p:set>
                                    <p:animEffect transition="in" filter="plus(in)">
                                      <p:cBhvr>
                                        <p:cTn id="1322" dur="7000"/>
                                        <p:tgtEl>
                                          <p:spTgt spid="397"/>
                                        </p:tgtEl>
                                      </p:cBhvr>
                                    </p:animEffect>
                                  </p:childTnLst>
                                </p:cTn>
                              </p:par>
                              <p:par>
                                <p:cTn id="1323" presetID="13" presetClass="entr" presetSubtype="16" fill="hold" nodeType="withEffect">
                                  <p:stCondLst>
                                    <p:cond delay="0"/>
                                  </p:stCondLst>
                                  <p:childTnLst>
                                    <p:set>
                                      <p:cBhvr>
                                        <p:cTn id="1324" dur="1" fill="hold">
                                          <p:stCondLst>
                                            <p:cond delay="0"/>
                                          </p:stCondLst>
                                        </p:cTn>
                                        <p:tgtEl>
                                          <p:spTgt spid="394"/>
                                        </p:tgtEl>
                                        <p:attrNameLst>
                                          <p:attrName>style.visibility</p:attrName>
                                        </p:attrNameLst>
                                      </p:cBhvr>
                                      <p:to>
                                        <p:strVal val="visible"/>
                                      </p:to>
                                    </p:set>
                                    <p:animEffect transition="in" filter="plus(in)">
                                      <p:cBhvr>
                                        <p:cTn id="1325" dur="7000"/>
                                        <p:tgtEl>
                                          <p:spTgt spid="394"/>
                                        </p:tgtEl>
                                      </p:cBhvr>
                                    </p:animEffect>
                                  </p:childTnLst>
                                </p:cTn>
                              </p:par>
                              <p:par>
                                <p:cTn id="1326" presetID="13" presetClass="entr" presetSubtype="16" fill="hold" nodeType="withEffect">
                                  <p:stCondLst>
                                    <p:cond delay="0"/>
                                  </p:stCondLst>
                                  <p:childTnLst>
                                    <p:set>
                                      <p:cBhvr>
                                        <p:cTn id="1327" dur="1" fill="hold">
                                          <p:stCondLst>
                                            <p:cond delay="0"/>
                                          </p:stCondLst>
                                        </p:cTn>
                                        <p:tgtEl>
                                          <p:spTgt spid="391"/>
                                        </p:tgtEl>
                                        <p:attrNameLst>
                                          <p:attrName>style.visibility</p:attrName>
                                        </p:attrNameLst>
                                      </p:cBhvr>
                                      <p:to>
                                        <p:strVal val="visible"/>
                                      </p:to>
                                    </p:set>
                                    <p:animEffect transition="in" filter="plus(in)">
                                      <p:cBhvr>
                                        <p:cTn id="1328" dur="7000"/>
                                        <p:tgtEl>
                                          <p:spTgt spid="391"/>
                                        </p:tgtEl>
                                      </p:cBhvr>
                                    </p:animEffect>
                                  </p:childTnLst>
                                </p:cTn>
                              </p:par>
                              <p:par>
                                <p:cTn id="1329" presetID="13" presetClass="entr" presetSubtype="16" fill="hold" nodeType="withEffect">
                                  <p:stCondLst>
                                    <p:cond delay="0"/>
                                  </p:stCondLst>
                                  <p:childTnLst>
                                    <p:set>
                                      <p:cBhvr>
                                        <p:cTn id="1330" dur="1" fill="hold">
                                          <p:stCondLst>
                                            <p:cond delay="0"/>
                                          </p:stCondLst>
                                        </p:cTn>
                                        <p:tgtEl>
                                          <p:spTgt spid="388"/>
                                        </p:tgtEl>
                                        <p:attrNameLst>
                                          <p:attrName>style.visibility</p:attrName>
                                        </p:attrNameLst>
                                      </p:cBhvr>
                                      <p:to>
                                        <p:strVal val="visible"/>
                                      </p:to>
                                    </p:set>
                                    <p:animEffect transition="in" filter="plus(in)">
                                      <p:cBhvr>
                                        <p:cTn id="1331" dur="7000"/>
                                        <p:tgtEl>
                                          <p:spTgt spid="388"/>
                                        </p:tgtEl>
                                      </p:cBhvr>
                                    </p:animEffect>
                                  </p:childTnLst>
                                </p:cTn>
                              </p:par>
                              <p:par>
                                <p:cTn id="1332" presetID="13" presetClass="entr" presetSubtype="16" fill="hold" nodeType="withEffect">
                                  <p:stCondLst>
                                    <p:cond delay="0"/>
                                  </p:stCondLst>
                                  <p:childTnLst>
                                    <p:set>
                                      <p:cBhvr>
                                        <p:cTn id="1333" dur="1" fill="hold">
                                          <p:stCondLst>
                                            <p:cond delay="0"/>
                                          </p:stCondLst>
                                        </p:cTn>
                                        <p:tgtEl>
                                          <p:spTgt spid="385"/>
                                        </p:tgtEl>
                                        <p:attrNameLst>
                                          <p:attrName>style.visibility</p:attrName>
                                        </p:attrNameLst>
                                      </p:cBhvr>
                                      <p:to>
                                        <p:strVal val="visible"/>
                                      </p:to>
                                    </p:set>
                                    <p:animEffect transition="in" filter="plus(in)">
                                      <p:cBhvr>
                                        <p:cTn id="1334" dur="7000"/>
                                        <p:tgtEl>
                                          <p:spTgt spid="385"/>
                                        </p:tgtEl>
                                      </p:cBhvr>
                                    </p:animEffect>
                                  </p:childTnLst>
                                </p:cTn>
                              </p:par>
                              <p:par>
                                <p:cTn id="1335" presetID="13" presetClass="entr" presetSubtype="16" fill="hold" nodeType="withEffect">
                                  <p:stCondLst>
                                    <p:cond delay="0"/>
                                  </p:stCondLst>
                                  <p:childTnLst>
                                    <p:set>
                                      <p:cBhvr>
                                        <p:cTn id="1336" dur="1" fill="hold">
                                          <p:stCondLst>
                                            <p:cond delay="0"/>
                                          </p:stCondLst>
                                        </p:cTn>
                                        <p:tgtEl>
                                          <p:spTgt spid="382"/>
                                        </p:tgtEl>
                                        <p:attrNameLst>
                                          <p:attrName>style.visibility</p:attrName>
                                        </p:attrNameLst>
                                      </p:cBhvr>
                                      <p:to>
                                        <p:strVal val="visible"/>
                                      </p:to>
                                    </p:set>
                                    <p:animEffect transition="in" filter="plus(in)">
                                      <p:cBhvr>
                                        <p:cTn id="1337" dur="7000"/>
                                        <p:tgtEl>
                                          <p:spTgt spid="382"/>
                                        </p:tgtEl>
                                      </p:cBhvr>
                                    </p:animEffect>
                                  </p:childTnLst>
                                </p:cTn>
                              </p:par>
                              <p:par>
                                <p:cTn id="1338" presetID="13" presetClass="entr" presetSubtype="16" fill="hold" nodeType="withEffect">
                                  <p:stCondLst>
                                    <p:cond delay="0"/>
                                  </p:stCondLst>
                                  <p:childTnLst>
                                    <p:set>
                                      <p:cBhvr>
                                        <p:cTn id="1339" dur="1" fill="hold">
                                          <p:stCondLst>
                                            <p:cond delay="0"/>
                                          </p:stCondLst>
                                        </p:cTn>
                                        <p:tgtEl>
                                          <p:spTgt spid="379"/>
                                        </p:tgtEl>
                                        <p:attrNameLst>
                                          <p:attrName>style.visibility</p:attrName>
                                        </p:attrNameLst>
                                      </p:cBhvr>
                                      <p:to>
                                        <p:strVal val="visible"/>
                                      </p:to>
                                    </p:set>
                                    <p:animEffect transition="in" filter="plus(in)">
                                      <p:cBhvr>
                                        <p:cTn id="1340" dur="7000"/>
                                        <p:tgtEl>
                                          <p:spTgt spid="379"/>
                                        </p:tgtEl>
                                      </p:cBhvr>
                                    </p:animEffect>
                                  </p:childTnLst>
                                </p:cTn>
                              </p:par>
                              <p:par>
                                <p:cTn id="1341" presetID="13" presetClass="entr" presetSubtype="16" fill="hold" nodeType="withEffect">
                                  <p:stCondLst>
                                    <p:cond delay="0"/>
                                  </p:stCondLst>
                                  <p:childTnLst>
                                    <p:set>
                                      <p:cBhvr>
                                        <p:cTn id="1342" dur="1" fill="hold">
                                          <p:stCondLst>
                                            <p:cond delay="0"/>
                                          </p:stCondLst>
                                        </p:cTn>
                                        <p:tgtEl>
                                          <p:spTgt spid="376"/>
                                        </p:tgtEl>
                                        <p:attrNameLst>
                                          <p:attrName>style.visibility</p:attrName>
                                        </p:attrNameLst>
                                      </p:cBhvr>
                                      <p:to>
                                        <p:strVal val="visible"/>
                                      </p:to>
                                    </p:set>
                                    <p:animEffect transition="in" filter="plus(in)">
                                      <p:cBhvr>
                                        <p:cTn id="1343" dur="7000"/>
                                        <p:tgtEl>
                                          <p:spTgt spid="376"/>
                                        </p:tgtEl>
                                      </p:cBhvr>
                                    </p:animEffect>
                                  </p:childTnLst>
                                </p:cTn>
                              </p:par>
                              <p:par>
                                <p:cTn id="1344" presetID="13" presetClass="entr" presetSubtype="16" fill="hold" nodeType="withEffect">
                                  <p:stCondLst>
                                    <p:cond delay="0"/>
                                  </p:stCondLst>
                                  <p:childTnLst>
                                    <p:set>
                                      <p:cBhvr>
                                        <p:cTn id="1345" dur="1" fill="hold">
                                          <p:stCondLst>
                                            <p:cond delay="0"/>
                                          </p:stCondLst>
                                        </p:cTn>
                                        <p:tgtEl>
                                          <p:spTgt spid="373"/>
                                        </p:tgtEl>
                                        <p:attrNameLst>
                                          <p:attrName>style.visibility</p:attrName>
                                        </p:attrNameLst>
                                      </p:cBhvr>
                                      <p:to>
                                        <p:strVal val="visible"/>
                                      </p:to>
                                    </p:set>
                                    <p:animEffect transition="in" filter="plus(in)">
                                      <p:cBhvr>
                                        <p:cTn id="1346" dur="7000"/>
                                        <p:tgtEl>
                                          <p:spTgt spid="373"/>
                                        </p:tgtEl>
                                      </p:cBhvr>
                                    </p:animEffect>
                                  </p:childTnLst>
                                </p:cTn>
                              </p:par>
                              <p:par>
                                <p:cTn id="1347" presetID="13" presetClass="entr" presetSubtype="16" fill="hold" nodeType="withEffect">
                                  <p:stCondLst>
                                    <p:cond delay="0"/>
                                  </p:stCondLst>
                                  <p:childTnLst>
                                    <p:set>
                                      <p:cBhvr>
                                        <p:cTn id="1348" dur="1" fill="hold">
                                          <p:stCondLst>
                                            <p:cond delay="0"/>
                                          </p:stCondLst>
                                        </p:cTn>
                                        <p:tgtEl>
                                          <p:spTgt spid="340"/>
                                        </p:tgtEl>
                                        <p:attrNameLst>
                                          <p:attrName>style.visibility</p:attrName>
                                        </p:attrNameLst>
                                      </p:cBhvr>
                                      <p:to>
                                        <p:strVal val="visible"/>
                                      </p:to>
                                    </p:set>
                                    <p:animEffect transition="in" filter="plus(in)">
                                      <p:cBhvr>
                                        <p:cTn id="1349" dur="5000"/>
                                        <p:tgtEl>
                                          <p:spTgt spid="340"/>
                                        </p:tgtEl>
                                      </p:cBhvr>
                                    </p:animEffect>
                                  </p:childTnLst>
                                </p:cTn>
                              </p:par>
                              <p:par>
                                <p:cTn id="1350" presetID="13" presetClass="entr" presetSubtype="16" fill="hold" nodeType="withEffect">
                                  <p:stCondLst>
                                    <p:cond delay="0"/>
                                  </p:stCondLst>
                                  <p:childTnLst>
                                    <p:set>
                                      <p:cBhvr>
                                        <p:cTn id="1351" dur="1" fill="hold">
                                          <p:stCondLst>
                                            <p:cond delay="0"/>
                                          </p:stCondLst>
                                        </p:cTn>
                                        <p:tgtEl>
                                          <p:spTgt spid="343"/>
                                        </p:tgtEl>
                                        <p:attrNameLst>
                                          <p:attrName>style.visibility</p:attrName>
                                        </p:attrNameLst>
                                      </p:cBhvr>
                                      <p:to>
                                        <p:strVal val="visible"/>
                                      </p:to>
                                    </p:set>
                                    <p:animEffect transition="in" filter="plus(in)">
                                      <p:cBhvr>
                                        <p:cTn id="1352" dur="5000"/>
                                        <p:tgtEl>
                                          <p:spTgt spid="343"/>
                                        </p:tgtEl>
                                      </p:cBhvr>
                                    </p:animEffect>
                                  </p:childTnLst>
                                </p:cTn>
                              </p:par>
                              <p:par>
                                <p:cTn id="1353" presetID="13" presetClass="entr" presetSubtype="16" fill="hold" nodeType="withEffect">
                                  <p:stCondLst>
                                    <p:cond delay="0"/>
                                  </p:stCondLst>
                                  <p:childTnLst>
                                    <p:set>
                                      <p:cBhvr>
                                        <p:cTn id="1354" dur="1" fill="hold">
                                          <p:stCondLst>
                                            <p:cond delay="0"/>
                                          </p:stCondLst>
                                        </p:cTn>
                                        <p:tgtEl>
                                          <p:spTgt spid="346"/>
                                        </p:tgtEl>
                                        <p:attrNameLst>
                                          <p:attrName>style.visibility</p:attrName>
                                        </p:attrNameLst>
                                      </p:cBhvr>
                                      <p:to>
                                        <p:strVal val="visible"/>
                                      </p:to>
                                    </p:set>
                                    <p:animEffect transition="in" filter="plus(in)">
                                      <p:cBhvr>
                                        <p:cTn id="1355" dur="5000"/>
                                        <p:tgtEl>
                                          <p:spTgt spid="346"/>
                                        </p:tgtEl>
                                      </p:cBhvr>
                                    </p:animEffect>
                                  </p:childTnLst>
                                </p:cTn>
                              </p:par>
                              <p:par>
                                <p:cTn id="1356" presetID="13" presetClass="entr" presetSubtype="16" fill="hold" nodeType="withEffect">
                                  <p:stCondLst>
                                    <p:cond delay="0"/>
                                  </p:stCondLst>
                                  <p:childTnLst>
                                    <p:set>
                                      <p:cBhvr>
                                        <p:cTn id="1357" dur="1" fill="hold">
                                          <p:stCondLst>
                                            <p:cond delay="0"/>
                                          </p:stCondLst>
                                        </p:cTn>
                                        <p:tgtEl>
                                          <p:spTgt spid="349"/>
                                        </p:tgtEl>
                                        <p:attrNameLst>
                                          <p:attrName>style.visibility</p:attrName>
                                        </p:attrNameLst>
                                      </p:cBhvr>
                                      <p:to>
                                        <p:strVal val="visible"/>
                                      </p:to>
                                    </p:set>
                                    <p:animEffect transition="in" filter="plus(in)">
                                      <p:cBhvr>
                                        <p:cTn id="1358" dur="5000"/>
                                        <p:tgtEl>
                                          <p:spTgt spid="349"/>
                                        </p:tgtEl>
                                      </p:cBhvr>
                                    </p:animEffect>
                                  </p:childTnLst>
                                </p:cTn>
                              </p:par>
                              <p:par>
                                <p:cTn id="1359" presetID="13" presetClass="entr" presetSubtype="16" fill="hold" nodeType="withEffect">
                                  <p:stCondLst>
                                    <p:cond delay="0"/>
                                  </p:stCondLst>
                                  <p:childTnLst>
                                    <p:set>
                                      <p:cBhvr>
                                        <p:cTn id="1360" dur="1" fill="hold">
                                          <p:stCondLst>
                                            <p:cond delay="0"/>
                                          </p:stCondLst>
                                        </p:cTn>
                                        <p:tgtEl>
                                          <p:spTgt spid="352"/>
                                        </p:tgtEl>
                                        <p:attrNameLst>
                                          <p:attrName>style.visibility</p:attrName>
                                        </p:attrNameLst>
                                      </p:cBhvr>
                                      <p:to>
                                        <p:strVal val="visible"/>
                                      </p:to>
                                    </p:set>
                                    <p:animEffect transition="in" filter="plus(in)">
                                      <p:cBhvr>
                                        <p:cTn id="1361" dur="5000"/>
                                        <p:tgtEl>
                                          <p:spTgt spid="352"/>
                                        </p:tgtEl>
                                      </p:cBhvr>
                                    </p:animEffect>
                                  </p:childTnLst>
                                </p:cTn>
                              </p:par>
                              <p:par>
                                <p:cTn id="1362" presetID="13" presetClass="entr" presetSubtype="16" fill="hold" nodeType="withEffect">
                                  <p:stCondLst>
                                    <p:cond delay="0"/>
                                  </p:stCondLst>
                                  <p:childTnLst>
                                    <p:set>
                                      <p:cBhvr>
                                        <p:cTn id="1363" dur="1" fill="hold">
                                          <p:stCondLst>
                                            <p:cond delay="0"/>
                                          </p:stCondLst>
                                        </p:cTn>
                                        <p:tgtEl>
                                          <p:spTgt spid="355"/>
                                        </p:tgtEl>
                                        <p:attrNameLst>
                                          <p:attrName>style.visibility</p:attrName>
                                        </p:attrNameLst>
                                      </p:cBhvr>
                                      <p:to>
                                        <p:strVal val="visible"/>
                                      </p:to>
                                    </p:set>
                                    <p:animEffect transition="in" filter="plus(in)">
                                      <p:cBhvr>
                                        <p:cTn id="1364" dur="5000"/>
                                        <p:tgtEl>
                                          <p:spTgt spid="355"/>
                                        </p:tgtEl>
                                      </p:cBhvr>
                                    </p:animEffect>
                                  </p:childTnLst>
                                </p:cTn>
                              </p:par>
                              <p:par>
                                <p:cTn id="1365" presetID="13" presetClass="entr" presetSubtype="16" fill="hold" nodeType="withEffect">
                                  <p:stCondLst>
                                    <p:cond delay="0"/>
                                  </p:stCondLst>
                                  <p:childTnLst>
                                    <p:set>
                                      <p:cBhvr>
                                        <p:cTn id="1366" dur="1" fill="hold">
                                          <p:stCondLst>
                                            <p:cond delay="0"/>
                                          </p:stCondLst>
                                        </p:cTn>
                                        <p:tgtEl>
                                          <p:spTgt spid="358"/>
                                        </p:tgtEl>
                                        <p:attrNameLst>
                                          <p:attrName>style.visibility</p:attrName>
                                        </p:attrNameLst>
                                      </p:cBhvr>
                                      <p:to>
                                        <p:strVal val="visible"/>
                                      </p:to>
                                    </p:set>
                                    <p:animEffect transition="in" filter="plus(in)">
                                      <p:cBhvr>
                                        <p:cTn id="1367" dur="5000"/>
                                        <p:tgtEl>
                                          <p:spTgt spid="358"/>
                                        </p:tgtEl>
                                      </p:cBhvr>
                                    </p:animEffect>
                                  </p:childTnLst>
                                </p:cTn>
                              </p:par>
                              <p:par>
                                <p:cTn id="1368" presetID="13" presetClass="entr" presetSubtype="16" fill="hold" nodeType="withEffect">
                                  <p:stCondLst>
                                    <p:cond delay="0"/>
                                  </p:stCondLst>
                                  <p:childTnLst>
                                    <p:set>
                                      <p:cBhvr>
                                        <p:cTn id="1369" dur="1" fill="hold">
                                          <p:stCondLst>
                                            <p:cond delay="0"/>
                                          </p:stCondLst>
                                        </p:cTn>
                                        <p:tgtEl>
                                          <p:spTgt spid="361"/>
                                        </p:tgtEl>
                                        <p:attrNameLst>
                                          <p:attrName>style.visibility</p:attrName>
                                        </p:attrNameLst>
                                      </p:cBhvr>
                                      <p:to>
                                        <p:strVal val="visible"/>
                                      </p:to>
                                    </p:set>
                                    <p:animEffect transition="in" filter="plus(in)">
                                      <p:cBhvr>
                                        <p:cTn id="1370" dur="5000"/>
                                        <p:tgtEl>
                                          <p:spTgt spid="361"/>
                                        </p:tgtEl>
                                      </p:cBhvr>
                                    </p:animEffect>
                                  </p:childTnLst>
                                </p:cTn>
                              </p:par>
                              <p:par>
                                <p:cTn id="1371" presetID="13" presetClass="entr" presetSubtype="16" fill="hold" nodeType="withEffect">
                                  <p:stCondLst>
                                    <p:cond delay="0"/>
                                  </p:stCondLst>
                                  <p:childTnLst>
                                    <p:set>
                                      <p:cBhvr>
                                        <p:cTn id="1372" dur="1" fill="hold">
                                          <p:stCondLst>
                                            <p:cond delay="0"/>
                                          </p:stCondLst>
                                        </p:cTn>
                                        <p:tgtEl>
                                          <p:spTgt spid="364"/>
                                        </p:tgtEl>
                                        <p:attrNameLst>
                                          <p:attrName>style.visibility</p:attrName>
                                        </p:attrNameLst>
                                      </p:cBhvr>
                                      <p:to>
                                        <p:strVal val="visible"/>
                                      </p:to>
                                    </p:set>
                                    <p:animEffect transition="in" filter="plus(in)">
                                      <p:cBhvr>
                                        <p:cTn id="1373" dur="5000"/>
                                        <p:tgtEl>
                                          <p:spTgt spid="364"/>
                                        </p:tgtEl>
                                      </p:cBhvr>
                                    </p:animEffect>
                                  </p:childTnLst>
                                </p:cTn>
                              </p:par>
                              <p:par>
                                <p:cTn id="1374" presetID="13" presetClass="entr" presetSubtype="16" fill="hold" nodeType="withEffect">
                                  <p:stCondLst>
                                    <p:cond delay="0"/>
                                  </p:stCondLst>
                                  <p:childTnLst>
                                    <p:set>
                                      <p:cBhvr>
                                        <p:cTn id="1375" dur="1" fill="hold">
                                          <p:stCondLst>
                                            <p:cond delay="0"/>
                                          </p:stCondLst>
                                        </p:cTn>
                                        <p:tgtEl>
                                          <p:spTgt spid="367"/>
                                        </p:tgtEl>
                                        <p:attrNameLst>
                                          <p:attrName>style.visibility</p:attrName>
                                        </p:attrNameLst>
                                      </p:cBhvr>
                                      <p:to>
                                        <p:strVal val="visible"/>
                                      </p:to>
                                    </p:set>
                                    <p:animEffect transition="in" filter="plus(in)">
                                      <p:cBhvr>
                                        <p:cTn id="1376" dur="5000"/>
                                        <p:tgtEl>
                                          <p:spTgt spid="367"/>
                                        </p:tgtEl>
                                      </p:cBhvr>
                                    </p:animEffect>
                                  </p:childTnLst>
                                </p:cTn>
                              </p:par>
                              <p:par>
                                <p:cTn id="1377" presetID="13" presetClass="entr" presetSubtype="16" fill="hold" nodeType="withEffect">
                                  <p:stCondLst>
                                    <p:cond delay="0"/>
                                  </p:stCondLst>
                                  <p:childTnLst>
                                    <p:set>
                                      <p:cBhvr>
                                        <p:cTn id="1378" dur="1" fill="hold">
                                          <p:stCondLst>
                                            <p:cond delay="0"/>
                                          </p:stCondLst>
                                        </p:cTn>
                                        <p:tgtEl>
                                          <p:spTgt spid="370"/>
                                        </p:tgtEl>
                                        <p:attrNameLst>
                                          <p:attrName>style.visibility</p:attrName>
                                        </p:attrNameLst>
                                      </p:cBhvr>
                                      <p:to>
                                        <p:strVal val="visible"/>
                                      </p:to>
                                    </p:set>
                                    <p:animEffect transition="in" filter="plus(in)">
                                      <p:cBhvr>
                                        <p:cTn id="1379" dur="5000"/>
                                        <p:tgtEl>
                                          <p:spTgt spid="370"/>
                                        </p:tgtEl>
                                      </p:cBhvr>
                                    </p:animEffect>
                                  </p:childTnLst>
                                </p:cTn>
                              </p:par>
                              <p:par>
                                <p:cTn id="1380" presetID="13" presetClass="entr" presetSubtype="16" fill="hold" nodeType="withEffect">
                                  <p:stCondLst>
                                    <p:cond delay="0"/>
                                  </p:stCondLst>
                                  <p:childTnLst>
                                    <p:set>
                                      <p:cBhvr>
                                        <p:cTn id="1381" dur="1" fill="hold">
                                          <p:stCondLst>
                                            <p:cond delay="0"/>
                                          </p:stCondLst>
                                        </p:cTn>
                                        <p:tgtEl>
                                          <p:spTgt spid="403"/>
                                        </p:tgtEl>
                                        <p:attrNameLst>
                                          <p:attrName>style.visibility</p:attrName>
                                        </p:attrNameLst>
                                      </p:cBhvr>
                                      <p:to>
                                        <p:strVal val="visible"/>
                                      </p:to>
                                    </p:set>
                                    <p:animEffect transition="in" filter="plus(in)">
                                      <p:cBhvr>
                                        <p:cTn id="1382" dur="5000"/>
                                        <p:tgtEl>
                                          <p:spTgt spid="403"/>
                                        </p:tgtEl>
                                      </p:cBhvr>
                                    </p:animEffect>
                                  </p:childTnLst>
                                </p:cTn>
                              </p:par>
                              <p:par>
                                <p:cTn id="1383" presetID="13" presetClass="entr" presetSubtype="16" fill="hold" nodeType="withEffect">
                                  <p:stCondLst>
                                    <p:cond delay="0"/>
                                  </p:stCondLst>
                                  <p:childTnLst>
                                    <p:set>
                                      <p:cBhvr>
                                        <p:cTn id="1384" dur="1" fill="hold">
                                          <p:stCondLst>
                                            <p:cond delay="0"/>
                                          </p:stCondLst>
                                        </p:cTn>
                                        <p:tgtEl>
                                          <p:spTgt spid="400"/>
                                        </p:tgtEl>
                                        <p:attrNameLst>
                                          <p:attrName>style.visibility</p:attrName>
                                        </p:attrNameLst>
                                      </p:cBhvr>
                                      <p:to>
                                        <p:strVal val="visible"/>
                                      </p:to>
                                    </p:set>
                                    <p:animEffect transition="in" filter="plus(in)">
                                      <p:cBhvr>
                                        <p:cTn id="1385" dur="5000"/>
                                        <p:tgtEl>
                                          <p:spTgt spid="400"/>
                                        </p:tgtEl>
                                      </p:cBhvr>
                                    </p:animEffect>
                                  </p:childTnLst>
                                </p:cTn>
                              </p:par>
                              <p:par>
                                <p:cTn id="1386" presetID="13" presetClass="entr" presetSubtype="16" fill="hold" nodeType="withEffect">
                                  <p:stCondLst>
                                    <p:cond delay="0"/>
                                  </p:stCondLst>
                                  <p:childTnLst>
                                    <p:set>
                                      <p:cBhvr>
                                        <p:cTn id="1387" dur="1" fill="hold">
                                          <p:stCondLst>
                                            <p:cond delay="0"/>
                                          </p:stCondLst>
                                        </p:cTn>
                                        <p:tgtEl>
                                          <p:spTgt spid="397"/>
                                        </p:tgtEl>
                                        <p:attrNameLst>
                                          <p:attrName>style.visibility</p:attrName>
                                        </p:attrNameLst>
                                      </p:cBhvr>
                                      <p:to>
                                        <p:strVal val="visible"/>
                                      </p:to>
                                    </p:set>
                                    <p:animEffect transition="in" filter="plus(in)">
                                      <p:cBhvr>
                                        <p:cTn id="1388" dur="5000"/>
                                        <p:tgtEl>
                                          <p:spTgt spid="397"/>
                                        </p:tgtEl>
                                      </p:cBhvr>
                                    </p:animEffect>
                                  </p:childTnLst>
                                </p:cTn>
                              </p:par>
                              <p:par>
                                <p:cTn id="1389" presetID="13" presetClass="entr" presetSubtype="16" fill="hold" nodeType="withEffect">
                                  <p:stCondLst>
                                    <p:cond delay="0"/>
                                  </p:stCondLst>
                                  <p:childTnLst>
                                    <p:set>
                                      <p:cBhvr>
                                        <p:cTn id="1390" dur="1" fill="hold">
                                          <p:stCondLst>
                                            <p:cond delay="0"/>
                                          </p:stCondLst>
                                        </p:cTn>
                                        <p:tgtEl>
                                          <p:spTgt spid="394"/>
                                        </p:tgtEl>
                                        <p:attrNameLst>
                                          <p:attrName>style.visibility</p:attrName>
                                        </p:attrNameLst>
                                      </p:cBhvr>
                                      <p:to>
                                        <p:strVal val="visible"/>
                                      </p:to>
                                    </p:set>
                                    <p:animEffect transition="in" filter="plus(in)">
                                      <p:cBhvr>
                                        <p:cTn id="1391" dur="5000"/>
                                        <p:tgtEl>
                                          <p:spTgt spid="394"/>
                                        </p:tgtEl>
                                      </p:cBhvr>
                                    </p:animEffect>
                                  </p:childTnLst>
                                </p:cTn>
                              </p:par>
                              <p:par>
                                <p:cTn id="1392" presetID="13" presetClass="entr" presetSubtype="16" fill="hold" nodeType="withEffect">
                                  <p:stCondLst>
                                    <p:cond delay="0"/>
                                  </p:stCondLst>
                                  <p:childTnLst>
                                    <p:set>
                                      <p:cBhvr>
                                        <p:cTn id="1393" dur="1" fill="hold">
                                          <p:stCondLst>
                                            <p:cond delay="0"/>
                                          </p:stCondLst>
                                        </p:cTn>
                                        <p:tgtEl>
                                          <p:spTgt spid="391"/>
                                        </p:tgtEl>
                                        <p:attrNameLst>
                                          <p:attrName>style.visibility</p:attrName>
                                        </p:attrNameLst>
                                      </p:cBhvr>
                                      <p:to>
                                        <p:strVal val="visible"/>
                                      </p:to>
                                    </p:set>
                                    <p:animEffect transition="in" filter="plus(in)">
                                      <p:cBhvr>
                                        <p:cTn id="1394" dur="5000"/>
                                        <p:tgtEl>
                                          <p:spTgt spid="391"/>
                                        </p:tgtEl>
                                      </p:cBhvr>
                                    </p:animEffect>
                                  </p:childTnLst>
                                </p:cTn>
                              </p:par>
                              <p:par>
                                <p:cTn id="1395" presetID="13" presetClass="entr" presetSubtype="16" fill="hold" nodeType="withEffect">
                                  <p:stCondLst>
                                    <p:cond delay="0"/>
                                  </p:stCondLst>
                                  <p:childTnLst>
                                    <p:set>
                                      <p:cBhvr>
                                        <p:cTn id="1396" dur="1" fill="hold">
                                          <p:stCondLst>
                                            <p:cond delay="0"/>
                                          </p:stCondLst>
                                        </p:cTn>
                                        <p:tgtEl>
                                          <p:spTgt spid="388"/>
                                        </p:tgtEl>
                                        <p:attrNameLst>
                                          <p:attrName>style.visibility</p:attrName>
                                        </p:attrNameLst>
                                      </p:cBhvr>
                                      <p:to>
                                        <p:strVal val="visible"/>
                                      </p:to>
                                    </p:set>
                                    <p:animEffect transition="in" filter="plus(in)">
                                      <p:cBhvr>
                                        <p:cTn id="1397" dur="5000"/>
                                        <p:tgtEl>
                                          <p:spTgt spid="388"/>
                                        </p:tgtEl>
                                      </p:cBhvr>
                                    </p:animEffect>
                                  </p:childTnLst>
                                </p:cTn>
                              </p:par>
                              <p:par>
                                <p:cTn id="1398" presetID="13" presetClass="entr" presetSubtype="16" fill="hold" nodeType="withEffect">
                                  <p:stCondLst>
                                    <p:cond delay="0"/>
                                  </p:stCondLst>
                                  <p:childTnLst>
                                    <p:set>
                                      <p:cBhvr>
                                        <p:cTn id="1399" dur="1" fill="hold">
                                          <p:stCondLst>
                                            <p:cond delay="0"/>
                                          </p:stCondLst>
                                        </p:cTn>
                                        <p:tgtEl>
                                          <p:spTgt spid="385"/>
                                        </p:tgtEl>
                                        <p:attrNameLst>
                                          <p:attrName>style.visibility</p:attrName>
                                        </p:attrNameLst>
                                      </p:cBhvr>
                                      <p:to>
                                        <p:strVal val="visible"/>
                                      </p:to>
                                    </p:set>
                                    <p:animEffect transition="in" filter="plus(in)">
                                      <p:cBhvr>
                                        <p:cTn id="1400" dur="5000"/>
                                        <p:tgtEl>
                                          <p:spTgt spid="385"/>
                                        </p:tgtEl>
                                      </p:cBhvr>
                                    </p:animEffect>
                                  </p:childTnLst>
                                </p:cTn>
                              </p:par>
                              <p:par>
                                <p:cTn id="1401" presetID="13" presetClass="entr" presetSubtype="16" fill="hold" nodeType="withEffect">
                                  <p:stCondLst>
                                    <p:cond delay="0"/>
                                  </p:stCondLst>
                                  <p:childTnLst>
                                    <p:set>
                                      <p:cBhvr>
                                        <p:cTn id="1402" dur="1" fill="hold">
                                          <p:stCondLst>
                                            <p:cond delay="0"/>
                                          </p:stCondLst>
                                        </p:cTn>
                                        <p:tgtEl>
                                          <p:spTgt spid="382"/>
                                        </p:tgtEl>
                                        <p:attrNameLst>
                                          <p:attrName>style.visibility</p:attrName>
                                        </p:attrNameLst>
                                      </p:cBhvr>
                                      <p:to>
                                        <p:strVal val="visible"/>
                                      </p:to>
                                    </p:set>
                                    <p:animEffect transition="in" filter="plus(in)">
                                      <p:cBhvr>
                                        <p:cTn id="1403" dur="5000"/>
                                        <p:tgtEl>
                                          <p:spTgt spid="382"/>
                                        </p:tgtEl>
                                      </p:cBhvr>
                                    </p:animEffect>
                                  </p:childTnLst>
                                </p:cTn>
                              </p:par>
                              <p:par>
                                <p:cTn id="1404" presetID="13" presetClass="entr" presetSubtype="16" fill="hold" nodeType="withEffect">
                                  <p:stCondLst>
                                    <p:cond delay="0"/>
                                  </p:stCondLst>
                                  <p:childTnLst>
                                    <p:set>
                                      <p:cBhvr>
                                        <p:cTn id="1405" dur="1" fill="hold">
                                          <p:stCondLst>
                                            <p:cond delay="0"/>
                                          </p:stCondLst>
                                        </p:cTn>
                                        <p:tgtEl>
                                          <p:spTgt spid="379"/>
                                        </p:tgtEl>
                                        <p:attrNameLst>
                                          <p:attrName>style.visibility</p:attrName>
                                        </p:attrNameLst>
                                      </p:cBhvr>
                                      <p:to>
                                        <p:strVal val="visible"/>
                                      </p:to>
                                    </p:set>
                                    <p:animEffect transition="in" filter="plus(in)">
                                      <p:cBhvr>
                                        <p:cTn id="1406" dur="5000"/>
                                        <p:tgtEl>
                                          <p:spTgt spid="379"/>
                                        </p:tgtEl>
                                      </p:cBhvr>
                                    </p:animEffect>
                                  </p:childTnLst>
                                </p:cTn>
                              </p:par>
                              <p:par>
                                <p:cTn id="1407" presetID="13" presetClass="entr" presetSubtype="16" fill="hold" nodeType="withEffect">
                                  <p:stCondLst>
                                    <p:cond delay="0"/>
                                  </p:stCondLst>
                                  <p:childTnLst>
                                    <p:set>
                                      <p:cBhvr>
                                        <p:cTn id="1408" dur="1" fill="hold">
                                          <p:stCondLst>
                                            <p:cond delay="0"/>
                                          </p:stCondLst>
                                        </p:cTn>
                                        <p:tgtEl>
                                          <p:spTgt spid="376"/>
                                        </p:tgtEl>
                                        <p:attrNameLst>
                                          <p:attrName>style.visibility</p:attrName>
                                        </p:attrNameLst>
                                      </p:cBhvr>
                                      <p:to>
                                        <p:strVal val="visible"/>
                                      </p:to>
                                    </p:set>
                                    <p:animEffect transition="in" filter="plus(in)">
                                      <p:cBhvr>
                                        <p:cTn id="1409" dur="5000"/>
                                        <p:tgtEl>
                                          <p:spTgt spid="376"/>
                                        </p:tgtEl>
                                      </p:cBhvr>
                                    </p:animEffect>
                                  </p:childTnLst>
                                </p:cTn>
                              </p:par>
                              <p:par>
                                <p:cTn id="1410" presetID="13" presetClass="entr" presetSubtype="16" fill="hold" nodeType="withEffect">
                                  <p:stCondLst>
                                    <p:cond delay="0"/>
                                  </p:stCondLst>
                                  <p:childTnLst>
                                    <p:set>
                                      <p:cBhvr>
                                        <p:cTn id="1411" dur="1" fill="hold">
                                          <p:stCondLst>
                                            <p:cond delay="0"/>
                                          </p:stCondLst>
                                        </p:cTn>
                                        <p:tgtEl>
                                          <p:spTgt spid="373"/>
                                        </p:tgtEl>
                                        <p:attrNameLst>
                                          <p:attrName>style.visibility</p:attrName>
                                        </p:attrNameLst>
                                      </p:cBhvr>
                                      <p:to>
                                        <p:strVal val="visible"/>
                                      </p:to>
                                    </p:set>
                                    <p:animEffect transition="in" filter="plus(in)">
                                      <p:cBhvr>
                                        <p:cTn id="1412" dur="5000"/>
                                        <p:tgtEl>
                                          <p:spTgt spid="373"/>
                                        </p:tgtEl>
                                      </p:cBhvr>
                                    </p:animEffect>
                                  </p:childTnLst>
                                </p:cTn>
                              </p:par>
                              <p:par>
                                <p:cTn id="1413" presetID="23" presetClass="entr" presetSubtype="272" fill="hold" nodeType="withEffect">
                                  <p:stCondLst>
                                    <p:cond delay="0"/>
                                  </p:stCondLst>
                                  <p:childTnLst>
                                    <p:set>
                                      <p:cBhvr>
                                        <p:cTn id="1414" dur="1" fill="hold">
                                          <p:stCondLst>
                                            <p:cond delay="0"/>
                                          </p:stCondLst>
                                        </p:cTn>
                                        <p:tgtEl>
                                          <p:spTgt spid="74"/>
                                        </p:tgtEl>
                                        <p:attrNameLst>
                                          <p:attrName>style.visibility</p:attrName>
                                        </p:attrNameLst>
                                      </p:cBhvr>
                                      <p:to>
                                        <p:strVal val="visible"/>
                                      </p:to>
                                    </p:set>
                                    <p:anim calcmode="lin" valueType="num">
                                      <p:cBhvr>
                                        <p:cTn id="1415" dur="3750" fill="hold"/>
                                        <p:tgtEl>
                                          <p:spTgt spid="74"/>
                                        </p:tgtEl>
                                        <p:attrNameLst>
                                          <p:attrName>ppt_w</p:attrName>
                                        </p:attrNameLst>
                                      </p:cBhvr>
                                      <p:tavLst>
                                        <p:tav tm="0">
                                          <p:val>
                                            <p:strVal val="2/3*#ppt_w"/>
                                          </p:val>
                                        </p:tav>
                                        <p:tav tm="100000">
                                          <p:val>
                                            <p:strVal val="#ppt_w"/>
                                          </p:val>
                                        </p:tav>
                                      </p:tavLst>
                                    </p:anim>
                                    <p:anim calcmode="lin" valueType="num">
                                      <p:cBhvr>
                                        <p:cTn id="1416" dur="3750" fill="hold"/>
                                        <p:tgtEl>
                                          <p:spTgt spid="74"/>
                                        </p:tgtEl>
                                        <p:attrNameLst>
                                          <p:attrName>ppt_h</p:attrName>
                                        </p:attrNameLst>
                                      </p:cBhvr>
                                      <p:tavLst>
                                        <p:tav tm="0">
                                          <p:val>
                                            <p:strVal val="2/3*#ppt_h"/>
                                          </p:val>
                                        </p:tav>
                                        <p:tav tm="100000">
                                          <p:val>
                                            <p:strVal val="#ppt_h"/>
                                          </p:val>
                                        </p:tav>
                                      </p:tavLst>
                                    </p:anim>
                                  </p:childTnLst>
                                </p:cTn>
                              </p:par>
                              <p:par>
                                <p:cTn id="1417" presetID="4" presetClass="entr" presetSubtype="32" fill="hold" nodeType="withEffect">
                                  <p:stCondLst>
                                    <p:cond delay="0"/>
                                  </p:stCondLst>
                                  <p:childTnLst>
                                    <p:set>
                                      <p:cBhvr>
                                        <p:cTn id="1418" dur="1" fill="hold">
                                          <p:stCondLst>
                                            <p:cond delay="0"/>
                                          </p:stCondLst>
                                        </p:cTn>
                                        <p:tgtEl>
                                          <p:spTgt spid="74"/>
                                        </p:tgtEl>
                                        <p:attrNameLst>
                                          <p:attrName>style.visibility</p:attrName>
                                        </p:attrNameLst>
                                      </p:cBhvr>
                                      <p:to>
                                        <p:strVal val="visible"/>
                                      </p:to>
                                    </p:set>
                                    <p:animEffect transition="in" filter="box(out)">
                                      <p:cBhvr>
                                        <p:cTn id="1419" dur="3750"/>
                                        <p:tgtEl>
                                          <p:spTgt spid="74"/>
                                        </p:tgtEl>
                                      </p:cBhvr>
                                    </p:animEffect>
                                  </p:childTnLst>
                                </p:cTn>
                              </p:par>
                              <p:par>
                                <p:cTn id="1420" presetID="23" presetClass="exit" presetSubtype="272" fill="hold" nodeType="withEffect">
                                  <p:stCondLst>
                                    <p:cond delay="0"/>
                                  </p:stCondLst>
                                  <p:childTnLst>
                                    <p:anim calcmode="lin" valueType="num">
                                      <p:cBhvr>
                                        <p:cTn id="1421" dur="4000"/>
                                        <p:tgtEl>
                                          <p:spTgt spid="271"/>
                                        </p:tgtEl>
                                        <p:attrNameLst>
                                          <p:attrName>ppt_w</p:attrName>
                                        </p:attrNameLst>
                                      </p:cBhvr>
                                      <p:tavLst>
                                        <p:tav tm="0">
                                          <p:val>
                                            <p:strVal val="ppt_w"/>
                                          </p:val>
                                        </p:tav>
                                        <p:tav tm="100000">
                                          <p:val>
                                            <p:strVal val="4/3*ppt_w"/>
                                          </p:val>
                                        </p:tav>
                                      </p:tavLst>
                                    </p:anim>
                                    <p:anim calcmode="lin" valueType="num">
                                      <p:cBhvr>
                                        <p:cTn id="1422" dur="4000"/>
                                        <p:tgtEl>
                                          <p:spTgt spid="271"/>
                                        </p:tgtEl>
                                        <p:attrNameLst>
                                          <p:attrName>ppt_h</p:attrName>
                                        </p:attrNameLst>
                                      </p:cBhvr>
                                      <p:tavLst>
                                        <p:tav tm="0">
                                          <p:val>
                                            <p:strVal val="ppt_h"/>
                                          </p:val>
                                        </p:tav>
                                        <p:tav tm="100000">
                                          <p:val>
                                            <p:strVal val="4/3*ppt_h"/>
                                          </p:val>
                                        </p:tav>
                                      </p:tavLst>
                                    </p:anim>
                                    <p:set>
                                      <p:cBhvr>
                                        <p:cTn id="1423" dur="1" fill="hold">
                                          <p:stCondLst>
                                            <p:cond delay="3999"/>
                                          </p:stCondLst>
                                        </p:cTn>
                                        <p:tgtEl>
                                          <p:spTgt spid="271"/>
                                        </p:tgtEl>
                                        <p:attrNameLst>
                                          <p:attrName>style.visibility</p:attrName>
                                        </p:attrNameLst>
                                      </p:cBhvr>
                                      <p:to>
                                        <p:strVal val="hidden"/>
                                      </p:to>
                                    </p:set>
                                  </p:childTnLst>
                                </p:cTn>
                              </p:par>
                              <p:par>
                                <p:cTn id="1424" presetID="9" presetClass="emph" presetSubtype="0" nodeType="withEffect">
                                  <p:stCondLst>
                                    <p:cond delay="0"/>
                                  </p:stCondLst>
                                  <p:childTnLst>
                                    <p:set>
                                      <p:cBhvr rctx="PPT">
                                        <p:cTn id="1425" dur="indefinite"/>
                                        <p:tgtEl>
                                          <p:spTgt spid="407"/>
                                        </p:tgtEl>
                                        <p:attrNameLst>
                                          <p:attrName>style.opacity</p:attrName>
                                        </p:attrNameLst>
                                      </p:cBhvr>
                                      <p:to>
                                        <p:strVal val="0"/>
                                      </p:to>
                                    </p:set>
                                    <p:animEffect filter="image" prLst="opacity: 0">
                                      <p:cBhvr rctx="IE">
                                        <p:cTn id="1426" dur="indefinite"/>
                                        <p:tgtEl>
                                          <p:spTgt spid="4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683568" y="627534"/>
            <a:ext cx="7632848" cy="2954655"/>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CONTROLA LOS NIVELES DE COLESTEROL</a:t>
            </a:r>
          </a:p>
          <a:p>
            <a:pPr algn="ctr"/>
            <a:r>
              <a:rPr lang="es-ES" sz="2400" b="1" dirty="0" smtClean="0">
                <a:solidFill>
                  <a:srgbClr val="610533"/>
                </a:solidFill>
              </a:rPr>
              <a:t>Los </a:t>
            </a:r>
            <a:r>
              <a:rPr lang="es-ES" sz="2400" b="1" dirty="0">
                <a:solidFill>
                  <a:srgbClr val="610533"/>
                </a:solidFill>
              </a:rPr>
              <a:t>higos contienen cantidades importantes de fibras solubles que son fácilmente absorbidas por el cuerpo. La más importante es la pectina, que contribuye a reducir los niveles de colesterol malo (LDL)  en la sangre.</a:t>
            </a:r>
          </a:p>
          <a:p>
            <a:pPr algn="ctr"/>
            <a:r>
              <a:rPr lang="es-ES" sz="2400" b="1" dirty="0">
                <a:solidFill>
                  <a:srgbClr val="610533"/>
                </a:solidFill>
              </a:rPr>
              <a:t> </a:t>
            </a:r>
          </a:p>
          <a:p>
            <a:pPr algn="ctr"/>
            <a:endParaRPr lang="es-ES" dirty="0">
              <a:solidFill>
                <a:srgbClr val="610533"/>
              </a:solidFill>
              <a:latin typeface="Hobo Std" pitchFamily="34" charset="0"/>
            </a:endParaRPr>
          </a:p>
          <a:p>
            <a:pPr algn="ctr"/>
            <a:endParaRPr lang="es-ES" sz="2000" dirty="0">
              <a:solidFill>
                <a:srgbClr val="610533"/>
              </a:solidFill>
              <a:latin typeface="Hobo Std" pitchFamily="34" charset="0"/>
            </a:endParaRPr>
          </a:p>
        </p:txBody>
      </p:sp>
    </p:spTree>
    <p:extLst>
      <p:ext uri="{BB962C8B-B14F-4D97-AF65-F5344CB8AC3E}">
        <p14:creationId xmlns:p14="http://schemas.microsoft.com/office/powerpoint/2010/main" val="1897592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108000" y="0"/>
            <a:ext cx="8934672" cy="5143500"/>
          </a:xfrm>
          <a:prstGeom prst="rect">
            <a:avLst/>
          </a:prstGeom>
          <a:gradFill flip="none" rotWithShape="1">
            <a:gsLst>
              <a:gs pos="83000">
                <a:schemeClr val="tx1">
                  <a:lumMod val="95000"/>
                </a:schemeClr>
              </a:gs>
              <a:gs pos="95000">
                <a:schemeClr val="bg1"/>
              </a:gs>
              <a:gs pos="4000">
                <a:schemeClr val="bg1"/>
              </a:gs>
              <a:gs pos="64000">
                <a:schemeClr val="bg1"/>
              </a:gs>
              <a:gs pos="34000">
                <a:schemeClr val="bg1"/>
              </a:gs>
              <a:gs pos="22000">
                <a:schemeClr val="tx1">
                  <a:lumMod val="9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6" name="15 Grupo"/>
          <p:cNvGrpSpPr/>
          <p:nvPr/>
        </p:nvGrpSpPr>
        <p:grpSpPr>
          <a:xfrm>
            <a:off x="0" y="0"/>
            <a:ext cx="9144000" cy="5143500"/>
            <a:chOff x="0" y="0"/>
            <a:chExt cx="9144000" cy="5143500"/>
          </a:xfrm>
        </p:grpSpPr>
        <p:sp>
          <p:nvSpPr>
            <p:cNvPr id="17" name="16 Rectángulo"/>
            <p:cNvSpPr/>
            <p:nvPr/>
          </p:nvSpPr>
          <p:spPr>
            <a:xfrm flipH="1">
              <a:off x="0" y="2571750"/>
              <a:ext cx="4572000" cy="2571750"/>
            </a:xfrm>
            <a:prstGeom prst="rect">
              <a:avLst/>
            </a:prstGeom>
            <a:gradFill flip="none" rotWithShape="1">
              <a:gsLst>
                <a:gs pos="71664">
                  <a:srgbClr val="FFD384">
                    <a:lumMod val="9000"/>
                  </a:srgbClr>
                </a:gs>
                <a:gs pos="62000">
                  <a:srgbClr val="1F020A">
                    <a:lumMod val="0"/>
                    <a:lumOff val="100000"/>
                  </a:srgbClr>
                </a:gs>
                <a:gs pos="42000">
                  <a:srgbClr val="160600">
                    <a:lumMod val="92000"/>
                  </a:srgbClr>
                </a:gs>
                <a:gs pos="40000">
                  <a:srgbClr val="C00000">
                    <a:lumMod val="8000"/>
                  </a:srgbClr>
                </a:gs>
                <a:gs pos="100000">
                  <a:srgbClr val="C00000">
                    <a:lumMod val="4000"/>
                  </a:srgbClr>
                </a:gs>
                <a:gs pos="100000">
                  <a:srgbClr val="DC1C08">
                    <a:lumMod val="49000"/>
                  </a:srgbClr>
                </a:gs>
                <a:gs pos="7000">
                  <a:srgbClr val="FBA305">
                    <a:lumMod val="19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a:off x="0" y="0"/>
              <a:ext cx="4572000" cy="2571750"/>
            </a:xfrm>
            <a:prstGeom prst="rect">
              <a:avLst/>
            </a:prstGeom>
            <a:gradFill flip="none" rotWithShape="1">
              <a:gsLst>
                <a:gs pos="71664">
                  <a:srgbClr val="FFD384">
                    <a:lumMod val="9000"/>
                  </a:srgbClr>
                </a:gs>
                <a:gs pos="62000">
                  <a:srgbClr val="1F020A">
                    <a:lumMod val="0"/>
                    <a:lumOff val="100000"/>
                  </a:srgbClr>
                </a:gs>
                <a:gs pos="42000">
                  <a:srgbClr val="160600">
                    <a:lumMod val="92000"/>
                  </a:srgbClr>
                </a:gs>
                <a:gs pos="40000">
                  <a:srgbClr val="C00000">
                    <a:lumMod val="8000"/>
                  </a:srgbClr>
                </a:gs>
                <a:gs pos="100000">
                  <a:srgbClr val="C00000">
                    <a:lumMod val="4000"/>
                  </a:srgbClr>
                </a:gs>
                <a:gs pos="100000">
                  <a:srgbClr val="DC1C08">
                    <a:lumMod val="49000"/>
                  </a:srgbClr>
                </a:gs>
                <a:gs pos="7000">
                  <a:srgbClr val="FBA305">
                    <a:lumMod val="19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4572000" y="2571750"/>
              <a:ext cx="4572000" cy="2571750"/>
            </a:xfrm>
            <a:prstGeom prst="rect">
              <a:avLst/>
            </a:prstGeom>
            <a:gradFill flip="none" rotWithShape="1">
              <a:gsLst>
                <a:gs pos="71664">
                  <a:srgbClr val="FFD384">
                    <a:lumMod val="9000"/>
                  </a:srgbClr>
                </a:gs>
                <a:gs pos="62000">
                  <a:srgbClr val="1F020A">
                    <a:lumMod val="0"/>
                    <a:lumOff val="100000"/>
                  </a:srgbClr>
                </a:gs>
                <a:gs pos="42000">
                  <a:srgbClr val="160600">
                    <a:lumMod val="92000"/>
                  </a:srgbClr>
                </a:gs>
                <a:gs pos="40000">
                  <a:srgbClr val="C00000">
                    <a:lumMod val="8000"/>
                  </a:srgbClr>
                </a:gs>
                <a:gs pos="100000">
                  <a:srgbClr val="C00000">
                    <a:lumMod val="4000"/>
                  </a:srgbClr>
                </a:gs>
                <a:gs pos="100000">
                  <a:srgbClr val="DC1C08">
                    <a:lumMod val="49000"/>
                  </a:srgbClr>
                </a:gs>
                <a:gs pos="7000">
                  <a:srgbClr val="FBA305">
                    <a:lumMod val="19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flipH="1">
              <a:off x="4572000" y="0"/>
              <a:ext cx="4572000" cy="2571750"/>
            </a:xfrm>
            <a:prstGeom prst="rect">
              <a:avLst/>
            </a:prstGeom>
            <a:gradFill flip="none" rotWithShape="1">
              <a:gsLst>
                <a:gs pos="71664">
                  <a:srgbClr val="FFD384">
                    <a:lumMod val="9000"/>
                  </a:srgbClr>
                </a:gs>
                <a:gs pos="62000">
                  <a:srgbClr val="1F020A">
                    <a:lumMod val="0"/>
                    <a:lumOff val="100000"/>
                  </a:srgbClr>
                </a:gs>
                <a:gs pos="42000">
                  <a:srgbClr val="160600">
                    <a:lumMod val="92000"/>
                  </a:srgbClr>
                </a:gs>
                <a:gs pos="40000">
                  <a:srgbClr val="C00000">
                    <a:lumMod val="8000"/>
                  </a:srgbClr>
                </a:gs>
                <a:gs pos="100000">
                  <a:srgbClr val="C00000">
                    <a:lumMod val="4000"/>
                  </a:srgbClr>
                </a:gs>
                <a:gs pos="100000">
                  <a:srgbClr val="DC1C08">
                    <a:lumMod val="49000"/>
                  </a:srgbClr>
                </a:gs>
                <a:gs pos="7000">
                  <a:srgbClr val="FBA305">
                    <a:lumMod val="19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76000" y="2196000"/>
            <a:ext cx="746230" cy="7357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23 Imagen" descr="Diapositiva36"/>
          <p:cNvPicPr>
            <a:picLocks noGrp="1" noChangeAspect="1"/>
          </p:cNvPicPr>
          <p:nvPr isPhoto="1"/>
        </p:nvPicPr>
        <p:blipFill rotWithShape="1">
          <a:blip r:embed="rId3">
            <a:lum/>
            <a:extLst>
              <a:ext uri="{28A0092B-C50C-407E-A947-70E740481C1C}">
                <a14:useLocalDpi xmlns:a14="http://schemas.microsoft.com/office/drawing/2010/main" val="0"/>
              </a:ext>
            </a:extLst>
          </a:blip>
          <a:srcRect t="490" b="490"/>
          <a:stretch/>
        </p:blipFill>
        <p:spPr>
          <a:xfrm>
            <a:off x="-36000" y="-72000"/>
            <a:ext cx="9180000" cy="5236046"/>
          </a:xfrm>
          <a:prstGeom prst="rect">
            <a:avLst/>
          </a:prstGeom>
          <a:noFill/>
          <a:ln>
            <a:noFill/>
          </a:ln>
        </p:spPr>
      </p:pic>
      <p:grpSp>
        <p:nvGrpSpPr>
          <p:cNvPr id="4" name="3 Grupo"/>
          <p:cNvGrpSpPr/>
          <p:nvPr/>
        </p:nvGrpSpPr>
        <p:grpSpPr>
          <a:xfrm>
            <a:off x="2699792" y="699542"/>
            <a:ext cx="3744416" cy="3672408"/>
            <a:chOff x="2699792" y="699542"/>
            <a:chExt cx="3744416" cy="3672408"/>
          </a:xfrm>
          <a:effectLst/>
          <a:scene3d>
            <a:camera prst="orthographicFront"/>
            <a:lightRig rig="flat" dir="t"/>
          </a:scene3d>
        </p:grpSpPr>
        <p:sp>
          <p:nvSpPr>
            <p:cNvPr id="5" name="4 Estrella de 12 puntas"/>
            <p:cNvSpPr/>
            <p:nvPr/>
          </p:nvSpPr>
          <p:spPr>
            <a:xfrm>
              <a:off x="2699792" y="699542"/>
              <a:ext cx="3744416" cy="3672408"/>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strella de 12 puntas"/>
            <p:cNvSpPr/>
            <p:nvPr/>
          </p:nvSpPr>
          <p:spPr>
            <a:xfrm>
              <a:off x="3131840" y="1131590"/>
              <a:ext cx="2880320" cy="2880320"/>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strella de 12 puntas"/>
            <p:cNvSpPr/>
            <p:nvPr/>
          </p:nvSpPr>
          <p:spPr>
            <a:xfrm>
              <a:off x="3491880" y="1563638"/>
              <a:ext cx="2160240" cy="2016224"/>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2699792" y="699542"/>
            <a:ext cx="3744416" cy="3672408"/>
            <a:chOff x="2699792" y="699542"/>
            <a:chExt cx="3744416" cy="3672408"/>
          </a:xfrm>
          <a:effectLst/>
          <a:scene3d>
            <a:camera prst="orthographicFront"/>
            <a:lightRig rig="flat" dir="t"/>
          </a:scene3d>
        </p:grpSpPr>
        <p:sp>
          <p:nvSpPr>
            <p:cNvPr id="9" name="8 Estrella de 12 puntas"/>
            <p:cNvSpPr/>
            <p:nvPr/>
          </p:nvSpPr>
          <p:spPr>
            <a:xfrm>
              <a:off x="2699792" y="699542"/>
              <a:ext cx="3744416" cy="3672408"/>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strella de 12 puntas"/>
            <p:cNvSpPr/>
            <p:nvPr/>
          </p:nvSpPr>
          <p:spPr>
            <a:xfrm>
              <a:off x="3131840" y="1131590"/>
              <a:ext cx="2880320" cy="2880320"/>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strella de 12 puntas"/>
            <p:cNvSpPr/>
            <p:nvPr/>
          </p:nvSpPr>
          <p:spPr>
            <a:xfrm>
              <a:off x="3491880" y="1563638"/>
              <a:ext cx="2160240" cy="2016224"/>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a:off x="2700000" y="720000"/>
            <a:ext cx="3744416" cy="3672408"/>
            <a:chOff x="2699792" y="699542"/>
            <a:chExt cx="3744416" cy="3672408"/>
          </a:xfrm>
          <a:effectLst/>
          <a:scene3d>
            <a:camera prst="orthographicFront"/>
            <a:lightRig rig="flat" dir="t"/>
          </a:scene3d>
        </p:grpSpPr>
        <p:sp>
          <p:nvSpPr>
            <p:cNvPr id="13" name="12 Estrella de 12 puntas"/>
            <p:cNvSpPr/>
            <p:nvPr/>
          </p:nvSpPr>
          <p:spPr>
            <a:xfrm>
              <a:off x="2699792" y="699542"/>
              <a:ext cx="3744416" cy="3672408"/>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strella de 12 puntas"/>
            <p:cNvSpPr/>
            <p:nvPr/>
          </p:nvSpPr>
          <p:spPr>
            <a:xfrm>
              <a:off x="3131840" y="1131590"/>
              <a:ext cx="2880320" cy="2880320"/>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strella de 12 puntas"/>
            <p:cNvSpPr/>
            <p:nvPr/>
          </p:nvSpPr>
          <p:spPr>
            <a:xfrm>
              <a:off x="3491880" y="1563638"/>
              <a:ext cx="2160240" cy="2016224"/>
            </a:xfrm>
            <a:prstGeom prst="star12">
              <a:avLst>
                <a:gd name="adj" fmla="val 44986"/>
              </a:avLst>
            </a:prstGeom>
            <a:noFill/>
            <a:ln w="63500" cap="rnd">
              <a:gradFill flip="none" rotWithShape="1">
                <a:gsLst>
                  <a:gs pos="87000">
                    <a:schemeClr val="accent6">
                      <a:lumMod val="20000"/>
                      <a:lumOff val="80000"/>
                    </a:schemeClr>
                  </a:gs>
                  <a:gs pos="77914">
                    <a:srgbClr val="FF0000">
                      <a:lumMod val="68000"/>
                    </a:srgbClr>
                  </a:gs>
                  <a:gs pos="65000">
                    <a:srgbClr val="FFC000">
                      <a:lumMod val="0"/>
                      <a:lumOff val="100000"/>
                    </a:srgbClr>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64554"/>
            <a:ext cx="9144000" cy="5308054"/>
          </a:xfrm>
          <a:prstGeom prst="rect">
            <a:avLst/>
          </a:prstGeom>
        </p:spPr>
      </p:pic>
    </p:spTree>
    <p:extLst>
      <p:ext uri="{BB962C8B-B14F-4D97-AF65-F5344CB8AC3E}">
        <p14:creationId xmlns:p14="http://schemas.microsoft.com/office/powerpoint/2010/main" val="2390623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23" presetClass="entr" presetSubtype="16"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 calcmode="lin" valueType="num">
                                      <p:cBhvr>
                                        <p:cTn id="10" dur="2500" fill="hold"/>
                                        <p:tgtEl>
                                          <p:spTgt spid="12"/>
                                        </p:tgtEl>
                                        <p:attrNameLst>
                                          <p:attrName>ppt_w</p:attrName>
                                        </p:attrNameLst>
                                      </p:cBhvr>
                                      <p:tavLst>
                                        <p:tav tm="0">
                                          <p:val>
                                            <p:fltVal val="0"/>
                                          </p:val>
                                        </p:tav>
                                        <p:tav tm="100000">
                                          <p:val>
                                            <p:strVal val="#ppt_w"/>
                                          </p:val>
                                        </p:tav>
                                      </p:tavLst>
                                    </p:anim>
                                    <p:anim calcmode="lin" valueType="num">
                                      <p:cBhvr>
                                        <p:cTn id="11" dur="2500" fill="hold"/>
                                        <p:tgtEl>
                                          <p:spTgt spid="12"/>
                                        </p:tgtEl>
                                        <p:attrNameLst>
                                          <p:attrName>ppt_h</p:attrName>
                                        </p:attrNameLst>
                                      </p:cBhvr>
                                      <p:tavLst>
                                        <p:tav tm="0">
                                          <p:val>
                                            <p:fltVal val="0"/>
                                          </p:val>
                                        </p:tav>
                                        <p:tav tm="100000">
                                          <p:val>
                                            <p:strVal val="#ppt_h"/>
                                          </p:val>
                                        </p:tav>
                                      </p:tavLst>
                                    </p:anim>
                                  </p:childTnLst>
                                </p:cTn>
                              </p:par>
                              <p:par>
                                <p:cTn id="12" presetID="8" presetClass="emph" presetSubtype="0" fill="hold" nodeType="withEffect">
                                  <p:stCondLst>
                                    <p:cond delay="0"/>
                                  </p:stCondLst>
                                  <p:childTnLst>
                                    <p:animRot by="21600000">
                                      <p:cBhvr>
                                        <p:cTn id="13" dur="2500" fill="hold"/>
                                        <p:tgtEl>
                                          <p:spTgt spid="12"/>
                                        </p:tgtEl>
                                        <p:attrNameLst>
                                          <p:attrName>r</p:attrName>
                                        </p:attrNameLst>
                                      </p:cBhvr>
                                    </p:animRot>
                                  </p:childTnLst>
                                </p:cTn>
                              </p:par>
                              <p:par>
                                <p:cTn id="14" presetID="23" presetClass="entr" presetSubtype="288"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p:cTn id="16" dur="2500" fill="hold"/>
                                        <p:tgtEl>
                                          <p:spTgt spid="8"/>
                                        </p:tgtEl>
                                        <p:attrNameLst>
                                          <p:attrName>ppt_w</p:attrName>
                                        </p:attrNameLst>
                                      </p:cBhvr>
                                      <p:tavLst>
                                        <p:tav tm="0">
                                          <p:val>
                                            <p:strVal val="4/3*#ppt_w"/>
                                          </p:val>
                                        </p:tav>
                                        <p:tav tm="100000">
                                          <p:val>
                                            <p:strVal val="#ppt_w"/>
                                          </p:val>
                                        </p:tav>
                                      </p:tavLst>
                                    </p:anim>
                                    <p:anim calcmode="lin" valueType="num">
                                      <p:cBhvr>
                                        <p:cTn id="17" dur="2500" fill="hold"/>
                                        <p:tgtEl>
                                          <p:spTgt spid="8"/>
                                        </p:tgtEl>
                                        <p:attrNameLst>
                                          <p:attrName>ppt_h</p:attrName>
                                        </p:attrNameLst>
                                      </p:cBhvr>
                                      <p:tavLst>
                                        <p:tav tm="0">
                                          <p:val>
                                            <p:strVal val="4/3*#ppt_h"/>
                                          </p:val>
                                        </p:tav>
                                        <p:tav tm="100000">
                                          <p:val>
                                            <p:strVal val="#ppt_h"/>
                                          </p:val>
                                        </p:tav>
                                      </p:tavLst>
                                    </p:anim>
                                  </p:childTnLst>
                                </p:cTn>
                              </p:par>
                              <p:par>
                                <p:cTn id="18" presetID="8" presetClass="emph" presetSubtype="0" fill="hold" nodeType="withEffect">
                                  <p:stCondLst>
                                    <p:cond delay="0"/>
                                  </p:stCondLst>
                                  <p:childTnLst>
                                    <p:animRot by="21600000">
                                      <p:cBhvr>
                                        <p:cTn id="19" dur="2500" fill="hold"/>
                                        <p:tgtEl>
                                          <p:spTgt spid="8"/>
                                        </p:tgtEl>
                                        <p:attrNameLst>
                                          <p:attrName>r</p:attrName>
                                        </p:attrNameLst>
                                      </p:cBhvr>
                                    </p:animRot>
                                  </p:childTnLst>
                                </p:cTn>
                              </p:par>
                              <p:par>
                                <p:cTn id="20" presetID="23" presetClass="entr" presetSubtype="32"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2500" fill="hold"/>
                                        <p:tgtEl>
                                          <p:spTgt spid="4"/>
                                        </p:tgtEl>
                                        <p:attrNameLst>
                                          <p:attrName>ppt_w</p:attrName>
                                        </p:attrNameLst>
                                      </p:cBhvr>
                                      <p:tavLst>
                                        <p:tav tm="0">
                                          <p:val>
                                            <p:strVal val="4*#ppt_w"/>
                                          </p:val>
                                        </p:tav>
                                        <p:tav tm="100000">
                                          <p:val>
                                            <p:strVal val="#ppt_w"/>
                                          </p:val>
                                        </p:tav>
                                      </p:tavLst>
                                    </p:anim>
                                    <p:anim calcmode="lin" valueType="num">
                                      <p:cBhvr>
                                        <p:cTn id="23" dur="2500" fill="hold"/>
                                        <p:tgtEl>
                                          <p:spTgt spid="4"/>
                                        </p:tgtEl>
                                        <p:attrNameLst>
                                          <p:attrName>ppt_h</p:attrName>
                                        </p:attrNameLst>
                                      </p:cBhvr>
                                      <p:tavLst>
                                        <p:tav tm="0">
                                          <p:val>
                                            <p:strVal val="4*#ppt_h"/>
                                          </p:val>
                                        </p:tav>
                                        <p:tav tm="100000">
                                          <p:val>
                                            <p:strVal val="#ppt_h"/>
                                          </p:val>
                                        </p:tav>
                                      </p:tavLst>
                                    </p:anim>
                                  </p:childTnLst>
                                </p:cTn>
                              </p:par>
                              <p:par>
                                <p:cTn id="24" presetID="8" presetClass="emph" presetSubtype="0" fill="hold" nodeType="withEffect">
                                  <p:stCondLst>
                                    <p:cond delay="0"/>
                                  </p:stCondLst>
                                  <p:childTnLst>
                                    <p:animRot by="21600000">
                                      <p:cBhvr>
                                        <p:cTn id="25" dur="2500" fill="hold"/>
                                        <p:tgtEl>
                                          <p:spTgt spid="4"/>
                                        </p:tgtEl>
                                        <p:attrNameLst>
                                          <p:attrName>r</p:attrName>
                                        </p:attrNameLst>
                                      </p:cBhvr>
                                    </p:animRot>
                                  </p:childTnLst>
                                </p:cTn>
                              </p:par>
                              <p:par>
                                <p:cTn id="26" presetID="8" presetClass="emph" presetSubtype="0" repeatCount="indefinite" fill="hold" nodeType="withEffect">
                                  <p:stCondLst>
                                    <p:cond delay="0"/>
                                  </p:stCondLst>
                                  <p:childTnLst>
                                    <p:animRot by="21600000">
                                      <p:cBhvr>
                                        <p:cTn id="27" dur="2500" fill="hold"/>
                                        <p:tgtEl>
                                          <p:spTgt spid="1026"/>
                                        </p:tgtEl>
                                        <p:attrNameLst>
                                          <p:attrName>r</p:attrName>
                                        </p:attrNameLst>
                                      </p:cBhvr>
                                    </p:animRot>
                                  </p:childTnLst>
                                </p:cTn>
                              </p:par>
                            </p:childTnLst>
                          </p:cTn>
                        </p:par>
                        <p:par>
                          <p:cTn id="28" fill="hold">
                            <p:stCondLst>
                              <p:cond delay="2500"/>
                            </p:stCondLst>
                            <p:childTnLst>
                              <p:par>
                                <p:cTn id="29" presetID="23" presetClass="exit" presetSubtype="32" fill="hold" nodeType="afterEffect">
                                  <p:stCondLst>
                                    <p:cond delay="0"/>
                                  </p:stCondLst>
                                  <p:childTnLst>
                                    <p:anim calcmode="lin" valueType="num">
                                      <p:cBhvr>
                                        <p:cTn id="30" dur="3000"/>
                                        <p:tgtEl>
                                          <p:spTgt spid="12"/>
                                        </p:tgtEl>
                                        <p:attrNameLst>
                                          <p:attrName>ppt_w</p:attrName>
                                        </p:attrNameLst>
                                      </p:cBhvr>
                                      <p:tavLst>
                                        <p:tav tm="0">
                                          <p:val>
                                            <p:strVal val="ppt_w"/>
                                          </p:val>
                                        </p:tav>
                                        <p:tav tm="100000">
                                          <p:val>
                                            <p:fltVal val="0"/>
                                          </p:val>
                                        </p:tav>
                                      </p:tavLst>
                                    </p:anim>
                                    <p:anim calcmode="lin" valueType="num">
                                      <p:cBhvr>
                                        <p:cTn id="31" dur="3000"/>
                                        <p:tgtEl>
                                          <p:spTgt spid="12"/>
                                        </p:tgtEl>
                                        <p:attrNameLst>
                                          <p:attrName>ppt_h</p:attrName>
                                        </p:attrNameLst>
                                      </p:cBhvr>
                                      <p:tavLst>
                                        <p:tav tm="0">
                                          <p:val>
                                            <p:strVal val="ppt_h"/>
                                          </p:val>
                                        </p:tav>
                                        <p:tav tm="100000">
                                          <p:val>
                                            <p:fltVal val="0"/>
                                          </p:val>
                                        </p:tav>
                                      </p:tavLst>
                                    </p:anim>
                                    <p:set>
                                      <p:cBhvr>
                                        <p:cTn id="32" dur="1" fill="hold">
                                          <p:stCondLst>
                                            <p:cond delay="2999"/>
                                          </p:stCondLst>
                                        </p:cTn>
                                        <p:tgtEl>
                                          <p:spTgt spid="12"/>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3000" fill="hold"/>
                                        <p:tgtEl>
                                          <p:spTgt spid="8"/>
                                        </p:tgtEl>
                                        <p:attrNameLst>
                                          <p:attrName>r</p:attrName>
                                        </p:attrNameLst>
                                      </p:cBhvr>
                                    </p:animRot>
                                  </p:childTnLst>
                                </p:cTn>
                              </p:par>
                              <p:par>
                                <p:cTn id="35" presetID="23" presetClass="exit" presetSubtype="272" fill="hold" nodeType="withEffect">
                                  <p:stCondLst>
                                    <p:cond delay="0"/>
                                  </p:stCondLst>
                                  <p:childTnLst>
                                    <p:anim calcmode="lin" valueType="num">
                                      <p:cBhvr>
                                        <p:cTn id="36" dur="3000"/>
                                        <p:tgtEl>
                                          <p:spTgt spid="8"/>
                                        </p:tgtEl>
                                        <p:attrNameLst>
                                          <p:attrName>ppt_w</p:attrName>
                                        </p:attrNameLst>
                                      </p:cBhvr>
                                      <p:tavLst>
                                        <p:tav tm="0">
                                          <p:val>
                                            <p:strVal val="ppt_w"/>
                                          </p:val>
                                        </p:tav>
                                        <p:tav tm="100000">
                                          <p:val>
                                            <p:strVal val="4/3*ppt_w"/>
                                          </p:val>
                                        </p:tav>
                                      </p:tavLst>
                                    </p:anim>
                                    <p:anim calcmode="lin" valueType="num">
                                      <p:cBhvr>
                                        <p:cTn id="37" dur="3000"/>
                                        <p:tgtEl>
                                          <p:spTgt spid="8"/>
                                        </p:tgtEl>
                                        <p:attrNameLst>
                                          <p:attrName>ppt_h</p:attrName>
                                        </p:attrNameLst>
                                      </p:cBhvr>
                                      <p:tavLst>
                                        <p:tav tm="0">
                                          <p:val>
                                            <p:strVal val="ppt_h"/>
                                          </p:val>
                                        </p:tav>
                                        <p:tav tm="100000">
                                          <p:val>
                                            <p:strVal val="4/3*ppt_h"/>
                                          </p:val>
                                        </p:tav>
                                      </p:tavLst>
                                    </p:anim>
                                    <p:set>
                                      <p:cBhvr>
                                        <p:cTn id="38" dur="1" fill="hold">
                                          <p:stCondLst>
                                            <p:cond delay="2999"/>
                                          </p:stCondLst>
                                        </p:cTn>
                                        <p:tgtEl>
                                          <p:spTgt spid="8"/>
                                        </p:tgtEl>
                                        <p:attrNameLst>
                                          <p:attrName>style.visibility</p:attrName>
                                        </p:attrNameLst>
                                      </p:cBhvr>
                                      <p:to>
                                        <p:strVal val="hidden"/>
                                      </p:to>
                                    </p:set>
                                  </p:childTnLst>
                                </p:cTn>
                              </p:par>
                              <p:par>
                                <p:cTn id="39" presetID="8" presetClass="emph" presetSubtype="0" fill="hold" nodeType="withEffect">
                                  <p:stCondLst>
                                    <p:cond delay="0"/>
                                  </p:stCondLst>
                                  <p:childTnLst>
                                    <p:animRot by="21600000">
                                      <p:cBhvr>
                                        <p:cTn id="40" dur="3000" fill="hold"/>
                                        <p:tgtEl>
                                          <p:spTgt spid="12"/>
                                        </p:tgtEl>
                                        <p:attrNameLst>
                                          <p:attrName>r</p:attrName>
                                        </p:attrNameLst>
                                      </p:cBhvr>
                                    </p:animRot>
                                  </p:childTnLst>
                                </p:cTn>
                              </p:par>
                              <p:par>
                                <p:cTn id="41" presetID="23" presetClass="exit" presetSubtype="16" fill="hold" nodeType="withEffect">
                                  <p:stCondLst>
                                    <p:cond delay="0"/>
                                  </p:stCondLst>
                                  <p:childTnLst>
                                    <p:anim calcmode="lin" valueType="num">
                                      <p:cBhvr>
                                        <p:cTn id="42" dur="3000"/>
                                        <p:tgtEl>
                                          <p:spTgt spid="4"/>
                                        </p:tgtEl>
                                        <p:attrNameLst>
                                          <p:attrName>ppt_w</p:attrName>
                                        </p:attrNameLst>
                                      </p:cBhvr>
                                      <p:tavLst>
                                        <p:tav tm="0">
                                          <p:val>
                                            <p:strVal val="ppt_w"/>
                                          </p:val>
                                        </p:tav>
                                        <p:tav tm="100000">
                                          <p:val>
                                            <p:strVal val="4*ppt_w"/>
                                          </p:val>
                                        </p:tav>
                                      </p:tavLst>
                                    </p:anim>
                                    <p:anim calcmode="lin" valueType="num">
                                      <p:cBhvr>
                                        <p:cTn id="43" dur="3000"/>
                                        <p:tgtEl>
                                          <p:spTgt spid="4"/>
                                        </p:tgtEl>
                                        <p:attrNameLst>
                                          <p:attrName>ppt_h</p:attrName>
                                        </p:attrNameLst>
                                      </p:cBhvr>
                                      <p:tavLst>
                                        <p:tav tm="0">
                                          <p:val>
                                            <p:strVal val="ppt_h"/>
                                          </p:val>
                                        </p:tav>
                                        <p:tav tm="100000">
                                          <p:val>
                                            <p:strVal val="4*ppt_h"/>
                                          </p:val>
                                        </p:tav>
                                      </p:tavLst>
                                    </p:anim>
                                    <p:set>
                                      <p:cBhvr>
                                        <p:cTn id="44" dur="1" fill="hold">
                                          <p:stCondLst>
                                            <p:cond delay="2999"/>
                                          </p:stCondLst>
                                        </p:cTn>
                                        <p:tgtEl>
                                          <p:spTgt spid="4"/>
                                        </p:tgtEl>
                                        <p:attrNameLst>
                                          <p:attrName>style.visibility</p:attrName>
                                        </p:attrNameLst>
                                      </p:cBhvr>
                                      <p:to>
                                        <p:strVal val="hidden"/>
                                      </p:to>
                                    </p:set>
                                  </p:childTnLst>
                                </p:cTn>
                              </p:par>
                              <p:par>
                                <p:cTn id="45" presetID="8" presetClass="emph" presetSubtype="0" fill="hold" nodeType="withEffect">
                                  <p:stCondLst>
                                    <p:cond delay="0"/>
                                  </p:stCondLst>
                                  <p:childTnLst>
                                    <p:animRot by="21600000">
                                      <p:cBhvr>
                                        <p:cTn id="46" dur="3000" fill="hold"/>
                                        <p:tgtEl>
                                          <p:spTgt spid="4"/>
                                        </p:tgtEl>
                                        <p:attrNameLst>
                                          <p:attrName>r</p:attrName>
                                        </p:attrNameLst>
                                      </p:cBhvr>
                                    </p:animRot>
                                  </p:childTnLst>
                                </p:cTn>
                              </p:par>
                              <p:par>
                                <p:cTn id="47" presetID="21" presetClass="exit" presetSubtype="8" fill="hold" nodeType="withEffect">
                                  <p:stCondLst>
                                    <p:cond delay="0"/>
                                  </p:stCondLst>
                                  <p:childTnLst>
                                    <p:animEffect transition="out" filter="wheel(8)">
                                      <p:cBhvr>
                                        <p:cTn id="48" dur="3000"/>
                                        <p:tgtEl>
                                          <p:spTgt spid="16"/>
                                        </p:tgtEl>
                                      </p:cBhvr>
                                    </p:animEffect>
                                    <p:set>
                                      <p:cBhvr>
                                        <p:cTn id="49" dur="1" fill="hold">
                                          <p:stCondLst>
                                            <p:cond delay="2999"/>
                                          </p:stCondLst>
                                        </p:cTn>
                                        <p:tgtEl>
                                          <p:spTgt spid="16"/>
                                        </p:tgtEl>
                                        <p:attrNameLst>
                                          <p:attrName>style.visibility</p:attrName>
                                        </p:attrNameLst>
                                      </p:cBhvr>
                                      <p:to>
                                        <p:strVal val="hidden"/>
                                      </p:to>
                                    </p:set>
                                  </p:childTnLst>
                                </p:cTn>
                              </p:par>
                              <p:par>
                                <p:cTn id="50" presetID="23" presetClass="entr" presetSubtype="288" fill="hold" nodeType="withEffect">
                                  <p:stCondLst>
                                    <p:cond delay="0"/>
                                  </p:stCondLst>
                                  <p:childTnLst>
                                    <p:set>
                                      <p:cBhvr>
                                        <p:cTn id="51" dur="1" fill="hold">
                                          <p:stCondLst>
                                            <p:cond delay="0"/>
                                          </p:stCondLst>
                                        </p:cTn>
                                        <p:tgtEl>
                                          <p:spTgt spid="24"/>
                                        </p:tgtEl>
                                        <p:attrNameLst>
                                          <p:attrName>style.visibility</p:attrName>
                                        </p:attrNameLst>
                                      </p:cBhvr>
                                      <p:to>
                                        <p:strVal val="visible"/>
                                      </p:to>
                                    </p:set>
                                    <p:anim calcmode="lin" valueType="num">
                                      <p:cBhvr>
                                        <p:cTn id="52" dur="3000" fill="hold"/>
                                        <p:tgtEl>
                                          <p:spTgt spid="24"/>
                                        </p:tgtEl>
                                        <p:attrNameLst>
                                          <p:attrName>ppt_w</p:attrName>
                                        </p:attrNameLst>
                                      </p:cBhvr>
                                      <p:tavLst>
                                        <p:tav tm="0">
                                          <p:val>
                                            <p:strVal val="4/3*#ppt_w"/>
                                          </p:val>
                                        </p:tav>
                                        <p:tav tm="100000">
                                          <p:val>
                                            <p:strVal val="#ppt_w"/>
                                          </p:val>
                                        </p:tav>
                                      </p:tavLst>
                                    </p:anim>
                                    <p:anim calcmode="lin" valueType="num">
                                      <p:cBhvr>
                                        <p:cTn id="53" dur="3000" fill="hold"/>
                                        <p:tgtEl>
                                          <p:spTgt spid="24"/>
                                        </p:tgtEl>
                                        <p:attrNameLst>
                                          <p:attrName>ppt_h</p:attrName>
                                        </p:attrNameLst>
                                      </p:cBhvr>
                                      <p:tavLst>
                                        <p:tav tm="0">
                                          <p:val>
                                            <p:strVal val="4/3*#ppt_h"/>
                                          </p:val>
                                        </p:tav>
                                        <p:tav tm="100000">
                                          <p:val>
                                            <p:strVal val="#ppt_h"/>
                                          </p:val>
                                        </p:tav>
                                      </p:tavLst>
                                    </p:anim>
                                  </p:childTnLst>
                                </p:cTn>
                              </p:par>
                              <p:par>
                                <p:cTn id="54" presetID="10" presetClass="entr" presetSubtype="0" fill="hold" nodeType="withEffect">
                                  <p:stCondLst>
                                    <p:cond delay="0"/>
                                  </p:stCondLst>
                                  <p:childTnLst>
                                    <p:set>
                                      <p:cBhvr>
                                        <p:cTn id="55" dur="1" fill="hold">
                                          <p:stCondLst>
                                            <p:cond delay="0"/>
                                          </p:stCondLst>
                                        </p:cTn>
                                        <p:tgtEl>
                                          <p:spTgt spid="24"/>
                                        </p:tgtEl>
                                        <p:attrNameLst>
                                          <p:attrName>style.visibility</p:attrName>
                                        </p:attrNameLst>
                                      </p:cBhvr>
                                      <p:to>
                                        <p:strVal val="visible"/>
                                      </p:to>
                                    </p:set>
                                    <p:animEffect transition="in" filter="fade">
                                      <p:cBhvr>
                                        <p:cTn id="56" dur="3250"/>
                                        <p:tgtEl>
                                          <p:spTgt spid="24"/>
                                        </p:tgtEl>
                                      </p:cBhvr>
                                    </p:animEffect>
                                  </p:childTnLst>
                                </p:cTn>
                              </p:par>
                              <p:par>
                                <p:cTn id="57" presetID="6" presetClass="emph" presetSubtype="0" fill="hold" grpId="0" nodeType="withEffect">
                                  <p:stCondLst>
                                    <p:cond delay="0"/>
                                  </p:stCondLst>
                                  <p:childTnLst>
                                    <p:animScale>
                                      <p:cBhvr>
                                        <p:cTn id="58" dur="3000" fill="hold"/>
                                        <p:tgtEl>
                                          <p:spTgt spid="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99" name="98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ellipse">
            <a:avLst/>
          </a:prstGeom>
        </p:spPr>
      </p:pic>
      <p:grpSp>
        <p:nvGrpSpPr>
          <p:cNvPr id="51" name="50 Grupo"/>
          <p:cNvGrpSpPr/>
          <p:nvPr/>
        </p:nvGrpSpPr>
        <p:grpSpPr>
          <a:xfrm>
            <a:off x="-5240" y="17443"/>
            <a:ext cx="9126148" cy="5164282"/>
            <a:chOff x="-25256" y="-48032"/>
            <a:chExt cx="9126148" cy="5164282"/>
          </a:xfrm>
        </p:grpSpPr>
        <p:grpSp>
          <p:nvGrpSpPr>
            <p:cNvPr id="52" name="51 Grupo"/>
            <p:cNvGrpSpPr/>
            <p:nvPr/>
          </p:nvGrpSpPr>
          <p:grpSpPr>
            <a:xfrm>
              <a:off x="-25256" y="-48032"/>
              <a:ext cx="9126148" cy="5164282"/>
              <a:chOff x="0" y="-20538"/>
              <a:chExt cx="9126148" cy="5164282"/>
            </a:xfrm>
          </p:grpSpPr>
          <p:grpSp>
            <p:nvGrpSpPr>
              <p:cNvPr id="57" name="56 Grupo"/>
              <p:cNvGrpSpPr/>
              <p:nvPr/>
            </p:nvGrpSpPr>
            <p:grpSpPr>
              <a:xfrm>
                <a:off x="0" y="-20538"/>
                <a:ext cx="9126148" cy="5164282"/>
                <a:chOff x="0" y="-20782"/>
                <a:chExt cx="9126148" cy="5164282"/>
              </a:xfrm>
            </p:grpSpPr>
            <p:grpSp>
              <p:nvGrpSpPr>
                <p:cNvPr id="60" name="59 Grupo"/>
                <p:cNvGrpSpPr/>
                <p:nvPr/>
              </p:nvGrpSpPr>
              <p:grpSpPr>
                <a:xfrm>
                  <a:off x="0" y="-20782"/>
                  <a:ext cx="9126148" cy="5164282"/>
                  <a:chOff x="0" y="-36236"/>
                  <a:chExt cx="9126148" cy="5164282"/>
                </a:xfrm>
              </p:grpSpPr>
              <p:grpSp>
                <p:nvGrpSpPr>
                  <p:cNvPr id="65" name="64 Grupo"/>
                  <p:cNvGrpSpPr/>
                  <p:nvPr/>
                </p:nvGrpSpPr>
                <p:grpSpPr>
                  <a:xfrm>
                    <a:off x="0" y="-36236"/>
                    <a:ext cx="9126148" cy="5164282"/>
                    <a:chOff x="30336" y="-20782"/>
                    <a:chExt cx="9126148" cy="5164282"/>
                  </a:xfrm>
                </p:grpSpPr>
                <p:sp>
                  <p:nvSpPr>
                    <p:cNvPr id="71" name="2 Rectángulo"/>
                    <p:cNvSpPr/>
                    <p:nvPr/>
                  </p:nvSpPr>
                  <p:spPr>
                    <a:xfrm flipH="1">
                      <a:off x="32360" y="-20782"/>
                      <a:ext cx="91241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7043776" y="1432214"/>
                            <a:pt x="7626101" y="4372407"/>
                            <a:pt x="9124124" y="5164282"/>
                          </a:cubicBezTo>
                          <a:lnTo>
                            <a:pt x="0" y="5164282"/>
                          </a:lnTo>
                          <a:lnTo>
                            <a:pt x="0" y="20782"/>
                          </a:lnTo>
                          <a:close/>
                        </a:path>
                      </a:pathLst>
                    </a:custGeom>
                    <a:gradFill>
                      <a:gsLst>
                        <a:gs pos="35000">
                          <a:srgbClr val="F1F0EC">
                            <a:alpha val="37000"/>
                          </a:srgbClr>
                        </a:gs>
                        <a:gs pos="44000">
                          <a:schemeClr val="tx2">
                            <a:alpha val="97000"/>
                          </a:schemeClr>
                        </a:gs>
                        <a:gs pos="67000">
                          <a:schemeClr val="tx1">
                            <a:lumMod val="95000"/>
                            <a:alpha val="32000"/>
                          </a:schemeClr>
                        </a:gs>
                        <a:gs pos="20000">
                          <a:srgbClr val="500000">
                            <a:lumMod val="82000"/>
                            <a:alpha val="33000"/>
                          </a:srgbClr>
                        </a:gs>
                        <a:gs pos="52000">
                          <a:schemeClr val="tx1">
                            <a:lumMod val="95000"/>
                            <a:alpha val="55000"/>
                          </a:schemeClr>
                        </a:gs>
                      </a:gsLst>
                      <a:lin ang="18900000" scaled="1"/>
                    </a:gradFill>
                    <a:ln w="114300">
                      <a:noFill/>
                    </a:ln>
                    <a:scene3d>
                      <a:camera prst="orthographicFront"/>
                      <a:lightRig rig="flat" dir="t">
                        <a:rot lat="0" lon="0" rev="21594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Luna"/>
                    <p:cNvSpPr/>
                    <p:nvPr/>
                  </p:nvSpPr>
                  <p:spPr>
                    <a:xfrm rot="10800000">
                      <a:off x="30336" y="13767"/>
                      <a:ext cx="1440160" cy="5112568"/>
                    </a:xfrm>
                    <a:prstGeom prst="moon">
                      <a:avLst>
                        <a:gd name="adj" fmla="val 16873"/>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rot="10800000">
                      <a:off x="683568" y="30932"/>
                      <a:ext cx="1650462" cy="5112568"/>
                    </a:xfrm>
                    <a:prstGeom prst="moon">
                      <a:avLst>
                        <a:gd name="adj" fmla="val 14821"/>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6" name="65 Elipse"/>
                  <p:cNvSpPr/>
                  <p:nvPr/>
                </p:nvSpPr>
                <p:spPr>
                  <a:xfrm>
                    <a:off x="1583950" y="2376000"/>
                    <a:ext cx="356904" cy="35486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439950" y="1296000"/>
                    <a:ext cx="356904" cy="354860"/>
                  </a:xfrm>
                  <a:prstGeom prst="ellipse">
                    <a:avLst/>
                  </a:prstGeom>
                  <a:gradFill>
                    <a:gsLst>
                      <a:gs pos="1667">
                        <a:schemeClr val="accent2">
                          <a:lumMod val="20000"/>
                          <a:lumOff val="80000"/>
                          <a:alpha val="61000"/>
                        </a:schemeClr>
                      </a:gs>
                      <a:gs pos="92000">
                        <a:schemeClr val="tx1"/>
                      </a:gs>
                    </a:gsLst>
                    <a:lin ang="18900000" scaled="1"/>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1439950" y="3420000"/>
                    <a:ext cx="356904" cy="354860"/>
                  </a:xfrm>
                  <a:prstGeom prst="ellipse">
                    <a:avLst/>
                  </a:prstGeom>
                  <a:gradFill>
                    <a:gsLst>
                      <a:gs pos="1667">
                        <a:schemeClr val="accent2">
                          <a:lumMod val="20000"/>
                          <a:lumOff val="80000"/>
                          <a:alpha val="28000"/>
                        </a:schemeClr>
                      </a:gs>
                      <a:gs pos="92000">
                        <a:schemeClr val="tx1"/>
                      </a:gs>
                    </a:gsLst>
                    <a:lin ang="18900000" scaled="1"/>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998500" y="4443958"/>
                    <a:ext cx="279648" cy="28803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1034500" y="411510"/>
                    <a:ext cx="279648" cy="28803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61" name="60 Onda"/>
                <p:cNvSpPr/>
                <p:nvPr/>
              </p:nvSpPr>
              <p:spPr>
                <a:xfrm rot="14977101">
                  <a:off x="1079950" y="935756"/>
                  <a:ext cx="649089" cy="142898"/>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Onda"/>
                <p:cNvSpPr/>
                <p:nvPr/>
              </p:nvSpPr>
              <p:spPr>
                <a:xfrm rot="15741813">
                  <a:off x="1403950" y="1946710"/>
                  <a:ext cx="642208" cy="184142"/>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16523039">
                  <a:off x="1403950" y="2988000"/>
                  <a:ext cx="642208" cy="184142"/>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Onda"/>
                <p:cNvSpPr/>
                <p:nvPr/>
              </p:nvSpPr>
              <p:spPr>
                <a:xfrm rot="17480567">
                  <a:off x="1079950" y="4068000"/>
                  <a:ext cx="649089" cy="142898"/>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8" name="57 Onda"/>
              <p:cNvSpPr/>
              <p:nvPr/>
            </p:nvSpPr>
            <p:spPr>
              <a:xfrm rot="19262735">
                <a:off x="466574" y="4896000"/>
                <a:ext cx="557093" cy="89925"/>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13370215">
                <a:off x="495833" y="177396"/>
                <a:ext cx="557093" cy="89925"/>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3" name="52 Luna"/>
            <p:cNvSpPr/>
            <p:nvPr/>
          </p:nvSpPr>
          <p:spPr>
            <a:xfrm rot="10800000">
              <a:off x="1702374" y="0"/>
              <a:ext cx="3517698" cy="5112568"/>
            </a:xfrm>
            <a:prstGeom prst="moon">
              <a:avLst>
                <a:gd name="adj" fmla="val 9010"/>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Luna"/>
            <p:cNvSpPr/>
            <p:nvPr/>
          </p:nvSpPr>
          <p:spPr>
            <a:xfrm rot="10800000">
              <a:off x="2638478" y="-6147"/>
              <a:ext cx="4309786" cy="5112568"/>
            </a:xfrm>
            <a:prstGeom prst="moon">
              <a:avLst>
                <a:gd name="adj" fmla="val 9069"/>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Luna"/>
            <p:cNvSpPr/>
            <p:nvPr/>
          </p:nvSpPr>
          <p:spPr>
            <a:xfrm rot="10800000">
              <a:off x="4222654" y="-21001"/>
              <a:ext cx="4813842" cy="5112568"/>
            </a:xfrm>
            <a:prstGeom prst="moon">
              <a:avLst>
                <a:gd name="adj" fmla="val 8856"/>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Luna"/>
            <p:cNvSpPr/>
            <p:nvPr/>
          </p:nvSpPr>
          <p:spPr>
            <a:xfrm rot="10800000">
              <a:off x="1043608" y="0"/>
              <a:ext cx="2520280" cy="5112568"/>
            </a:xfrm>
            <a:prstGeom prst="moon">
              <a:avLst>
                <a:gd name="adj" fmla="val 10611"/>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flipH="1">
            <a:off x="17852" y="-9319"/>
            <a:ext cx="9126148" cy="5164282"/>
            <a:chOff x="-25256" y="-48032"/>
            <a:chExt cx="9126148" cy="5164282"/>
          </a:xfrm>
        </p:grpSpPr>
        <p:grpSp>
          <p:nvGrpSpPr>
            <p:cNvPr id="75" name="74 Grupo"/>
            <p:cNvGrpSpPr/>
            <p:nvPr/>
          </p:nvGrpSpPr>
          <p:grpSpPr>
            <a:xfrm>
              <a:off x="-25256" y="-48032"/>
              <a:ext cx="9126148" cy="5164282"/>
              <a:chOff x="0" y="-20538"/>
              <a:chExt cx="9126148" cy="5164282"/>
            </a:xfrm>
          </p:grpSpPr>
          <p:grpSp>
            <p:nvGrpSpPr>
              <p:cNvPr id="80" name="79 Grupo"/>
              <p:cNvGrpSpPr/>
              <p:nvPr/>
            </p:nvGrpSpPr>
            <p:grpSpPr>
              <a:xfrm>
                <a:off x="0" y="-20538"/>
                <a:ext cx="9126148" cy="5164282"/>
                <a:chOff x="0" y="-20782"/>
                <a:chExt cx="9126148" cy="5164282"/>
              </a:xfrm>
            </p:grpSpPr>
            <p:grpSp>
              <p:nvGrpSpPr>
                <p:cNvPr id="83" name="82 Grupo"/>
                <p:cNvGrpSpPr/>
                <p:nvPr/>
              </p:nvGrpSpPr>
              <p:grpSpPr>
                <a:xfrm>
                  <a:off x="0" y="-20782"/>
                  <a:ext cx="9126148" cy="5164282"/>
                  <a:chOff x="0" y="-36236"/>
                  <a:chExt cx="9126148" cy="5164282"/>
                </a:xfrm>
              </p:grpSpPr>
              <p:grpSp>
                <p:nvGrpSpPr>
                  <p:cNvPr id="88" name="87 Grupo"/>
                  <p:cNvGrpSpPr/>
                  <p:nvPr/>
                </p:nvGrpSpPr>
                <p:grpSpPr>
                  <a:xfrm>
                    <a:off x="0" y="-36236"/>
                    <a:ext cx="9126148" cy="5164282"/>
                    <a:chOff x="30336" y="-20782"/>
                    <a:chExt cx="9126148" cy="5164282"/>
                  </a:xfrm>
                </p:grpSpPr>
                <p:sp>
                  <p:nvSpPr>
                    <p:cNvPr id="94" name="2 Rectángulo"/>
                    <p:cNvSpPr/>
                    <p:nvPr/>
                  </p:nvSpPr>
                  <p:spPr>
                    <a:xfrm flipH="1">
                      <a:off x="32360" y="-20782"/>
                      <a:ext cx="9124124" cy="5164282"/>
                    </a:xfrm>
                    <a:custGeom>
                      <a:avLst/>
                      <a:gdLst>
                        <a:gd name="connsiteX0" fmla="*/ 0 w 9124124"/>
                        <a:gd name="connsiteY0" fmla="*/ 0 h 5143500"/>
                        <a:gd name="connsiteX1" fmla="*/ 9124124 w 9124124"/>
                        <a:gd name="connsiteY1" fmla="*/ 0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0 h 5143500"/>
                        <a:gd name="connsiteX1" fmla="*/ 9103342 w 9124124"/>
                        <a:gd name="connsiteY1" fmla="*/ 83127 h 5143500"/>
                        <a:gd name="connsiteX2" fmla="*/ 9124124 w 9124124"/>
                        <a:gd name="connsiteY2" fmla="*/ 5143500 h 5143500"/>
                        <a:gd name="connsiteX3" fmla="*/ 0 w 9124124"/>
                        <a:gd name="connsiteY3" fmla="*/ 5143500 h 5143500"/>
                        <a:gd name="connsiteX4" fmla="*/ 0 w 9124124"/>
                        <a:gd name="connsiteY4" fmla="*/ 0 h 5143500"/>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 name="connsiteX0" fmla="*/ 0 w 9124124"/>
                        <a:gd name="connsiteY0" fmla="*/ 20782 h 5164282"/>
                        <a:gd name="connsiteX1" fmla="*/ 9082560 w 9124124"/>
                        <a:gd name="connsiteY1" fmla="*/ 0 h 5164282"/>
                        <a:gd name="connsiteX2" fmla="*/ 9124124 w 9124124"/>
                        <a:gd name="connsiteY2" fmla="*/ 5164282 h 5164282"/>
                        <a:gd name="connsiteX3" fmla="*/ 0 w 9124124"/>
                        <a:gd name="connsiteY3" fmla="*/ 5164282 h 5164282"/>
                        <a:gd name="connsiteX4" fmla="*/ 0 w 9124124"/>
                        <a:gd name="connsiteY4" fmla="*/ 20782 h 516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4124" h="5164282">
                          <a:moveTo>
                            <a:pt x="0" y="20782"/>
                          </a:moveTo>
                          <a:lnTo>
                            <a:pt x="9082560" y="0"/>
                          </a:lnTo>
                          <a:cubicBezTo>
                            <a:pt x="7043776" y="1432214"/>
                            <a:pt x="7626101" y="4372407"/>
                            <a:pt x="9124124" y="5164282"/>
                          </a:cubicBezTo>
                          <a:lnTo>
                            <a:pt x="0" y="5164282"/>
                          </a:lnTo>
                          <a:lnTo>
                            <a:pt x="0" y="20782"/>
                          </a:lnTo>
                          <a:close/>
                        </a:path>
                      </a:pathLst>
                    </a:custGeom>
                    <a:gradFill>
                      <a:gsLst>
                        <a:gs pos="35000">
                          <a:srgbClr val="F1F0EC">
                            <a:alpha val="37000"/>
                          </a:srgbClr>
                        </a:gs>
                        <a:gs pos="44000">
                          <a:schemeClr val="tx2">
                            <a:alpha val="97000"/>
                          </a:schemeClr>
                        </a:gs>
                        <a:gs pos="67000">
                          <a:schemeClr val="tx1">
                            <a:lumMod val="95000"/>
                            <a:alpha val="32000"/>
                          </a:schemeClr>
                        </a:gs>
                        <a:gs pos="20000">
                          <a:srgbClr val="500000">
                            <a:lumMod val="82000"/>
                            <a:alpha val="33000"/>
                          </a:srgbClr>
                        </a:gs>
                        <a:gs pos="52000">
                          <a:schemeClr val="tx1">
                            <a:lumMod val="95000"/>
                            <a:alpha val="55000"/>
                          </a:schemeClr>
                        </a:gs>
                      </a:gsLst>
                      <a:lin ang="18900000" scaled="1"/>
                    </a:gradFill>
                    <a:ln w="114300">
                      <a:noFill/>
                    </a:ln>
                    <a:scene3d>
                      <a:camera prst="orthographicFront"/>
                      <a:lightRig rig="flat" dir="t">
                        <a:rot lat="0" lon="0" rev="21594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5" name="94 Luna"/>
                    <p:cNvSpPr/>
                    <p:nvPr/>
                  </p:nvSpPr>
                  <p:spPr>
                    <a:xfrm rot="10800000">
                      <a:off x="30336" y="13767"/>
                      <a:ext cx="1440160" cy="5112568"/>
                    </a:xfrm>
                    <a:prstGeom prst="moon">
                      <a:avLst>
                        <a:gd name="adj" fmla="val 16873"/>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Luna"/>
                    <p:cNvSpPr/>
                    <p:nvPr/>
                  </p:nvSpPr>
                  <p:spPr>
                    <a:xfrm rot="10800000">
                      <a:off x="683568" y="30932"/>
                      <a:ext cx="1650462" cy="5112568"/>
                    </a:xfrm>
                    <a:prstGeom prst="moon">
                      <a:avLst>
                        <a:gd name="adj" fmla="val 14821"/>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9" name="88 Elipse"/>
                  <p:cNvSpPr/>
                  <p:nvPr/>
                </p:nvSpPr>
                <p:spPr>
                  <a:xfrm>
                    <a:off x="1583950" y="2376000"/>
                    <a:ext cx="356904" cy="35486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439950" y="1296000"/>
                    <a:ext cx="356904" cy="354860"/>
                  </a:xfrm>
                  <a:prstGeom prst="ellipse">
                    <a:avLst/>
                  </a:prstGeom>
                  <a:gradFill>
                    <a:gsLst>
                      <a:gs pos="1667">
                        <a:schemeClr val="accent2">
                          <a:lumMod val="20000"/>
                          <a:lumOff val="80000"/>
                          <a:alpha val="61000"/>
                        </a:schemeClr>
                      </a:gs>
                      <a:gs pos="92000">
                        <a:schemeClr val="tx1"/>
                      </a:gs>
                    </a:gsLst>
                    <a:lin ang="18900000" scaled="1"/>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1439950" y="3420000"/>
                    <a:ext cx="356904" cy="354860"/>
                  </a:xfrm>
                  <a:prstGeom prst="ellipse">
                    <a:avLst/>
                  </a:prstGeom>
                  <a:gradFill>
                    <a:gsLst>
                      <a:gs pos="1667">
                        <a:schemeClr val="accent2">
                          <a:lumMod val="20000"/>
                          <a:lumOff val="80000"/>
                          <a:alpha val="28000"/>
                        </a:schemeClr>
                      </a:gs>
                      <a:gs pos="92000">
                        <a:schemeClr val="tx1"/>
                      </a:gs>
                    </a:gsLst>
                    <a:lin ang="18900000" scaled="1"/>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998500" y="4443958"/>
                    <a:ext cx="279648" cy="28803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1034500" y="411510"/>
                    <a:ext cx="279648" cy="288032"/>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glow rad="12700">
                      <a:schemeClr val="tx2">
                        <a:lumMod val="25000"/>
                      </a:schemeClr>
                    </a:glow>
                  </a:effectLst>
                  <a:scene3d>
                    <a:camera prst="orthographicFront"/>
                    <a:lightRig rig="flood"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4" name="83 Onda"/>
                <p:cNvSpPr/>
                <p:nvPr/>
              </p:nvSpPr>
              <p:spPr>
                <a:xfrm rot="14977101">
                  <a:off x="1079950" y="935756"/>
                  <a:ext cx="649089" cy="142898"/>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Onda"/>
                <p:cNvSpPr/>
                <p:nvPr/>
              </p:nvSpPr>
              <p:spPr>
                <a:xfrm rot="15741813">
                  <a:off x="1403950" y="1946710"/>
                  <a:ext cx="642208" cy="184142"/>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Onda"/>
                <p:cNvSpPr/>
                <p:nvPr/>
              </p:nvSpPr>
              <p:spPr>
                <a:xfrm rot="16523039">
                  <a:off x="1403950" y="2988000"/>
                  <a:ext cx="642208" cy="184142"/>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Onda"/>
                <p:cNvSpPr/>
                <p:nvPr/>
              </p:nvSpPr>
              <p:spPr>
                <a:xfrm rot="17480567">
                  <a:off x="1079950" y="4068000"/>
                  <a:ext cx="649089" cy="142898"/>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81" name="80 Onda"/>
              <p:cNvSpPr/>
              <p:nvPr/>
            </p:nvSpPr>
            <p:spPr>
              <a:xfrm rot="19262735">
                <a:off x="466574" y="4896000"/>
                <a:ext cx="557093" cy="89925"/>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Onda"/>
              <p:cNvSpPr/>
              <p:nvPr/>
            </p:nvSpPr>
            <p:spPr>
              <a:xfrm rot="13370215">
                <a:off x="495833" y="177396"/>
                <a:ext cx="557093" cy="89925"/>
              </a:xfrm>
              <a:prstGeom prst="wave">
                <a:avLst>
                  <a:gd name="adj1" fmla="val 20000"/>
                  <a:gd name="adj2" fmla="val -10000"/>
                </a:avLst>
              </a:prstGeom>
              <a:gradFill>
                <a:gsLst>
                  <a:gs pos="0">
                    <a:srgbClr val="92D050"/>
                  </a:gs>
                  <a:gs pos="100000">
                    <a:srgbClr val="156B13"/>
                  </a:gs>
                </a:gsLst>
                <a:lin ang="5400000" scaled="0"/>
              </a:gradFill>
              <a:ln>
                <a:noFill/>
              </a:ln>
              <a:effectLst>
                <a:glow rad="12700">
                  <a:schemeClr val="tx2">
                    <a:lumMod val="25000"/>
                  </a:schemeClr>
                </a:glow>
              </a:effectLst>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6" name="75 Luna"/>
            <p:cNvSpPr/>
            <p:nvPr/>
          </p:nvSpPr>
          <p:spPr>
            <a:xfrm rot="10800000">
              <a:off x="1702374" y="0"/>
              <a:ext cx="3517698" cy="5112568"/>
            </a:xfrm>
            <a:prstGeom prst="moon">
              <a:avLst>
                <a:gd name="adj" fmla="val 9010"/>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rot="10800000">
              <a:off x="2638478" y="-6147"/>
              <a:ext cx="4309786" cy="5112568"/>
            </a:xfrm>
            <a:prstGeom prst="moon">
              <a:avLst>
                <a:gd name="adj" fmla="val 9069"/>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rot="10800000">
              <a:off x="4222654" y="-21001"/>
              <a:ext cx="4813842" cy="5112568"/>
            </a:xfrm>
            <a:prstGeom prst="moon">
              <a:avLst>
                <a:gd name="adj" fmla="val 8856"/>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rot="10800000">
              <a:off x="1043608" y="0"/>
              <a:ext cx="2520280" cy="5112568"/>
            </a:xfrm>
            <a:prstGeom prst="moon">
              <a:avLst>
                <a:gd name="adj" fmla="val 10611"/>
              </a:avLst>
            </a:prstGeom>
            <a:gradFill>
              <a:gsLst>
                <a:gs pos="35000">
                  <a:schemeClr val="tx2">
                    <a:alpha val="59000"/>
                  </a:schemeClr>
                </a:gs>
                <a:gs pos="69000">
                  <a:schemeClr val="tx1">
                    <a:lumMod val="95000"/>
                    <a:alpha val="32000"/>
                  </a:schemeClr>
                </a:gs>
                <a:gs pos="47495">
                  <a:srgbClr val="F1F0ED">
                    <a:alpha val="44000"/>
                  </a:srgbClr>
                </a:gs>
                <a:gs pos="16000">
                  <a:srgbClr val="002060">
                    <a:lumMod val="7000"/>
                    <a:lumOff val="93000"/>
                    <a:alpha val="38000"/>
                  </a:srgbClr>
                </a:gs>
                <a:gs pos="52000">
                  <a:schemeClr val="tx1">
                    <a:lumMod val="95000"/>
                    <a:alpha val="31000"/>
                  </a:schemeClr>
                </a:gs>
              </a:gsLst>
              <a:lin ang="18900000" scaled="1"/>
            </a:gradFill>
            <a:ln>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7" name="96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401783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fill="hold" nodeType="withEffect">
                                  <p:stCondLst>
                                    <p:cond delay="0"/>
                                  </p:stCondLst>
                                  <p:childTnLst>
                                    <p:anim calcmode="lin" valueType="num">
                                      <p:cBhvr additive="base">
                                        <p:cTn id="6" dur="3750"/>
                                        <p:tgtEl>
                                          <p:spTgt spid="74"/>
                                        </p:tgtEl>
                                        <p:attrNameLst>
                                          <p:attrName>ppt_x</p:attrName>
                                        </p:attrNameLst>
                                      </p:cBhvr>
                                      <p:tavLst>
                                        <p:tav tm="0">
                                          <p:val>
                                            <p:strVal val="ppt_x"/>
                                          </p:val>
                                        </p:tav>
                                        <p:tav tm="100000">
                                          <p:val>
                                            <p:strVal val="0-ppt_w/2"/>
                                          </p:val>
                                        </p:tav>
                                      </p:tavLst>
                                    </p:anim>
                                    <p:anim calcmode="lin" valueType="num">
                                      <p:cBhvr additive="base">
                                        <p:cTn id="7" dur="3750"/>
                                        <p:tgtEl>
                                          <p:spTgt spid="74"/>
                                        </p:tgtEl>
                                        <p:attrNameLst>
                                          <p:attrName>ppt_y</p:attrName>
                                        </p:attrNameLst>
                                      </p:cBhvr>
                                      <p:tavLst>
                                        <p:tav tm="0">
                                          <p:val>
                                            <p:strVal val="ppt_y"/>
                                          </p:val>
                                        </p:tav>
                                        <p:tav tm="100000">
                                          <p:val>
                                            <p:strVal val="ppt_y"/>
                                          </p:val>
                                        </p:tav>
                                      </p:tavLst>
                                    </p:anim>
                                    <p:set>
                                      <p:cBhvr>
                                        <p:cTn id="8" dur="1" fill="hold">
                                          <p:stCondLst>
                                            <p:cond delay="3749"/>
                                          </p:stCondLst>
                                        </p:cTn>
                                        <p:tgtEl>
                                          <p:spTgt spid="74"/>
                                        </p:tgtEl>
                                        <p:attrNameLst>
                                          <p:attrName>style.visibility</p:attrName>
                                        </p:attrNameLst>
                                      </p:cBhvr>
                                      <p:to>
                                        <p:strVal val="hidden"/>
                                      </p:to>
                                    </p:set>
                                  </p:childTnLst>
                                </p:cTn>
                              </p:par>
                              <p:par>
                                <p:cTn id="9" presetID="2" presetClass="exit" presetSubtype="2" fill="hold" nodeType="withEffect">
                                  <p:stCondLst>
                                    <p:cond delay="0"/>
                                  </p:stCondLst>
                                  <p:childTnLst>
                                    <p:anim calcmode="lin" valueType="num">
                                      <p:cBhvr additive="base">
                                        <p:cTn id="10" dur="3750"/>
                                        <p:tgtEl>
                                          <p:spTgt spid="51"/>
                                        </p:tgtEl>
                                        <p:attrNameLst>
                                          <p:attrName>ppt_x</p:attrName>
                                        </p:attrNameLst>
                                      </p:cBhvr>
                                      <p:tavLst>
                                        <p:tav tm="0">
                                          <p:val>
                                            <p:strVal val="ppt_x"/>
                                          </p:val>
                                        </p:tav>
                                        <p:tav tm="100000">
                                          <p:val>
                                            <p:strVal val="1+ppt_w/2"/>
                                          </p:val>
                                        </p:tav>
                                      </p:tavLst>
                                    </p:anim>
                                    <p:anim calcmode="lin" valueType="num">
                                      <p:cBhvr additive="base">
                                        <p:cTn id="11" dur="3750"/>
                                        <p:tgtEl>
                                          <p:spTgt spid="51"/>
                                        </p:tgtEl>
                                        <p:attrNameLst>
                                          <p:attrName>ppt_y</p:attrName>
                                        </p:attrNameLst>
                                      </p:cBhvr>
                                      <p:tavLst>
                                        <p:tav tm="0">
                                          <p:val>
                                            <p:strVal val="ppt_y"/>
                                          </p:val>
                                        </p:tav>
                                        <p:tav tm="100000">
                                          <p:val>
                                            <p:strVal val="ppt_y"/>
                                          </p:val>
                                        </p:tav>
                                      </p:tavLst>
                                    </p:anim>
                                    <p:set>
                                      <p:cBhvr>
                                        <p:cTn id="12" dur="1" fill="hold">
                                          <p:stCondLst>
                                            <p:cond delay="3749"/>
                                          </p:stCondLst>
                                        </p:cTn>
                                        <p:tgtEl>
                                          <p:spTgt spid="51"/>
                                        </p:tgtEl>
                                        <p:attrNameLst>
                                          <p:attrName>style.visibility</p:attrName>
                                        </p:attrNameLst>
                                      </p:cBhvr>
                                      <p:to>
                                        <p:strVal val="hidden"/>
                                      </p:to>
                                    </p:set>
                                  </p:childTnLst>
                                </p:cTn>
                              </p:par>
                              <p:par>
                                <p:cTn id="13" presetID="9" presetClass="emph" presetSubtype="0" nodeType="withEffect">
                                  <p:stCondLst>
                                    <p:cond delay="0"/>
                                  </p:stCondLst>
                                  <p:childTnLst>
                                    <p:set>
                                      <p:cBhvr rctx="PPT">
                                        <p:cTn id="14" dur="indefinite"/>
                                        <p:tgtEl>
                                          <p:spTgt spid="97"/>
                                        </p:tgtEl>
                                        <p:attrNameLst>
                                          <p:attrName>style.opacity</p:attrName>
                                        </p:attrNameLst>
                                      </p:cBhvr>
                                      <p:to>
                                        <p:strVal val="0"/>
                                      </p:to>
                                    </p:set>
                                    <p:animEffect filter="image" prLst="opacity: 0">
                                      <p:cBhvr rctx="IE">
                                        <p:cTn id="15" dur="indefinite"/>
                                        <p:tgtEl>
                                          <p:spTgt spid="97"/>
                                        </p:tgtEl>
                                      </p:cBhvr>
                                    </p:animEffect>
                                  </p:childTnLst>
                                </p:cTn>
                              </p:par>
                              <p:par>
                                <p:cTn id="16" presetID="17" presetClass="entr" presetSubtype="10" fill="hold" nodeType="withEffect">
                                  <p:stCondLst>
                                    <p:cond delay="0"/>
                                  </p:stCondLst>
                                  <p:childTnLst>
                                    <p:set>
                                      <p:cBhvr>
                                        <p:cTn id="17" dur="1" fill="hold">
                                          <p:stCondLst>
                                            <p:cond delay="0"/>
                                          </p:stCondLst>
                                        </p:cTn>
                                        <p:tgtEl>
                                          <p:spTgt spid="99"/>
                                        </p:tgtEl>
                                        <p:attrNameLst>
                                          <p:attrName>style.visibility</p:attrName>
                                        </p:attrNameLst>
                                      </p:cBhvr>
                                      <p:to>
                                        <p:strVal val="visible"/>
                                      </p:to>
                                    </p:set>
                                    <p:anim calcmode="lin" valueType="num">
                                      <p:cBhvr>
                                        <p:cTn id="18" dur="3250" fill="hold"/>
                                        <p:tgtEl>
                                          <p:spTgt spid="99"/>
                                        </p:tgtEl>
                                        <p:attrNameLst>
                                          <p:attrName>ppt_w</p:attrName>
                                        </p:attrNameLst>
                                      </p:cBhvr>
                                      <p:tavLst>
                                        <p:tav tm="0">
                                          <p:val>
                                            <p:fltVal val="0"/>
                                          </p:val>
                                        </p:tav>
                                        <p:tav tm="100000">
                                          <p:val>
                                            <p:strVal val="#ppt_w"/>
                                          </p:val>
                                        </p:tav>
                                      </p:tavLst>
                                    </p:anim>
                                    <p:anim calcmode="lin" valueType="num">
                                      <p:cBhvr>
                                        <p:cTn id="19" dur="3250" fill="hold"/>
                                        <p:tgtEl>
                                          <p:spTgt spid="99"/>
                                        </p:tgtEl>
                                        <p:attrNameLst>
                                          <p:attrName>ppt_h</p:attrName>
                                        </p:attrNameLst>
                                      </p:cBhvr>
                                      <p:tavLst>
                                        <p:tav tm="0">
                                          <p:val>
                                            <p:strVal val="#ppt_h"/>
                                          </p:val>
                                        </p:tav>
                                        <p:tav tm="100000">
                                          <p:val>
                                            <p:strVal val="#ppt_h"/>
                                          </p:val>
                                        </p:tav>
                                      </p:tavLst>
                                    </p:anim>
                                  </p:childTnLst>
                                </p:cTn>
                              </p:par>
                              <p:par>
                                <p:cTn id="20" presetID="3" presetClass="entr" presetSubtype="10" fill="hold"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linds(horizontal)">
                                      <p:cBhvr>
                                        <p:cTn id="22" dur="3250"/>
                                        <p:tgtEl>
                                          <p:spTgt spid="99"/>
                                        </p:tgtEl>
                                      </p:cBhvr>
                                    </p:animEffect>
                                  </p:childTnLst>
                                </p:cTn>
                              </p:par>
                              <p:par>
                                <p:cTn id="23" presetID="23" presetClass="entr" presetSubtype="288"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3250" fill="hold"/>
                                        <p:tgtEl>
                                          <p:spTgt spid="2"/>
                                        </p:tgtEl>
                                        <p:attrNameLst>
                                          <p:attrName>ppt_w</p:attrName>
                                        </p:attrNameLst>
                                      </p:cBhvr>
                                      <p:tavLst>
                                        <p:tav tm="0">
                                          <p:val>
                                            <p:strVal val="4/3*#ppt_w"/>
                                          </p:val>
                                        </p:tav>
                                        <p:tav tm="100000">
                                          <p:val>
                                            <p:strVal val="#ppt_w"/>
                                          </p:val>
                                        </p:tav>
                                      </p:tavLst>
                                    </p:anim>
                                    <p:anim calcmode="lin" valueType="num">
                                      <p:cBhvr>
                                        <p:cTn id="26" dur="3250" fill="hold"/>
                                        <p:tgtEl>
                                          <p:spTgt spid="2"/>
                                        </p:tgtEl>
                                        <p:attrNameLst>
                                          <p:attrName>ppt_h</p:attrName>
                                        </p:attrNameLst>
                                      </p:cBhvr>
                                      <p:tavLst>
                                        <p:tav tm="0">
                                          <p:val>
                                            <p:strVal val="4/3*#ppt_h"/>
                                          </p:val>
                                        </p:tav>
                                        <p:tav tm="100000">
                                          <p:val>
                                            <p:strVal val="#ppt_h"/>
                                          </p:val>
                                        </p:tav>
                                      </p:tavLst>
                                    </p:anim>
                                  </p:childTnLst>
                                </p:cTn>
                              </p:par>
                              <p:par>
                                <p:cTn id="27" presetID="10" presetClass="entr" presetSubtype="0"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fade">
                                      <p:cBhvr>
                                        <p:cTn id="29" dur="3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 Grupo"/>
          <p:cNvGrpSpPr/>
          <p:nvPr/>
        </p:nvGrpSpPr>
        <p:grpSpPr>
          <a:xfrm>
            <a:off x="-27810" y="0"/>
            <a:ext cx="9171810" cy="5132416"/>
            <a:chOff x="-8389440" y="-6192000"/>
            <a:chExt cx="9171810" cy="5132416"/>
          </a:xfrm>
        </p:grpSpPr>
        <p:sp>
          <p:nvSpPr>
            <p:cNvPr id="16" name="15 Rectángulo"/>
            <p:cNvSpPr/>
            <p:nvPr/>
          </p:nvSpPr>
          <p:spPr>
            <a:xfrm>
              <a:off x="-8388000" y="-3620938"/>
              <a:ext cx="9170370" cy="2561354"/>
            </a:xfrm>
            <a:prstGeom prst="rect">
              <a:avLst/>
            </a:prstGeom>
            <a:gradFill>
              <a:gsLst>
                <a:gs pos="100000">
                  <a:srgbClr val="FF66FF"/>
                </a:gs>
                <a:gs pos="67000">
                  <a:schemeClr val="accent5">
                    <a:lumMod val="0"/>
                  </a:schemeClr>
                </a:gs>
                <a:gs pos="12000">
                  <a:schemeClr val="accent2">
                    <a:lumMod val="16000"/>
                  </a:schemeClr>
                </a:gs>
                <a:gs pos="87000">
                  <a:schemeClr val="accent2">
                    <a:lumMod val="50000"/>
                  </a:schemeClr>
                </a:gs>
                <a:gs pos="31000">
                  <a:srgbClr val="261700"/>
                </a:gs>
                <a:gs pos="22000">
                  <a:srgbClr val="66FF33">
                    <a:lumMod val="0"/>
                    <a:lumOff val="100000"/>
                  </a:srgbClr>
                </a:gs>
                <a:gs pos="97000">
                  <a:srgbClr val="C00000"/>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8389440" y="-6192000"/>
              <a:ext cx="9170069" cy="2571750"/>
            </a:xfrm>
            <a:prstGeom prst="rect">
              <a:avLst/>
            </a:prstGeom>
            <a:gradFill>
              <a:gsLst>
                <a:gs pos="100000">
                  <a:srgbClr val="FF66FF"/>
                </a:gs>
                <a:gs pos="67000">
                  <a:schemeClr val="accent5">
                    <a:lumMod val="0"/>
                  </a:schemeClr>
                </a:gs>
                <a:gs pos="12000">
                  <a:schemeClr val="accent2">
                    <a:lumMod val="16000"/>
                  </a:schemeClr>
                </a:gs>
                <a:gs pos="87000">
                  <a:schemeClr val="accent2">
                    <a:lumMod val="50000"/>
                  </a:schemeClr>
                </a:gs>
                <a:gs pos="31000">
                  <a:srgbClr val="261700"/>
                </a:gs>
                <a:gs pos="22000">
                  <a:srgbClr val="66FF33">
                    <a:lumMod val="0"/>
                    <a:lumOff val="100000"/>
                  </a:srgbClr>
                </a:gs>
                <a:gs pos="97000">
                  <a:srgbClr val="C00000"/>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p:cNvPicPr>
            <a:picLocks noChangeAspect="1"/>
          </p:cNvPicPr>
          <p:nvPr/>
        </p:nvPicPr>
        <p:blipFill rotWithShape="1">
          <a:blip r:embed="rId3">
            <a:extLst>
              <a:ext uri="{28A0092B-C50C-407E-A947-70E740481C1C}">
                <a14:useLocalDpi xmlns:a14="http://schemas.microsoft.com/office/drawing/2010/main" val="0"/>
              </a:ext>
            </a:extLst>
          </a:blip>
          <a:srcRect l="1" t="390" r="-99168" b="390"/>
          <a:stretch/>
        </p:blipFill>
        <p:spPr>
          <a:xfrm>
            <a:off x="0" y="0"/>
            <a:ext cx="18211800" cy="5172889"/>
          </a:xfrm>
          <a:prstGeom prst="rect">
            <a:avLst/>
          </a:prstGeom>
        </p:spPr>
      </p:pic>
      <p:sp>
        <p:nvSpPr>
          <p:cNvPr id="13" name="12 Paralelogramo"/>
          <p:cNvSpPr/>
          <p:nvPr/>
        </p:nvSpPr>
        <p:spPr>
          <a:xfrm rot="16200000" flipH="1">
            <a:off x="3024000" y="-944347"/>
            <a:ext cx="3003799"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H="1">
            <a:off x="3024000" y="-1952459"/>
            <a:ext cx="3003798"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3060000" y="-3092872"/>
            <a:ext cx="3003798" cy="9189546"/>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3067620" y="-2600531"/>
            <a:ext cx="3003798"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061629" y="-2096475"/>
            <a:ext cx="3003798"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3056152" y="-1592418"/>
            <a:ext cx="3003800"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a:off x="3036275" y="-2435976"/>
            <a:ext cx="3003798"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H="1">
            <a:off x="3024000" y="-1448403"/>
            <a:ext cx="3003798" cy="9171897"/>
          </a:xfrm>
          <a:prstGeom prst="parallelogram">
            <a:avLst>
              <a:gd name="adj" fmla="val 93205"/>
            </a:avLst>
          </a:prstGeom>
          <a:gradFill flip="none" rotWithShape="1">
            <a:gsLst>
              <a:gs pos="75000">
                <a:srgbClr val="6600FF"/>
              </a:gs>
              <a:gs pos="38000">
                <a:srgbClr val="FF9933"/>
              </a:gs>
              <a:gs pos="28000">
                <a:srgbClr val="FFC000"/>
              </a:gs>
              <a:gs pos="18000">
                <a:schemeClr val="tx1"/>
              </a:gs>
              <a:gs pos="12000">
                <a:schemeClr val="accent2">
                  <a:lumMod val="16000"/>
                </a:schemeClr>
              </a:gs>
              <a:gs pos="97000">
                <a:schemeClr val="tx1">
                  <a:lumMod val="95000"/>
                </a:schemeClr>
              </a:gs>
              <a:gs pos="55000">
                <a:srgbClr val="C00000">
                  <a:lumMod val="60000"/>
                </a:srgbClr>
              </a:gs>
            </a:gsLst>
            <a:path path="shape">
              <a:fillToRect l="50000" t="50000" r="50000" b="50000"/>
            </a:path>
            <a:tileRect/>
          </a:gradFill>
          <a:ln>
            <a:noFill/>
          </a:ln>
          <a:scene3d>
            <a:camera prst="orthographicFront"/>
            <a:lightRig rig="chilly"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0528" y="-2689"/>
            <a:ext cx="9318848" cy="5143500"/>
          </a:xfrm>
          <a:prstGeom prst="rect">
            <a:avLst/>
          </a:prstGeom>
        </p:spPr>
      </p:pic>
    </p:spTree>
    <p:extLst>
      <p:ext uri="{BB962C8B-B14F-4D97-AF65-F5344CB8AC3E}">
        <p14:creationId xmlns:p14="http://schemas.microsoft.com/office/powerpoint/2010/main" val="40310584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3500" fill="hold"/>
                                        <p:tgtEl>
                                          <p:spTgt spid="8"/>
                                        </p:tgtEl>
                                        <p:attrNameLst>
                                          <p:attrName>ppt_x</p:attrName>
                                        </p:attrNameLst>
                                      </p:cBhvr>
                                      <p:tavLst>
                                        <p:tav tm="0">
                                          <p:val>
                                            <p:strVal val="0-#ppt_w/2"/>
                                          </p:val>
                                        </p:tav>
                                        <p:tav tm="100000">
                                          <p:val>
                                            <p:strVal val="#ppt_x"/>
                                          </p:val>
                                        </p:tav>
                                      </p:tavLst>
                                    </p:anim>
                                    <p:anim calcmode="lin" valueType="num">
                                      <p:cBhvr additive="base">
                                        <p:cTn id="8" dur="3500" fill="hold"/>
                                        <p:tgtEl>
                                          <p:spTgt spid="8"/>
                                        </p:tgtEl>
                                        <p:attrNameLst>
                                          <p:attrName>ppt_y</p:attrName>
                                        </p:attrNameLst>
                                      </p:cBhvr>
                                      <p:tavLst>
                                        <p:tav tm="0">
                                          <p:val>
                                            <p:strVal val="0-#ppt_h/2"/>
                                          </p:val>
                                        </p:tav>
                                        <p:tav tm="100000">
                                          <p:val>
                                            <p:strVal val="#ppt_y"/>
                                          </p:val>
                                        </p:tav>
                                      </p:tavLst>
                                    </p:anim>
                                  </p:childTnLst>
                                </p:cTn>
                              </p:par>
                              <p:par>
                                <p:cTn id="9" presetID="2" presetClass="exit" presetSubtype="4" fill="hold" grpId="1" nodeType="withEffect">
                                  <p:stCondLst>
                                    <p:cond delay="0"/>
                                  </p:stCondLst>
                                  <p:childTnLst>
                                    <p:anim calcmode="lin" valueType="num">
                                      <p:cBhvr additive="base">
                                        <p:cTn id="10" dur="3500"/>
                                        <p:tgtEl>
                                          <p:spTgt spid="8"/>
                                        </p:tgtEl>
                                        <p:attrNameLst>
                                          <p:attrName>ppt_x</p:attrName>
                                        </p:attrNameLst>
                                      </p:cBhvr>
                                      <p:tavLst>
                                        <p:tav tm="0">
                                          <p:val>
                                            <p:strVal val="ppt_x"/>
                                          </p:val>
                                        </p:tav>
                                        <p:tav tm="100000">
                                          <p:val>
                                            <p:strVal val="ppt_x"/>
                                          </p:val>
                                        </p:tav>
                                      </p:tavLst>
                                    </p:anim>
                                    <p:anim calcmode="lin" valueType="num">
                                      <p:cBhvr additive="base">
                                        <p:cTn id="11" dur="3500"/>
                                        <p:tgtEl>
                                          <p:spTgt spid="8"/>
                                        </p:tgtEl>
                                        <p:attrNameLst>
                                          <p:attrName>ppt_y</p:attrName>
                                        </p:attrNameLst>
                                      </p:cBhvr>
                                      <p:tavLst>
                                        <p:tav tm="0">
                                          <p:val>
                                            <p:strVal val="ppt_y"/>
                                          </p:val>
                                        </p:tav>
                                        <p:tav tm="100000">
                                          <p:val>
                                            <p:strVal val="1+ppt_h/2"/>
                                          </p:val>
                                        </p:tav>
                                      </p:tavLst>
                                    </p:anim>
                                    <p:set>
                                      <p:cBhvr>
                                        <p:cTn id="12" dur="1" fill="hold">
                                          <p:stCondLst>
                                            <p:cond delay="3499"/>
                                          </p:stCondLst>
                                        </p:cTn>
                                        <p:tgtEl>
                                          <p:spTgt spid="8"/>
                                        </p:tgtEl>
                                        <p:attrNameLst>
                                          <p:attrName>style.visibility</p:attrName>
                                        </p:attrNameLst>
                                      </p:cBhvr>
                                      <p:to>
                                        <p:strVal val="hidden"/>
                                      </p:to>
                                    </p:set>
                                  </p:childTnLst>
                                </p:cTn>
                              </p:par>
                              <p:par>
                                <p:cTn id="13" presetID="2" presetClass="entr" presetSubtype="9"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3500" fill="hold"/>
                                        <p:tgtEl>
                                          <p:spTgt spid="6"/>
                                        </p:tgtEl>
                                        <p:attrNameLst>
                                          <p:attrName>ppt_x</p:attrName>
                                        </p:attrNameLst>
                                      </p:cBhvr>
                                      <p:tavLst>
                                        <p:tav tm="0">
                                          <p:val>
                                            <p:strVal val="0-#ppt_w/2"/>
                                          </p:val>
                                        </p:tav>
                                        <p:tav tm="100000">
                                          <p:val>
                                            <p:strVal val="#ppt_x"/>
                                          </p:val>
                                        </p:tav>
                                      </p:tavLst>
                                    </p:anim>
                                    <p:anim calcmode="lin" valueType="num">
                                      <p:cBhvr additive="base">
                                        <p:cTn id="16" dur="3500" fill="hold"/>
                                        <p:tgtEl>
                                          <p:spTgt spid="6"/>
                                        </p:tgtEl>
                                        <p:attrNameLst>
                                          <p:attrName>ppt_y</p:attrName>
                                        </p:attrNameLst>
                                      </p:cBhvr>
                                      <p:tavLst>
                                        <p:tav tm="0">
                                          <p:val>
                                            <p:strVal val="0-#ppt_h/2"/>
                                          </p:val>
                                        </p:tav>
                                        <p:tav tm="100000">
                                          <p:val>
                                            <p:strVal val="#ppt_y"/>
                                          </p:val>
                                        </p:tav>
                                      </p:tavLst>
                                    </p:anim>
                                  </p:childTnLst>
                                </p:cTn>
                              </p:par>
                              <p:par>
                                <p:cTn id="17" presetID="2" presetClass="exit" presetSubtype="4" fill="hold" grpId="1" nodeType="withEffect">
                                  <p:stCondLst>
                                    <p:cond delay="0"/>
                                  </p:stCondLst>
                                  <p:childTnLst>
                                    <p:anim calcmode="lin" valueType="num">
                                      <p:cBhvr additive="base">
                                        <p:cTn id="18" dur="3500"/>
                                        <p:tgtEl>
                                          <p:spTgt spid="6"/>
                                        </p:tgtEl>
                                        <p:attrNameLst>
                                          <p:attrName>ppt_x</p:attrName>
                                        </p:attrNameLst>
                                      </p:cBhvr>
                                      <p:tavLst>
                                        <p:tav tm="0">
                                          <p:val>
                                            <p:strVal val="ppt_x"/>
                                          </p:val>
                                        </p:tav>
                                        <p:tav tm="100000">
                                          <p:val>
                                            <p:strVal val="ppt_x"/>
                                          </p:val>
                                        </p:tav>
                                      </p:tavLst>
                                    </p:anim>
                                    <p:anim calcmode="lin" valueType="num">
                                      <p:cBhvr additive="base">
                                        <p:cTn id="19" dur="3500"/>
                                        <p:tgtEl>
                                          <p:spTgt spid="6"/>
                                        </p:tgtEl>
                                        <p:attrNameLst>
                                          <p:attrName>ppt_y</p:attrName>
                                        </p:attrNameLst>
                                      </p:cBhvr>
                                      <p:tavLst>
                                        <p:tav tm="0">
                                          <p:val>
                                            <p:strVal val="ppt_y"/>
                                          </p:val>
                                        </p:tav>
                                        <p:tav tm="100000">
                                          <p:val>
                                            <p:strVal val="1+ppt_h/2"/>
                                          </p:val>
                                        </p:tav>
                                      </p:tavLst>
                                    </p:anim>
                                    <p:set>
                                      <p:cBhvr>
                                        <p:cTn id="20" dur="1" fill="hold">
                                          <p:stCondLst>
                                            <p:cond delay="3499"/>
                                          </p:stCondLst>
                                        </p:cTn>
                                        <p:tgtEl>
                                          <p:spTgt spid="6"/>
                                        </p:tgtEl>
                                        <p:attrNameLst>
                                          <p:attrName>style.visibility</p:attrName>
                                        </p:attrNameLst>
                                      </p:cBhvr>
                                      <p:to>
                                        <p:strVal val="hidden"/>
                                      </p:to>
                                    </p:set>
                                  </p:childTnLst>
                                </p:cTn>
                              </p:par>
                              <p:par>
                                <p:cTn id="21" presetID="2" presetClass="entr" presetSubtype="9"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3500" fill="hold"/>
                                        <p:tgtEl>
                                          <p:spTgt spid="7"/>
                                        </p:tgtEl>
                                        <p:attrNameLst>
                                          <p:attrName>ppt_x</p:attrName>
                                        </p:attrNameLst>
                                      </p:cBhvr>
                                      <p:tavLst>
                                        <p:tav tm="0">
                                          <p:val>
                                            <p:strVal val="0-#ppt_w/2"/>
                                          </p:val>
                                        </p:tav>
                                        <p:tav tm="100000">
                                          <p:val>
                                            <p:strVal val="#ppt_x"/>
                                          </p:val>
                                        </p:tav>
                                      </p:tavLst>
                                    </p:anim>
                                    <p:anim calcmode="lin" valueType="num">
                                      <p:cBhvr additive="base">
                                        <p:cTn id="24" dur="3500" fill="hold"/>
                                        <p:tgtEl>
                                          <p:spTgt spid="7"/>
                                        </p:tgtEl>
                                        <p:attrNameLst>
                                          <p:attrName>ppt_y</p:attrName>
                                        </p:attrNameLst>
                                      </p:cBhvr>
                                      <p:tavLst>
                                        <p:tav tm="0">
                                          <p:val>
                                            <p:strVal val="0-#ppt_h/2"/>
                                          </p:val>
                                        </p:tav>
                                        <p:tav tm="100000">
                                          <p:val>
                                            <p:strVal val="#ppt_y"/>
                                          </p:val>
                                        </p:tav>
                                      </p:tavLst>
                                    </p:anim>
                                  </p:childTnLst>
                                </p:cTn>
                              </p:par>
                              <p:par>
                                <p:cTn id="25" presetID="2" presetClass="exit" presetSubtype="4" fill="hold" grpId="1" nodeType="withEffect">
                                  <p:stCondLst>
                                    <p:cond delay="0"/>
                                  </p:stCondLst>
                                  <p:childTnLst>
                                    <p:anim calcmode="lin" valueType="num">
                                      <p:cBhvr additive="base">
                                        <p:cTn id="26" dur="3500"/>
                                        <p:tgtEl>
                                          <p:spTgt spid="7"/>
                                        </p:tgtEl>
                                        <p:attrNameLst>
                                          <p:attrName>ppt_x</p:attrName>
                                        </p:attrNameLst>
                                      </p:cBhvr>
                                      <p:tavLst>
                                        <p:tav tm="0">
                                          <p:val>
                                            <p:strVal val="ppt_x"/>
                                          </p:val>
                                        </p:tav>
                                        <p:tav tm="100000">
                                          <p:val>
                                            <p:strVal val="ppt_x"/>
                                          </p:val>
                                        </p:tav>
                                      </p:tavLst>
                                    </p:anim>
                                    <p:anim calcmode="lin" valueType="num">
                                      <p:cBhvr additive="base">
                                        <p:cTn id="27" dur="3500"/>
                                        <p:tgtEl>
                                          <p:spTgt spid="7"/>
                                        </p:tgtEl>
                                        <p:attrNameLst>
                                          <p:attrName>ppt_y</p:attrName>
                                        </p:attrNameLst>
                                      </p:cBhvr>
                                      <p:tavLst>
                                        <p:tav tm="0">
                                          <p:val>
                                            <p:strVal val="ppt_y"/>
                                          </p:val>
                                        </p:tav>
                                        <p:tav tm="100000">
                                          <p:val>
                                            <p:strVal val="1+ppt_h/2"/>
                                          </p:val>
                                        </p:tav>
                                      </p:tavLst>
                                    </p:anim>
                                    <p:set>
                                      <p:cBhvr>
                                        <p:cTn id="28" dur="1" fill="hold">
                                          <p:stCondLst>
                                            <p:cond delay="3499"/>
                                          </p:stCondLst>
                                        </p:cTn>
                                        <p:tgtEl>
                                          <p:spTgt spid="7"/>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3500" fill="hold"/>
                                        <p:tgtEl>
                                          <p:spTgt spid="9"/>
                                        </p:tgtEl>
                                        <p:attrNameLst>
                                          <p:attrName>ppt_x</p:attrName>
                                        </p:attrNameLst>
                                      </p:cBhvr>
                                      <p:tavLst>
                                        <p:tav tm="0">
                                          <p:val>
                                            <p:strVal val="0-#ppt_w/2"/>
                                          </p:val>
                                        </p:tav>
                                        <p:tav tm="100000">
                                          <p:val>
                                            <p:strVal val="#ppt_x"/>
                                          </p:val>
                                        </p:tav>
                                      </p:tavLst>
                                    </p:anim>
                                    <p:anim calcmode="lin" valueType="num">
                                      <p:cBhvr additive="base">
                                        <p:cTn id="32" dur="3500" fill="hold"/>
                                        <p:tgtEl>
                                          <p:spTgt spid="9"/>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3500"/>
                                        <p:tgtEl>
                                          <p:spTgt spid="9"/>
                                        </p:tgtEl>
                                        <p:attrNameLst>
                                          <p:attrName>ppt_x</p:attrName>
                                        </p:attrNameLst>
                                      </p:cBhvr>
                                      <p:tavLst>
                                        <p:tav tm="0">
                                          <p:val>
                                            <p:strVal val="ppt_x"/>
                                          </p:val>
                                        </p:tav>
                                        <p:tav tm="100000">
                                          <p:val>
                                            <p:strVal val="ppt_x"/>
                                          </p:val>
                                        </p:tav>
                                      </p:tavLst>
                                    </p:anim>
                                    <p:anim calcmode="lin" valueType="num">
                                      <p:cBhvr additive="base">
                                        <p:cTn id="35" dur="3500"/>
                                        <p:tgtEl>
                                          <p:spTgt spid="9"/>
                                        </p:tgtEl>
                                        <p:attrNameLst>
                                          <p:attrName>ppt_y</p:attrName>
                                        </p:attrNameLst>
                                      </p:cBhvr>
                                      <p:tavLst>
                                        <p:tav tm="0">
                                          <p:val>
                                            <p:strVal val="ppt_y"/>
                                          </p:val>
                                        </p:tav>
                                        <p:tav tm="100000">
                                          <p:val>
                                            <p:strVal val="1+ppt_h/2"/>
                                          </p:val>
                                        </p:tav>
                                      </p:tavLst>
                                    </p:anim>
                                    <p:set>
                                      <p:cBhvr>
                                        <p:cTn id="36" dur="1" fill="hold">
                                          <p:stCondLst>
                                            <p:cond delay="3499"/>
                                          </p:stCondLst>
                                        </p:cTn>
                                        <p:tgtEl>
                                          <p:spTgt spid="9"/>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0-#ppt_w/2"/>
                                          </p:val>
                                        </p:tav>
                                        <p:tav tm="100000">
                                          <p:val>
                                            <p:strVal val="#ppt_x"/>
                                          </p:val>
                                        </p:tav>
                                      </p:tavLst>
                                    </p:anim>
                                    <p:anim calcmode="lin" valueType="num">
                                      <p:cBhvr additive="base">
                                        <p:cTn id="40" dur="350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1" fill="hold" grpId="1" nodeType="withEffect">
                                  <p:stCondLst>
                                    <p:cond delay="0"/>
                                  </p:stCondLst>
                                  <p:childTnLst>
                                    <p:anim calcmode="lin" valueType="num">
                                      <p:cBhvr additive="base">
                                        <p:cTn id="42" dur="3500"/>
                                        <p:tgtEl>
                                          <p:spTgt spid="10"/>
                                        </p:tgtEl>
                                        <p:attrNameLst>
                                          <p:attrName>ppt_x</p:attrName>
                                        </p:attrNameLst>
                                      </p:cBhvr>
                                      <p:tavLst>
                                        <p:tav tm="0">
                                          <p:val>
                                            <p:strVal val="ppt_x"/>
                                          </p:val>
                                        </p:tav>
                                        <p:tav tm="100000">
                                          <p:val>
                                            <p:strVal val="ppt_x"/>
                                          </p:val>
                                        </p:tav>
                                      </p:tavLst>
                                    </p:anim>
                                    <p:anim calcmode="lin" valueType="num">
                                      <p:cBhvr additive="base">
                                        <p:cTn id="43" dur="3500"/>
                                        <p:tgtEl>
                                          <p:spTgt spid="10"/>
                                        </p:tgtEl>
                                        <p:attrNameLst>
                                          <p:attrName>ppt_y</p:attrName>
                                        </p:attrNameLst>
                                      </p:cBhvr>
                                      <p:tavLst>
                                        <p:tav tm="0">
                                          <p:val>
                                            <p:strVal val="ppt_y"/>
                                          </p:val>
                                        </p:tav>
                                        <p:tav tm="100000">
                                          <p:val>
                                            <p:strVal val="0-ppt_h/2"/>
                                          </p:val>
                                        </p:tav>
                                      </p:tavLst>
                                    </p:anim>
                                    <p:set>
                                      <p:cBhvr>
                                        <p:cTn id="44" dur="1" fill="hold">
                                          <p:stCondLst>
                                            <p:cond delay="3499"/>
                                          </p:stCondLst>
                                        </p:cTn>
                                        <p:tgtEl>
                                          <p:spTgt spid="10"/>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3500" fill="hold"/>
                                        <p:tgtEl>
                                          <p:spTgt spid="11"/>
                                        </p:tgtEl>
                                        <p:attrNameLst>
                                          <p:attrName>ppt_x</p:attrName>
                                        </p:attrNameLst>
                                      </p:cBhvr>
                                      <p:tavLst>
                                        <p:tav tm="0">
                                          <p:val>
                                            <p:strVal val="0-#ppt_w/2"/>
                                          </p:val>
                                        </p:tav>
                                        <p:tav tm="100000">
                                          <p:val>
                                            <p:strVal val="#ppt_x"/>
                                          </p:val>
                                        </p:tav>
                                      </p:tavLst>
                                    </p:anim>
                                    <p:anim calcmode="lin" valueType="num">
                                      <p:cBhvr additive="base">
                                        <p:cTn id="48" dur="3500" fill="hold"/>
                                        <p:tgtEl>
                                          <p:spTgt spid="11"/>
                                        </p:tgtEl>
                                        <p:attrNameLst>
                                          <p:attrName>ppt_y</p:attrName>
                                        </p:attrNameLst>
                                      </p:cBhvr>
                                      <p:tavLst>
                                        <p:tav tm="0">
                                          <p:val>
                                            <p:strVal val="0-#ppt_h/2"/>
                                          </p:val>
                                        </p:tav>
                                        <p:tav tm="100000">
                                          <p:val>
                                            <p:strVal val="#ppt_y"/>
                                          </p:val>
                                        </p:tav>
                                      </p:tavLst>
                                    </p:anim>
                                  </p:childTnLst>
                                </p:cTn>
                              </p:par>
                              <p:par>
                                <p:cTn id="49" presetID="2" presetClass="exit" presetSubtype="1" fill="hold" grpId="1" nodeType="withEffect">
                                  <p:stCondLst>
                                    <p:cond delay="0"/>
                                  </p:stCondLst>
                                  <p:childTnLst>
                                    <p:anim calcmode="lin" valueType="num">
                                      <p:cBhvr additive="base">
                                        <p:cTn id="50" dur="3500"/>
                                        <p:tgtEl>
                                          <p:spTgt spid="11"/>
                                        </p:tgtEl>
                                        <p:attrNameLst>
                                          <p:attrName>ppt_x</p:attrName>
                                        </p:attrNameLst>
                                      </p:cBhvr>
                                      <p:tavLst>
                                        <p:tav tm="0">
                                          <p:val>
                                            <p:strVal val="ppt_x"/>
                                          </p:val>
                                        </p:tav>
                                        <p:tav tm="100000">
                                          <p:val>
                                            <p:strVal val="ppt_x"/>
                                          </p:val>
                                        </p:tav>
                                      </p:tavLst>
                                    </p:anim>
                                    <p:anim calcmode="lin" valueType="num">
                                      <p:cBhvr additive="base">
                                        <p:cTn id="51" dur="3500"/>
                                        <p:tgtEl>
                                          <p:spTgt spid="11"/>
                                        </p:tgtEl>
                                        <p:attrNameLst>
                                          <p:attrName>ppt_y</p:attrName>
                                        </p:attrNameLst>
                                      </p:cBhvr>
                                      <p:tavLst>
                                        <p:tav tm="0">
                                          <p:val>
                                            <p:strVal val="ppt_y"/>
                                          </p:val>
                                        </p:tav>
                                        <p:tav tm="100000">
                                          <p:val>
                                            <p:strVal val="0-ppt_h/2"/>
                                          </p:val>
                                        </p:tav>
                                      </p:tavLst>
                                    </p:anim>
                                    <p:set>
                                      <p:cBhvr>
                                        <p:cTn id="52" dur="1" fill="hold">
                                          <p:stCondLst>
                                            <p:cond delay="3499"/>
                                          </p:stCondLst>
                                        </p:cTn>
                                        <p:tgtEl>
                                          <p:spTgt spid="11"/>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3500" fill="hold"/>
                                        <p:tgtEl>
                                          <p:spTgt spid="12"/>
                                        </p:tgtEl>
                                        <p:attrNameLst>
                                          <p:attrName>ppt_x</p:attrName>
                                        </p:attrNameLst>
                                      </p:cBhvr>
                                      <p:tavLst>
                                        <p:tav tm="0">
                                          <p:val>
                                            <p:strVal val="0-#ppt_w/2"/>
                                          </p:val>
                                        </p:tav>
                                        <p:tav tm="100000">
                                          <p:val>
                                            <p:strVal val="#ppt_x"/>
                                          </p:val>
                                        </p:tav>
                                      </p:tavLst>
                                    </p:anim>
                                    <p:anim calcmode="lin" valueType="num">
                                      <p:cBhvr additive="base">
                                        <p:cTn id="56" dur="3500" fill="hold"/>
                                        <p:tgtEl>
                                          <p:spTgt spid="12"/>
                                        </p:tgtEl>
                                        <p:attrNameLst>
                                          <p:attrName>ppt_y</p:attrName>
                                        </p:attrNameLst>
                                      </p:cBhvr>
                                      <p:tavLst>
                                        <p:tav tm="0">
                                          <p:val>
                                            <p:strVal val="0-#ppt_h/2"/>
                                          </p:val>
                                        </p:tav>
                                        <p:tav tm="100000">
                                          <p:val>
                                            <p:strVal val="#ppt_y"/>
                                          </p:val>
                                        </p:tav>
                                      </p:tavLst>
                                    </p:anim>
                                  </p:childTnLst>
                                </p:cTn>
                              </p:par>
                              <p:par>
                                <p:cTn id="57" presetID="2" presetClass="exit" presetSubtype="1" fill="hold" grpId="1" nodeType="withEffect">
                                  <p:stCondLst>
                                    <p:cond delay="0"/>
                                  </p:stCondLst>
                                  <p:childTnLst>
                                    <p:anim calcmode="lin" valueType="num">
                                      <p:cBhvr additive="base">
                                        <p:cTn id="58" dur="3500"/>
                                        <p:tgtEl>
                                          <p:spTgt spid="12"/>
                                        </p:tgtEl>
                                        <p:attrNameLst>
                                          <p:attrName>ppt_x</p:attrName>
                                        </p:attrNameLst>
                                      </p:cBhvr>
                                      <p:tavLst>
                                        <p:tav tm="0">
                                          <p:val>
                                            <p:strVal val="ppt_x"/>
                                          </p:val>
                                        </p:tav>
                                        <p:tav tm="100000">
                                          <p:val>
                                            <p:strVal val="ppt_x"/>
                                          </p:val>
                                        </p:tav>
                                      </p:tavLst>
                                    </p:anim>
                                    <p:anim calcmode="lin" valueType="num">
                                      <p:cBhvr additive="base">
                                        <p:cTn id="59" dur="3500"/>
                                        <p:tgtEl>
                                          <p:spTgt spid="12"/>
                                        </p:tgtEl>
                                        <p:attrNameLst>
                                          <p:attrName>ppt_y</p:attrName>
                                        </p:attrNameLst>
                                      </p:cBhvr>
                                      <p:tavLst>
                                        <p:tav tm="0">
                                          <p:val>
                                            <p:strVal val="ppt_y"/>
                                          </p:val>
                                        </p:tav>
                                        <p:tav tm="100000">
                                          <p:val>
                                            <p:strVal val="0-ppt_h/2"/>
                                          </p:val>
                                        </p:tav>
                                      </p:tavLst>
                                    </p:anim>
                                    <p:set>
                                      <p:cBhvr>
                                        <p:cTn id="60" dur="1" fill="hold">
                                          <p:stCondLst>
                                            <p:cond delay="3499"/>
                                          </p:stCondLst>
                                        </p:cTn>
                                        <p:tgtEl>
                                          <p:spTgt spid="1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additive="base">
                                        <p:cTn id="63" dur="3500" fill="hold"/>
                                        <p:tgtEl>
                                          <p:spTgt spid="13"/>
                                        </p:tgtEl>
                                        <p:attrNameLst>
                                          <p:attrName>ppt_x</p:attrName>
                                        </p:attrNameLst>
                                      </p:cBhvr>
                                      <p:tavLst>
                                        <p:tav tm="0">
                                          <p:val>
                                            <p:strVal val="0-#ppt_w/2"/>
                                          </p:val>
                                        </p:tav>
                                        <p:tav tm="100000">
                                          <p:val>
                                            <p:strVal val="#ppt_x"/>
                                          </p:val>
                                        </p:tav>
                                      </p:tavLst>
                                    </p:anim>
                                    <p:anim calcmode="lin" valueType="num">
                                      <p:cBhvr additive="base">
                                        <p:cTn id="64" dur="3500" fill="hold"/>
                                        <p:tgtEl>
                                          <p:spTgt spid="13"/>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3500"/>
                                        <p:tgtEl>
                                          <p:spTgt spid="13"/>
                                        </p:tgtEl>
                                        <p:attrNameLst>
                                          <p:attrName>ppt_x</p:attrName>
                                        </p:attrNameLst>
                                      </p:cBhvr>
                                      <p:tavLst>
                                        <p:tav tm="0">
                                          <p:val>
                                            <p:strVal val="ppt_x"/>
                                          </p:val>
                                        </p:tav>
                                        <p:tav tm="100000">
                                          <p:val>
                                            <p:strVal val="ppt_x"/>
                                          </p:val>
                                        </p:tav>
                                      </p:tavLst>
                                    </p:anim>
                                    <p:anim calcmode="lin" valueType="num">
                                      <p:cBhvr additive="base">
                                        <p:cTn id="67" dur="3500"/>
                                        <p:tgtEl>
                                          <p:spTgt spid="13"/>
                                        </p:tgtEl>
                                        <p:attrNameLst>
                                          <p:attrName>ppt_y</p:attrName>
                                        </p:attrNameLst>
                                      </p:cBhvr>
                                      <p:tavLst>
                                        <p:tav tm="0">
                                          <p:val>
                                            <p:strVal val="ppt_y"/>
                                          </p:val>
                                        </p:tav>
                                        <p:tav tm="100000">
                                          <p:val>
                                            <p:strVal val="0-ppt_h/2"/>
                                          </p:val>
                                        </p:tav>
                                      </p:tavLst>
                                    </p:anim>
                                    <p:set>
                                      <p:cBhvr>
                                        <p:cTn id="68" dur="1" fill="hold">
                                          <p:stCondLst>
                                            <p:cond delay="3499"/>
                                          </p:stCondLst>
                                        </p:cTn>
                                        <p:tgtEl>
                                          <p:spTgt spid="13"/>
                                        </p:tgtEl>
                                        <p:attrNameLst>
                                          <p:attrName>style.visibility</p:attrName>
                                        </p:attrNameLst>
                                      </p:cBhvr>
                                      <p:to>
                                        <p:strVal val="hidden"/>
                                      </p:to>
                                    </p:set>
                                  </p:childTnLst>
                                </p:cTn>
                              </p:par>
                              <p:par>
                                <p:cTn id="69" presetID="23" presetClass="entr" presetSubtype="288" fill="hold" nodeType="withEffect">
                                  <p:stCondLst>
                                    <p:cond delay="250"/>
                                  </p:stCondLst>
                                  <p:childTnLst>
                                    <p:set>
                                      <p:cBhvr>
                                        <p:cTn id="70" dur="1" fill="hold">
                                          <p:stCondLst>
                                            <p:cond delay="0"/>
                                          </p:stCondLst>
                                        </p:cTn>
                                        <p:tgtEl>
                                          <p:spTgt spid="18"/>
                                        </p:tgtEl>
                                        <p:attrNameLst>
                                          <p:attrName>style.visibility</p:attrName>
                                        </p:attrNameLst>
                                      </p:cBhvr>
                                      <p:to>
                                        <p:strVal val="visible"/>
                                      </p:to>
                                    </p:set>
                                    <p:anim calcmode="lin" valueType="num">
                                      <p:cBhvr>
                                        <p:cTn id="71" dur="3250" fill="hold"/>
                                        <p:tgtEl>
                                          <p:spTgt spid="18"/>
                                        </p:tgtEl>
                                        <p:attrNameLst>
                                          <p:attrName>ppt_w</p:attrName>
                                        </p:attrNameLst>
                                      </p:cBhvr>
                                      <p:tavLst>
                                        <p:tav tm="0">
                                          <p:val>
                                            <p:strVal val="4/3*#ppt_w"/>
                                          </p:val>
                                        </p:tav>
                                        <p:tav tm="100000">
                                          <p:val>
                                            <p:strVal val="#ppt_w"/>
                                          </p:val>
                                        </p:tav>
                                      </p:tavLst>
                                    </p:anim>
                                    <p:anim calcmode="lin" valueType="num">
                                      <p:cBhvr>
                                        <p:cTn id="72" dur="3250" fill="hold"/>
                                        <p:tgtEl>
                                          <p:spTgt spid="18"/>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250"/>
                                  </p:stCondLst>
                                  <p:childTnLst>
                                    <p:set>
                                      <p:cBhvr>
                                        <p:cTn id="74" dur="1" fill="hold">
                                          <p:stCondLst>
                                            <p:cond delay="0"/>
                                          </p:stCondLst>
                                        </p:cTn>
                                        <p:tgtEl>
                                          <p:spTgt spid="18"/>
                                        </p:tgtEl>
                                        <p:attrNameLst>
                                          <p:attrName>style.visibility</p:attrName>
                                        </p:attrNameLst>
                                      </p:cBhvr>
                                      <p:to>
                                        <p:strVal val="visible"/>
                                      </p:to>
                                    </p:set>
                                    <p:animEffect transition="in" filter="diamond(out)">
                                      <p:cBhvr>
                                        <p:cTn id="75" dur="3250"/>
                                        <p:tgtEl>
                                          <p:spTgt spid="18"/>
                                        </p:tgtEl>
                                      </p:cBhvr>
                                    </p:animEffect>
                                  </p:childTnLst>
                                </p:cTn>
                              </p:par>
                              <p:par>
                                <p:cTn id="76" presetID="9" presetClass="emph" presetSubtype="0" nodeType="withEffect">
                                  <p:stCondLst>
                                    <p:cond delay="0"/>
                                  </p:stCondLst>
                                  <p:childTnLst>
                                    <p:set>
                                      <p:cBhvr rctx="PPT">
                                        <p:cTn id="77" dur="indefinite"/>
                                        <p:tgtEl>
                                          <p:spTgt spid="19"/>
                                        </p:tgtEl>
                                        <p:attrNameLst>
                                          <p:attrName>style.opacity</p:attrName>
                                        </p:attrNameLst>
                                      </p:cBhvr>
                                      <p:to>
                                        <p:strVal val="0"/>
                                      </p:to>
                                    </p:set>
                                    <p:animEffect filter="image" prLst="opacity: 0">
                                      <p:cBhvr rctx="IE">
                                        <p:cTn id="78" dur="indefinite"/>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1" grpId="0" animBg="1"/>
      <p:bldP spid="11" grpId="1" animBg="1"/>
      <p:bldP spid="8" grpId="0" animBg="1"/>
      <p:bldP spid="8" grpId="1" animBg="1"/>
      <p:bldP spid="6" grpId="0" animBg="1"/>
      <p:bldP spid="6" grpId="1" animBg="1"/>
      <p:bldP spid="7" grpId="0" animBg="1"/>
      <p:bldP spid="7" grpId="1" animBg="1"/>
      <p:bldP spid="9" grpId="0" animBg="1"/>
      <p:bldP spid="9" grpId="1" animBg="1"/>
      <p:bldP spid="10" grpId="0" animBg="1"/>
      <p:bldP spid="10" grpId="1" animBg="1"/>
      <p:bldP spid="12" grpId="0" animBg="1"/>
      <p:bldP spid="12"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539552" y="360000"/>
            <a:ext cx="8064896" cy="3539430"/>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PROTEGE CONTRA LA DEGENERACIÓN MACULAR</a:t>
            </a:r>
          </a:p>
          <a:p>
            <a:pPr algn="ctr"/>
            <a:r>
              <a:rPr lang="es-ES" sz="2400" b="1" dirty="0" smtClean="0">
                <a:solidFill>
                  <a:srgbClr val="610533"/>
                </a:solidFill>
              </a:rPr>
              <a:t>El </a:t>
            </a:r>
            <a:r>
              <a:rPr lang="es-ES" sz="2400" b="1" dirty="0">
                <a:solidFill>
                  <a:srgbClr val="610533"/>
                </a:solidFill>
              </a:rPr>
              <a:t>consumo regular de higos previene la degeneración macular. Comer, por lo menos, de 2 a 3 porciones de higos </a:t>
            </a:r>
            <a:endParaRPr lang="es-ES" sz="2400" b="1" dirty="0" smtClean="0">
              <a:solidFill>
                <a:srgbClr val="610533"/>
              </a:solidFill>
            </a:endParaRPr>
          </a:p>
          <a:p>
            <a:pPr algn="ctr"/>
            <a:r>
              <a:rPr lang="es-ES" sz="2400" b="1" dirty="0" smtClean="0">
                <a:solidFill>
                  <a:srgbClr val="610533"/>
                </a:solidFill>
              </a:rPr>
              <a:t>al </a:t>
            </a:r>
            <a:r>
              <a:rPr lang="es-ES" sz="2400" b="1" dirty="0">
                <a:solidFill>
                  <a:srgbClr val="610533"/>
                </a:solidFill>
              </a:rPr>
              <a:t>día puede reducir y combatir significativamente este problema que afecta especialmente a los adultos </a:t>
            </a:r>
            <a:endParaRPr lang="es-ES" sz="2400" b="1" dirty="0" smtClean="0">
              <a:solidFill>
                <a:srgbClr val="610533"/>
              </a:solidFill>
            </a:endParaRPr>
          </a:p>
          <a:p>
            <a:pPr algn="ctr"/>
            <a:r>
              <a:rPr lang="es-ES" sz="2400" b="1" dirty="0" smtClean="0">
                <a:solidFill>
                  <a:srgbClr val="610533"/>
                </a:solidFill>
              </a:rPr>
              <a:t>mayores de </a:t>
            </a:r>
            <a:r>
              <a:rPr lang="es-ES" sz="2400" b="1" dirty="0">
                <a:solidFill>
                  <a:srgbClr val="610533"/>
                </a:solidFill>
              </a:rPr>
              <a:t>60 años.</a:t>
            </a:r>
          </a:p>
          <a:p>
            <a:pPr algn="ctr"/>
            <a:r>
              <a:rPr lang="es-ES" sz="2400" b="1" dirty="0">
                <a:solidFill>
                  <a:srgbClr val="610533"/>
                </a:solidFill>
              </a:rPr>
              <a:t> </a:t>
            </a:r>
          </a:p>
          <a:p>
            <a:pPr algn="ctr"/>
            <a:endParaRPr lang="es-ES" sz="2400" b="1" dirty="0">
              <a:solidFill>
                <a:srgbClr val="321547"/>
              </a:solidFill>
            </a:endParaRPr>
          </a:p>
          <a:p>
            <a:pPr algn="ctr"/>
            <a:endParaRPr lang="es-ES" sz="2800" b="1" dirty="0">
              <a:solidFill>
                <a:srgbClr val="321547"/>
              </a:solidFill>
            </a:endParaRPr>
          </a:p>
        </p:txBody>
      </p:sp>
    </p:spTree>
    <p:extLst>
      <p:ext uri="{BB962C8B-B14F-4D97-AF65-F5344CB8AC3E}">
        <p14:creationId xmlns:p14="http://schemas.microsoft.com/office/powerpoint/2010/main" val="91510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65 Grupo"/>
          <p:cNvGrpSpPr/>
          <p:nvPr/>
        </p:nvGrpSpPr>
        <p:grpSpPr>
          <a:xfrm>
            <a:off x="0" y="-29250"/>
            <a:ext cx="9144000" cy="5172750"/>
            <a:chOff x="-5827" y="0"/>
            <a:chExt cx="9175895" cy="5117354"/>
          </a:xfrm>
        </p:grpSpPr>
        <p:sp>
          <p:nvSpPr>
            <p:cNvPr id="68" name="67 Rectángulo"/>
            <p:cNvSpPr/>
            <p:nvPr/>
          </p:nvSpPr>
          <p:spPr>
            <a:xfrm flipH="1">
              <a:off x="-5827" y="2556000"/>
              <a:ext cx="9170370" cy="2561354"/>
            </a:xfrm>
            <a:prstGeom prst="rect">
              <a:avLst/>
            </a:prstGeom>
            <a:gradFill>
              <a:gsLst>
                <a:gs pos="74000">
                  <a:srgbClr val="04095B"/>
                </a:gs>
                <a:gs pos="11000">
                  <a:srgbClr val="01026A">
                    <a:lumMod val="51000"/>
                  </a:srgbClr>
                </a:gs>
                <a:gs pos="49000">
                  <a:srgbClr val="6666FF">
                    <a:lumMod val="22000"/>
                  </a:srgbClr>
                </a:gs>
                <a:gs pos="35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flipV="1">
              <a:off x="-1" y="0"/>
              <a:ext cx="9170069" cy="2571750"/>
            </a:xfrm>
            <a:prstGeom prst="rect">
              <a:avLst/>
            </a:prstGeom>
            <a:gradFill>
              <a:gsLst>
                <a:gs pos="74000">
                  <a:srgbClr val="04095B"/>
                </a:gs>
                <a:gs pos="11000">
                  <a:srgbClr val="01026A">
                    <a:lumMod val="51000"/>
                  </a:srgbClr>
                </a:gs>
                <a:gs pos="49000">
                  <a:srgbClr val="6666FF">
                    <a:lumMod val="22000"/>
                  </a:srgbClr>
                </a:gs>
                <a:gs pos="35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7" name="66 Imagen" descr="Diapositiva52"/>
          <p:cNvPicPr>
            <a:picLocks noGrp="1" noChangeAspect="1"/>
          </p:cNvPicPr>
          <p:nvPr isPhoto="1"/>
        </p:nvPicPr>
        <p:blipFill rotWithShape="1">
          <a:blip r:embed="rId3">
            <a:lum/>
            <a:extLst>
              <a:ext uri="{28A0092B-C50C-407E-A947-70E740481C1C}">
                <a14:useLocalDpi xmlns:a14="http://schemas.microsoft.com/office/drawing/2010/main" val="0"/>
              </a:ext>
            </a:extLst>
          </a:blip>
          <a:srcRect l="-97109" r="-1"/>
          <a:stretch/>
        </p:blipFill>
        <p:spPr>
          <a:xfrm>
            <a:off x="-9062833" y="-26346"/>
            <a:ext cx="18206833" cy="5169845"/>
          </a:xfrm>
          <a:prstGeom prst="rect">
            <a:avLst/>
          </a:prstGeom>
          <a:noFill/>
          <a:ln>
            <a:noFill/>
          </a:ln>
        </p:spPr>
      </p:pic>
      <p:sp>
        <p:nvSpPr>
          <p:cNvPr id="2" name="1 Rectángulo"/>
          <p:cNvSpPr/>
          <p:nvPr/>
        </p:nvSpPr>
        <p:spPr>
          <a:xfrm rot="3731330">
            <a:off x="-343155" y="228866"/>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3731330">
            <a:off x="499237" y="213840"/>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3731330">
            <a:off x="1435341" y="224361"/>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3731330">
            <a:off x="2321141" y="228866"/>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3731330">
            <a:off x="3163533" y="213840"/>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3731330">
            <a:off x="4099637" y="224361"/>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3731330">
            <a:off x="5035741" y="23488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3731330">
            <a:off x="5921541" y="23938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3731330">
            <a:off x="6763933" y="224361"/>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3731330">
            <a:off x="7700037" y="23488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3731330">
            <a:off x="-346785" y="1133911"/>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3731330">
            <a:off x="495607" y="1118885"/>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3731330">
            <a:off x="1431711" y="1129406"/>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3731330">
            <a:off x="2317511" y="1133911"/>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3731330">
            <a:off x="3159903" y="1118885"/>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731330">
            <a:off x="4096007" y="1129406"/>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731330">
            <a:off x="5032111" y="113992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731330">
            <a:off x="5917911" y="114443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3731330">
            <a:off x="8532392" y="280965"/>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731330">
            <a:off x="6760303" y="1129406"/>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731330">
            <a:off x="7696407" y="113992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731330">
            <a:off x="-360213" y="1957058"/>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3731330">
            <a:off x="482179" y="194203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3731330">
            <a:off x="1418283" y="195255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3731330">
            <a:off x="2304083" y="1957058"/>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3731330">
            <a:off x="3146475" y="194203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3731330">
            <a:off x="4082579" y="195255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3731330">
            <a:off x="5018683" y="196307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3731330">
            <a:off x="5904483" y="1967579"/>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3731330">
            <a:off x="8528762" y="1186010"/>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3731330">
            <a:off x="6746875" y="195255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3731330">
            <a:off x="7682979" y="196307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3731330">
            <a:off x="-363843" y="286210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3731330">
            <a:off x="478549" y="284707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3731330">
            <a:off x="1414653" y="2857598"/>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3731330">
            <a:off x="2300453" y="286210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3731330">
            <a:off x="3142845" y="284707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3731330">
            <a:off x="4078949" y="2857598"/>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3731330">
            <a:off x="5015053" y="2868119"/>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3731330">
            <a:off x="5900853" y="287262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3731330">
            <a:off x="8515334" y="2009157"/>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3731330">
            <a:off x="6743245" y="2857598"/>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3731330">
            <a:off x="7679349" y="2868119"/>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3731330">
            <a:off x="-346454" y="3672549"/>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3731330">
            <a:off x="495938" y="365752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3731330">
            <a:off x="1432042" y="366804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3731330">
            <a:off x="2317842" y="3672549"/>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3731330">
            <a:off x="8511704" y="2914202"/>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3731330">
            <a:off x="3160234" y="3657523"/>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3731330">
            <a:off x="4096338" y="366804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3731330">
            <a:off x="5032442" y="3678565"/>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3731330">
            <a:off x="5918242" y="3683070"/>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3731330">
            <a:off x="6760634" y="3668044"/>
            <a:ext cx="1208317"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3731330">
            <a:off x="7696738" y="3678565"/>
            <a:ext cx="1208318"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3731330">
            <a:off x="8529093" y="3724648"/>
            <a:ext cx="1208318" cy="1269041"/>
          </a:xfrm>
          <a:prstGeom prst="rect">
            <a:avLst/>
          </a:prstGeom>
          <a:gradFill>
            <a:gsLst>
              <a:gs pos="20000">
                <a:srgbClr val="4CAD03"/>
              </a:gs>
              <a:gs pos="5000">
                <a:srgbClr val="E14D1F"/>
              </a:gs>
              <a:gs pos="15000">
                <a:srgbClr val="C00000"/>
              </a:gs>
              <a:gs pos="50000">
                <a:srgbClr val="C9D4EB">
                  <a:alpha val="0"/>
                </a:srgbClr>
              </a:gs>
              <a:gs pos="25413">
                <a:srgbClr val="99FF66"/>
              </a:gs>
              <a:gs pos="26000">
                <a:schemeClr val="accent1">
                  <a:tint val="44500"/>
                  <a:satMod val="160000"/>
                  <a:alpha val="0"/>
                </a:schemeClr>
              </a:gs>
              <a:gs pos="100000">
                <a:schemeClr val="accent5">
                  <a:alpha val="73000"/>
                  <a:lumMod val="16000"/>
                  <a:lumOff val="84000"/>
                </a:schemeClr>
              </a:gs>
            </a:gsLst>
            <a:path path="circle">
              <a:fillToRect t="100000" r="100000"/>
            </a:path>
          </a:gradFill>
          <a:ln>
            <a:solidFill>
              <a:schemeClr val="tx1">
                <a:alpha val="59000"/>
              </a:schemeClr>
            </a:solidFill>
          </a:ln>
          <a:effectLst/>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3" name="62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88640" y="-236562"/>
            <a:ext cx="11305256" cy="5524078"/>
          </a:xfrm>
          <a:prstGeom prst="rect">
            <a:avLst/>
          </a:prstGeom>
        </p:spPr>
      </p:pic>
    </p:spTree>
    <p:extLst>
      <p:ext uri="{BB962C8B-B14F-4D97-AF65-F5344CB8AC3E}">
        <p14:creationId xmlns:p14="http://schemas.microsoft.com/office/powerpoint/2010/main" val="3268626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250" fill="hold"/>
                                        <p:tgtEl>
                                          <p:spTgt spid="11"/>
                                        </p:tgtEl>
                                        <p:attrNameLst>
                                          <p:attrName>ppt_x</p:attrName>
                                        </p:attrNameLst>
                                      </p:cBhvr>
                                      <p:tavLst>
                                        <p:tav tm="0">
                                          <p:val>
                                            <p:strVal val="1+#ppt_w/2"/>
                                          </p:val>
                                        </p:tav>
                                        <p:tav tm="100000">
                                          <p:val>
                                            <p:strVal val="#ppt_x"/>
                                          </p:val>
                                        </p:tav>
                                      </p:tavLst>
                                    </p:anim>
                                    <p:anim calcmode="lin" valueType="num">
                                      <p:cBhvr additive="base">
                                        <p:cTn id="8" dur="2250" fill="hold"/>
                                        <p:tgtEl>
                                          <p:spTgt spid="11"/>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11"/>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2250"/>
                                        <p:tgtEl>
                                          <p:spTgt spid="11"/>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2250" fill="hold"/>
                                        <p:tgtEl>
                                          <p:spTgt spid="10"/>
                                        </p:tgtEl>
                                        <p:attrNameLst>
                                          <p:attrName>ppt_x</p:attrName>
                                        </p:attrNameLst>
                                      </p:cBhvr>
                                      <p:tavLst>
                                        <p:tav tm="0">
                                          <p:val>
                                            <p:strVal val="1+#ppt_w/2"/>
                                          </p:val>
                                        </p:tav>
                                        <p:tav tm="100000">
                                          <p:val>
                                            <p:strVal val="#ppt_x"/>
                                          </p:val>
                                        </p:tav>
                                      </p:tavLst>
                                    </p:anim>
                                    <p:anim calcmode="lin" valueType="num">
                                      <p:cBhvr additive="base">
                                        <p:cTn id="17" dur="2250" fill="hold"/>
                                        <p:tgtEl>
                                          <p:spTgt spid="10"/>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250" fill="hold"/>
                                        <p:tgtEl>
                                          <p:spTgt spid="10"/>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horizontal)">
                                      <p:cBhvr>
                                        <p:cTn id="22" dur="2250"/>
                                        <p:tgtEl>
                                          <p:spTgt spid="10"/>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2250" fill="hold"/>
                                        <p:tgtEl>
                                          <p:spTgt spid="9"/>
                                        </p:tgtEl>
                                        <p:attrNameLst>
                                          <p:attrName>ppt_x</p:attrName>
                                        </p:attrNameLst>
                                      </p:cBhvr>
                                      <p:tavLst>
                                        <p:tav tm="0">
                                          <p:val>
                                            <p:strVal val="1+#ppt_w/2"/>
                                          </p:val>
                                        </p:tav>
                                        <p:tav tm="100000">
                                          <p:val>
                                            <p:strVal val="#ppt_x"/>
                                          </p:val>
                                        </p:tav>
                                      </p:tavLst>
                                    </p:anim>
                                    <p:anim calcmode="lin" valueType="num">
                                      <p:cBhvr additive="base">
                                        <p:cTn id="26" dur="2250" fill="hold"/>
                                        <p:tgtEl>
                                          <p:spTgt spid="9"/>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50" fill="hold"/>
                                        <p:tgtEl>
                                          <p:spTgt spid="9"/>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linds(horizontal)">
                                      <p:cBhvr>
                                        <p:cTn id="31" dur="2250"/>
                                        <p:tgtEl>
                                          <p:spTgt spid="9"/>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2250" fill="hold"/>
                                        <p:tgtEl>
                                          <p:spTgt spid="8"/>
                                        </p:tgtEl>
                                        <p:attrNameLst>
                                          <p:attrName>ppt_x</p:attrName>
                                        </p:attrNameLst>
                                      </p:cBhvr>
                                      <p:tavLst>
                                        <p:tav tm="0">
                                          <p:val>
                                            <p:strVal val="1+#ppt_w/2"/>
                                          </p:val>
                                        </p:tav>
                                        <p:tav tm="100000">
                                          <p:val>
                                            <p:strVal val="#ppt_x"/>
                                          </p:val>
                                        </p:tav>
                                      </p:tavLst>
                                    </p:anim>
                                    <p:anim calcmode="lin" valueType="num">
                                      <p:cBhvr additive="base">
                                        <p:cTn id="35" dur="2250" fill="hold"/>
                                        <p:tgtEl>
                                          <p:spTgt spid="8"/>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250" fill="hold"/>
                                        <p:tgtEl>
                                          <p:spTgt spid="8"/>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linds(horizontal)">
                                      <p:cBhvr>
                                        <p:cTn id="40" dur="2250"/>
                                        <p:tgtEl>
                                          <p:spTgt spid="8"/>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250" fill="hold"/>
                                        <p:tgtEl>
                                          <p:spTgt spid="7"/>
                                        </p:tgtEl>
                                        <p:attrNameLst>
                                          <p:attrName>ppt_x</p:attrName>
                                        </p:attrNameLst>
                                      </p:cBhvr>
                                      <p:tavLst>
                                        <p:tav tm="0">
                                          <p:val>
                                            <p:strVal val="1+#ppt_w/2"/>
                                          </p:val>
                                        </p:tav>
                                        <p:tav tm="100000">
                                          <p:val>
                                            <p:strVal val="#ppt_x"/>
                                          </p:val>
                                        </p:tav>
                                      </p:tavLst>
                                    </p:anim>
                                    <p:anim calcmode="lin" valueType="num">
                                      <p:cBhvr additive="base">
                                        <p:cTn id="44" dur="2250" fill="hold"/>
                                        <p:tgtEl>
                                          <p:spTgt spid="7"/>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50" fill="hold"/>
                                        <p:tgtEl>
                                          <p:spTgt spid="7"/>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blinds(horizontal)">
                                      <p:cBhvr>
                                        <p:cTn id="49" dur="2250"/>
                                        <p:tgtEl>
                                          <p:spTgt spid="7"/>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250" fill="hold"/>
                                        <p:tgtEl>
                                          <p:spTgt spid="6"/>
                                        </p:tgtEl>
                                        <p:attrNameLst>
                                          <p:attrName>ppt_x</p:attrName>
                                        </p:attrNameLst>
                                      </p:cBhvr>
                                      <p:tavLst>
                                        <p:tav tm="0">
                                          <p:val>
                                            <p:strVal val="1+#ppt_w/2"/>
                                          </p:val>
                                        </p:tav>
                                        <p:tav tm="100000">
                                          <p:val>
                                            <p:strVal val="#ppt_x"/>
                                          </p:val>
                                        </p:tav>
                                      </p:tavLst>
                                    </p:anim>
                                    <p:anim calcmode="lin" valueType="num">
                                      <p:cBhvr additive="base">
                                        <p:cTn id="53" dur="2250" fill="hold"/>
                                        <p:tgtEl>
                                          <p:spTgt spid="6"/>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250" fill="hold"/>
                                        <p:tgtEl>
                                          <p:spTgt spid="6"/>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horizontal)">
                                      <p:cBhvr>
                                        <p:cTn id="58" dur="2250"/>
                                        <p:tgtEl>
                                          <p:spTgt spid="6"/>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2250" fill="hold"/>
                                        <p:tgtEl>
                                          <p:spTgt spid="5"/>
                                        </p:tgtEl>
                                        <p:attrNameLst>
                                          <p:attrName>ppt_x</p:attrName>
                                        </p:attrNameLst>
                                      </p:cBhvr>
                                      <p:tavLst>
                                        <p:tav tm="0">
                                          <p:val>
                                            <p:strVal val="1+#ppt_w/2"/>
                                          </p:val>
                                        </p:tav>
                                        <p:tav tm="100000">
                                          <p:val>
                                            <p:strVal val="#ppt_x"/>
                                          </p:val>
                                        </p:tav>
                                      </p:tavLst>
                                    </p:anim>
                                    <p:anim calcmode="lin" valueType="num">
                                      <p:cBhvr additive="base">
                                        <p:cTn id="62" dur="2250" fill="hold"/>
                                        <p:tgtEl>
                                          <p:spTgt spid="5"/>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50" fill="hold"/>
                                        <p:tgtEl>
                                          <p:spTgt spid="5"/>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blinds(horizontal)">
                                      <p:cBhvr>
                                        <p:cTn id="67" dur="2250"/>
                                        <p:tgtEl>
                                          <p:spTgt spid="5"/>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2250" fill="hold"/>
                                        <p:tgtEl>
                                          <p:spTgt spid="3"/>
                                        </p:tgtEl>
                                        <p:attrNameLst>
                                          <p:attrName>ppt_x</p:attrName>
                                        </p:attrNameLst>
                                      </p:cBhvr>
                                      <p:tavLst>
                                        <p:tav tm="0">
                                          <p:val>
                                            <p:strVal val="1+#ppt_w/2"/>
                                          </p:val>
                                        </p:tav>
                                        <p:tav tm="100000">
                                          <p:val>
                                            <p:strVal val="#ppt_x"/>
                                          </p:val>
                                        </p:tav>
                                      </p:tavLst>
                                    </p:anim>
                                    <p:anim calcmode="lin" valueType="num">
                                      <p:cBhvr additive="base">
                                        <p:cTn id="71" dur="2250" fill="hold"/>
                                        <p:tgtEl>
                                          <p:spTgt spid="3"/>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250" fill="hold"/>
                                        <p:tgtEl>
                                          <p:spTgt spid="3"/>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3"/>
                                        </p:tgtEl>
                                        <p:attrNameLst>
                                          <p:attrName>style.visibility</p:attrName>
                                        </p:attrNameLst>
                                      </p:cBhvr>
                                      <p:to>
                                        <p:strVal val="visible"/>
                                      </p:to>
                                    </p:set>
                                    <p:animEffect transition="in" filter="blinds(horizontal)">
                                      <p:cBhvr>
                                        <p:cTn id="76" dur="2250"/>
                                        <p:tgtEl>
                                          <p:spTgt spid="3"/>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2250" fill="hold"/>
                                        <p:tgtEl>
                                          <p:spTgt spid="2"/>
                                        </p:tgtEl>
                                        <p:attrNameLst>
                                          <p:attrName>ppt_x</p:attrName>
                                        </p:attrNameLst>
                                      </p:cBhvr>
                                      <p:tavLst>
                                        <p:tav tm="0">
                                          <p:val>
                                            <p:strVal val="1+#ppt_w/2"/>
                                          </p:val>
                                        </p:tav>
                                        <p:tav tm="100000">
                                          <p:val>
                                            <p:strVal val="#ppt_x"/>
                                          </p:val>
                                        </p:tav>
                                      </p:tavLst>
                                    </p:anim>
                                    <p:anim calcmode="lin" valueType="num">
                                      <p:cBhvr additive="base">
                                        <p:cTn id="80" dur="2250" fill="hold"/>
                                        <p:tgtEl>
                                          <p:spTgt spid="2"/>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50" fill="hold"/>
                                        <p:tgtEl>
                                          <p:spTgt spid="2"/>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2"/>
                                        </p:tgtEl>
                                        <p:attrNameLst>
                                          <p:attrName>style.visibility</p:attrName>
                                        </p:attrNameLst>
                                      </p:cBhvr>
                                      <p:to>
                                        <p:strVal val="visible"/>
                                      </p:to>
                                    </p:set>
                                    <p:animEffect transition="in" filter="blinds(horizontal)">
                                      <p:cBhvr>
                                        <p:cTn id="85" dur="2250"/>
                                        <p:tgtEl>
                                          <p:spTgt spid="2"/>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2250" fill="hold"/>
                                        <p:tgtEl>
                                          <p:spTgt spid="4"/>
                                        </p:tgtEl>
                                        <p:attrNameLst>
                                          <p:attrName>ppt_x</p:attrName>
                                        </p:attrNameLst>
                                      </p:cBhvr>
                                      <p:tavLst>
                                        <p:tav tm="0">
                                          <p:val>
                                            <p:strVal val="1+#ppt_w/2"/>
                                          </p:val>
                                        </p:tav>
                                        <p:tav tm="100000">
                                          <p:val>
                                            <p:strVal val="#ppt_x"/>
                                          </p:val>
                                        </p:tav>
                                      </p:tavLst>
                                    </p:anim>
                                    <p:anim calcmode="lin" valueType="num">
                                      <p:cBhvr additive="base">
                                        <p:cTn id="89" dur="2250" fill="hold"/>
                                        <p:tgtEl>
                                          <p:spTgt spid="4"/>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250" fill="hold"/>
                                        <p:tgtEl>
                                          <p:spTgt spid="4"/>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blinds(horizontal)">
                                      <p:cBhvr>
                                        <p:cTn id="94" dur="2250"/>
                                        <p:tgtEl>
                                          <p:spTgt spid="4"/>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55"/>
                                        </p:tgtEl>
                                        <p:attrNameLst>
                                          <p:attrName>style.visibility</p:attrName>
                                        </p:attrNameLst>
                                      </p:cBhvr>
                                      <p:to>
                                        <p:strVal val="visible"/>
                                      </p:to>
                                    </p:set>
                                    <p:anim calcmode="lin" valueType="num">
                                      <p:cBhvr additive="base">
                                        <p:cTn id="97" dur="2250" fill="hold"/>
                                        <p:tgtEl>
                                          <p:spTgt spid="55"/>
                                        </p:tgtEl>
                                        <p:attrNameLst>
                                          <p:attrName>ppt_x</p:attrName>
                                        </p:attrNameLst>
                                      </p:cBhvr>
                                      <p:tavLst>
                                        <p:tav tm="0">
                                          <p:val>
                                            <p:strVal val="1+#ppt_w/2"/>
                                          </p:val>
                                        </p:tav>
                                        <p:tav tm="100000">
                                          <p:val>
                                            <p:strVal val="#ppt_x"/>
                                          </p:val>
                                        </p:tav>
                                      </p:tavLst>
                                    </p:anim>
                                    <p:anim calcmode="lin" valueType="num">
                                      <p:cBhvr additive="base">
                                        <p:cTn id="98" dur="2250" fill="hold"/>
                                        <p:tgtEl>
                                          <p:spTgt spid="55"/>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50" fill="hold"/>
                                        <p:tgtEl>
                                          <p:spTgt spid="55"/>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horizontal)">
                                      <p:cBhvr>
                                        <p:cTn id="103" dur="2250"/>
                                        <p:tgtEl>
                                          <p:spTgt spid="55"/>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31"/>
                                        </p:tgtEl>
                                        <p:attrNameLst>
                                          <p:attrName>style.visibility</p:attrName>
                                        </p:attrNameLst>
                                      </p:cBhvr>
                                      <p:to>
                                        <p:strVal val="visible"/>
                                      </p:to>
                                    </p:set>
                                    <p:anim calcmode="lin" valueType="num">
                                      <p:cBhvr additive="base">
                                        <p:cTn id="106" dur="2250" fill="hold"/>
                                        <p:tgtEl>
                                          <p:spTgt spid="31"/>
                                        </p:tgtEl>
                                        <p:attrNameLst>
                                          <p:attrName>ppt_x</p:attrName>
                                        </p:attrNameLst>
                                      </p:cBhvr>
                                      <p:tavLst>
                                        <p:tav tm="0">
                                          <p:val>
                                            <p:strVal val="1+#ppt_w/2"/>
                                          </p:val>
                                        </p:tav>
                                        <p:tav tm="100000">
                                          <p:val>
                                            <p:strVal val="#ppt_x"/>
                                          </p:val>
                                        </p:tav>
                                      </p:tavLst>
                                    </p:anim>
                                    <p:anim calcmode="lin" valueType="num">
                                      <p:cBhvr additive="base">
                                        <p:cTn id="107" dur="2250" fill="hold"/>
                                        <p:tgtEl>
                                          <p:spTgt spid="31"/>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250" fill="hold"/>
                                        <p:tgtEl>
                                          <p:spTgt spid="31"/>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blinds(horizontal)">
                                      <p:cBhvr>
                                        <p:cTn id="112" dur="2250"/>
                                        <p:tgtEl>
                                          <p:spTgt spid="31"/>
                                        </p:tgtEl>
                                      </p:cBhvr>
                                    </p:animEffect>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50" fill="hold"/>
                                        <p:tgtEl>
                                          <p:spTgt spid="30"/>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blinds(horizontal)">
                                      <p:cBhvr>
                                        <p:cTn id="121" dur="2250"/>
                                        <p:tgtEl>
                                          <p:spTgt spid="30"/>
                                        </p:tgtEl>
                                      </p:cBhvr>
                                    </p:animEffect>
                                  </p:childTnLst>
                                </p:cTn>
                              </p:par>
                              <p:par>
                                <p:cTn id="122" presetID="2" presetClass="entr" presetSubtype="2"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250" fill="hold"/>
                                        <p:tgtEl>
                                          <p:spTgt spid="29"/>
                                        </p:tgtEl>
                                        <p:attrNameLst>
                                          <p:attrName>ppt_x</p:attrName>
                                        </p:attrNameLst>
                                      </p:cBhvr>
                                      <p:tavLst>
                                        <p:tav tm="0">
                                          <p:val>
                                            <p:strVal val="1+#ppt_w/2"/>
                                          </p:val>
                                        </p:tav>
                                        <p:tav tm="100000">
                                          <p:val>
                                            <p:strVal val="#ppt_x"/>
                                          </p:val>
                                        </p:tav>
                                      </p:tavLst>
                                    </p:anim>
                                    <p:anim calcmode="lin" valueType="num">
                                      <p:cBhvr additive="base">
                                        <p:cTn id="125" dur="2250" fill="hold"/>
                                        <p:tgtEl>
                                          <p:spTgt spid="29"/>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250" fill="hold"/>
                                        <p:tgtEl>
                                          <p:spTgt spid="29"/>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horizontal)">
                                      <p:cBhvr>
                                        <p:cTn id="130" dur="2250"/>
                                        <p:tgtEl>
                                          <p:spTgt spid="29"/>
                                        </p:tgtEl>
                                      </p:cBhvr>
                                    </p:animEffect>
                                  </p:childTnLst>
                                </p:cTn>
                              </p:par>
                              <p:par>
                                <p:cTn id="131" presetID="2" presetClass="entr" presetSubtype="2"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250" fill="hold"/>
                                        <p:tgtEl>
                                          <p:spTgt spid="28"/>
                                        </p:tgtEl>
                                        <p:attrNameLst>
                                          <p:attrName>ppt_x</p:attrName>
                                        </p:attrNameLst>
                                      </p:cBhvr>
                                      <p:tavLst>
                                        <p:tav tm="0">
                                          <p:val>
                                            <p:strVal val="1+#ppt_w/2"/>
                                          </p:val>
                                        </p:tav>
                                        <p:tav tm="100000">
                                          <p:val>
                                            <p:strVal val="#ppt_x"/>
                                          </p:val>
                                        </p:tav>
                                      </p:tavLst>
                                    </p:anim>
                                    <p:anim calcmode="lin" valueType="num">
                                      <p:cBhvr additive="base">
                                        <p:cTn id="134" dur="2250" fill="hold"/>
                                        <p:tgtEl>
                                          <p:spTgt spid="28"/>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50" fill="hold"/>
                                        <p:tgtEl>
                                          <p:spTgt spid="28"/>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28"/>
                                        </p:tgtEl>
                                        <p:attrNameLst>
                                          <p:attrName>style.visibility</p:attrName>
                                        </p:attrNameLst>
                                      </p:cBhvr>
                                      <p:to>
                                        <p:strVal val="visible"/>
                                      </p:to>
                                    </p:set>
                                    <p:animEffect transition="in" filter="blinds(horizontal)">
                                      <p:cBhvr>
                                        <p:cTn id="139" dur="2250"/>
                                        <p:tgtEl>
                                          <p:spTgt spid="28"/>
                                        </p:tgtEl>
                                      </p:cBhvr>
                                    </p:animEffect>
                                  </p:childTnLst>
                                </p:cTn>
                              </p:par>
                              <p:par>
                                <p:cTn id="140" presetID="2" presetClass="entr" presetSubtype="2"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2250" fill="hold"/>
                                        <p:tgtEl>
                                          <p:spTgt spid="27"/>
                                        </p:tgtEl>
                                        <p:attrNameLst>
                                          <p:attrName>ppt_x</p:attrName>
                                        </p:attrNameLst>
                                      </p:cBhvr>
                                      <p:tavLst>
                                        <p:tav tm="0">
                                          <p:val>
                                            <p:strVal val="1+#ppt_w/2"/>
                                          </p:val>
                                        </p:tav>
                                        <p:tav tm="100000">
                                          <p:val>
                                            <p:strVal val="#ppt_x"/>
                                          </p:val>
                                        </p:tav>
                                      </p:tavLst>
                                    </p:anim>
                                    <p:anim calcmode="lin" valueType="num">
                                      <p:cBhvr additive="base">
                                        <p:cTn id="143" dur="2250" fill="hold"/>
                                        <p:tgtEl>
                                          <p:spTgt spid="2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250" fill="hold"/>
                                        <p:tgtEl>
                                          <p:spTgt spid="2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27"/>
                                        </p:tgtEl>
                                        <p:attrNameLst>
                                          <p:attrName>style.visibility</p:attrName>
                                        </p:attrNameLst>
                                      </p:cBhvr>
                                      <p:to>
                                        <p:strVal val="visible"/>
                                      </p:to>
                                    </p:set>
                                    <p:animEffect transition="in" filter="blinds(horizontal)">
                                      <p:cBhvr>
                                        <p:cTn id="148" dur="2250"/>
                                        <p:tgtEl>
                                          <p:spTgt spid="27"/>
                                        </p:tgtEl>
                                      </p:cBhvr>
                                    </p:animEffect>
                                  </p:childTnLst>
                                </p:cTn>
                              </p:par>
                              <p:par>
                                <p:cTn id="149" presetID="2" presetClass="entr" presetSubtype="2"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250" fill="hold"/>
                                        <p:tgtEl>
                                          <p:spTgt spid="26"/>
                                        </p:tgtEl>
                                        <p:attrNameLst>
                                          <p:attrName>ppt_x</p:attrName>
                                        </p:attrNameLst>
                                      </p:cBhvr>
                                      <p:tavLst>
                                        <p:tav tm="0">
                                          <p:val>
                                            <p:strVal val="1+#ppt_w/2"/>
                                          </p:val>
                                        </p:tav>
                                        <p:tav tm="100000">
                                          <p:val>
                                            <p:strVal val="#ppt_x"/>
                                          </p:val>
                                        </p:tav>
                                      </p:tavLst>
                                    </p:anim>
                                    <p:anim calcmode="lin" valueType="num">
                                      <p:cBhvr additive="base">
                                        <p:cTn id="152" dur="225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50" fill="hold"/>
                                        <p:tgtEl>
                                          <p:spTgt spid="26"/>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26"/>
                                        </p:tgtEl>
                                        <p:attrNameLst>
                                          <p:attrName>style.visibility</p:attrName>
                                        </p:attrNameLst>
                                      </p:cBhvr>
                                      <p:to>
                                        <p:strVal val="visible"/>
                                      </p:to>
                                    </p:set>
                                    <p:animEffect transition="in" filter="blinds(horizontal)">
                                      <p:cBhvr>
                                        <p:cTn id="157" dur="2250"/>
                                        <p:tgtEl>
                                          <p:spTgt spid="26"/>
                                        </p:tgtEl>
                                      </p:cBhvr>
                                    </p:animEffect>
                                  </p:childTnLst>
                                </p:cTn>
                              </p:par>
                              <p:par>
                                <p:cTn id="158" presetID="2" presetClass="entr" presetSubtype="2" fill="hold" grpId="0" nodeType="withEffect">
                                  <p:stCondLst>
                                    <p:cond delay="0"/>
                                  </p:stCondLst>
                                  <p:childTnLst>
                                    <p:set>
                                      <p:cBhvr>
                                        <p:cTn id="159" dur="1" fill="hold">
                                          <p:stCondLst>
                                            <p:cond delay="0"/>
                                          </p:stCondLst>
                                        </p:cTn>
                                        <p:tgtEl>
                                          <p:spTgt spid="25"/>
                                        </p:tgtEl>
                                        <p:attrNameLst>
                                          <p:attrName>style.visibility</p:attrName>
                                        </p:attrNameLst>
                                      </p:cBhvr>
                                      <p:to>
                                        <p:strVal val="visible"/>
                                      </p:to>
                                    </p:set>
                                    <p:anim calcmode="lin" valueType="num">
                                      <p:cBhvr additive="base">
                                        <p:cTn id="160" dur="2250" fill="hold"/>
                                        <p:tgtEl>
                                          <p:spTgt spid="25"/>
                                        </p:tgtEl>
                                        <p:attrNameLst>
                                          <p:attrName>ppt_x</p:attrName>
                                        </p:attrNameLst>
                                      </p:cBhvr>
                                      <p:tavLst>
                                        <p:tav tm="0">
                                          <p:val>
                                            <p:strVal val="1+#ppt_w/2"/>
                                          </p:val>
                                        </p:tav>
                                        <p:tav tm="100000">
                                          <p:val>
                                            <p:strVal val="#ppt_x"/>
                                          </p:val>
                                        </p:tav>
                                      </p:tavLst>
                                    </p:anim>
                                    <p:anim calcmode="lin" valueType="num">
                                      <p:cBhvr additive="base">
                                        <p:cTn id="161" dur="2250" fill="hold"/>
                                        <p:tgtEl>
                                          <p:spTgt spid="25"/>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250" fill="hold"/>
                                        <p:tgtEl>
                                          <p:spTgt spid="25"/>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horizontal)">
                                      <p:cBhvr>
                                        <p:cTn id="166" dur="2250"/>
                                        <p:tgtEl>
                                          <p:spTgt spid="25"/>
                                        </p:tgtEl>
                                      </p:cBhvr>
                                    </p:animEffect>
                                  </p:childTnLst>
                                </p:cTn>
                              </p:par>
                              <p:par>
                                <p:cTn id="167" presetID="2" presetClass="entr" presetSubtype="2" fill="hold" grpId="0" nodeType="withEffect">
                                  <p:stCondLst>
                                    <p:cond delay="0"/>
                                  </p:stCondLst>
                                  <p:childTnLst>
                                    <p:set>
                                      <p:cBhvr>
                                        <p:cTn id="168" dur="1" fill="hold">
                                          <p:stCondLst>
                                            <p:cond delay="0"/>
                                          </p:stCondLst>
                                        </p:cTn>
                                        <p:tgtEl>
                                          <p:spTgt spid="24"/>
                                        </p:tgtEl>
                                        <p:attrNameLst>
                                          <p:attrName>style.visibility</p:attrName>
                                        </p:attrNameLst>
                                      </p:cBhvr>
                                      <p:to>
                                        <p:strVal val="visible"/>
                                      </p:to>
                                    </p:set>
                                    <p:anim calcmode="lin" valueType="num">
                                      <p:cBhvr additive="base">
                                        <p:cTn id="169" dur="2250" fill="hold"/>
                                        <p:tgtEl>
                                          <p:spTgt spid="24"/>
                                        </p:tgtEl>
                                        <p:attrNameLst>
                                          <p:attrName>ppt_x</p:attrName>
                                        </p:attrNameLst>
                                      </p:cBhvr>
                                      <p:tavLst>
                                        <p:tav tm="0">
                                          <p:val>
                                            <p:strVal val="1+#ppt_w/2"/>
                                          </p:val>
                                        </p:tav>
                                        <p:tav tm="100000">
                                          <p:val>
                                            <p:strVal val="#ppt_x"/>
                                          </p:val>
                                        </p:tav>
                                      </p:tavLst>
                                    </p:anim>
                                    <p:anim calcmode="lin" valueType="num">
                                      <p:cBhvr additive="base">
                                        <p:cTn id="170" dur="2250" fill="hold"/>
                                        <p:tgtEl>
                                          <p:spTgt spid="24"/>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50" fill="hold"/>
                                        <p:tgtEl>
                                          <p:spTgt spid="24"/>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4"/>
                                        </p:tgtEl>
                                        <p:attrNameLst>
                                          <p:attrName>style.visibility</p:attrName>
                                        </p:attrNameLst>
                                      </p:cBhvr>
                                      <p:to>
                                        <p:strVal val="visible"/>
                                      </p:to>
                                    </p:set>
                                    <p:animEffect transition="in" filter="blinds(horizontal)">
                                      <p:cBhvr>
                                        <p:cTn id="175" dur="2250"/>
                                        <p:tgtEl>
                                          <p:spTgt spid="24"/>
                                        </p:tgtEl>
                                      </p:cBhvr>
                                    </p:animEffect>
                                  </p:childTnLst>
                                </p:cTn>
                              </p:par>
                              <p:par>
                                <p:cTn id="176" presetID="2" presetClass="entr" presetSubtype="2" fill="hold" grpId="0"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additive="base">
                                        <p:cTn id="178" dur="2250" fill="hold"/>
                                        <p:tgtEl>
                                          <p:spTgt spid="23"/>
                                        </p:tgtEl>
                                        <p:attrNameLst>
                                          <p:attrName>ppt_x</p:attrName>
                                        </p:attrNameLst>
                                      </p:cBhvr>
                                      <p:tavLst>
                                        <p:tav tm="0">
                                          <p:val>
                                            <p:strVal val="1+#ppt_w/2"/>
                                          </p:val>
                                        </p:tav>
                                        <p:tav tm="100000">
                                          <p:val>
                                            <p:strVal val="#ppt_x"/>
                                          </p:val>
                                        </p:tav>
                                      </p:tavLst>
                                    </p:anim>
                                    <p:anim calcmode="lin" valueType="num">
                                      <p:cBhvr additive="base">
                                        <p:cTn id="179" dur="2250" fill="hold"/>
                                        <p:tgtEl>
                                          <p:spTgt spid="23"/>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250" fill="hold"/>
                                        <p:tgtEl>
                                          <p:spTgt spid="23"/>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3"/>
                                        </p:tgtEl>
                                        <p:attrNameLst>
                                          <p:attrName>style.visibility</p:attrName>
                                        </p:attrNameLst>
                                      </p:cBhvr>
                                      <p:to>
                                        <p:strVal val="visible"/>
                                      </p:to>
                                    </p:set>
                                    <p:animEffect transition="in" filter="blinds(horizontal)">
                                      <p:cBhvr>
                                        <p:cTn id="184" dur="2250"/>
                                        <p:tgtEl>
                                          <p:spTgt spid="23"/>
                                        </p:tgtEl>
                                      </p:cBhvr>
                                    </p:animEffect>
                                  </p:childTnLst>
                                </p:cTn>
                              </p:par>
                              <p:par>
                                <p:cTn id="185" presetID="2" presetClass="entr" presetSubtype="2"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250" fill="hold"/>
                                        <p:tgtEl>
                                          <p:spTgt spid="22"/>
                                        </p:tgtEl>
                                        <p:attrNameLst>
                                          <p:attrName>ppt_x</p:attrName>
                                        </p:attrNameLst>
                                      </p:cBhvr>
                                      <p:tavLst>
                                        <p:tav tm="0">
                                          <p:val>
                                            <p:strVal val="1+#ppt_w/2"/>
                                          </p:val>
                                        </p:tav>
                                        <p:tav tm="100000">
                                          <p:val>
                                            <p:strVal val="#ppt_x"/>
                                          </p:val>
                                        </p:tav>
                                      </p:tavLst>
                                    </p:anim>
                                    <p:anim calcmode="lin" valueType="num">
                                      <p:cBhvr additive="base">
                                        <p:cTn id="188" dur="225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5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250"/>
                                        <p:tgtEl>
                                          <p:spTgt spid="22"/>
                                        </p:tgtEl>
                                      </p:cBhvr>
                                    </p:animEffect>
                                  </p:childTnLst>
                                </p:cTn>
                              </p:par>
                              <p:par>
                                <p:cTn id="194" presetID="2" presetClass="entr" presetSubtype="2" fill="hold" grpId="0" nodeType="withEffect">
                                  <p:stCondLst>
                                    <p:cond delay="0"/>
                                  </p:stCondLst>
                                  <p:childTnLst>
                                    <p:set>
                                      <p:cBhvr>
                                        <p:cTn id="195" dur="1" fill="hold">
                                          <p:stCondLst>
                                            <p:cond delay="0"/>
                                          </p:stCondLst>
                                        </p:cTn>
                                        <p:tgtEl>
                                          <p:spTgt spid="57"/>
                                        </p:tgtEl>
                                        <p:attrNameLst>
                                          <p:attrName>style.visibility</p:attrName>
                                        </p:attrNameLst>
                                      </p:cBhvr>
                                      <p:to>
                                        <p:strVal val="visible"/>
                                      </p:to>
                                    </p:set>
                                    <p:anim calcmode="lin" valueType="num">
                                      <p:cBhvr additive="base">
                                        <p:cTn id="196" dur="2250" fill="hold"/>
                                        <p:tgtEl>
                                          <p:spTgt spid="57"/>
                                        </p:tgtEl>
                                        <p:attrNameLst>
                                          <p:attrName>ppt_x</p:attrName>
                                        </p:attrNameLst>
                                      </p:cBhvr>
                                      <p:tavLst>
                                        <p:tav tm="0">
                                          <p:val>
                                            <p:strVal val="1+#ppt_w/2"/>
                                          </p:val>
                                        </p:tav>
                                        <p:tav tm="100000">
                                          <p:val>
                                            <p:strVal val="#ppt_x"/>
                                          </p:val>
                                        </p:tav>
                                      </p:tavLst>
                                    </p:anim>
                                    <p:anim calcmode="lin" valueType="num">
                                      <p:cBhvr additive="base">
                                        <p:cTn id="197" dur="2250" fill="hold"/>
                                        <p:tgtEl>
                                          <p:spTgt spid="57"/>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250" fill="hold"/>
                                        <p:tgtEl>
                                          <p:spTgt spid="57"/>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57"/>
                                        </p:tgtEl>
                                        <p:attrNameLst>
                                          <p:attrName>style.visibility</p:attrName>
                                        </p:attrNameLst>
                                      </p:cBhvr>
                                      <p:to>
                                        <p:strVal val="visible"/>
                                      </p:to>
                                    </p:set>
                                    <p:animEffect transition="in" filter="blinds(horizontal)">
                                      <p:cBhvr>
                                        <p:cTn id="202" dur="2250"/>
                                        <p:tgtEl>
                                          <p:spTgt spid="57"/>
                                        </p:tgtEl>
                                      </p:cBhvr>
                                    </p:animEffect>
                                  </p:childTnLst>
                                </p:cTn>
                              </p:par>
                              <p:par>
                                <p:cTn id="203" presetID="2" presetClass="entr" presetSubtype="2" fill="hold" grpId="0" nodeType="withEffect">
                                  <p:stCondLst>
                                    <p:cond delay="0"/>
                                  </p:stCondLst>
                                  <p:childTnLst>
                                    <p:set>
                                      <p:cBhvr>
                                        <p:cTn id="204" dur="1" fill="hold">
                                          <p:stCondLst>
                                            <p:cond delay="0"/>
                                          </p:stCondLst>
                                        </p:cTn>
                                        <p:tgtEl>
                                          <p:spTgt spid="51"/>
                                        </p:tgtEl>
                                        <p:attrNameLst>
                                          <p:attrName>style.visibility</p:attrName>
                                        </p:attrNameLst>
                                      </p:cBhvr>
                                      <p:to>
                                        <p:strVal val="visible"/>
                                      </p:to>
                                    </p:set>
                                    <p:anim calcmode="lin" valueType="num">
                                      <p:cBhvr additive="base">
                                        <p:cTn id="205" dur="2250" fill="hold"/>
                                        <p:tgtEl>
                                          <p:spTgt spid="51"/>
                                        </p:tgtEl>
                                        <p:attrNameLst>
                                          <p:attrName>ppt_x</p:attrName>
                                        </p:attrNameLst>
                                      </p:cBhvr>
                                      <p:tavLst>
                                        <p:tav tm="0">
                                          <p:val>
                                            <p:strVal val="1+#ppt_w/2"/>
                                          </p:val>
                                        </p:tav>
                                        <p:tav tm="100000">
                                          <p:val>
                                            <p:strVal val="#ppt_x"/>
                                          </p:val>
                                        </p:tav>
                                      </p:tavLst>
                                    </p:anim>
                                    <p:anim calcmode="lin" valueType="num">
                                      <p:cBhvr additive="base">
                                        <p:cTn id="206" dur="2250" fill="hold"/>
                                        <p:tgtEl>
                                          <p:spTgt spid="5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50" fill="hold"/>
                                        <p:tgtEl>
                                          <p:spTgt spid="51"/>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51"/>
                                        </p:tgtEl>
                                        <p:attrNameLst>
                                          <p:attrName>style.visibility</p:attrName>
                                        </p:attrNameLst>
                                      </p:cBhvr>
                                      <p:to>
                                        <p:strVal val="visible"/>
                                      </p:to>
                                    </p:set>
                                    <p:animEffect transition="in" filter="blinds(horizontal)">
                                      <p:cBhvr>
                                        <p:cTn id="211" dur="2250"/>
                                        <p:tgtEl>
                                          <p:spTgt spid="51"/>
                                        </p:tgtEl>
                                      </p:cBhvr>
                                    </p:animEffect>
                                  </p:childTnLst>
                                </p:cTn>
                              </p:par>
                              <p:par>
                                <p:cTn id="212" presetID="2" presetClass="entr" presetSubtype="2" fill="hold" grpId="0" nodeType="withEffect">
                                  <p:stCondLst>
                                    <p:cond delay="0"/>
                                  </p:stCondLst>
                                  <p:childTnLst>
                                    <p:set>
                                      <p:cBhvr>
                                        <p:cTn id="213" dur="1" fill="hold">
                                          <p:stCondLst>
                                            <p:cond delay="0"/>
                                          </p:stCondLst>
                                        </p:cTn>
                                        <p:tgtEl>
                                          <p:spTgt spid="50"/>
                                        </p:tgtEl>
                                        <p:attrNameLst>
                                          <p:attrName>style.visibility</p:attrName>
                                        </p:attrNameLst>
                                      </p:cBhvr>
                                      <p:to>
                                        <p:strVal val="visible"/>
                                      </p:to>
                                    </p:set>
                                    <p:anim calcmode="lin" valueType="num">
                                      <p:cBhvr additive="base">
                                        <p:cTn id="214" dur="2250" fill="hold"/>
                                        <p:tgtEl>
                                          <p:spTgt spid="50"/>
                                        </p:tgtEl>
                                        <p:attrNameLst>
                                          <p:attrName>ppt_x</p:attrName>
                                        </p:attrNameLst>
                                      </p:cBhvr>
                                      <p:tavLst>
                                        <p:tav tm="0">
                                          <p:val>
                                            <p:strVal val="1+#ppt_w/2"/>
                                          </p:val>
                                        </p:tav>
                                        <p:tav tm="100000">
                                          <p:val>
                                            <p:strVal val="#ppt_x"/>
                                          </p:val>
                                        </p:tav>
                                      </p:tavLst>
                                    </p:anim>
                                    <p:anim calcmode="lin" valueType="num">
                                      <p:cBhvr additive="base">
                                        <p:cTn id="215" dur="2250" fill="hold"/>
                                        <p:tgtEl>
                                          <p:spTgt spid="50"/>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250" fill="hold"/>
                                        <p:tgtEl>
                                          <p:spTgt spid="50"/>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50"/>
                                        </p:tgtEl>
                                        <p:attrNameLst>
                                          <p:attrName>style.visibility</p:attrName>
                                        </p:attrNameLst>
                                      </p:cBhvr>
                                      <p:to>
                                        <p:strVal val="visible"/>
                                      </p:to>
                                    </p:set>
                                    <p:animEffect transition="in" filter="blinds(horizontal)">
                                      <p:cBhvr>
                                        <p:cTn id="220" dur="2250"/>
                                        <p:tgtEl>
                                          <p:spTgt spid="50"/>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additive="base">
                                        <p:cTn id="223" dur="2250" fill="hold"/>
                                        <p:tgtEl>
                                          <p:spTgt spid="49"/>
                                        </p:tgtEl>
                                        <p:attrNameLst>
                                          <p:attrName>ppt_x</p:attrName>
                                        </p:attrNameLst>
                                      </p:cBhvr>
                                      <p:tavLst>
                                        <p:tav tm="0">
                                          <p:val>
                                            <p:strVal val="1+#ppt_w/2"/>
                                          </p:val>
                                        </p:tav>
                                        <p:tav tm="100000">
                                          <p:val>
                                            <p:strVal val="#ppt_x"/>
                                          </p:val>
                                        </p:tav>
                                      </p:tavLst>
                                    </p:anim>
                                    <p:anim calcmode="lin" valueType="num">
                                      <p:cBhvr additive="base">
                                        <p:cTn id="224" dur="2250" fill="hold"/>
                                        <p:tgtEl>
                                          <p:spTgt spid="4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50" fill="hold"/>
                                        <p:tgtEl>
                                          <p:spTgt spid="49"/>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49"/>
                                        </p:tgtEl>
                                        <p:attrNameLst>
                                          <p:attrName>style.visibility</p:attrName>
                                        </p:attrNameLst>
                                      </p:cBhvr>
                                      <p:to>
                                        <p:strVal val="visible"/>
                                      </p:to>
                                    </p:set>
                                    <p:animEffect transition="in" filter="blinds(horizontal)">
                                      <p:cBhvr>
                                        <p:cTn id="229" dur="2250"/>
                                        <p:tgtEl>
                                          <p:spTgt spid="49"/>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48"/>
                                        </p:tgtEl>
                                        <p:attrNameLst>
                                          <p:attrName>style.visibility</p:attrName>
                                        </p:attrNameLst>
                                      </p:cBhvr>
                                      <p:to>
                                        <p:strVal val="visible"/>
                                      </p:to>
                                    </p:set>
                                    <p:anim calcmode="lin" valueType="num">
                                      <p:cBhvr additive="base">
                                        <p:cTn id="232" dur="2250" fill="hold"/>
                                        <p:tgtEl>
                                          <p:spTgt spid="48"/>
                                        </p:tgtEl>
                                        <p:attrNameLst>
                                          <p:attrName>ppt_x</p:attrName>
                                        </p:attrNameLst>
                                      </p:cBhvr>
                                      <p:tavLst>
                                        <p:tav tm="0">
                                          <p:val>
                                            <p:strVal val="1+#ppt_w/2"/>
                                          </p:val>
                                        </p:tav>
                                        <p:tav tm="100000">
                                          <p:val>
                                            <p:strVal val="#ppt_x"/>
                                          </p:val>
                                        </p:tav>
                                      </p:tavLst>
                                    </p:anim>
                                    <p:anim calcmode="lin" valueType="num">
                                      <p:cBhvr additive="base">
                                        <p:cTn id="233" dur="2250" fill="hold"/>
                                        <p:tgtEl>
                                          <p:spTgt spid="48"/>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250" fill="hold"/>
                                        <p:tgtEl>
                                          <p:spTgt spid="48"/>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48"/>
                                        </p:tgtEl>
                                        <p:attrNameLst>
                                          <p:attrName>style.visibility</p:attrName>
                                        </p:attrNameLst>
                                      </p:cBhvr>
                                      <p:to>
                                        <p:strVal val="visible"/>
                                      </p:to>
                                    </p:set>
                                    <p:animEffect transition="in" filter="blinds(horizontal)">
                                      <p:cBhvr>
                                        <p:cTn id="238" dur="2250"/>
                                        <p:tgtEl>
                                          <p:spTgt spid="48"/>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47"/>
                                        </p:tgtEl>
                                        <p:attrNameLst>
                                          <p:attrName>style.visibility</p:attrName>
                                        </p:attrNameLst>
                                      </p:cBhvr>
                                      <p:to>
                                        <p:strVal val="visible"/>
                                      </p:to>
                                    </p:set>
                                    <p:anim calcmode="lin" valueType="num">
                                      <p:cBhvr additive="base">
                                        <p:cTn id="241" dur="2250" fill="hold"/>
                                        <p:tgtEl>
                                          <p:spTgt spid="47"/>
                                        </p:tgtEl>
                                        <p:attrNameLst>
                                          <p:attrName>ppt_x</p:attrName>
                                        </p:attrNameLst>
                                      </p:cBhvr>
                                      <p:tavLst>
                                        <p:tav tm="0">
                                          <p:val>
                                            <p:strVal val="1+#ppt_w/2"/>
                                          </p:val>
                                        </p:tav>
                                        <p:tav tm="100000">
                                          <p:val>
                                            <p:strVal val="#ppt_x"/>
                                          </p:val>
                                        </p:tav>
                                      </p:tavLst>
                                    </p:anim>
                                    <p:anim calcmode="lin" valueType="num">
                                      <p:cBhvr additive="base">
                                        <p:cTn id="242" dur="2250" fill="hold"/>
                                        <p:tgtEl>
                                          <p:spTgt spid="4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50" fill="hold"/>
                                        <p:tgtEl>
                                          <p:spTgt spid="47"/>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47"/>
                                        </p:tgtEl>
                                        <p:attrNameLst>
                                          <p:attrName>style.visibility</p:attrName>
                                        </p:attrNameLst>
                                      </p:cBhvr>
                                      <p:to>
                                        <p:strVal val="visible"/>
                                      </p:to>
                                    </p:set>
                                    <p:animEffect transition="in" filter="blinds(horizontal)">
                                      <p:cBhvr>
                                        <p:cTn id="247" dur="2250"/>
                                        <p:tgtEl>
                                          <p:spTgt spid="47"/>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2250" fill="hold"/>
                                        <p:tgtEl>
                                          <p:spTgt spid="46"/>
                                        </p:tgtEl>
                                        <p:attrNameLst>
                                          <p:attrName>ppt_x</p:attrName>
                                        </p:attrNameLst>
                                      </p:cBhvr>
                                      <p:tavLst>
                                        <p:tav tm="0">
                                          <p:val>
                                            <p:strVal val="1+#ppt_w/2"/>
                                          </p:val>
                                        </p:tav>
                                        <p:tav tm="100000">
                                          <p:val>
                                            <p:strVal val="#ppt_x"/>
                                          </p:val>
                                        </p:tav>
                                      </p:tavLst>
                                    </p:anim>
                                    <p:anim calcmode="lin" valueType="num">
                                      <p:cBhvr additive="base">
                                        <p:cTn id="251" dur="2250" fill="hold"/>
                                        <p:tgtEl>
                                          <p:spTgt spid="46"/>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250" fill="hold"/>
                                        <p:tgtEl>
                                          <p:spTgt spid="46"/>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46"/>
                                        </p:tgtEl>
                                        <p:attrNameLst>
                                          <p:attrName>style.visibility</p:attrName>
                                        </p:attrNameLst>
                                      </p:cBhvr>
                                      <p:to>
                                        <p:strVal val="visible"/>
                                      </p:to>
                                    </p:set>
                                    <p:animEffect transition="in" filter="blinds(horizontal)">
                                      <p:cBhvr>
                                        <p:cTn id="256" dur="2250"/>
                                        <p:tgtEl>
                                          <p:spTgt spid="46"/>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250" fill="hold"/>
                                        <p:tgtEl>
                                          <p:spTgt spid="45"/>
                                        </p:tgtEl>
                                        <p:attrNameLst>
                                          <p:attrName>ppt_x</p:attrName>
                                        </p:attrNameLst>
                                      </p:cBhvr>
                                      <p:tavLst>
                                        <p:tav tm="0">
                                          <p:val>
                                            <p:strVal val="1+#ppt_w/2"/>
                                          </p:val>
                                        </p:tav>
                                        <p:tav tm="100000">
                                          <p:val>
                                            <p:strVal val="#ppt_x"/>
                                          </p:val>
                                        </p:tav>
                                      </p:tavLst>
                                    </p:anim>
                                    <p:anim calcmode="lin" valueType="num">
                                      <p:cBhvr additive="base">
                                        <p:cTn id="260" dur="225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50" fill="hold"/>
                                        <p:tgtEl>
                                          <p:spTgt spid="45"/>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45"/>
                                        </p:tgtEl>
                                        <p:attrNameLst>
                                          <p:attrName>style.visibility</p:attrName>
                                        </p:attrNameLst>
                                      </p:cBhvr>
                                      <p:to>
                                        <p:strVal val="visible"/>
                                      </p:to>
                                    </p:set>
                                    <p:animEffect transition="in" filter="blinds(horizontal)">
                                      <p:cBhvr>
                                        <p:cTn id="265" dur="2250"/>
                                        <p:tgtEl>
                                          <p:spTgt spid="45"/>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44"/>
                                        </p:tgtEl>
                                        <p:attrNameLst>
                                          <p:attrName>style.visibility</p:attrName>
                                        </p:attrNameLst>
                                      </p:cBhvr>
                                      <p:to>
                                        <p:strVal val="visible"/>
                                      </p:to>
                                    </p:set>
                                    <p:anim calcmode="lin" valueType="num">
                                      <p:cBhvr additive="base">
                                        <p:cTn id="268" dur="2250" fill="hold"/>
                                        <p:tgtEl>
                                          <p:spTgt spid="44"/>
                                        </p:tgtEl>
                                        <p:attrNameLst>
                                          <p:attrName>ppt_x</p:attrName>
                                        </p:attrNameLst>
                                      </p:cBhvr>
                                      <p:tavLst>
                                        <p:tav tm="0">
                                          <p:val>
                                            <p:strVal val="1+#ppt_w/2"/>
                                          </p:val>
                                        </p:tav>
                                        <p:tav tm="100000">
                                          <p:val>
                                            <p:strVal val="#ppt_x"/>
                                          </p:val>
                                        </p:tav>
                                      </p:tavLst>
                                    </p:anim>
                                    <p:anim calcmode="lin" valueType="num">
                                      <p:cBhvr additive="base">
                                        <p:cTn id="269" dur="2250" fill="hold"/>
                                        <p:tgtEl>
                                          <p:spTgt spid="44"/>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250" fill="hold"/>
                                        <p:tgtEl>
                                          <p:spTgt spid="44"/>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44"/>
                                        </p:tgtEl>
                                        <p:attrNameLst>
                                          <p:attrName>style.visibility</p:attrName>
                                        </p:attrNameLst>
                                      </p:cBhvr>
                                      <p:to>
                                        <p:strVal val="visible"/>
                                      </p:to>
                                    </p:set>
                                    <p:animEffect transition="in" filter="blinds(horizontal)">
                                      <p:cBhvr>
                                        <p:cTn id="274" dur="2250"/>
                                        <p:tgtEl>
                                          <p:spTgt spid="44"/>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additive="base">
                                        <p:cTn id="277" dur="2250" fill="hold"/>
                                        <p:tgtEl>
                                          <p:spTgt spid="43"/>
                                        </p:tgtEl>
                                        <p:attrNameLst>
                                          <p:attrName>ppt_x</p:attrName>
                                        </p:attrNameLst>
                                      </p:cBhvr>
                                      <p:tavLst>
                                        <p:tav tm="0">
                                          <p:val>
                                            <p:strVal val="1+#ppt_w/2"/>
                                          </p:val>
                                        </p:tav>
                                        <p:tav tm="100000">
                                          <p:val>
                                            <p:strVal val="#ppt_x"/>
                                          </p:val>
                                        </p:tav>
                                      </p:tavLst>
                                    </p:anim>
                                    <p:anim calcmode="lin" valueType="num">
                                      <p:cBhvr additive="base">
                                        <p:cTn id="278" dur="2250" fill="hold"/>
                                        <p:tgtEl>
                                          <p:spTgt spid="4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50" fill="hold"/>
                                        <p:tgtEl>
                                          <p:spTgt spid="43"/>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43"/>
                                        </p:tgtEl>
                                        <p:attrNameLst>
                                          <p:attrName>style.visibility</p:attrName>
                                        </p:attrNameLst>
                                      </p:cBhvr>
                                      <p:to>
                                        <p:strVal val="visible"/>
                                      </p:to>
                                    </p:set>
                                    <p:animEffect transition="in" filter="blinds(horizontal)">
                                      <p:cBhvr>
                                        <p:cTn id="283" dur="2250"/>
                                        <p:tgtEl>
                                          <p:spTgt spid="43"/>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additive="base">
                                        <p:cTn id="286" dur="2250" fill="hold"/>
                                        <p:tgtEl>
                                          <p:spTgt spid="42"/>
                                        </p:tgtEl>
                                        <p:attrNameLst>
                                          <p:attrName>ppt_x</p:attrName>
                                        </p:attrNameLst>
                                      </p:cBhvr>
                                      <p:tavLst>
                                        <p:tav tm="0">
                                          <p:val>
                                            <p:strVal val="1+#ppt_w/2"/>
                                          </p:val>
                                        </p:tav>
                                        <p:tav tm="100000">
                                          <p:val>
                                            <p:strVal val="#ppt_x"/>
                                          </p:val>
                                        </p:tav>
                                      </p:tavLst>
                                    </p:anim>
                                    <p:anim calcmode="lin" valueType="num">
                                      <p:cBhvr additive="base">
                                        <p:cTn id="287" dur="2250" fill="hold"/>
                                        <p:tgtEl>
                                          <p:spTgt spid="42"/>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250" fill="hold"/>
                                        <p:tgtEl>
                                          <p:spTgt spid="42"/>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42"/>
                                        </p:tgtEl>
                                        <p:attrNameLst>
                                          <p:attrName>style.visibility</p:attrName>
                                        </p:attrNameLst>
                                      </p:cBhvr>
                                      <p:to>
                                        <p:strVal val="visible"/>
                                      </p:to>
                                    </p:set>
                                    <p:animEffect transition="in" filter="blinds(horizontal)">
                                      <p:cBhvr>
                                        <p:cTn id="292" dur="2250"/>
                                        <p:tgtEl>
                                          <p:spTgt spid="42"/>
                                        </p:tgtEl>
                                      </p:cBhvr>
                                    </p:animEffect>
                                  </p:childTnLst>
                                </p:cTn>
                              </p:par>
                              <p:par>
                                <p:cTn id="293" presetID="2" presetClass="entr" presetSubtype="8" fill="hold" grpId="0" nodeType="withEffect">
                                  <p:stCondLst>
                                    <p:cond delay="0"/>
                                  </p:stCondLst>
                                  <p:childTnLst>
                                    <p:set>
                                      <p:cBhvr>
                                        <p:cTn id="294" dur="1" fill="hold">
                                          <p:stCondLst>
                                            <p:cond delay="0"/>
                                          </p:stCondLst>
                                        </p:cTn>
                                        <p:tgtEl>
                                          <p:spTgt spid="54"/>
                                        </p:tgtEl>
                                        <p:attrNameLst>
                                          <p:attrName>style.visibility</p:attrName>
                                        </p:attrNameLst>
                                      </p:cBhvr>
                                      <p:to>
                                        <p:strVal val="visible"/>
                                      </p:to>
                                    </p:set>
                                    <p:anim calcmode="lin" valueType="num">
                                      <p:cBhvr additive="base">
                                        <p:cTn id="295" dur="2250" fill="hold"/>
                                        <p:tgtEl>
                                          <p:spTgt spid="54"/>
                                        </p:tgtEl>
                                        <p:attrNameLst>
                                          <p:attrName>ppt_x</p:attrName>
                                        </p:attrNameLst>
                                      </p:cBhvr>
                                      <p:tavLst>
                                        <p:tav tm="0">
                                          <p:val>
                                            <p:strVal val="0-#ppt_w/2"/>
                                          </p:val>
                                        </p:tav>
                                        <p:tav tm="100000">
                                          <p:val>
                                            <p:strVal val="#ppt_x"/>
                                          </p:val>
                                        </p:tav>
                                      </p:tavLst>
                                    </p:anim>
                                    <p:anim calcmode="lin" valueType="num">
                                      <p:cBhvr additive="base">
                                        <p:cTn id="296" dur="2250" fill="hold"/>
                                        <p:tgtEl>
                                          <p:spTgt spid="5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50" fill="hold"/>
                                        <p:tgtEl>
                                          <p:spTgt spid="5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54"/>
                                        </p:tgtEl>
                                        <p:attrNameLst>
                                          <p:attrName>style.visibility</p:attrName>
                                        </p:attrNameLst>
                                      </p:cBhvr>
                                      <p:to>
                                        <p:strVal val="visible"/>
                                      </p:to>
                                    </p:set>
                                    <p:animEffect transition="in" filter="blinds(horizontal)">
                                      <p:cBhvr>
                                        <p:cTn id="301" dur="2250"/>
                                        <p:tgtEl>
                                          <p:spTgt spid="54"/>
                                        </p:tgtEl>
                                      </p:cBhvr>
                                    </p:animEffect>
                                  </p:childTnLst>
                                </p:cTn>
                              </p:par>
                              <p:par>
                                <p:cTn id="302" presetID="2" presetClass="entr" presetSubtype="8" fill="hold" grpId="0" nodeType="withEffect">
                                  <p:stCondLst>
                                    <p:cond delay="0"/>
                                  </p:stCondLst>
                                  <p:childTnLst>
                                    <p:set>
                                      <p:cBhvr>
                                        <p:cTn id="303" dur="1" fill="hold">
                                          <p:stCondLst>
                                            <p:cond delay="0"/>
                                          </p:stCondLst>
                                        </p:cTn>
                                        <p:tgtEl>
                                          <p:spTgt spid="21"/>
                                        </p:tgtEl>
                                        <p:attrNameLst>
                                          <p:attrName>style.visibility</p:attrName>
                                        </p:attrNameLst>
                                      </p:cBhvr>
                                      <p:to>
                                        <p:strVal val="visible"/>
                                      </p:to>
                                    </p:set>
                                    <p:anim calcmode="lin" valueType="num">
                                      <p:cBhvr additive="base">
                                        <p:cTn id="304" dur="2250" fill="hold"/>
                                        <p:tgtEl>
                                          <p:spTgt spid="21"/>
                                        </p:tgtEl>
                                        <p:attrNameLst>
                                          <p:attrName>ppt_x</p:attrName>
                                        </p:attrNameLst>
                                      </p:cBhvr>
                                      <p:tavLst>
                                        <p:tav tm="0">
                                          <p:val>
                                            <p:strVal val="0-#ppt_w/2"/>
                                          </p:val>
                                        </p:tav>
                                        <p:tav tm="100000">
                                          <p:val>
                                            <p:strVal val="#ppt_x"/>
                                          </p:val>
                                        </p:tav>
                                      </p:tavLst>
                                    </p:anim>
                                    <p:anim calcmode="lin" valueType="num">
                                      <p:cBhvr additive="base">
                                        <p:cTn id="305" dur="2250" fill="hold"/>
                                        <p:tgtEl>
                                          <p:spTgt spid="21"/>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250" fill="hold"/>
                                        <p:tgtEl>
                                          <p:spTgt spid="21"/>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21"/>
                                        </p:tgtEl>
                                        <p:attrNameLst>
                                          <p:attrName>style.visibility</p:attrName>
                                        </p:attrNameLst>
                                      </p:cBhvr>
                                      <p:to>
                                        <p:strVal val="visible"/>
                                      </p:to>
                                    </p:set>
                                    <p:animEffect transition="in" filter="blinds(horizontal)">
                                      <p:cBhvr>
                                        <p:cTn id="310" dur="2250"/>
                                        <p:tgtEl>
                                          <p:spTgt spid="21"/>
                                        </p:tgtEl>
                                      </p:cBhvr>
                                    </p:animEffect>
                                  </p:childTnLst>
                                </p:cTn>
                              </p:par>
                              <p:par>
                                <p:cTn id="311" presetID="2" presetClass="entr" presetSubtype="8" fill="hold" grpId="0" nodeType="withEffect">
                                  <p:stCondLst>
                                    <p:cond delay="0"/>
                                  </p:stCondLst>
                                  <p:childTnLst>
                                    <p:set>
                                      <p:cBhvr>
                                        <p:cTn id="312" dur="1" fill="hold">
                                          <p:stCondLst>
                                            <p:cond delay="0"/>
                                          </p:stCondLst>
                                        </p:cTn>
                                        <p:tgtEl>
                                          <p:spTgt spid="20"/>
                                        </p:tgtEl>
                                        <p:attrNameLst>
                                          <p:attrName>style.visibility</p:attrName>
                                        </p:attrNameLst>
                                      </p:cBhvr>
                                      <p:to>
                                        <p:strVal val="visible"/>
                                      </p:to>
                                    </p:set>
                                    <p:anim calcmode="lin" valueType="num">
                                      <p:cBhvr additive="base">
                                        <p:cTn id="313" dur="2250" fill="hold"/>
                                        <p:tgtEl>
                                          <p:spTgt spid="20"/>
                                        </p:tgtEl>
                                        <p:attrNameLst>
                                          <p:attrName>ppt_x</p:attrName>
                                        </p:attrNameLst>
                                      </p:cBhvr>
                                      <p:tavLst>
                                        <p:tav tm="0">
                                          <p:val>
                                            <p:strVal val="0-#ppt_w/2"/>
                                          </p:val>
                                        </p:tav>
                                        <p:tav tm="100000">
                                          <p:val>
                                            <p:strVal val="#ppt_x"/>
                                          </p:val>
                                        </p:tav>
                                      </p:tavLst>
                                    </p:anim>
                                    <p:anim calcmode="lin" valueType="num">
                                      <p:cBhvr additive="base">
                                        <p:cTn id="314" dur="2250" fill="hold"/>
                                        <p:tgtEl>
                                          <p:spTgt spid="20"/>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50" fill="hold"/>
                                        <p:tgtEl>
                                          <p:spTgt spid="20"/>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20"/>
                                        </p:tgtEl>
                                        <p:attrNameLst>
                                          <p:attrName>style.visibility</p:attrName>
                                        </p:attrNameLst>
                                      </p:cBhvr>
                                      <p:to>
                                        <p:strVal val="visible"/>
                                      </p:to>
                                    </p:set>
                                    <p:animEffect transition="in" filter="blinds(horizontal)">
                                      <p:cBhvr>
                                        <p:cTn id="319" dur="2250"/>
                                        <p:tgtEl>
                                          <p:spTgt spid="20"/>
                                        </p:tgtEl>
                                      </p:cBhvr>
                                    </p:animEffect>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2250" fill="hold"/>
                                        <p:tgtEl>
                                          <p:spTgt spid="19"/>
                                        </p:tgtEl>
                                        <p:attrNameLst>
                                          <p:attrName>ppt_x</p:attrName>
                                        </p:attrNameLst>
                                      </p:cBhvr>
                                      <p:tavLst>
                                        <p:tav tm="0">
                                          <p:val>
                                            <p:strVal val="0-#ppt_w/2"/>
                                          </p:val>
                                        </p:tav>
                                        <p:tav tm="100000">
                                          <p:val>
                                            <p:strVal val="#ppt_x"/>
                                          </p:val>
                                        </p:tav>
                                      </p:tavLst>
                                    </p:anim>
                                    <p:anim calcmode="lin" valueType="num">
                                      <p:cBhvr additive="base">
                                        <p:cTn id="323" dur="2250" fill="hold"/>
                                        <p:tgtEl>
                                          <p:spTgt spid="19"/>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250" fill="hold"/>
                                        <p:tgtEl>
                                          <p:spTgt spid="19"/>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horizontal)">
                                      <p:cBhvr>
                                        <p:cTn id="328" dur="2250"/>
                                        <p:tgtEl>
                                          <p:spTgt spid="19"/>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18"/>
                                        </p:tgtEl>
                                        <p:attrNameLst>
                                          <p:attrName>style.visibility</p:attrName>
                                        </p:attrNameLst>
                                      </p:cBhvr>
                                      <p:to>
                                        <p:strVal val="visible"/>
                                      </p:to>
                                    </p:set>
                                    <p:anim calcmode="lin" valueType="num">
                                      <p:cBhvr additive="base">
                                        <p:cTn id="331" dur="2250" fill="hold"/>
                                        <p:tgtEl>
                                          <p:spTgt spid="18"/>
                                        </p:tgtEl>
                                        <p:attrNameLst>
                                          <p:attrName>ppt_x</p:attrName>
                                        </p:attrNameLst>
                                      </p:cBhvr>
                                      <p:tavLst>
                                        <p:tav tm="0">
                                          <p:val>
                                            <p:strVal val="0-#ppt_w/2"/>
                                          </p:val>
                                        </p:tav>
                                        <p:tav tm="100000">
                                          <p:val>
                                            <p:strVal val="#ppt_x"/>
                                          </p:val>
                                        </p:tav>
                                      </p:tavLst>
                                    </p:anim>
                                    <p:anim calcmode="lin" valueType="num">
                                      <p:cBhvr additive="base">
                                        <p:cTn id="332" dur="2250" fill="hold"/>
                                        <p:tgtEl>
                                          <p:spTgt spid="1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50" fill="hold"/>
                                        <p:tgtEl>
                                          <p:spTgt spid="1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18"/>
                                        </p:tgtEl>
                                        <p:attrNameLst>
                                          <p:attrName>style.visibility</p:attrName>
                                        </p:attrNameLst>
                                      </p:cBhvr>
                                      <p:to>
                                        <p:strVal val="visible"/>
                                      </p:to>
                                    </p:set>
                                    <p:animEffect transition="in" filter="blinds(horizontal)">
                                      <p:cBhvr>
                                        <p:cTn id="337" dur="2250"/>
                                        <p:tgtEl>
                                          <p:spTgt spid="1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17"/>
                                        </p:tgtEl>
                                        <p:attrNameLst>
                                          <p:attrName>style.visibility</p:attrName>
                                        </p:attrNameLst>
                                      </p:cBhvr>
                                      <p:to>
                                        <p:strVal val="visible"/>
                                      </p:to>
                                    </p:set>
                                    <p:anim calcmode="lin" valueType="num">
                                      <p:cBhvr additive="base">
                                        <p:cTn id="340" dur="2250" fill="hold"/>
                                        <p:tgtEl>
                                          <p:spTgt spid="17"/>
                                        </p:tgtEl>
                                        <p:attrNameLst>
                                          <p:attrName>ppt_x</p:attrName>
                                        </p:attrNameLst>
                                      </p:cBhvr>
                                      <p:tavLst>
                                        <p:tav tm="0">
                                          <p:val>
                                            <p:strVal val="0-#ppt_w/2"/>
                                          </p:val>
                                        </p:tav>
                                        <p:tav tm="100000">
                                          <p:val>
                                            <p:strVal val="#ppt_x"/>
                                          </p:val>
                                        </p:tav>
                                      </p:tavLst>
                                    </p:anim>
                                    <p:anim calcmode="lin" valueType="num">
                                      <p:cBhvr additive="base">
                                        <p:cTn id="341" dur="2250" fill="hold"/>
                                        <p:tgtEl>
                                          <p:spTgt spid="17"/>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250" fill="hold"/>
                                        <p:tgtEl>
                                          <p:spTgt spid="17"/>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17"/>
                                        </p:tgtEl>
                                        <p:attrNameLst>
                                          <p:attrName>style.visibility</p:attrName>
                                        </p:attrNameLst>
                                      </p:cBhvr>
                                      <p:to>
                                        <p:strVal val="visible"/>
                                      </p:to>
                                    </p:set>
                                    <p:animEffect transition="in" filter="blinds(horizontal)">
                                      <p:cBhvr>
                                        <p:cTn id="346" dur="2250"/>
                                        <p:tgtEl>
                                          <p:spTgt spid="17"/>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16"/>
                                        </p:tgtEl>
                                        <p:attrNameLst>
                                          <p:attrName>style.visibility</p:attrName>
                                        </p:attrNameLst>
                                      </p:cBhvr>
                                      <p:to>
                                        <p:strVal val="visible"/>
                                      </p:to>
                                    </p:set>
                                    <p:anim calcmode="lin" valueType="num">
                                      <p:cBhvr additive="base">
                                        <p:cTn id="349" dur="2250" fill="hold"/>
                                        <p:tgtEl>
                                          <p:spTgt spid="16"/>
                                        </p:tgtEl>
                                        <p:attrNameLst>
                                          <p:attrName>ppt_x</p:attrName>
                                        </p:attrNameLst>
                                      </p:cBhvr>
                                      <p:tavLst>
                                        <p:tav tm="0">
                                          <p:val>
                                            <p:strVal val="0-#ppt_w/2"/>
                                          </p:val>
                                        </p:tav>
                                        <p:tav tm="100000">
                                          <p:val>
                                            <p:strVal val="#ppt_x"/>
                                          </p:val>
                                        </p:tav>
                                      </p:tavLst>
                                    </p:anim>
                                    <p:anim calcmode="lin" valueType="num">
                                      <p:cBhvr additive="base">
                                        <p:cTn id="350" dur="2250" fill="hold"/>
                                        <p:tgtEl>
                                          <p:spTgt spid="16"/>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50" fill="hold"/>
                                        <p:tgtEl>
                                          <p:spTgt spid="16"/>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Effect transition="in" filter="blinds(horizontal)">
                                      <p:cBhvr>
                                        <p:cTn id="355" dur="2250"/>
                                        <p:tgtEl>
                                          <p:spTgt spid="16"/>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15"/>
                                        </p:tgtEl>
                                        <p:attrNameLst>
                                          <p:attrName>style.visibility</p:attrName>
                                        </p:attrNameLst>
                                      </p:cBhvr>
                                      <p:to>
                                        <p:strVal val="visible"/>
                                      </p:to>
                                    </p:set>
                                    <p:anim calcmode="lin" valueType="num">
                                      <p:cBhvr additive="base">
                                        <p:cTn id="358" dur="2250" fill="hold"/>
                                        <p:tgtEl>
                                          <p:spTgt spid="15"/>
                                        </p:tgtEl>
                                        <p:attrNameLst>
                                          <p:attrName>ppt_x</p:attrName>
                                        </p:attrNameLst>
                                      </p:cBhvr>
                                      <p:tavLst>
                                        <p:tav tm="0">
                                          <p:val>
                                            <p:strVal val="0-#ppt_w/2"/>
                                          </p:val>
                                        </p:tav>
                                        <p:tav tm="100000">
                                          <p:val>
                                            <p:strVal val="#ppt_x"/>
                                          </p:val>
                                        </p:tav>
                                      </p:tavLst>
                                    </p:anim>
                                    <p:anim calcmode="lin" valueType="num">
                                      <p:cBhvr additive="base">
                                        <p:cTn id="359" dur="2250" fill="hold"/>
                                        <p:tgtEl>
                                          <p:spTgt spid="15"/>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250" fill="hold"/>
                                        <p:tgtEl>
                                          <p:spTgt spid="15"/>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15"/>
                                        </p:tgtEl>
                                        <p:attrNameLst>
                                          <p:attrName>style.visibility</p:attrName>
                                        </p:attrNameLst>
                                      </p:cBhvr>
                                      <p:to>
                                        <p:strVal val="visible"/>
                                      </p:to>
                                    </p:set>
                                    <p:animEffect transition="in" filter="blinds(horizontal)">
                                      <p:cBhvr>
                                        <p:cTn id="364" dur="2250"/>
                                        <p:tgtEl>
                                          <p:spTgt spid="15"/>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2250" fill="hold"/>
                                        <p:tgtEl>
                                          <p:spTgt spid="14"/>
                                        </p:tgtEl>
                                        <p:attrNameLst>
                                          <p:attrName>ppt_x</p:attrName>
                                        </p:attrNameLst>
                                      </p:cBhvr>
                                      <p:tavLst>
                                        <p:tav tm="0">
                                          <p:val>
                                            <p:strVal val="0-#ppt_w/2"/>
                                          </p:val>
                                        </p:tav>
                                        <p:tav tm="100000">
                                          <p:val>
                                            <p:strVal val="#ppt_x"/>
                                          </p:val>
                                        </p:tav>
                                      </p:tavLst>
                                    </p:anim>
                                    <p:anim calcmode="lin" valueType="num">
                                      <p:cBhvr additive="base">
                                        <p:cTn id="368" dur="2250" fill="hold"/>
                                        <p:tgtEl>
                                          <p:spTgt spid="14"/>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50" fill="hold"/>
                                        <p:tgtEl>
                                          <p:spTgt spid="14"/>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14"/>
                                        </p:tgtEl>
                                        <p:attrNameLst>
                                          <p:attrName>style.visibility</p:attrName>
                                        </p:attrNameLst>
                                      </p:cBhvr>
                                      <p:to>
                                        <p:strVal val="visible"/>
                                      </p:to>
                                    </p:set>
                                    <p:animEffect transition="in" filter="blinds(horizontal)">
                                      <p:cBhvr>
                                        <p:cTn id="373" dur="2250"/>
                                        <p:tgtEl>
                                          <p:spTgt spid="14"/>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13"/>
                                        </p:tgtEl>
                                        <p:attrNameLst>
                                          <p:attrName>style.visibility</p:attrName>
                                        </p:attrNameLst>
                                      </p:cBhvr>
                                      <p:to>
                                        <p:strVal val="visible"/>
                                      </p:to>
                                    </p:set>
                                    <p:anim calcmode="lin" valueType="num">
                                      <p:cBhvr additive="base">
                                        <p:cTn id="376" dur="2250" fill="hold"/>
                                        <p:tgtEl>
                                          <p:spTgt spid="13"/>
                                        </p:tgtEl>
                                        <p:attrNameLst>
                                          <p:attrName>ppt_x</p:attrName>
                                        </p:attrNameLst>
                                      </p:cBhvr>
                                      <p:tavLst>
                                        <p:tav tm="0">
                                          <p:val>
                                            <p:strVal val="0-#ppt_w/2"/>
                                          </p:val>
                                        </p:tav>
                                        <p:tav tm="100000">
                                          <p:val>
                                            <p:strVal val="#ppt_x"/>
                                          </p:val>
                                        </p:tav>
                                      </p:tavLst>
                                    </p:anim>
                                    <p:anim calcmode="lin" valueType="num">
                                      <p:cBhvr additive="base">
                                        <p:cTn id="377" dur="2250" fill="hold"/>
                                        <p:tgtEl>
                                          <p:spTgt spid="1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250" fill="hold"/>
                                        <p:tgtEl>
                                          <p:spTgt spid="1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13"/>
                                        </p:tgtEl>
                                        <p:attrNameLst>
                                          <p:attrName>style.visibility</p:attrName>
                                        </p:attrNameLst>
                                      </p:cBhvr>
                                      <p:to>
                                        <p:strVal val="visible"/>
                                      </p:to>
                                    </p:set>
                                    <p:animEffect transition="in" filter="blinds(horizontal)">
                                      <p:cBhvr>
                                        <p:cTn id="382" dur="2250"/>
                                        <p:tgtEl>
                                          <p:spTgt spid="1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12"/>
                                        </p:tgtEl>
                                        <p:attrNameLst>
                                          <p:attrName>style.visibility</p:attrName>
                                        </p:attrNameLst>
                                      </p:cBhvr>
                                      <p:to>
                                        <p:strVal val="visible"/>
                                      </p:to>
                                    </p:set>
                                    <p:anim calcmode="lin" valueType="num">
                                      <p:cBhvr additive="base">
                                        <p:cTn id="385" dur="2250" fill="hold"/>
                                        <p:tgtEl>
                                          <p:spTgt spid="12"/>
                                        </p:tgtEl>
                                        <p:attrNameLst>
                                          <p:attrName>ppt_x</p:attrName>
                                        </p:attrNameLst>
                                      </p:cBhvr>
                                      <p:tavLst>
                                        <p:tav tm="0">
                                          <p:val>
                                            <p:strVal val="0-#ppt_w/2"/>
                                          </p:val>
                                        </p:tav>
                                        <p:tav tm="100000">
                                          <p:val>
                                            <p:strVal val="#ppt_x"/>
                                          </p:val>
                                        </p:tav>
                                      </p:tavLst>
                                    </p:anim>
                                    <p:anim calcmode="lin" valueType="num">
                                      <p:cBhvr additive="base">
                                        <p:cTn id="386" dur="2250" fill="hold"/>
                                        <p:tgtEl>
                                          <p:spTgt spid="12"/>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50" fill="hold"/>
                                        <p:tgtEl>
                                          <p:spTgt spid="12"/>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12"/>
                                        </p:tgtEl>
                                        <p:attrNameLst>
                                          <p:attrName>style.visibility</p:attrName>
                                        </p:attrNameLst>
                                      </p:cBhvr>
                                      <p:to>
                                        <p:strVal val="visible"/>
                                      </p:to>
                                    </p:set>
                                    <p:animEffect transition="in" filter="blinds(horizontal)">
                                      <p:cBhvr>
                                        <p:cTn id="391" dur="2250"/>
                                        <p:tgtEl>
                                          <p:spTgt spid="12"/>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56"/>
                                        </p:tgtEl>
                                        <p:attrNameLst>
                                          <p:attrName>style.visibility</p:attrName>
                                        </p:attrNameLst>
                                      </p:cBhvr>
                                      <p:to>
                                        <p:strVal val="visible"/>
                                      </p:to>
                                    </p:set>
                                    <p:anim calcmode="lin" valueType="num">
                                      <p:cBhvr additive="base">
                                        <p:cTn id="394" dur="2250" fill="hold"/>
                                        <p:tgtEl>
                                          <p:spTgt spid="56"/>
                                        </p:tgtEl>
                                        <p:attrNameLst>
                                          <p:attrName>ppt_x</p:attrName>
                                        </p:attrNameLst>
                                      </p:cBhvr>
                                      <p:tavLst>
                                        <p:tav tm="0">
                                          <p:val>
                                            <p:strVal val="0-#ppt_w/2"/>
                                          </p:val>
                                        </p:tav>
                                        <p:tav tm="100000">
                                          <p:val>
                                            <p:strVal val="#ppt_x"/>
                                          </p:val>
                                        </p:tav>
                                      </p:tavLst>
                                    </p:anim>
                                    <p:anim calcmode="lin" valueType="num">
                                      <p:cBhvr additive="base">
                                        <p:cTn id="395" dur="2250" fill="hold"/>
                                        <p:tgtEl>
                                          <p:spTgt spid="56"/>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250" fill="hold"/>
                                        <p:tgtEl>
                                          <p:spTgt spid="56"/>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56"/>
                                        </p:tgtEl>
                                        <p:attrNameLst>
                                          <p:attrName>style.visibility</p:attrName>
                                        </p:attrNameLst>
                                      </p:cBhvr>
                                      <p:to>
                                        <p:strVal val="visible"/>
                                      </p:to>
                                    </p:set>
                                    <p:animEffect transition="in" filter="blinds(horizontal)">
                                      <p:cBhvr>
                                        <p:cTn id="400" dur="2250"/>
                                        <p:tgtEl>
                                          <p:spTgt spid="56"/>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1"/>
                                        </p:tgtEl>
                                        <p:attrNameLst>
                                          <p:attrName>style.visibility</p:attrName>
                                        </p:attrNameLst>
                                      </p:cBhvr>
                                      <p:to>
                                        <p:strVal val="visible"/>
                                      </p:to>
                                    </p:set>
                                    <p:anim calcmode="lin" valueType="num">
                                      <p:cBhvr additive="base">
                                        <p:cTn id="403" dur="2250" fill="hold"/>
                                        <p:tgtEl>
                                          <p:spTgt spid="41"/>
                                        </p:tgtEl>
                                        <p:attrNameLst>
                                          <p:attrName>ppt_x</p:attrName>
                                        </p:attrNameLst>
                                      </p:cBhvr>
                                      <p:tavLst>
                                        <p:tav tm="0">
                                          <p:val>
                                            <p:strVal val="0-#ppt_w/2"/>
                                          </p:val>
                                        </p:tav>
                                        <p:tav tm="100000">
                                          <p:val>
                                            <p:strVal val="#ppt_x"/>
                                          </p:val>
                                        </p:tav>
                                      </p:tavLst>
                                    </p:anim>
                                    <p:anim calcmode="lin" valueType="num">
                                      <p:cBhvr additive="base">
                                        <p:cTn id="404" dur="2250" fill="hold"/>
                                        <p:tgtEl>
                                          <p:spTgt spid="41"/>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50" fill="hold"/>
                                        <p:tgtEl>
                                          <p:spTgt spid="41"/>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1"/>
                                        </p:tgtEl>
                                        <p:attrNameLst>
                                          <p:attrName>style.visibility</p:attrName>
                                        </p:attrNameLst>
                                      </p:cBhvr>
                                      <p:to>
                                        <p:strVal val="visible"/>
                                      </p:to>
                                    </p:set>
                                    <p:animEffect transition="in" filter="blinds(horizontal)">
                                      <p:cBhvr>
                                        <p:cTn id="409" dur="2250"/>
                                        <p:tgtEl>
                                          <p:spTgt spid="41"/>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0"/>
                                        </p:tgtEl>
                                        <p:attrNameLst>
                                          <p:attrName>style.visibility</p:attrName>
                                        </p:attrNameLst>
                                      </p:cBhvr>
                                      <p:to>
                                        <p:strVal val="visible"/>
                                      </p:to>
                                    </p:set>
                                    <p:anim calcmode="lin" valueType="num">
                                      <p:cBhvr additive="base">
                                        <p:cTn id="412" dur="2250" fill="hold"/>
                                        <p:tgtEl>
                                          <p:spTgt spid="40"/>
                                        </p:tgtEl>
                                        <p:attrNameLst>
                                          <p:attrName>ppt_x</p:attrName>
                                        </p:attrNameLst>
                                      </p:cBhvr>
                                      <p:tavLst>
                                        <p:tav tm="0">
                                          <p:val>
                                            <p:strVal val="0-#ppt_w/2"/>
                                          </p:val>
                                        </p:tav>
                                        <p:tav tm="100000">
                                          <p:val>
                                            <p:strVal val="#ppt_x"/>
                                          </p:val>
                                        </p:tav>
                                      </p:tavLst>
                                    </p:anim>
                                    <p:anim calcmode="lin" valueType="num">
                                      <p:cBhvr additive="base">
                                        <p:cTn id="413" dur="2250" fill="hold"/>
                                        <p:tgtEl>
                                          <p:spTgt spid="40"/>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250" fill="hold"/>
                                        <p:tgtEl>
                                          <p:spTgt spid="40"/>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0"/>
                                        </p:tgtEl>
                                        <p:attrNameLst>
                                          <p:attrName>style.visibility</p:attrName>
                                        </p:attrNameLst>
                                      </p:cBhvr>
                                      <p:to>
                                        <p:strVal val="visible"/>
                                      </p:to>
                                    </p:set>
                                    <p:animEffect transition="in" filter="blinds(horizontal)">
                                      <p:cBhvr>
                                        <p:cTn id="418" dur="2250"/>
                                        <p:tgtEl>
                                          <p:spTgt spid="40"/>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39"/>
                                        </p:tgtEl>
                                        <p:attrNameLst>
                                          <p:attrName>style.visibility</p:attrName>
                                        </p:attrNameLst>
                                      </p:cBhvr>
                                      <p:to>
                                        <p:strVal val="visible"/>
                                      </p:to>
                                    </p:set>
                                    <p:anim calcmode="lin" valueType="num">
                                      <p:cBhvr additive="base">
                                        <p:cTn id="421" dur="2250" fill="hold"/>
                                        <p:tgtEl>
                                          <p:spTgt spid="39"/>
                                        </p:tgtEl>
                                        <p:attrNameLst>
                                          <p:attrName>ppt_x</p:attrName>
                                        </p:attrNameLst>
                                      </p:cBhvr>
                                      <p:tavLst>
                                        <p:tav tm="0">
                                          <p:val>
                                            <p:strVal val="0-#ppt_w/2"/>
                                          </p:val>
                                        </p:tav>
                                        <p:tav tm="100000">
                                          <p:val>
                                            <p:strVal val="#ppt_x"/>
                                          </p:val>
                                        </p:tav>
                                      </p:tavLst>
                                    </p:anim>
                                    <p:anim calcmode="lin" valueType="num">
                                      <p:cBhvr additive="base">
                                        <p:cTn id="422" dur="2250" fill="hold"/>
                                        <p:tgtEl>
                                          <p:spTgt spid="3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50" fill="hold"/>
                                        <p:tgtEl>
                                          <p:spTgt spid="39"/>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39"/>
                                        </p:tgtEl>
                                        <p:attrNameLst>
                                          <p:attrName>style.visibility</p:attrName>
                                        </p:attrNameLst>
                                      </p:cBhvr>
                                      <p:to>
                                        <p:strVal val="visible"/>
                                      </p:to>
                                    </p:set>
                                    <p:animEffect transition="in" filter="blinds(horizontal)">
                                      <p:cBhvr>
                                        <p:cTn id="427" dur="2250"/>
                                        <p:tgtEl>
                                          <p:spTgt spid="39"/>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38"/>
                                        </p:tgtEl>
                                        <p:attrNameLst>
                                          <p:attrName>style.visibility</p:attrName>
                                        </p:attrNameLst>
                                      </p:cBhvr>
                                      <p:to>
                                        <p:strVal val="visible"/>
                                      </p:to>
                                    </p:set>
                                    <p:anim calcmode="lin" valueType="num">
                                      <p:cBhvr additive="base">
                                        <p:cTn id="430" dur="2250" fill="hold"/>
                                        <p:tgtEl>
                                          <p:spTgt spid="38"/>
                                        </p:tgtEl>
                                        <p:attrNameLst>
                                          <p:attrName>ppt_x</p:attrName>
                                        </p:attrNameLst>
                                      </p:cBhvr>
                                      <p:tavLst>
                                        <p:tav tm="0">
                                          <p:val>
                                            <p:strVal val="0-#ppt_w/2"/>
                                          </p:val>
                                        </p:tav>
                                        <p:tav tm="100000">
                                          <p:val>
                                            <p:strVal val="#ppt_x"/>
                                          </p:val>
                                        </p:tav>
                                      </p:tavLst>
                                    </p:anim>
                                    <p:anim calcmode="lin" valueType="num">
                                      <p:cBhvr additive="base">
                                        <p:cTn id="431" dur="2250" fill="hold"/>
                                        <p:tgtEl>
                                          <p:spTgt spid="38"/>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250" fill="hold"/>
                                        <p:tgtEl>
                                          <p:spTgt spid="38"/>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38"/>
                                        </p:tgtEl>
                                        <p:attrNameLst>
                                          <p:attrName>style.visibility</p:attrName>
                                        </p:attrNameLst>
                                      </p:cBhvr>
                                      <p:to>
                                        <p:strVal val="visible"/>
                                      </p:to>
                                    </p:set>
                                    <p:animEffect transition="in" filter="blinds(horizontal)">
                                      <p:cBhvr>
                                        <p:cTn id="436" dur="2250"/>
                                        <p:tgtEl>
                                          <p:spTgt spid="38"/>
                                        </p:tgtEl>
                                      </p:cBhvr>
                                    </p:animEffect>
                                  </p:childTnLst>
                                </p:cTn>
                              </p:par>
                              <p:par>
                                <p:cTn id="437" presetID="2" presetClass="entr" presetSubtype="8" fill="hold" grpId="0"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additive="base">
                                        <p:cTn id="439" dur="2250" fill="hold"/>
                                        <p:tgtEl>
                                          <p:spTgt spid="37"/>
                                        </p:tgtEl>
                                        <p:attrNameLst>
                                          <p:attrName>ppt_x</p:attrName>
                                        </p:attrNameLst>
                                      </p:cBhvr>
                                      <p:tavLst>
                                        <p:tav tm="0">
                                          <p:val>
                                            <p:strVal val="0-#ppt_w/2"/>
                                          </p:val>
                                        </p:tav>
                                        <p:tav tm="100000">
                                          <p:val>
                                            <p:strVal val="#ppt_x"/>
                                          </p:val>
                                        </p:tav>
                                      </p:tavLst>
                                    </p:anim>
                                    <p:anim calcmode="lin" valueType="num">
                                      <p:cBhvr additive="base">
                                        <p:cTn id="440" dur="2250" fill="hold"/>
                                        <p:tgtEl>
                                          <p:spTgt spid="37"/>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250" fill="hold"/>
                                        <p:tgtEl>
                                          <p:spTgt spid="37"/>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37"/>
                                        </p:tgtEl>
                                        <p:attrNameLst>
                                          <p:attrName>style.visibility</p:attrName>
                                        </p:attrNameLst>
                                      </p:cBhvr>
                                      <p:to>
                                        <p:strVal val="visible"/>
                                      </p:to>
                                    </p:set>
                                    <p:animEffect transition="in" filter="blinds(horizontal)">
                                      <p:cBhvr>
                                        <p:cTn id="445" dur="2250"/>
                                        <p:tgtEl>
                                          <p:spTgt spid="37"/>
                                        </p:tgtEl>
                                      </p:cBhvr>
                                    </p:animEffect>
                                  </p:childTnLst>
                                </p:cTn>
                              </p:par>
                              <p:par>
                                <p:cTn id="446" presetID="2" presetClass="entr" presetSubtype="8" fill="hold" grpId="0" nodeType="withEffect">
                                  <p:stCondLst>
                                    <p:cond delay="0"/>
                                  </p:stCondLst>
                                  <p:childTnLst>
                                    <p:set>
                                      <p:cBhvr>
                                        <p:cTn id="447" dur="1" fill="hold">
                                          <p:stCondLst>
                                            <p:cond delay="0"/>
                                          </p:stCondLst>
                                        </p:cTn>
                                        <p:tgtEl>
                                          <p:spTgt spid="36"/>
                                        </p:tgtEl>
                                        <p:attrNameLst>
                                          <p:attrName>style.visibility</p:attrName>
                                        </p:attrNameLst>
                                      </p:cBhvr>
                                      <p:to>
                                        <p:strVal val="visible"/>
                                      </p:to>
                                    </p:set>
                                    <p:anim calcmode="lin" valueType="num">
                                      <p:cBhvr additive="base">
                                        <p:cTn id="448" dur="2250" fill="hold"/>
                                        <p:tgtEl>
                                          <p:spTgt spid="36"/>
                                        </p:tgtEl>
                                        <p:attrNameLst>
                                          <p:attrName>ppt_x</p:attrName>
                                        </p:attrNameLst>
                                      </p:cBhvr>
                                      <p:tavLst>
                                        <p:tav tm="0">
                                          <p:val>
                                            <p:strVal val="0-#ppt_w/2"/>
                                          </p:val>
                                        </p:tav>
                                        <p:tav tm="100000">
                                          <p:val>
                                            <p:strVal val="#ppt_x"/>
                                          </p:val>
                                        </p:tav>
                                      </p:tavLst>
                                    </p:anim>
                                    <p:anim calcmode="lin" valueType="num">
                                      <p:cBhvr additive="base">
                                        <p:cTn id="449" dur="2250" fill="hold"/>
                                        <p:tgtEl>
                                          <p:spTgt spid="36"/>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250" fill="hold"/>
                                        <p:tgtEl>
                                          <p:spTgt spid="36"/>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36"/>
                                        </p:tgtEl>
                                        <p:attrNameLst>
                                          <p:attrName>style.visibility</p:attrName>
                                        </p:attrNameLst>
                                      </p:cBhvr>
                                      <p:to>
                                        <p:strVal val="visible"/>
                                      </p:to>
                                    </p:set>
                                    <p:animEffect transition="in" filter="blinds(horizontal)">
                                      <p:cBhvr>
                                        <p:cTn id="454" dur="2250"/>
                                        <p:tgtEl>
                                          <p:spTgt spid="36"/>
                                        </p:tgtEl>
                                      </p:cBhvr>
                                    </p:animEffect>
                                  </p:childTnLst>
                                </p:cTn>
                              </p:par>
                              <p:par>
                                <p:cTn id="455" presetID="2" presetClass="entr" presetSubtype="8"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additive="base">
                                        <p:cTn id="457" dur="2250" fill="hold"/>
                                        <p:tgtEl>
                                          <p:spTgt spid="35"/>
                                        </p:tgtEl>
                                        <p:attrNameLst>
                                          <p:attrName>ppt_x</p:attrName>
                                        </p:attrNameLst>
                                      </p:cBhvr>
                                      <p:tavLst>
                                        <p:tav tm="0">
                                          <p:val>
                                            <p:strVal val="0-#ppt_w/2"/>
                                          </p:val>
                                        </p:tav>
                                        <p:tav tm="100000">
                                          <p:val>
                                            <p:strVal val="#ppt_x"/>
                                          </p:val>
                                        </p:tav>
                                      </p:tavLst>
                                    </p:anim>
                                    <p:anim calcmode="lin" valueType="num">
                                      <p:cBhvr additive="base">
                                        <p:cTn id="458" dur="2250" fill="hold"/>
                                        <p:tgtEl>
                                          <p:spTgt spid="35"/>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250" fill="hold"/>
                                        <p:tgtEl>
                                          <p:spTgt spid="35"/>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35"/>
                                        </p:tgtEl>
                                        <p:attrNameLst>
                                          <p:attrName>style.visibility</p:attrName>
                                        </p:attrNameLst>
                                      </p:cBhvr>
                                      <p:to>
                                        <p:strVal val="visible"/>
                                      </p:to>
                                    </p:set>
                                    <p:animEffect transition="in" filter="blinds(horizontal)">
                                      <p:cBhvr>
                                        <p:cTn id="463" dur="2250"/>
                                        <p:tgtEl>
                                          <p:spTgt spid="35"/>
                                        </p:tgtEl>
                                      </p:cBhvr>
                                    </p:animEffect>
                                  </p:childTnLst>
                                </p:cTn>
                              </p:par>
                              <p:par>
                                <p:cTn id="464" presetID="2" presetClass="entr" presetSubtype="8" fill="hold" grpId="0" nodeType="withEffect">
                                  <p:stCondLst>
                                    <p:cond delay="0"/>
                                  </p:stCondLst>
                                  <p:childTnLst>
                                    <p:set>
                                      <p:cBhvr>
                                        <p:cTn id="465" dur="1" fill="hold">
                                          <p:stCondLst>
                                            <p:cond delay="0"/>
                                          </p:stCondLst>
                                        </p:cTn>
                                        <p:tgtEl>
                                          <p:spTgt spid="34"/>
                                        </p:tgtEl>
                                        <p:attrNameLst>
                                          <p:attrName>style.visibility</p:attrName>
                                        </p:attrNameLst>
                                      </p:cBhvr>
                                      <p:to>
                                        <p:strVal val="visible"/>
                                      </p:to>
                                    </p:set>
                                    <p:anim calcmode="lin" valueType="num">
                                      <p:cBhvr additive="base">
                                        <p:cTn id="466" dur="2250" fill="hold"/>
                                        <p:tgtEl>
                                          <p:spTgt spid="34"/>
                                        </p:tgtEl>
                                        <p:attrNameLst>
                                          <p:attrName>ppt_x</p:attrName>
                                        </p:attrNameLst>
                                      </p:cBhvr>
                                      <p:tavLst>
                                        <p:tav tm="0">
                                          <p:val>
                                            <p:strVal val="0-#ppt_w/2"/>
                                          </p:val>
                                        </p:tav>
                                        <p:tav tm="100000">
                                          <p:val>
                                            <p:strVal val="#ppt_x"/>
                                          </p:val>
                                        </p:tav>
                                      </p:tavLst>
                                    </p:anim>
                                    <p:anim calcmode="lin" valueType="num">
                                      <p:cBhvr additive="base">
                                        <p:cTn id="467" dur="2250" fill="hold"/>
                                        <p:tgtEl>
                                          <p:spTgt spid="34"/>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250" fill="hold"/>
                                        <p:tgtEl>
                                          <p:spTgt spid="34"/>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34"/>
                                        </p:tgtEl>
                                        <p:attrNameLst>
                                          <p:attrName>style.visibility</p:attrName>
                                        </p:attrNameLst>
                                      </p:cBhvr>
                                      <p:to>
                                        <p:strVal val="visible"/>
                                      </p:to>
                                    </p:set>
                                    <p:animEffect transition="in" filter="blinds(horizontal)">
                                      <p:cBhvr>
                                        <p:cTn id="472" dur="2250"/>
                                        <p:tgtEl>
                                          <p:spTgt spid="34"/>
                                        </p:tgtEl>
                                      </p:cBhvr>
                                    </p:animEffect>
                                  </p:childTnLst>
                                </p:cTn>
                              </p:par>
                              <p:par>
                                <p:cTn id="473" presetID="2" presetClass="entr" presetSubtype="8" fill="hold" grpId="0" nodeType="withEffect">
                                  <p:stCondLst>
                                    <p:cond delay="0"/>
                                  </p:stCondLst>
                                  <p:childTnLst>
                                    <p:set>
                                      <p:cBhvr>
                                        <p:cTn id="474" dur="1" fill="hold">
                                          <p:stCondLst>
                                            <p:cond delay="0"/>
                                          </p:stCondLst>
                                        </p:cTn>
                                        <p:tgtEl>
                                          <p:spTgt spid="33"/>
                                        </p:tgtEl>
                                        <p:attrNameLst>
                                          <p:attrName>style.visibility</p:attrName>
                                        </p:attrNameLst>
                                      </p:cBhvr>
                                      <p:to>
                                        <p:strVal val="visible"/>
                                      </p:to>
                                    </p:set>
                                    <p:anim calcmode="lin" valueType="num">
                                      <p:cBhvr additive="base">
                                        <p:cTn id="475" dur="2250" fill="hold"/>
                                        <p:tgtEl>
                                          <p:spTgt spid="33"/>
                                        </p:tgtEl>
                                        <p:attrNameLst>
                                          <p:attrName>ppt_x</p:attrName>
                                        </p:attrNameLst>
                                      </p:cBhvr>
                                      <p:tavLst>
                                        <p:tav tm="0">
                                          <p:val>
                                            <p:strVal val="0-#ppt_w/2"/>
                                          </p:val>
                                        </p:tav>
                                        <p:tav tm="100000">
                                          <p:val>
                                            <p:strVal val="#ppt_x"/>
                                          </p:val>
                                        </p:tav>
                                      </p:tavLst>
                                    </p:anim>
                                    <p:anim calcmode="lin" valueType="num">
                                      <p:cBhvr additive="base">
                                        <p:cTn id="476" dur="2250" fill="hold"/>
                                        <p:tgtEl>
                                          <p:spTgt spid="33"/>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250" fill="hold"/>
                                        <p:tgtEl>
                                          <p:spTgt spid="33"/>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33"/>
                                        </p:tgtEl>
                                        <p:attrNameLst>
                                          <p:attrName>style.visibility</p:attrName>
                                        </p:attrNameLst>
                                      </p:cBhvr>
                                      <p:to>
                                        <p:strVal val="visible"/>
                                      </p:to>
                                    </p:set>
                                    <p:animEffect transition="in" filter="blinds(horizontal)">
                                      <p:cBhvr>
                                        <p:cTn id="481" dur="2250"/>
                                        <p:tgtEl>
                                          <p:spTgt spid="33"/>
                                        </p:tgtEl>
                                      </p:cBhvr>
                                    </p:animEffect>
                                  </p:childTnLst>
                                </p:cTn>
                              </p:par>
                              <p:par>
                                <p:cTn id="482" presetID="2" presetClass="entr" presetSubtype="8" fill="hold" grpId="0" nodeType="withEffect">
                                  <p:stCondLst>
                                    <p:cond delay="0"/>
                                  </p:stCondLst>
                                  <p:childTnLst>
                                    <p:set>
                                      <p:cBhvr>
                                        <p:cTn id="483" dur="1" fill="hold">
                                          <p:stCondLst>
                                            <p:cond delay="0"/>
                                          </p:stCondLst>
                                        </p:cTn>
                                        <p:tgtEl>
                                          <p:spTgt spid="32"/>
                                        </p:tgtEl>
                                        <p:attrNameLst>
                                          <p:attrName>style.visibility</p:attrName>
                                        </p:attrNameLst>
                                      </p:cBhvr>
                                      <p:to>
                                        <p:strVal val="visible"/>
                                      </p:to>
                                    </p:set>
                                    <p:anim calcmode="lin" valueType="num">
                                      <p:cBhvr additive="base">
                                        <p:cTn id="484" dur="2250" fill="hold"/>
                                        <p:tgtEl>
                                          <p:spTgt spid="32"/>
                                        </p:tgtEl>
                                        <p:attrNameLst>
                                          <p:attrName>ppt_x</p:attrName>
                                        </p:attrNameLst>
                                      </p:cBhvr>
                                      <p:tavLst>
                                        <p:tav tm="0">
                                          <p:val>
                                            <p:strVal val="0-#ppt_w/2"/>
                                          </p:val>
                                        </p:tav>
                                        <p:tav tm="100000">
                                          <p:val>
                                            <p:strVal val="#ppt_x"/>
                                          </p:val>
                                        </p:tav>
                                      </p:tavLst>
                                    </p:anim>
                                    <p:anim calcmode="lin" valueType="num">
                                      <p:cBhvr additive="base">
                                        <p:cTn id="485" dur="2250" fill="hold"/>
                                        <p:tgtEl>
                                          <p:spTgt spid="32"/>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250" fill="hold"/>
                                        <p:tgtEl>
                                          <p:spTgt spid="32"/>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32"/>
                                        </p:tgtEl>
                                        <p:attrNameLst>
                                          <p:attrName>style.visibility</p:attrName>
                                        </p:attrNameLst>
                                      </p:cBhvr>
                                      <p:to>
                                        <p:strVal val="visible"/>
                                      </p:to>
                                    </p:set>
                                    <p:animEffect transition="in" filter="blinds(horizontal)">
                                      <p:cBhvr>
                                        <p:cTn id="490" dur="2250"/>
                                        <p:tgtEl>
                                          <p:spTgt spid="32"/>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3"/>
                                        </p:tgtEl>
                                        <p:attrNameLst>
                                          <p:attrName>style.visibility</p:attrName>
                                        </p:attrNameLst>
                                      </p:cBhvr>
                                      <p:to>
                                        <p:strVal val="visible"/>
                                      </p:to>
                                    </p:set>
                                    <p:anim calcmode="lin" valueType="num">
                                      <p:cBhvr additive="base">
                                        <p:cTn id="493" dur="2250" fill="hold"/>
                                        <p:tgtEl>
                                          <p:spTgt spid="53"/>
                                        </p:tgtEl>
                                        <p:attrNameLst>
                                          <p:attrName>ppt_x</p:attrName>
                                        </p:attrNameLst>
                                      </p:cBhvr>
                                      <p:tavLst>
                                        <p:tav tm="0">
                                          <p:val>
                                            <p:strVal val="1+#ppt_w/2"/>
                                          </p:val>
                                        </p:tav>
                                        <p:tav tm="100000">
                                          <p:val>
                                            <p:strVal val="#ppt_x"/>
                                          </p:val>
                                        </p:tav>
                                      </p:tavLst>
                                    </p:anim>
                                    <p:anim calcmode="lin" valueType="num">
                                      <p:cBhvr additive="base">
                                        <p:cTn id="494" dur="2250" fill="hold"/>
                                        <p:tgtEl>
                                          <p:spTgt spid="53"/>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250" fill="hold"/>
                                        <p:tgtEl>
                                          <p:spTgt spid="53"/>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3"/>
                                        </p:tgtEl>
                                        <p:attrNameLst>
                                          <p:attrName>style.visibility</p:attrName>
                                        </p:attrNameLst>
                                      </p:cBhvr>
                                      <p:to>
                                        <p:strVal val="visible"/>
                                      </p:to>
                                    </p:set>
                                    <p:animEffect transition="in" filter="blinds(horizontal)">
                                      <p:cBhvr>
                                        <p:cTn id="499" dur="2250"/>
                                        <p:tgtEl>
                                          <p:spTgt spid="53"/>
                                        </p:tgtEl>
                                      </p:cBhvr>
                                    </p:animEffect>
                                  </p:childTnLst>
                                </p:cTn>
                              </p:par>
                              <p:par>
                                <p:cTn id="500" presetID="9" presetClass="emph" presetSubtype="0" nodeType="withEffect">
                                  <p:stCondLst>
                                    <p:cond delay="0"/>
                                  </p:stCondLst>
                                  <p:childTnLst>
                                    <p:set>
                                      <p:cBhvr rctx="PPT">
                                        <p:cTn id="501" dur="indefinite"/>
                                        <p:tgtEl>
                                          <p:spTgt spid="63"/>
                                        </p:tgtEl>
                                        <p:attrNameLst>
                                          <p:attrName>style.opacity</p:attrName>
                                        </p:attrNameLst>
                                      </p:cBhvr>
                                      <p:to>
                                        <p:strVal val="0"/>
                                      </p:to>
                                    </p:set>
                                    <p:animEffect filter="image" prLst="opacity: 0">
                                      <p:cBhvr rctx="IE">
                                        <p:cTn id="502" dur="indefinite"/>
                                        <p:tgtEl>
                                          <p:spTgt spid="63"/>
                                        </p:tgtEl>
                                      </p:cBhvr>
                                    </p:animEffect>
                                  </p:childTnLst>
                                </p:cTn>
                              </p:par>
                            </p:childTnLst>
                          </p:cTn>
                        </p:par>
                        <p:par>
                          <p:cTn id="503" fill="hold">
                            <p:stCondLst>
                              <p:cond delay="2250"/>
                            </p:stCondLst>
                            <p:childTnLst>
                              <p:par>
                                <p:cTn id="504" presetID="2" presetClass="exit" presetSubtype="2" fill="hold" grpId="3" nodeType="afterEffect">
                                  <p:stCondLst>
                                    <p:cond delay="0"/>
                                  </p:stCondLst>
                                  <p:childTnLst>
                                    <p:anim calcmode="lin" valueType="num">
                                      <p:cBhvr additive="base">
                                        <p:cTn id="505" dur="2250"/>
                                        <p:tgtEl>
                                          <p:spTgt spid="53"/>
                                        </p:tgtEl>
                                        <p:attrNameLst>
                                          <p:attrName>ppt_x</p:attrName>
                                        </p:attrNameLst>
                                      </p:cBhvr>
                                      <p:tavLst>
                                        <p:tav tm="0">
                                          <p:val>
                                            <p:strVal val="ppt_x"/>
                                          </p:val>
                                        </p:tav>
                                        <p:tav tm="100000">
                                          <p:val>
                                            <p:strVal val="1+ppt_w/2"/>
                                          </p:val>
                                        </p:tav>
                                      </p:tavLst>
                                    </p:anim>
                                    <p:anim calcmode="lin" valueType="num">
                                      <p:cBhvr additive="base">
                                        <p:cTn id="506" dur="2250"/>
                                        <p:tgtEl>
                                          <p:spTgt spid="53"/>
                                        </p:tgtEl>
                                        <p:attrNameLst>
                                          <p:attrName>ppt_y</p:attrName>
                                        </p:attrNameLst>
                                      </p:cBhvr>
                                      <p:tavLst>
                                        <p:tav tm="0">
                                          <p:val>
                                            <p:strVal val="ppt_y"/>
                                          </p:val>
                                        </p:tav>
                                        <p:tav tm="100000">
                                          <p:val>
                                            <p:strVal val="ppt_y"/>
                                          </p:val>
                                        </p:tav>
                                      </p:tavLst>
                                    </p:anim>
                                    <p:set>
                                      <p:cBhvr>
                                        <p:cTn id="507" dur="1" fill="hold">
                                          <p:stCondLst>
                                            <p:cond delay="2249"/>
                                          </p:stCondLst>
                                        </p:cTn>
                                        <p:tgtEl>
                                          <p:spTgt spid="53"/>
                                        </p:tgtEl>
                                        <p:attrNameLst>
                                          <p:attrName>style.visibility</p:attrName>
                                        </p:attrNameLst>
                                      </p:cBhvr>
                                      <p:to>
                                        <p:strVal val="hidden"/>
                                      </p:to>
                                    </p:set>
                                  </p:childTnLst>
                                </p:cTn>
                              </p:par>
                              <p:par>
                                <p:cTn id="508" presetID="3" presetClass="exit" presetSubtype="10" fill="hold" grpId="4" nodeType="withEffect">
                                  <p:stCondLst>
                                    <p:cond delay="0"/>
                                  </p:stCondLst>
                                  <p:childTnLst>
                                    <p:animEffect transition="out" filter="blinds(horizontal)">
                                      <p:cBhvr>
                                        <p:cTn id="509" dur="2250"/>
                                        <p:tgtEl>
                                          <p:spTgt spid="53"/>
                                        </p:tgtEl>
                                      </p:cBhvr>
                                    </p:animEffect>
                                    <p:set>
                                      <p:cBhvr>
                                        <p:cTn id="510" dur="1" fill="hold">
                                          <p:stCondLst>
                                            <p:cond delay="2249"/>
                                          </p:stCondLst>
                                        </p:cTn>
                                        <p:tgtEl>
                                          <p:spTgt spid="53"/>
                                        </p:tgtEl>
                                        <p:attrNameLst>
                                          <p:attrName>style.visibility</p:attrName>
                                        </p:attrNameLst>
                                      </p:cBhvr>
                                      <p:to>
                                        <p:strVal val="hidden"/>
                                      </p:to>
                                    </p:set>
                                  </p:childTnLst>
                                </p:cTn>
                              </p:par>
                              <p:par>
                                <p:cTn id="511" presetID="2" presetClass="exit" presetSubtype="2" fill="hold" grpId="3" nodeType="withEffect">
                                  <p:stCondLst>
                                    <p:cond delay="0"/>
                                  </p:stCondLst>
                                  <p:childTnLst>
                                    <p:anim calcmode="lin" valueType="num">
                                      <p:cBhvr additive="base">
                                        <p:cTn id="512" dur="2250"/>
                                        <p:tgtEl>
                                          <p:spTgt spid="11"/>
                                        </p:tgtEl>
                                        <p:attrNameLst>
                                          <p:attrName>ppt_x</p:attrName>
                                        </p:attrNameLst>
                                      </p:cBhvr>
                                      <p:tavLst>
                                        <p:tav tm="0">
                                          <p:val>
                                            <p:strVal val="ppt_x"/>
                                          </p:val>
                                        </p:tav>
                                        <p:tav tm="100000">
                                          <p:val>
                                            <p:strVal val="1+ppt_w/2"/>
                                          </p:val>
                                        </p:tav>
                                      </p:tavLst>
                                    </p:anim>
                                    <p:anim calcmode="lin" valueType="num">
                                      <p:cBhvr additive="base">
                                        <p:cTn id="513" dur="2250"/>
                                        <p:tgtEl>
                                          <p:spTgt spid="11"/>
                                        </p:tgtEl>
                                        <p:attrNameLst>
                                          <p:attrName>ppt_y</p:attrName>
                                        </p:attrNameLst>
                                      </p:cBhvr>
                                      <p:tavLst>
                                        <p:tav tm="0">
                                          <p:val>
                                            <p:strVal val="ppt_y"/>
                                          </p:val>
                                        </p:tav>
                                        <p:tav tm="100000">
                                          <p:val>
                                            <p:strVal val="ppt_y"/>
                                          </p:val>
                                        </p:tav>
                                      </p:tavLst>
                                    </p:anim>
                                    <p:set>
                                      <p:cBhvr>
                                        <p:cTn id="514" dur="1" fill="hold">
                                          <p:stCondLst>
                                            <p:cond delay="2249"/>
                                          </p:stCondLst>
                                        </p:cTn>
                                        <p:tgtEl>
                                          <p:spTgt spid="11"/>
                                        </p:tgtEl>
                                        <p:attrNameLst>
                                          <p:attrName>style.visibility</p:attrName>
                                        </p:attrNameLst>
                                      </p:cBhvr>
                                      <p:to>
                                        <p:strVal val="hidden"/>
                                      </p:to>
                                    </p:set>
                                  </p:childTnLst>
                                </p:cTn>
                              </p:par>
                              <p:par>
                                <p:cTn id="515" presetID="2" presetClass="exit" presetSubtype="2" fill="hold" grpId="3" nodeType="withEffect">
                                  <p:stCondLst>
                                    <p:cond delay="0"/>
                                  </p:stCondLst>
                                  <p:childTnLst>
                                    <p:anim calcmode="lin" valueType="num">
                                      <p:cBhvr additive="base">
                                        <p:cTn id="516" dur="2250"/>
                                        <p:tgtEl>
                                          <p:spTgt spid="10"/>
                                        </p:tgtEl>
                                        <p:attrNameLst>
                                          <p:attrName>ppt_x</p:attrName>
                                        </p:attrNameLst>
                                      </p:cBhvr>
                                      <p:tavLst>
                                        <p:tav tm="0">
                                          <p:val>
                                            <p:strVal val="ppt_x"/>
                                          </p:val>
                                        </p:tav>
                                        <p:tav tm="100000">
                                          <p:val>
                                            <p:strVal val="1+ppt_w/2"/>
                                          </p:val>
                                        </p:tav>
                                      </p:tavLst>
                                    </p:anim>
                                    <p:anim calcmode="lin" valueType="num">
                                      <p:cBhvr additive="base">
                                        <p:cTn id="517" dur="2250"/>
                                        <p:tgtEl>
                                          <p:spTgt spid="10"/>
                                        </p:tgtEl>
                                        <p:attrNameLst>
                                          <p:attrName>ppt_y</p:attrName>
                                        </p:attrNameLst>
                                      </p:cBhvr>
                                      <p:tavLst>
                                        <p:tav tm="0">
                                          <p:val>
                                            <p:strVal val="ppt_y"/>
                                          </p:val>
                                        </p:tav>
                                        <p:tav tm="100000">
                                          <p:val>
                                            <p:strVal val="ppt_y"/>
                                          </p:val>
                                        </p:tav>
                                      </p:tavLst>
                                    </p:anim>
                                    <p:set>
                                      <p:cBhvr>
                                        <p:cTn id="518" dur="1" fill="hold">
                                          <p:stCondLst>
                                            <p:cond delay="2249"/>
                                          </p:stCondLst>
                                        </p:cTn>
                                        <p:tgtEl>
                                          <p:spTgt spid="10"/>
                                        </p:tgtEl>
                                        <p:attrNameLst>
                                          <p:attrName>style.visibility</p:attrName>
                                        </p:attrNameLst>
                                      </p:cBhvr>
                                      <p:to>
                                        <p:strVal val="hidden"/>
                                      </p:to>
                                    </p:set>
                                  </p:childTnLst>
                                </p:cTn>
                              </p:par>
                              <p:par>
                                <p:cTn id="519" presetID="2" presetClass="exit" presetSubtype="2" fill="hold" grpId="3" nodeType="withEffect">
                                  <p:stCondLst>
                                    <p:cond delay="0"/>
                                  </p:stCondLst>
                                  <p:childTnLst>
                                    <p:anim calcmode="lin" valueType="num">
                                      <p:cBhvr additive="base">
                                        <p:cTn id="520" dur="2250"/>
                                        <p:tgtEl>
                                          <p:spTgt spid="9"/>
                                        </p:tgtEl>
                                        <p:attrNameLst>
                                          <p:attrName>ppt_x</p:attrName>
                                        </p:attrNameLst>
                                      </p:cBhvr>
                                      <p:tavLst>
                                        <p:tav tm="0">
                                          <p:val>
                                            <p:strVal val="ppt_x"/>
                                          </p:val>
                                        </p:tav>
                                        <p:tav tm="100000">
                                          <p:val>
                                            <p:strVal val="1+ppt_w/2"/>
                                          </p:val>
                                        </p:tav>
                                      </p:tavLst>
                                    </p:anim>
                                    <p:anim calcmode="lin" valueType="num">
                                      <p:cBhvr additive="base">
                                        <p:cTn id="521" dur="2250"/>
                                        <p:tgtEl>
                                          <p:spTgt spid="9"/>
                                        </p:tgtEl>
                                        <p:attrNameLst>
                                          <p:attrName>ppt_y</p:attrName>
                                        </p:attrNameLst>
                                      </p:cBhvr>
                                      <p:tavLst>
                                        <p:tav tm="0">
                                          <p:val>
                                            <p:strVal val="ppt_y"/>
                                          </p:val>
                                        </p:tav>
                                        <p:tav tm="100000">
                                          <p:val>
                                            <p:strVal val="ppt_y"/>
                                          </p:val>
                                        </p:tav>
                                      </p:tavLst>
                                    </p:anim>
                                    <p:set>
                                      <p:cBhvr>
                                        <p:cTn id="522" dur="1" fill="hold">
                                          <p:stCondLst>
                                            <p:cond delay="2249"/>
                                          </p:stCondLst>
                                        </p:cTn>
                                        <p:tgtEl>
                                          <p:spTgt spid="9"/>
                                        </p:tgtEl>
                                        <p:attrNameLst>
                                          <p:attrName>style.visibility</p:attrName>
                                        </p:attrNameLst>
                                      </p:cBhvr>
                                      <p:to>
                                        <p:strVal val="hidden"/>
                                      </p:to>
                                    </p:set>
                                  </p:childTnLst>
                                </p:cTn>
                              </p:par>
                              <p:par>
                                <p:cTn id="523" presetID="2" presetClass="exit" presetSubtype="2" fill="hold" grpId="3" nodeType="withEffect">
                                  <p:stCondLst>
                                    <p:cond delay="0"/>
                                  </p:stCondLst>
                                  <p:childTnLst>
                                    <p:anim calcmode="lin" valueType="num">
                                      <p:cBhvr additive="base">
                                        <p:cTn id="524" dur="2250"/>
                                        <p:tgtEl>
                                          <p:spTgt spid="8"/>
                                        </p:tgtEl>
                                        <p:attrNameLst>
                                          <p:attrName>ppt_x</p:attrName>
                                        </p:attrNameLst>
                                      </p:cBhvr>
                                      <p:tavLst>
                                        <p:tav tm="0">
                                          <p:val>
                                            <p:strVal val="ppt_x"/>
                                          </p:val>
                                        </p:tav>
                                        <p:tav tm="100000">
                                          <p:val>
                                            <p:strVal val="1+ppt_w/2"/>
                                          </p:val>
                                        </p:tav>
                                      </p:tavLst>
                                    </p:anim>
                                    <p:anim calcmode="lin" valueType="num">
                                      <p:cBhvr additive="base">
                                        <p:cTn id="525" dur="2250"/>
                                        <p:tgtEl>
                                          <p:spTgt spid="8"/>
                                        </p:tgtEl>
                                        <p:attrNameLst>
                                          <p:attrName>ppt_y</p:attrName>
                                        </p:attrNameLst>
                                      </p:cBhvr>
                                      <p:tavLst>
                                        <p:tav tm="0">
                                          <p:val>
                                            <p:strVal val="ppt_y"/>
                                          </p:val>
                                        </p:tav>
                                        <p:tav tm="100000">
                                          <p:val>
                                            <p:strVal val="ppt_y"/>
                                          </p:val>
                                        </p:tav>
                                      </p:tavLst>
                                    </p:anim>
                                    <p:set>
                                      <p:cBhvr>
                                        <p:cTn id="526" dur="1" fill="hold">
                                          <p:stCondLst>
                                            <p:cond delay="2249"/>
                                          </p:stCondLst>
                                        </p:cTn>
                                        <p:tgtEl>
                                          <p:spTgt spid="8"/>
                                        </p:tgtEl>
                                        <p:attrNameLst>
                                          <p:attrName>style.visibility</p:attrName>
                                        </p:attrNameLst>
                                      </p:cBhvr>
                                      <p:to>
                                        <p:strVal val="hidden"/>
                                      </p:to>
                                    </p:set>
                                  </p:childTnLst>
                                </p:cTn>
                              </p:par>
                              <p:par>
                                <p:cTn id="527" presetID="2" presetClass="exit" presetSubtype="2" fill="hold" grpId="3" nodeType="withEffect">
                                  <p:stCondLst>
                                    <p:cond delay="0"/>
                                  </p:stCondLst>
                                  <p:childTnLst>
                                    <p:anim calcmode="lin" valueType="num">
                                      <p:cBhvr additive="base">
                                        <p:cTn id="528" dur="2250"/>
                                        <p:tgtEl>
                                          <p:spTgt spid="7"/>
                                        </p:tgtEl>
                                        <p:attrNameLst>
                                          <p:attrName>ppt_x</p:attrName>
                                        </p:attrNameLst>
                                      </p:cBhvr>
                                      <p:tavLst>
                                        <p:tav tm="0">
                                          <p:val>
                                            <p:strVal val="ppt_x"/>
                                          </p:val>
                                        </p:tav>
                                        <p:tav tm="100000">
                                          <p:val>
                                            <p:strVal val="1+ppt_w/2"/>
                                          </p:val>
                                        </p:tav>
                                      </p:tavLst>
                                    </p:anim>
                                    <p:anim calcmode="lin" valueType="num">
                                      <p:cBhvr additive="base">
                                        <p:cTn id="529" dur="2250"/>
                                        <p:tgtEl>
                                          <p:spTgt spid="7"/>
                                        </p:tgtEl>
                                        <p:attrNameLst>
                                          <p:attrName>ppt_y</p:attrName>
                                        </p:attrNameLst>
                                      </p:cBhvr>
                                      <p:tavLst>
                                        <p:tav tm="0">
                                          <p:val>
                                            <p:strVal val="ppt_y"/>
                                          </p:val>
                                        </p:tav>
                                        <p:tav tm="100000">
                                          <p:val>
                                            <p:strVal val="ppt_y"/>
                                          </p:val>
                                        </p:tav>
                                      </p:tavLst>
                                    </p:anim>
                                    <p:set>
                                      <p:cBhvr>
                                        <p:cTn id="530" dur="1" fill="hold">
                                          <p:stCondLst>
                                            <p:cond delay="2249"/>
                                          </p:stCondLst>
                                        </p:cTn>
                                        <p:tgtEl>
                                          <p:spTgt spid="7"/>
                                        </p:tgtEl>
                                        <p:attrNameLst>
                                          <p:attrName>style.visibility</p:attrName>
                                        </p:attrNameLst>
                                      </p:cBhvr>
                                      <p:to>
                                        <p:strVal val="hidden"/>
                                      </p:to>
                                    </p:set>
                                  </p:childTnLst>
                                </p:cTn>
                              </p:par>
                              <p:par>
                                <p:cTn id="531" presetID="2" presetClass="exit" presetSubtype="2" fill="hold" grpId="3" nodeType="withEffect">
                                  <p:stCondLst>
                                    <p:cond delay="0"/>
                                  </p:stCondLst>
                                  <p:childTnLst>
                                    <p:anim calcmode="lin" valueType="num">
                                      <p:cBhvr additive="base">
                                        <p:cTn id="532" dur="2250"/>
                                        <p:tgtEl>
                                          <p:spTgt spid="6"/>
                                        </p:tgtEl>
                                        <p:attrNameLst>
                                          <p:attrName>ppt_x</p:attrName>
                                        </p:attrNameLst>
                                      </p:cBhvr>
                                      <p:tavLst>
                                        <p:tav tm="0">
                                          <p:val>
                                            <p:strVal val="ppt_x"/>
                                          </p:val>
                                        </p:tav>
                                        <p:tav tm="100000">
                                          <p:val>
                                            <p:strVal val="1+ppt_w/2"/>
                                          </p:val>
                                        </p:tav>
                                      </p:tavLst>
                                    </p:anim>
                                    <p:anim calcmode="lin" valueType="num">
                                      <p:cBhvr additive="base">
                                        <p:cTn id="533" dur="2250"/>
                                        <p:tgtEl>
                                          <p:spTgt spid="6"/>
                                        </p:tgtEl>
                                        <p:attrNameLst>
                                          <p:attrName>ppt_y</p:attrName>
                                        </p:attrNameLst>
                                      </p:cBhvr>
                                      <p:tavLst>
                                        <p:tav tm="0">
                                          <p:val>
                                            <p:strVal val="ppt_y"/>
                                          </p:val>
                                        </p:tav>
                                        <p:tav tm="100000">
                                          <p:val>
                                            <p:strVal val="ppt_y"/>
                                          </p:val>
                                        </p:tav>
                                      </p:tavLst>
                                    </p:anim>
                                    <p:set>
                                      <p:cBhvr>
                                        <p:cTn id="534" dur="1" fill="hold">
                                          <p:stCondLst>
                                            <p:cond delay="2249"/>
                                          </p:stCondLst>
                                        </p:cTn>
                                        <p:tgtEl>
                                          <p:spTgt spid="6"/>
                                        </p:tgtEl>
                                        <p:attrNameLst>
                                          <p:attrName>style.visibility</p:attrName>
                                        </p:attrNameLst>
                                      </p:cBhvr>
                                      <p:to>
                                        <p:strVal val="hidden"/>
                                      </p:to>
                                    </p:set>
                                  </p:childTnLst>
                                </p:cTn>
                              </p:par>
                              <p:par>
                                <p:cTn id="535" presetID="2" presetClass="exit" presetSubtype="2" fill="hold" grpId="3" nodeType="withEffect">
                                  <p:stCondLst>
                                    <p:cond delay="0"/>
                                  </p:stCondLst>
                                  <p:childTnLst>
                                    <p:anim calcmode="lin" valueType="num">
                                      <p:cBhvr additive="base">
                                        <p:cTn id="536" dur="2250"/>
                                        <p:tgtEl>
                                          <p:spTgt spid="5"/>
                                        </p:tgtEl>
                                        <p:attrNameLst>
                                          <p:attrName>ppt_x</p:attrName>
                                        </p:attrNameLst>
                                      </p:cBhvr>
                                      <p:tavLst>
                                        <p:tav tm="0">
                                          <p:val>
                                            <p:strVal val="ppt_x"/>
                                          </p:val>
                                        </p:tav>
                                        <p:tav tm="100000">
                                          <p:val>
                                            <p:strVal val="1+ppt_w/2"/>
                                          </p:val>
                                        </p:tav>
                                      </p:tavLst>
                                    </p:anim>
                                    <p:anim calcmode="lin" valueType="num">
                                      <p:cBhvr additive="base">
                                        <p:cTn id="537" dur="2250"/>
                                        <p:tgtEl>
                                          <p:spTgt spid="5"/>
                                        </p:tgtEl>
                                        <p:attrNameLst>
                                          <p:attrName>ppt_y</p:attrName>
                                        </p:attrNameLst>
                                      </p:cBhvr>
                                      <p:tavLst>
                                        <p:tav tm="0">
                                          <p:val>
                                            <p:strVal val="ppt_y"/>
                                          </p:val>
                                        </p:tav>
                                        <p:tav tm="100000">
                                          <p:val>
                                            <p:strVal val="ppt_y"/>
                                          </p:val>
                                        </p:tav>
                                      </p:tavLst>
                                    </p:anim>
                                    <p:set>
                                      <p:cBhvr>
                                        <p:cTn id="538" dur="1" fill="hold">
                                          <p:stCondLst>
                                            <p:cond delay="2249"/>
                                          </p:stCondLst>
                                        </p:cTn>
                                        <p:tgtEl>
                                          <p:spTgt spid="5"/>
                                        </p:tgtEl>
                                        <p:attrNameLst>
                                          <p:attrName>style.visibility</p:attrName>
                                        </p:attrNameLst>
                                      </p:cBhvr>
                                      <p:to>
                                        <p:strVal val="hidden"/>
                                      </p:to>
                                    </p:set>
                                  </p:childTnLst>
                                </p:cTn>
                              </p:par>
                              <p:par>
                                <p:cTn id="539" presetID="2" presetClass="exit" presetSubtype="2" fill="hold" grpId="3" nodeType="withEffect">
                                  <p:stCondLst>
                                    <p:cond delay="0"/>
                                  </p:stCondLst>
                                  <p:childTnLst>
                                    <p:anim calcmode="lin" valueType="num">
                                      <p:cBhvr additive="base">
                                        <p:cTn id="540" dur="2250"/>
                                        <p:tgtEl>
                                          <p:spTgt spid="3"/>
                                        </p:tgtEl>
                                        <p:attrNameLst>
                                          <p:attrName>ppt_x</p:attrName>
                                        </p:attrNameLst>
                                      </p:cBhvr>
                                      <p:tavLst>
                                        <p:tav tm="0">
                                          <p:val>
                                            <p:strVal val="ppt_x"/>
                                          </p:val>
                                        </p:tav>
                                        <p:tav tm="100000">
                                          <p:val>
                                            <p:strVal val="1+ppt_w/2"/>
                                          </p:val>
                                        </p:tav>
                                      </p:tavLst>
                                    </p:anim>
                                    <p:anim calcmode="lin" valueType="num">
                                      <p:cBhvr additive="base">
                                        <p:cTn id="541" dur="2250"/>
                                        <p:tgtEl>
                                          <p:spTgt spid="3"/>
                                        </p:tgtEl>
                                        <p:attrNameLst>
                                          <p:attrName>ppt_y</p:attrName>
                                        </p:attrNameLst>
                                      </p:cBhvr>
                                      <p:tavLst>
                                        <p:tav tm="0">
                                          <p:val>
                                            <p:strVal val="ppt_y"/>
                                          </p:val>
                                        </p:tav>
                                        <p:tav tm="100000">
                                          <p:val>
                                            <p:strVal val="ppt_y"/>
                                          </p:val>
                                        </p:tav>
                                      </p:tavLst>
                                    </p:anim>
                                    <p:set>
                                      <p:cBhvr>
                                        <p:cTn id="542" dur="1" fill="hold">
                                          <p:stCondLst>
                                            <p:cond delay="2249"/>
                                          </p:stCondLst>
                                        </p:cTn>
                                        <p:tgtEl>
                                          <p:spTgt spid="3"/>
                                        </p:tgtEl>
                                        <p:attrNameLst>
                                          <p:attrName>style.visibility</p:attrName>
                                        </p:attrNameLst>
                                      </p:cBhvr>
                                      <p:to>
                                        <p:strVal val="hidden"/>
                                      </p:to>
                                    </p:set>
                                  </p:childTnLst>
                                </p:cTn>
                              </p:par>
                              <p:par>
                                <p:cTn id="543" presetID="2" presetClass="exit" presetSubtype="2" fill="hold" grpId="3" nodeType="withEffect">
                                  <p:stCondLst>
                                    <p:cond delay="0"/>
                                  </p:stCondLst>
                                  <p:childTnLst>
                                    <p:anim calcmode="lin" valueType="num">
                                      <p:cBhvr additive="base">
                                        <p:cTn id="544" dur="2250"/>
                                        <p:tgtEl>
                                          <p:spTgt spid="2"/>
                                        </p:tgtEl>
                                        <p:attrNameLst>
                                          <p:attrName>ppt_x</p:attrName>
                                        </p:attrNameLst>
                                      </p:cBhvr>
                                      <p:tavLst>
                                        <p:tav tm="0">
                                          <p:val>
                                            <p:strVal val="ppt_x"/>
                                          </p:val>
                                        </p:tav>
                                        <p:tav tm="100000">
                                          <p:val>
                                            <p:strVal val="1+ppt_w/2"/>
                                          </p:val>
                                        </p:tav>
                                      </p:tavLst>
                                    </p:anim>
                                    <p:anim calcmode="lin" valueType="num">
                                      <p:cBhvr additive="base">
                                        <p:cTn id="545" dur="2250"/>
                                        <p:tgtEl>
                                          <p:spTgt spid="2"/>
                                        </p:tgtEl>
                                        <p:attrNameLst>
                                          <p:attrName>ppt_y</p:attrName>
                                        </p:attrNameLst>
                                      </p:cBhvr>
                                      <p:tavLst>
                                        <p:tav tm="0">
                                          <p:val>
                                            <p:strVal val="ppt_y"/>
                                          </p:val>
                                        </p:tav>
                                        <p:tav tm="100000">
                                          <p:val>
                                            <p:strVal val="ppt_y"/>
                                          </p:val>
                                        </p:tav>
                                      </p:tavLst>
                                    </p:anim>
                                    <p:set>
                                      <p:cBhvr>
                                        <p:cTn id="546" dur="1" fill="hold">
                                          <p:stCondLst>
                                            <p:cond delay="2249"/>
                                          </p:stCondLst>
                                        </p:cTn>
                                        <p:tgtEl>
                                          <p:spTgt spid="2"/>
                                        </p:tgtEl>
                                        <p:attrNameLst>
                                          <p:attrName>style.visibility</p:attrName>
                                        </p:attrNameLst>
                                      </p:cBhvr>
                                      <p:to>
                                        <p:strVal val="hidden"/>
                                      </p:to>
                                    </p:set>
                                  </p:childTnLst>
                                </p:cTn>
                              </p:par>
                              <p:par>
                                <p:cTn id="547" presetID="2" presetClass="exit" presetSubtype="2" fill="hold" grpId="3" nodeType="withEffect">
                                  <p:stCondLst>
                                    <p:cond delay="0"/>
                                  </p:stCondLst>
                                  <p:childTnLst>
                                    <p:anim calcmode="lin" valueType="num">
                                      <p:cBhvr additive="base">
                                        <p:cTn id="548" dur="2250"/>
                                        <p:tgtEl>
                                          <p:spTgt spid="4"/>
                                        </p:tgtEl>
                                        <p:attrNameLst>
                                          <p:attrName>ppt_x</p:attrName>
                                        </p:attrNameLst>
                                      </p:cBhvr>
                                      <p:tavLst>
                                        <p:tav tm="0">
                                          <p:val>
                                            <p:strVal val="ppt_x"/>
                                          </p:val>
                                        </p:tav>
                                        <p:tav tm="100000">
                                          <p:val>
                                            <p:strVal val="1+ppt_w/2"/>
                                          </p:val>
                                        </p:tav>
                                      </p:tavLst>
                                    </p:anim>
                                    <p:anim calcmode="lin" valueType="num">
                                      <p:cBhvr additive="base">
                                        <p:cTn id="549" dur="2250"/>
                                        <p:tgtEl>
                                          <p:spTgt spid="4"/>
                                        </p:tgtEl>
                                        <p:attrNameLst>
                                          <p:attrName>ppt_y</p:attrName>
                                        </p:attrNameLst>
                                      </p:cBhvr>
                                      <p:tavLst>
                                        <p:tav tm="0">
                                          <p:val>
                                            <p:strVal val="ppt_y"/>
                                          </p:val>
                                        </p:tav>
                                        <p:tav tm="100000">
                                          <p:val>
                                            <p:strVal val="ppt_y"/>
                                          </p:val>
                                        </p:tav>
                                      </p:tavLst>
                                    </p:anim>
                                    <p:set>
                                      <p:cBhvr>
                                        <p:cTn id="550" dur="1" fill="hold">
                                          <p:stCondLst>
                                            <p:cond delay="2249"/>
                                          </p:stCondLst>
                                        </p:cTn>
                                        <p:tgtEl>
                                          <p:spTgt spid="4"/>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250"/>
                                        <p:tgtEl>
                                          <p:spTgt spid="11"/>
                                        </p:tgtEl>
                                      </p:cBhvr>
                                    </p:animEffect>
                                    <p:set>
                                      <p:cBhvr>
                                        <p:cTn id="553" dur="1" fill="hold">
                                          <p:stCondLst>
                                            <p:cond delay="2249"/>
                                          </p:stCondLst>
                                        </p:cTn>
                                        <p:tgtEl>
                                          <p:spTgt spid="11"/>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250"/>
                                        <p:tgtEl>
                                          <p:spTgt spid="10"/>
                                        </p:tgtEl>
                                      </p:cBhvr>
                                    </p:animEffect>
                                    <p:set>
                                      <p:cBhvr>
                                        <p:cTn id="556" dur="1" fill="hold">
                                          <p:stCondLst>
                                            <p:cond delay="2249"/>
                                          </p:stCondLst>
                                        </p:cTn>
                                        <p:tgtEl>
                                          <p:spTgt spid="10"/>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250"/>
                                        <p:tgtEl>
                                          <p:spTgt spid="9"/>
                                        </p:tgtEl>
                                      </p:cBhvr>
                                    </p:animEffect>
                                    <p:set>
                                      <p:cBhvr>
                                        <p:cTn id="559" dur="1" fill="hold">
                                          <p:stCondLst>
                                            <p:cond delay="2249"/>
                                          </p:stCondLst>
                                        </p:cTn>
                                        <p:tgtEl>
                                          <p:spTgt spid="9"/>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250"/>
                                        <p:tgtEl>
                                          <p:spTgt spid="8"/>
                                        </p:tgtEl>
                                      </p:cBhvr>
                                    </p:animEffect>
                                    <p:set>
                                      <p:cBhvr>
                                        <p:cTn id="562" dur="1" fill="hold">
                                          <p:stCondLst>
                                            <p:cond delay="2249"/>
                                          </p:stCondLst>
                                        </p:cTn>
                                        <p:tgtEl>
                                          <p:spTgt spid="8"/>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250"/>
                                        <p:tgtEl>
                                          <p:spTgt spid="7"/>
                                        </p:tgtEl>
                                      </p:cBhvr>
                                    </p:animEffect>
                                    <p:set>
                                      <p:cBhvr>
                                        <p:cTn id="565" dur="1" fill="hold">
                                          <p:stCondLst>
                                            <p:cond delay="2249"/>
                                          </p:stCondLst>
                                        </p:cTn>
                                        <p:tgtEl>
                                          <p:spTgt spid="7"/>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250"/>
                                        <p:tgtEl>
                                          <p:spTgt spid="6"/>
                                        </p:tgtEl>
                                      </p:cBhvr>
                                    </p:animEffect>
                                    <p:set>
                                      <p:cBhvr>
                                        <p:cTn id="568" dur="1" fill="hold">
                                          <p:stCondLst>
                                            <p:cond delay="2249"/>
                                          </p:stCondLst>
                                        </p:cTn>
                                        <p:tgtEl>
                                          <p:spTgt spid="6"/>
                                        </p:tgtEl>
                                        <p:attrNameLst>
                                          <p:attrName>style.visibility</p:attrName>
                                        </p:attrNameLst>
                                      </p:cBhvr>
                                      <p:to>
                                        <p:strVal val="hidden"/>
                                      </p:to>
                                    </p:set>
                                  </p:childTnLst>
                                </p:cTn>
                              </p:par>
                              <p:par>
                                <p:cTn id="569" presetID="3" presetClass="exit" presetSubtype="10" fill="hold" grpId="4" nodeType="withEffect">
                                  <p:stCondLst>
                                    <p:cond delay="0"/>
                                  </p:stCondLst>
                                  <p:childTnLst>
                                    <p:animEffect transition="out" filter="blinds(horizontal)">
                                      <p:cBhvr>
                                        <p:cTn id="570" dur="2250"/>
                                        <p:tgtEl>
                                          <p:spTgt spid="5"/>
                                        </p:tgtEl>
                                      </p:cBhvr>
                                    </p:animEffect>
                                    <p:set>
                                      <p:cBhvr>
                                        <p:cTn id="571" dur="1" fill="hold">
                                          <p:stCondLst>
                                            <p:cond delay="2249"/>
                                          </p:stCondLst>
                                        </p:cTn>
                                        <p:tgtEl>
                                          <p:spTgt spid="5"/>
                                        </p:tgtEl>
                                        <p:attrNameLst>
                                          <p:attrName>style.visibility</p:attrName>
                                        </p:attrNameLst>
                                      </p:cBhvr>
                                      <p:to>
                                        <p:strVal val="hidden"/>
                                      </p:to>
                                    </p:set>
                                  </p:childTnLst>
                                </p:cTn>
                              </p:par>
                              <p:par>
                                <p:cTn id="572" presetID="3" presetClass="exit" presetSubtype="10" fill="hold" grpId="4" nodeType="withEffect">
                                  <p:stCondLst>
                                    <p:cond delay="0"/>
                                  </p:stCondLst>
                                  <p:childTnLst>
                                    <p:animEffect transition="out" filter="blinds(horizontal)">
                                      <p:cBhvr>
                                        <p:cTn id="573" dur="2250"/>
                                        <p:tgtEl>
                                          <p:spTgt spid="3"/>
                                        </p:tgtEl>
                                      </p:cBhvr>
                                    </p:animEffect>
                                    <p:set>
                                      <p:cBhvr>
                                        <p:cTn id="574" dur="1" fill="hold">
                                          <p:stCondLst>
                                            <p:cond delay="2249"/>
                                          </p:stCondLst>
                                        </p:cTn>
                                        <p:tgtEl>
                                          <p:spTgt spid="3"/>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2250"/>
                                        <p:tgtEl>
                                          <p:spTgt spid="2"/>
                                        </p:tgtEl>
                                      </p:cBhvr>
                                    </p:animEffect>
                                    <p:set>
                                      <p:cBhvr>
                                        <p:cTn id="577" dur="1" fill="hold">
                                          <p:stCondLst>
                                            <p:cond delay="2249"/>
                                          </p:stCondLst>
                                        </p:cTn>
                                        <p:tgtEl>
                                          <p:spTgt spid="2"/>
                                        </p:tgtEl>
                                        <p:attrNameLst>
                                          <p:attrName>style.visibility</p:attrName>
                                        </p:attrNameLst>
                                      </p:cBhvr>
                                      <p:to>
                                        <p:strVal val="hidden"/>
                                      </p:to>
                                    </p:set>
                                  </p:childTnLst>
                                </p:cTn>
                              </p:par>
                              <p:par>
                                <p:cTn id="578" presetID="3" presetClass="exit" presetSubtype="10" fill="hold" grpId="4" nodeType="withEffect">
                                  <p:stCondLst>
                                    <p:cond delay="0"/>
                                  </p:stCondLst>
                                  <p:childTnLst>
                                    <p:animEffect transition="out" filter="blinds(horizontal)">
                                      <p:cBhvr>
                                        <p:cTn id="579" dur="2250"/>
                                        <p:tgtEl>
                                          <p:spTgt spid="4"/>
                                        </p:tgtEl>
                                      </p:cBhvr>
                                    </p:animEffect>
                                    <p:set>
                                      <p:cBhvr>
                                        <p:cTn id="580" dur="1" fill="hold">
                                          <p:stCondLst>
                                            <p:cond delay="2249"/>
                                          </p:stCondLst>
                                        </p:cTn>
                                        <p:tgtEl>
                                          <p:spTgt spid="4"/>
                                        </p:tgtEl>
                                        <p:attrNameLst>
                                          <p:attrName>style.visibility</p:attrName>
                                        </p:attrNameLst>
                                      </p:cBhvr>
                                      <p:to>
                                        <p:strVal val="hidden"/>
                                      </p:to>
                                    </p:set>
                                  </p:childTnLst>
                                </p:cTn>
                              </p:par>
                              <p:par>
                                <p:cTn id="581" presetID="2" presetClass="exit" presetSubtype="8" fill="hold" grpId="3" nodeType="withEffect">
                                  <p:stCondLst>
                                    <p:cond delay="0"/>
                                  </p:stCondLst>
                                  <p:childTnLst>
                                    <p:anim calcmode="lin" valueType="num">
                                      <p:cBhvr additive="base">
                                        <p:cTn id="582" dur="2250"/>
                                        <p:tgtEl>
                                          <p:spTgt spid="54"/>
                                        </p:tgtEl>
                                        <p:attrNameLst>
                                          <p:attrName>ppt_x</p:attrName>
                                        </p:attrNameLst>
                                      </p:cBhvr>
                                      <p:tavLst>
                                        <p:tav tm="0">
                                          <p:val>
                                            <p:strVal val="ppt_x"/>
                                          </p:val>
                                        </p:tav>
                                        <p:tav tm="100000">
                                          <p:val>
                                            <p:strVal val="0-ppt_w/2"/>
                                          </p:val>
                                        </p:tav>
                                      </p:tavLst>
                                    </p:anim>
                                    <p:anim calcmode="lin" valueType="num">
                                      <p:cBhvr additive="base">
                                        <p:cTn id="583" dur="2250"/>
                                        <p:tgtEl>
                                          <p:spTgt spid="54"/>
                                        </p:tgtEl>
                                        <p:attrNameLst>
                                          <p:attrName>ppt_y</p:attrName>
                                        </p:attrNameLst>
                                      </p:cBhvr>
                                      <p:tavLst>
                                        <p:tav tm="0">
                                          <p:val>
                                            <p:strVal val="ppt_y"/>
                                          </p:val>
                                        </p:tav>
                                        <p:tav tm="100000">
                                          <p:val>
                                            <p:strVal val="ppt_y"/>
                                          </p:val>
                                        </p:tav>
                                      </p:tavLst>
                                    </p:anim>
                                    <p:set>
                                      <p:cBhvr>
                                        <p:cTn id="584" dur="1" fill="hold">
                                          <p:stCondLst>
                                            <p:cond delay="2249"/>
                                          </p:stCondLst>
                                        </p:cTn>
                                        <p:tgtEl>
                                          <p:spTgt spid="54"/>
                                        </p:tgtEl>
                                        <p:attrNameLst>
                                          <p:attrName>style.visibility</p:attrName>
                                        </p:attrNameLst>
                                      </p:cBhvr>
                                      <p:to>
                                        <p:strVal val="hidden"/>
                                      </p:to>
                                    </p:set>
                                  </p:childTnLst>
                                </p:cTn>
                              </p:par>
                              <p:par>
                                <p:cTn id="585" presetID="2" presetClass="exit" presetSubtype="8" fill="hold" grpId="3" nodeType="withEffect">
                                  <p:stCondLst>
                                    <p:cond delay="0"/>
                                  </p:stCondLst>
                                  <p:childTnLst>
                                    <p:anim calcmode="lin" valueType="num">
                                      <p:cBhvr additive="base">
                                        <p:cTn id="586" dur="2250"/>
                                        <p:tgtEl>
                                          <p:spTgt spid="21"/>
                                        </p:tgtEl>
                                        <p:attrNameLst>
                                          <p:attrName>ppt_x</p:attrName>
                                        </p:attrNameLst>
                                      </p:cBhvr>
                                      <p:tavLst>
                                        <p:tav tm="0">
                                          <p:val>
                                            <p:strVal val="ppt_x"/>
                                          </p:val>
                                        </p:tav>
                                        <p:tav tm="100000">
                                          <p:val>
                                            <p:strVal val="0-ppt_w/2"/>
                                          </p:val>
                                        </p:tav>
                                      </p:tavLst>
                                    </p:anim>
                                    <p:anim calcmode="lin" valueType="num">
                                      <p:cBhvr additive="base">
                                        <p:cTn id="587" dur="2250"/>
                                        <p:tgtEl>
                                          <p:spTgt spid="21"/>
                                        </p:tgtEl>
                                        <p:attrNameLst>
                                          <p:attrName>ppt_y</p:attrName>
                                        </p:attrNameLst>
                                      </p:cBhvr>
                                      <p:tavLst>
                                        <p:tav tm="0">
                                          <p:val>
                                            <p:strVal val="ppt_y"/>
                                          </p:val>
                                        </p:tav>
                                        <p:tav tm="100000">
                                          <p:val>
                                            <p:strVal val="ppt_y"/>
                                          </p:val>
                                        </p:tav>
                                      </p:tavLst>
                                    </p:anim>
                                    <p:set>
                                      <p:cBhvr>
                                        <p:cTn id="588" dur="1" fill="hold">
                                          <p:stCondLst>
                                            <p:cond delay="2249"/>
                                          </p:stCondLst>
                                        </p:cTn>
                                        <p:tgtEl>
                                          <p:spTgt spid="21"/>
                                        </p:tgtEl>
                                        <p:attrNameLst>
                                          <p:attrName>style.visibility</p:attrName>
                                        </p:attrNameLst>
                                      </p:cBhvr>
                                      <p:to>
                                        <p:strVal val="hidden"/>
                                      </p:to>
                                    </p:set>
                                  </p:childTnLst>
                                </p:cTn>
                              </p:par>
                              <p:par>
                                <p:cTn id="589" presetID="2" presetClass="exit" presetSubtype="8" fill="hold" grpId="3" nodeType="withEffect">
                                  <p:stCondLst>
                                    <p:cond delay="0"/>
                                  </p:stCondLst>
                                  <p:childTnLst>
                                    <p:anim calcmode="lin" valueType="num">
                                      <p:cBhvr additive="base">
                                        <p:cTn id="590" dur="2250"/>
                                        <p:tgtEl>
                                          <p:spTgt spid="20"/>
                                        </p:tgtEl>
                                        <p:attrNameLst>
                                          <p:attrName>ppt_x</p:attrName>
                                        </p:attrNameLst>
                                      </p:cBhvr>
                                      <p:tavLst>
                                        <p:tav tm="0">
                                          <p:val>
                                            <p:strVal val="ppt_x"/>
                                          </p:val>
                                        </p:tav>
                                        <p:tav tm="100000">
                                          <p:val>
                                            <p:strVal val="0-ppt_w/2"/>
                                          </p:val>
                                        </p:tav>
                                      </p:tavLst>
                                    </p:anim>
                                    <p:anim calcmode="lin" valueType="num">
                                      <p:cBhvr additive="base">
                                        <p:cTn id="591" dur="2250"/>
                                        <p:tgtEl>
                                          <p:spTgt spid="20"/>
                                        </p:tgtEl>
                                        <p:attrNameLst>
                                          <p:attrName>ppt_y</p:attrName>
                                        </p:attrNameLst>
                                      </p:cBhvr>
                                      <p:tavLst>
                                        <p:tav tm="0">
                                          <p:val>
                                            <p:strVal val="ppt_y"/>
                                          </p:val>
                                        </p:tav>
                                        <p:tav tm="100000">
                                          <p:val>
                                            <p:strVal val="ppt_y"/>
                                          </p:val>
                                        </p:tav>
                                      </p:tavLst>
                                    </p:anim>
                                    <p:set>
                                      <p:cBhvr>
                                        <p:cTn id="592" dur="1" fill="hold">
                                          <p:stCondLst>
                                            <p:cond delay="2249"/>
                                          </p:stCondLst>
                                        </p:cTn>
                                        <p:tgtEl>
                                          <p:spTgt spid="20"/>
                                        </p:tgtEl>
                                        <p:attrNameLst>
                                          <p:attrName>style.visibility</p:attrName>
                                        </p:attrNameLst>
                                      </p:cBhvr>
                                      <p:to>
                                        <p:strVal val="hidden"/>
                                      </p:to>
                                    </p:set>
                                  </p:childTnLst>
                                </p:cTn>
                              </p:par>
                              <p:par>
                                <p:cTn id="593" presetID="2" presetClass="exit" presetSubtype="8" fill="hold" grpId="3" nodeType="withEffect">
                                  <p:stCondLst>
                                    <p:cond delay="0"/>
                                  </p:stCondLst>
                                  <p:childTnLst>
                                    <p:anim calcmode="lin" valueType="num">
                                      <p:cBhvr additive="base">
                                        <p:cTn id="594" dur="2250"/>
                                        <p:tgtEl>
                                          <p:spTgt spid="19"/>
                                        </p:tgtEl>
                                        <p:attrNameLst>
                                          <p:attrName>ppt_x</p:attrName>
                                        </p:attrNameLst>
                                      </p:cBhvr>
                                      <p:tavLst>
                                        <p:tav tm="0">
                                          <p:val>
                                            <p:strVal val="ppt_x"/>
                                          </p:val>
                                        </p:tav>
                                        <p:tav tm="100000">
                                          <p:val>
                                            <p:strVal val="0-ppt_w/2"/>
                                          </p:val>
                                        </p:tav>
                                      </p:tavLst>
                                    </p:anim>
                                    <p:anim calcmode="lin" valueType="num">
                                      <p:cBhvr additive="base">
                                        <p:cTn id="595" dur="2250"/>
                                        <p:tgtEl>
                                          <p:spTgt spid="19"/>
                                        </p:tgtEl>
                                        <p:attrNameLst>
                                          <p:attrName>ppt_y</p:attrName>
                                        </p:attrNameLst>
                                      </p:cBhvr>
                                      <p:tavLst>
                                        <p:tav tm="0">
                                          <p:val>
                                            <p:strVal val="ppt_y"/>
                                          </p:val>
                                        </p:tav>
                                        <p:tav tm="100000">
                                          <p:val>
                                            <p:strVal val="ppt_y"/>
                                          </p:val>
                                        </p:tav>
                                      </p:tavLst>
                                    </p:anim>
                                    <p:set>
                                      <p:cBhvr>
                                        <p:cTn id="596" dur="1" fill="hold">
                                          <p:stCondLst>
                                            <p:cond delay="2249"/>
                                          </p:stCondLst>
                                        </p:cTn>
                                        <p:tgtEl>
                                          <p:spTgt spid="19"/>
                                        </p:tgtEl>
                                        <p:attrNameLst>
                                          <p:attrName>style.visibility</p:attrName>
                                        </p:attrNameLst>
                                      </p:cBhvr>
                                      <p:to>
                                        <p:strVal val="hidden"/>
                                      </p:to>
                                    </p:set>
                                  </p:childTnLst>
                                </p:cTn>
                              </p:par>
                              <p:par>
                                <p:cTn id="597" presetID="2" presetClass="exit" presetSubtype="8" fill="hold" grpId="3" nodeType="withEffect">
                                  <p:stCondLst>
                                    <p:cond delay="0"/>
                                  </p:stCondLst>
                                  <p:childTnLst>
                                    <p:anim calcmode="lin" valueType="num">
                                      <p:cBhvr additive="base">
                                        <p:cTn id="598" dur="2250"/>
                                        <p:tgtEl>
                                          <p:spTgt spid="18"/>
                                        </p:tgtEl>
                                        <p:attrNameLst>
                                          <p:attrName>ppt_x</p:attrName>
                                        </p:attrNameLst>
                                      </p:cBhvr>
                                      <p:tavLst>
                                        <p:tav tm="0">
                                          <p:val>
                                            <p:strVal val="ppt_x"/>
                                          </p:val>
                                        </p:tav>
                                        <p:tav tm="100000">
                                          <p:val>
                                            <p:strVal val="0-ppt_w/2"/>
                                          </p:val>
                                        </p:tav>
                                      </p:tavLst>
                                    </p:anim>
                                    <p:anim calcmode="lin" valueType="num">
                                      <p:cBhvr additive="base">
                                        <p:cTn id="599" dur="2250"/>
                                        <p:tgtEl>
                                          <p:spTgt spid="18"/>
                                        </p:tgtEl>
                                        <p:attrNameLst>
                                          <p:attrName>ppt_y</p:attrName>
                                        </p:attrNameLst>
                                      </p:cBhvr>
                                      <p:tavLst>
                                        <p:tav tm="0">
                                          <p:val>
                                            <p:strVal val="ppt_y"/>
                                          </p:val>
                                        </p:tav>
                                        <p:tav tm="100000">
                                          <p:val>
                                            <p:strVal val="ppt_y"/>
                                          </p:val>
                                        </p:tav>
                                      </p:tavLst>
                                    </p:anim>
                                    <p:set>
                                      <p:cBhvr>
                                        <p:cTn id="600" dur="1" fill="hold">
                                          <p:stCondLst>
                                            <p:cond delay="2249"/>
                                          </p:stCondLst>
                                        </p:cTn>
                                        <p:tgtEl>
                                          <p:spTgt spid="18"/>
                                        </p:tgtEl>
                                        <p:attrNameLst>
                                          <p:attrName>style.visibility</p:attrName>
                                        </p:attrNameLst>
                                      </p:cBhvr>
                                      <p:to>
                                        <p:strVal val="hidden"/>
                                      </p:to>
                                    </p:set>
                                  </p:childTnLst>
                                </p:cTn>
                              </p:par>
                              <p:par>
                                <p:cTn id="601" presetID="2" presetClass="exit" presetSubtype="8" fill="hold" grpId="3" nodeType="withEffect">
                                  <p:stCondLst>
                                    <p:cond delay="0"/>
                                  </p:stCondLst>
                                  <p:childTnLst>
                                    <p:anim calcmode="lin" valueType="num">
                                      <p:cBhvr additive="base">
                                        <p:cTn id="602" dur="2250"/>
                                        <p:tgtEl>
                                          <p:spTgt spid="17"/>
                                        </p:tgtEl>
                                        <p:attrNameLst>
                                          <p:attrName>ppt_x</p:attrName>
                                        </p:attrNameLst>
                                      </p:cBhvr>
                                      <p:tavLst>
                                        <p:tav tm="0">
                                          <p:val>
                                            <p:strVal val="ppt_x"/>
                                          </p:val>
                                        </p:tav>
                                        <p:tav tm="100000">
                                          <p:val>
                                            <p:strVal val="0-ppt_w/2"/>
                                          </p:val>
                                        </p:tav>
                                      </p:tavLst>
                                    </p:anim>
                                    <p:anim calcmode="lin" valueType="num">
                                      <p:cBhvr additive="base">
                                        <p:cTn id="603" dur="2250"/>
                                        <p:tgtEl>
                                          <p:spTgt spid="17"/>
                                        </p:tgtEl>
                                        <p:attrNameLst>
                                          <p:attrName>ppt_y</p:attrName>
                                        </p:attrNameLst>
                                      </p:cBhvr>
                                      <p:tavLst>
                                        <p:tav tm="0">
                                          <p:val>
                                            <p:strVal val="ppt_y"/>
                                          </p:val>
                                        </p:tav>
                                        <p:tav tm="100000">
                                          <p:val>
                                            <p:strVal val="ppt_y"/>
                                          </p:val>
                                        </p:tav>
                                      </p:tavLst>
                                    </p:anim>
                                    <p:set>
                                      <p:cBhvr>
                                        <p:cTn id="604" dur="1" fill="hold">
                                          <p:stCondLst>
                                            <p:cond delay="2249"/>
                                          </p:stCondLst>
                                        </p:cTn>
                                        <p:tgtEl>
                                          <p:spTgt spid="17"/>
                                        </p:tgtEl>
                                        <p:attrNameLst>
                                          <p:attrName>style.visibility</p:attrName>
                                        </p:attrNameLst>
                                      </p:cBhvr>
                                      <p:to>
                                        <p:strVal val="hidden"/>
                                      </p:to>
                                    </p:set>
                                  </p:childTnLst>
                                </p:cTn>
                              </p:par>
                              <p:par>
                                <p:cTn id="605" presetID="2" presetClass="exit" presetSubtype="8" fill="hold" grpId="3" nodeType="withEffect">
                                  <p:stCondLst>
                                    <p:cond delay="0"/>
                                  </p:stCondLst>
                                  <p:childTnLst>
                                    <p:anim calcmode="lin" valueType="num">
                                      <p:cBhvr additive="base">
                                        <p:cTn id="606" dur="2250"/>
                                        <p:tgtEl>
                                          <p:spTgt spid="16"/>
                                        </p:tgtEl>
                                        <p:attrNameLst>
                                          <p:attrName>ppt_x</p:attrName>
                                        </p:attrNameLst>
                                      </p:cBhvr>
                                      <p:tavLst>
                                        <p:tav tm="0">
                                          <p:val>
                                            <p:strVal val="ppt_x"/>
                                          </p:val>
                                        </p:tav>
                                        <p:tav tm="100000">
                                          <p:val>
                                            <p:strVal val="0-ppt_w/2"/>
                                          </p:val>
                                        </p:tav>
                                      </p:tavLst>
                                    </p:anim>
                                    <p:anim calcmode="lin" valueType="num">
                                      <p:cBhvr additive="base">
                                        <p:cTn id="607" dur="2250"/>
                                        <p:tgtEl>
                                          <p:spTgt spid="16"/>
                                        </p:tgtEl>
                                        <p:attrNameLst>
                                          <p:attrName>ppt_y</p:attrName>
                                        </p:attrNameLst>
                                      </p:cBhvr>
                                      <p:tavLst>
                                        <p:tav tm="0">
                                          <p:val>
                                            <p:strVal val="ppt_y"/>
                                          </p:val>
                                        </p:tav>
                                        <p:tav tm="100000">
                                          <p:val>
                                            <p:strVal val="ppt_y"/>
                                          </p:val>
                                        </p:tav>
                                      </p:tavLst>
                                    </p:anim>
                                    <p:set>
                                      <p:cBhvr>
                                        <p:cTn id="608" dur="1" fill="hold">
                                          <p:stCondLst>
                                            <p:cond delay="2249"/>
                                          </p:stCondLst>
                                        </p:cTn>
                                        <p:tgtEl>
                                          <p:spTgt spid="16"/>
                                        </p:tgtEl>
                                        <p:attrNameLst>
                                          <p:attrName>style.visibility</p:attrName>
                                        </p:attrNameLst>
                                      </p:cBhvr>
                                      <p:to>
                                        <p:strVal val="hidden"/>
                                      </p:to>
                                    </p:set>
                                  </p:childTnLst>
                                </p:cTn>
                              </p:par>
                              <p:par>
                                <p:cTn id="609" presetID="2" presetClass="exit" presetSubtype="8" fill="hold" grpId="3" nodeType="withEffect">
                                  <p:stCondLst>
                                    <p:cond delay="0"/>
                                  </p:stCondLst>
                                  <p:childTnLst>
                                    <p:anim calcmode="lin" valueType="num">
                                      <p:cBhvr additive="base">
                                        <p:cTn id="610" dur="2250"/>
                                        <p:tgtEl>
                                          <p:spTgt spid="15"/>
                                        </p:tgtEl>
                                        <p:attrNameLst>
                                          <p:attrName>ppt_x</p:attrName>
                                        </p:attrNameLst>
                                      </p:cBhvr>
                                      <p:tavLst>
                                        <p:tav tm="0">
                                          <p:val>
                                            <p:strVal val="ppt_x"/>
                                          </p:val>
                                        </p:tav>
                                        <p:tav tm="100000">
                                          <p:val>
                                            <p:strVal val="0-ppt_w/2"/>
                                          </p:val>
                                        </p:tav>
                                      </p:tavLst>
                                    </p:anim>
                                    <p:anim calcmode="lin" valueType="num">
                                      <p:cBhvr additive="base">
                                        <p:cTn id="611" dur="2250"/>
                                        <p:tgtEl>
                                          <p:spTgt spid="15"/>
                                        </p:tgtEl>
                                        <p:attrNameLst>
                                          <p:attrName>ppt_y</p:attrName>
                                        </p:attrNameLst>
                                      </p:cBhvr>
                                      <p:tavLst>
                                        <p:tav tm="0">
                                          <p:val>
                                            <p:strVal val="ppt_y"/>
                                          </p:val>
                                        </p:tav>
                                        <p:tav tm="100000">
                                          <p:val>
                                            <p:strVal val="ppt_y"/>
                                          </p:val>
                                        </p:tav>
                                      </p:tavLst>
                                    </p:anim>
                                    <p:set>
                                      <p:cBhvr>
                                        <p:cTn id="612" dur="1" fill="hold">
                                          <p:stCondLst>
                                            <p:cond delay="2249"/>
                                          </p:stCondLst>
                                        </p:cTn>
                                        <p:tgtEl>
                                          <p:spTgt spid="15"/>
                                        </p:tgtEl>
                                        <p:attrNameLst>
                                          <p:attrName>style.visibility</p:attrName>
                                        </p:attrNameLst>
                                      </p:cBhvr>
                                      <p:to>
                                        <p:strVal val="hidden"/>
                                      </p:to>
                                    </p:set>
                                  </p:childTnLst>
                                </p:cTn>
                              </p:par>
                              <p:par>
                                <p:cTn id="613" presetID="2" presetClass="exit" presetSubtype="8" fill="hold" grpId="3" nodeType="withEffect">
                                  <p:stCondLst>
                                    <p:cond delay="0"/>
                                  </p:stCondLst>
                                  <p:childTnLst>
                                    <p:anim calcmode="lin" valueType="num">
                                      <p:cBhvr additive="base">
                                        <p:cTn id="614" dur="2250"/>
                                        <p:tgtEl>
                                          <p:spTgt spid="14"/>
                                        </p:tgtEl>
                                        <p:attrNameLst>
                                          <p:attrName>ppt_x</p:attrName>
                                        </p:attrNameLst>
                                      </p:cBhvr>
                                      <p:tavLst>
                                        <p:tav tm="0">
                                          <p:val>
                                            <p:strVal val="ppt_x"/>
                                          </p:val>
                                        </p:tav>
                                        <p:tav tm="100000">
                                          <p:val>
                                            <p:strVal val="0-ppt_w/2"/>
                                          </p:val>
                                        </p:tav>
                                      </p:tavLst>
                                    </p:anim>
                                    <p:anim calcmode="lin" valueType="num">
                                      <p:cBhvr additive="base">
                                        <p:cTn id="615" dur="2250"/>
                                        <p:tgtEl>
                                          <p:spTgt spid="14"/>
                                        </p:tgtEl>
                                        <p:attrNameLst>
                                          <p:attrName>ppt_y</p:attrName>
                                        </p:attrNameLst>
                                      </p:cBhvr>
                                      <p:tavLst>
                                        <p:tav tm="0">
                                          <p:val>
                                            <p:strVal val="ppt_y"/>
                                          </p:val>
                                        </p:tav>
                                        <p:tav tm="100000">
                                          <p:val>
                                            <p:strVal val="ppt_y"/>
                                          </p:val>
                                        </p:tav>
                                      </p:tavLst>
                                    </p:anim>
                                    <p:set>
                                      <p:cBhvr>
                                        <p:cTn id="616" dur="1" fill="hold">
                                          <p:stCondLst>
                                            <p:cond delay="2249"/>
                                          </p:stCondLst>
                                        </p:cTn>
                                        <p:tgtEl>
                                          <p:spTgt spid="14"/>
                                        </p:tgtEl>
                                        <p:attrNameLst>
                                          <p:attrName>style.visibility</p:attrName>
                                        </p:attrNameLst>
                                      </p:cBhvr>
                                      <p:to>
                                        <p:strVal val="hidden"/>
                                      </p:to>
                                    </p:set>
                                  </p:childTnLst>
                                </p:cTn>
                              </p:par>
                              <p:par>
                                <p:cTn id="617" presetID="2" presetClass="exit" presetSubtype="8" fill="hold" grpId="3" nodeType="withEffect">
                                  <p:stCondLst>
                                    <p:cond delay="0"/>
                                  </p:stCondLst>
                                  <p:childTnLst>
                                    <p:anim calcmode="lin" valueType="num">
                                      <p:cBhvr additive="base">
                                        <p:cTn id="618" dur="2250"/>
                                        <p:tgtEl>
                                          <p:spTgt spid="13"/>
                                        </p:tgtEl>
                                        <p:attrNameLst>
                                          <p:attrName>ppt_x</p:attrName>
                                        </p:attrNameLst>
                                      </p:cBhvr>
                                      <p:tavLst>
                                        <p:tav tm="0">
                                          <p:val>
                                            <p:strVal val="ppt_x"/>
                                          </p:val>
                                        </p:tav>
                                        <p:tav tm="100000">
                                          <p:val>
                                            <p:strVal val="0-ppt_w/2"/>
                                          </p:val>
                                        </p:tav>
                                      </p:tavLst>
                                    </p:anim>
                                    <p:anim calcmode="lin" valueType="num">
                                      <p:cBhvr additive="base">
                                        <p:cTn id="619" dur="2250"/>
                                        <p:tgtEl>
                                          <p:spTgt spid="13"/>
                                        </p:tgtEl>
                                        <p:attrNameLst>
                                          <p:attrName>ppt_y</p:attrName>
                                        </p:attrNameLst>
                                      </p:cBhvr>
                                      <p:tavLst>
                                        <p:tav tm="0">
                                          <p:val>
                                            <p:strVal val="ppt_y"/>
                                          </p:val>
                                        </p:tav>
                                        <p:tav tm="100000">
                                          <p:val>
                                            <p:strVal val="ppt_y"/>
                                          </p:val>
                                        </p:tav>
                                      </p:tavLst>
                                    </p:anim>
                                    <p:set>
                                      <p:cBhvr>
                                        <p:cTn id="620" dur="1" fill="hold">
                                          <p:stCondLst>
                                            <p:cond delay="2249"/>
                                          </p:stCondLst>
                                        </p:cTn>
                                        <p:tgtEl>
                                          <p:spTgt spid="13"/>
                                        </p:tgtEl>
                                        <p:attrNameLst>
                                          <p:attrName>style.visibility</p:attrName>
                                        </p:attrNameLst>
                                      </p:cBhvr>
                                      <p:to>
                                        <p:strVal val="hidden"/>
                                      </p:to>
                                    </p:set>
                                  </p:childTnLst>
                                </p:cTn>
                              </p:par>
                              <p:par>
                                <p:cTn id="621" presetID="2" presetClass="exit" presetSubtype="8" fill="hold" grpId="3" nodeType="withEffect">
                                  <p:stCondLst>
                                    <p:cond delay="0"/>
                                  </p:stCondLst>
                                  <p:childTnLst>
                                    <p:anim calcmode="lin" valueType="num">
                                      <p:cBhvr additive="base">
                                        <p:cTn id="622" dur="2250"/>
                                        <p:tgtEl>
                                          <p:spTgt spid="12"/>
                                        </p:tgtEl>
                                        <p:attrNameLst>
                                          <p:attrName>ppt_x</p:attrName>
                                        </p:attrNameLst>
                                      </p:cBhvr>
                                      <p:tavLst>
                                        <p:tav tm="0">
                                          <p:val>
                                            <p:strVal val="ppt_x"/>
                                          </p:val>
                                        </p:tav>
                                        <p:tav tm="100000">
                                          <p:val>
                                            <p:strVal val="0-ppt_w/2"/>
                                          </p:val>
                                        </p:tav>
                                      </p:tavLst>
                                    </p:anim>
                                    <p:anim calcmode="lin" valueType="num">
                                      <p:cBhvr additive="base">
                                        <p:cTn id="623" dur="2250"/>
                                        <p:tgtEl>
                                          <p:spTgt spid="12"/>
                                        </p:tgtEl>
                                        <p:attrNameLst>
                                          <p:attrName>ppt_y</p:attrName>
                                        </p:attrNameLst>
                                      </p:cBhvr>
                                      <p:tavLst>
                                        <p:tav tm="0">
                                          <p:val>
                                            <p:strVal val="ppt_y"/>
                                          </p:val>
                                        </p:tav>
                                        <p:tav tm="100000">
                                          <p:val>
                                            <p:strVal val="ppt_y"/>
                                          </p:val>
                                        </p:tav>
                                      </p:tavLst>
                                    </p:anim>
                                    <p:set>
                                      <p:cBhvr>
                                        <p:cTn id="624" dur="1" fill="hold">
                                          <p:stCondLst>
                                            <p:cond delay="2249"/>
                                          </p:stCondLst>
                                        </p:cTn>
                                        <p:tgtEl>
                                          <p:spTgt spid="12"/>
                                        </p:tgtEl>
                                        <p:attrNameLst>
                                          <p:attrName>style.visibility</p:attrName>
                                        </p:attrNameLst>
                                      </p:cBhvr>
                                      <p:to>
                                        <p:strVal val="hidden"/>
                                      </p:to>
                                    </p:set>
                                  </p:childTnLst>
                                </p:cTn>
                              </p:par>
                              <p:par>
                                <p:cTn id="625" presetID="3" presetClass="exit" presetSubtype="10" fill="hold" grpId="4" nodeType="withEffect">
                                  <p:stCondLst>
                                    <p:cond delay="0"/>
                                  </p:stCondLst>
                                  <p:childTnLst>
                                    <p:animEffect transition="out" filter="blinds(horizontal)">
                                      <p:cBhvr>
                                        <p:cTn id="626" dur="2250"/>
                                        <p:tgtEl>
                                          <p:spTgt spid="54"/>
                                        </p:tgtEl>
                                      </p:cBhvr>
                                    </p:animEffect>
                                    <p:set>
                                      <p:cBhvr>
                                        <p:cTn id="627" dur="1" fill="hold">
                                          <p:stCondLst>
                                            <p:cond delay="2249"/>
                                          </p:stCondLst>
                                        </p:cTn>
                                        <p:tgtEl>
                                          <p:spTgt spid="54"/>
                                        </p:tgtEl>
                                        <p:attrNameLst>
                                          <p:attrName>style.visibility</p:attrName>
                                        </p:attrNameLst>
                                      </p:cBhvr>
                                      <p:to>
                                        <p:strVal val="hidden"/>
                                      </p:to>
                                    </p:set>
                                  </p:childTnLst>
                                </p:cTn>
                              </p:par>
                              <p:par>
                                <p:cTn id="628" presetID="3" presetClass="exit" presetSubtype="10" fill="hold" grpId="4" nodeType="withEffect">
                                  <p:stCondLst>
                                    <p:cond delay="0"/>
                                  </p:stCondLst>
                                  <p:childTnLst>
                                    <p:animEffect transition="out" filter="blinds(horizontal)">
                                      <p:cBhvr>
                                        <p:cTn id="629" dur="2250"/>
                                        <p:tgtEl>
                                          <p:spTgt spid="21"/>
                                        </p:tgtEl>
                                      </p:cBhvr>
                                    </p:animEffect>
                                    <p:set>
                                      <p:cBhvr>
                                        <p:cTn id="630" dur="1" fill="hold">
                                          <p:stCondLst>
                                            <p:cond delay="2249"/>
                                          </p:stCondLst>
                                        </p:cTn>
                                        <p:tgtEl>
                                          <p:spTgt spid="21"/>
                                        </p:tgtEl>
                                        <p:attrNameLst>
                                          <p:attrName>style.visibility</p:attrName>
                                        </p:attrNameLst>
                                      </p:cBhvr>
                                      <p:to>
                                        <p:strVal val="hidden"/>
                                      </p:to>
                                    </p:set>
                                  </p:childTnLst>
                                </p:cTn>
                              </p:par>
                              <p:par>
                                <p:cTn id="631" presetID="3" presetClass="exit" presetSubtype="10" fill="hold" grpId="4" nodeType="withEffect">
                                  <p:stCondLst>
                                    <p:cond delay="0"/>
                                  </p:stCondLst>
                                  <p:childTnLst>
                                    <p:animEffect transition="out" filter="blinds(horizontal)">
                                      <p:cBhvr>
                                        <p:cTn id="632" dur="2250"/>
                                        <p:tgtEl>
                                          <p:spTgt spid="20"/>
                                        </p:tgtEl>
                                      </p:cBhvr>
                                    </p:animEffect>
                                    <p:set>
                                      <p:cBhvr>
                                        <p:cTn id="633" dur="1" fill="hold">
                                          <p:stCondLst>
                                            <p:cond delay="2249"/>
                                          </p:stCondLst>
                                        </p:cTn>
                                        <p:tgtEl>
                                          <p:spTgt spid="20"/>
                                        </p:tgtEl>
                                        <p:attrNameLst>
                                          <p:attrName>style.visibility</p:attrName>
                                        </p:attrNameLst>
                                      </p:cBhvr>
                                      <p:to>
                                        <p:strVal val="hidden"/>
                                      </p:to>
                                    </p:set>
                                  </p:childTnLst>
                                </p:cTn>
                              </p:par>
                              <p:par>
                                <p:cTn id="634" presetID="3" presetClass="exit" presetSubtype="10" fill="hold" grpId="4" nodeType="withEffect">
                                  <p:stCondLst>
                                    <p:cond delay="0"/>
                                  </p:stCondLst>
                                  <p:childTnLst>
                                    <p:animEffect transition="out" filter="blinds(horizontal)">
                                      <p:cBhvr>
                                        <p:cTn id="635" dur="2250"/>
                                        <p:tgtEl>
                                          <p:spTgt spid="19"/>
                                        </p:tgtEl>
                                      </p:cBhvr>
                                    </p:animEffect>
                                    <p:set>
                                      <p:cBhvr>
                                        <p:cTn id="636" dur="1" fill="hold">
                                          <p:stCondLst>
                                            <p:cond delay="2249"/>
                                          </p:stCondLst>
                                        </p:cTn>
                                        <p:tgtEl>
                                          <p:spTgt spid="19"/>
                                        </p:tgtEl>
                                        <p:attrNameLst>
                                          <p:attrName>style.visibility</p:attrName>
                                        </p:attrNameLst>
                                      </p:cBhvr>
                                      <p:to>
                                        <p:strVal val="hidden"/>
                                      </p:to>
                                    </p:set>
                                  </p:childTnLst>
                                </p:cTn>
                              </p:par>
                              <p:par>
                                <p:cTn id="637" presetID="3" presetClass="exit" presetSubtype="10" fill="hold" grpId="4" nodeType="withEffect">
                                  <p:stCondLst>
                                    <p:cond delay="0"/>
                                  </p:stCondLst>
                                  <p:childTnLst>
                                    <p:animEffect transition="out" filter="blinds(horizontal)">
                                      <p:cBhvr>
                                        <p:cTn id="638" dur="2250"/>
                                        <p:tgtEl>
                                          <p:spTgt spid="18"/>
                                        </p:tgtEl>
                                      </p:cBhvr>
                                    </p:animEffect>
                                    <p:set>
                                      <p:cBhvr>
                                        <p:cTn id="639" dur="1" fill="hold">
                                          <p:stCondLst>
                                            <p:cond delay="2249"/>
                                          </p:stCondLst>
                                        </p:cTn>
                                        <p:tgtEl>
                                          <p:spTgt spid="18"/>
                                        </p:tgtEl>
                                        <p:attrNameLst>
                                          <p:attrName>style.visibility</p:attrName>
                                        </p:attrNameLst>
                                      </p:cBhvr>
                                      <p:to>
                                        <p:strVal val="hidden"/>
                                      </p:to>
                                    </p:set>
                                  </p:childTnLst>
                                </p:cTn>
                              </p:par>
                              <p:par>
                                <p:cTn id="640" presetID="3" presetClass="exit" presetSubtype="10" fill="hold" grpId="4" nodeType="withEffect">
                                  <p:stCondLst>
                                    <p:cond delay="0"/>
                                  </p:stCondLst>
                                  <p:childTnLst>
                                    <p:animEffect transition="out" filter="blinds(horizontal)">
                                      <p:cBhvr>
                                        <p:cTn id="641" dur="2250"/>
                                        <p:tgtEl>
                                          <p:spTgt spid="17"/>
                                        </p:tgtEl>
                                      </p:cBhvr>
                                    </p:animEffect>
                                    <p:set>
                                      <p:cBhvr>
                                        <p:cTn id="642" dur="1" fill="hold">
                                          <p:stCondLst>
                                            <p:cond delay="2249"/>
                                          </p:stCondLst>
                                        </p:cTn>
                                        <p:tgtEl>
                                          <p:spTgt spid="17"/>
                                        </p:tgtEl>
                                        <p:attrNameLst>
                                          <p:attrName>style.visibility</p:attrName>
                                        </p:attrNameLst>
                                      </p:cBhvr>
                                      <p:to>
                                        <p:strVal val="hidden"/>
                                      </p:to>
                                    </p:set>
                                  </p:childTnLst>
                                </p:cTn>
                              </p:par>
                              <p:par>
                                <p:cTn id="643" presetID="3" presetClass="exit" presetSubtype="10" fill="hold" grpId="4" nodeType="withEffect">
                                  <p:stCondLst>
                                    <p:cond delay="0"/>
                                  </p:stCondLst>
                                  <p:childTnLst>
                                    <p:animEffect transition="out" filter="blinds(horizontal)">
                                      <p:cBhvr>
                                        <p:cTn id="644" dur="2250"/>
                                        <p:tgtEl>
                                          <p:spTgt spid="16"/>
                                        </p:tgtEl>
                                      </p:cBhvr>
                                    </p:animEffect>
                                    <p:set>
                                      <p:cBhvr>
                                        <p:cTn id="645" dur="1" fill="hold">
                                          <p:stCondLst>
                                            <p:cond delay="2249"/>
                                          </p:stCondLst>
                                        </p:cTn>
                                        <p:tgtEl>
                                          <p:spTgt spid="16"/>
                                        </p:tgtEl>
                                        <p:attrNameLst>
                                          <p:attrName>style.visibility</p:attrName>
                                        </p:attrNameLst>
                                      </p:cBhvr>
                                      <p:to>
                                        <p:strVal val="hidden"/>
                                      </p:to>
                                    </p:set>
                                  </p:childTnLst>
                                </p:cTn>
                              </p:par>
                              <p:par>
                                <p:cTn id="646" presetID="3" presetClass="exit" presetSubtype="10" fill="hold" grpId="4" nodeType="withEffect">
                                  <p:stCondLst>
                                    <p:cond delay="0"/>
                                  </p:stCondLst>
                                  <p:childTnLst>
                                    <p:animEffect transition="out" filter="blinds(horizontal)">
                                      <p:cBhvr>
                                        <p:cTn id="647" dur="2250"/>
                                        <p:tgtEl>
                                          <p:spTgt spid="15"/>
                                        </p:tgtEl>
                                      </p:cBhvr>
                                    </p:animEffect>
                                    <p:set>
                                      <p:cBhvr>
                                        <p:cTn id="648" dur="1" fill="hold">
                                          <p:stCondLst>
                                            <p:cond delay="2249"/>
                                          </p:stCondLst>
                                        </p:cTn>
                                        <p:tgtEl>
                                          <p:spTgt spid="15"/>
                                        </p:tgtEl>
                                        <p:attrNameLst>
                                          <p:attrName>style.visibility</p:attrName>
                                        </p:attrNameLst>
                                      </p:cBhvr>
                                      <p:to>
                                        <p:strVal val="hidden"/>
                                      </p:to>
                                    </p:set>
                                  </p:childTnLst>
                                </p:cTn>
                              </p:par>
                              <p:par>
                                <p:cTn id="649" presetID="3" presetClass="exit" presetSubtype="10" fill="hold" grpId="4" nodeType="withEffect">
                                  <p:stCondLst>
                                    <p:cond delay="0"/>
                                  </p:stCondLst>
                                  <p:childTnLst>
                                    <p:animEffect transition="out" filter="blinds(horizontal)">
                                      <p:cBhvr>
                                        <p:cTn id="650" dur="2250"/>
                                        <p:tgtEl>
                                          <p:spTgt spid="14"/>
                                        </p:tgtEl>
                                      </p:cBhvr>
                                    </p:animEffect>
                                    <p:set>
                                      <p:cBhvr>
                                        <p:cTn id="651" dur="1" fill="hold">
                                          <p:stCondLst>
                                            <p:cond delay="2249"/>
                                          </p:stCondLst>
                                        </p:cTn>
                                        <p:tgtEl>
                                          <p:spTgt spid="14"/>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2250"/>
                                        <p:tgtEl>
                                          <p:spTgt spid="13"/>
                                        </p:tgtEl>
                                      </p:cBhvr>
                                    </p:animEffect>
                                    <p:set>
                                      <p:cBhvr>
                                        <p:cTn id="654" dur="1" fill="hold">
                                          <p:stCondLst>
                                            <p:cond delay="2249"/>
                                          </p:stCondLst>
                                        </p:cTn>
                                        <p:tgtEl>
                                          <p:spTgt spid="13"/>
                                        </p:tgtEl>
                                        <p:attrNameLst>
                                          <p:attrName>style.visibility</p:attrName>
                                        </p:attrNameLst>
                                      </p:cBhvr>
                                      <p:to>
                                        <p:strVal val="hidden"/>
                                      </p:to>
                                    </p:set>
                                  </p:childTnLst>
                                </p:cTn>
                              </p:par>
                              <p:par>
                                <p:cTn id="655" presetID="3" presetClass="exit" presetSubtype="10" fill="hold" grpId="4" nodeType="withEffect">
                                  <p:stCondLst>
                                    <p:cond delay="0"/>
                                  </p:stCondLst>
                                  <p:childTnLst>
                                    <p:animEffect transition="out" filter="blinds(horizontal)">
                                      <p:cBhvr>
                                        <p:cTn id="656" dur="2250"/>
                                        <p:tgtEl>
                                          <p:spTgt spid="12"/>
                                        </p:tgtEl>
                                      </p:cBhvr>
                                    </p:animEffect>
                                    <p:set>
                                      <p:cBhvr>
                                        <p:cTn id="657" dur="1" fill="hold">
                                          <p:stCondLst>
                                            <p:cond delay="224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2250"/>
                                        <p:tgtEl>
                                          <p:spTgt spid="55"/>
                                        </p:tgtEl>
                                        <p:attrNameLst>
                                          <p:attrName>ppt_x</p:attrName>
                                        </p:attrNameLst>
                                      </p:cBhvr>
                                      <p:tavLst>
                                        <p:tav tm="0">
                                          <p:val>
                                            <p:strVal val="ppt_x"/>
                                          </p:val>
                                        </p:tav>
                                        <p:tav tm="100000">
                                          <p:val>
                                            <p:strVal val="1+ppt_w/2"/>
                                          </p:val>
                                        </p:tav>
                                      </p:tavLst>
                                    </p:anim>
                                    <p:anim calcmode="lin" valueType="num">
                                      <p:cBhvr additive="base">
                                        <p:cTn id="660" dur="2250"/>
                                        <p:tgtEl>
                                          <p:spTgt spid="55"/>
                                        </p:tgtEl>
                                        <p:attrNameLst>
                                          <p:attrName>ppt_y</p:attrName>
                                        </p:attrNameLst>
                                      </p:cBhvr>
                                      <p:tavLst>
                                        <p:tav tm="0">
                                          <p:val>
                                            <p:strVal val="ppt_y"/>
                                          </p:val>
                                        </p:tav>
                                        <p:tav tm="100000">
                                          <p:val>
                                            <p:strVal val="ppt_y"/>
                                          </p:val>
                                        </p:tav>
                                      </p:tavLst>
                                    </p:anim>
                                    <p:set>
                                      <p:cBhvr>
                                        <p:cTn id="661" dur="1" fill="hold">
                                          <p:stCondLst>
                                            <p:cond delay="2249"/>
                                          </p:stCondLst>
                                        </p:cTn>
                                        <p:tgtEl>
                                          <p:spTgt spid="5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2250"/>
                                        <p:tgtEl>
                                          <p:spTgt spid="31"/>
                                        </p:tgtEl>
                                        <p:attrNameLst>
                                          <p:attrName>ppt_x</p:attrName>
                                        </p:attrNameLst>
                                      </p:cBhvr>
                                      <p:tavLst>
                                        <p:tav tm="0">
                                          <p:val>
                                            <p:strVal val="ppt_x"/>
                                          </p:val>
                                        </p:tav>
                                        <p:tav tm="100000">
                                          <p:val>
                                            <p:strVal val="1+ppt_w/2"/>
                                          </p:val>
                                        </p:tav>
                                      </p:tavLst>
                                    </p:anim>
                                    <p:anim calcmode="lin" valueType="num">
                                      <p:cBhvr additive="base">
                                        <p:cTn id="664" dur="2250"/>
                                        <p:tgtEl>
                                          <p:spTgt spid="31"/>
                                        </p:tgtEl>
                                        <p:attrNameLst>
                                          <p:attrName>ppt_y</p:attrName>
                                        </p:attrNameLst>
                                      </p:cBhvr>
                                      <p:tavLst>
                                        <p:tav tm="0">
                                          <p:val>
                                            <p:strVal val="ppt_y"/>
                                          </p:val>
                                        </p:tav>
                                        <p:tav tm="100000">
                                          <p:val>
                                            <p:strVal val="ppt_y"/>
                                          </p:val>
                                        </p:tav>
                                      </p:tavLst>
                                    </p:anim>
                                    <p:set>
                                      <p:cBhvr>
                                        <p:cTn id="665" dur="1" fill="hold">
                                          <p:stCondLst>
                                            <p:cond delay="2249"/>
                                          </p:stCondLst>
                                        </p:cTn>
                                        <p:tgtEl>
                                          <p:spTgt spid="31"/>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2250"/>
                                        <p:tgtEl>
                                          <p:spTgt spid="30"/>
                                        </p:tgtEl>
                                        <p:attrNameLst>
                                          <p:attrName>ppt_x</p:attrName>
                                        </p:attrNameLst>
                                      </p:cBhvr>
                                      <p:tavLst>
                                        <p:tav tm="0">
                                          <p:val>
                                            <p:strVal val="ppt_x"/>
                                          </p:val>
                                        </p:tav>
                                        <p:tav tm="100000">
                                          <p:val>
                                            <p:strVal val="1+ppt_w/2"/>
                                          </p:val>
                                        </p:tav>
                                      </p:tavLst>
                                    </p:anim>
                                    <p:anim calcmode="lin" valueType="num">
                                      <p:cBhvr additive="base">
                                        <p:cTn id="668" dur="2250"/>
                                        <p:tgtEl>
                                          <p:spTgt spid="30"/>
                                        </p:tgtEl>
                                        <p:attrNameLst>
                                          <p:attrName>ppt_y</p:attrName>
                                        </p:attrNameLst>
                                      </p:cBhvr>
                                      <p:tavLst>
                                        <p:tav tm="0">
                                          <p:val>
                                            <p:strVal val="ppt_y"/>
                                          </p:val>
                                        </p:tav>
                                        <p:tav tm="100000">
                                          <p:val>
                                            <p:strVal val="ppt_y"/>
                                          </p:val>
                                        </p:tav>
                                      </p:tavLst>
                                    </p:anim>
                                    <p:set>
                                      <p:cBhvr>
                                        <p:cTn id="669" dur="1" fill="hold">
                                          <p:stCondLst>
                                            <p:cond delay="2249"/>
                                          </p:stCondLst>
                                        </p:cTn>
                                        <p:tgtEl>
                                          <p:spTgt spid="3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2250"/>
                                        <p:tgtEl>
                                          <p:spTgt spid="29"/>
                                        </p:tgtEl>
                                        <p:attrNameLst>
                                          <p:attrName>ppt_x</p:attrName>
                                        </p:attrNameLst>
                                      </p:cBhvr>
                                      <p:tavLst>
                                        <p:tav tm="0">
                                          <p:val>
                                            <p:strVal val="ppt_x"/>
                                          </p:val>
                                        </p:tav>
                                        <p:tav tm="100000">
                                          <p:val>
                                            <p:strVal val="1+ppt_w/2"/>
                                          </p:val>
                                        </p:tav>
                                      </p:tavLst>
                                    </p:anim>
                                    <p:anim calcmode="lin" valueType="num">
                                      <p:cBhvr additive="base">
                                        <p:cTn id="672" dur="2250"/>
                                        <p:tgtEl>
                                          <p:spTgt spid="29"/>
                                        </p:tgtEl>
                                        <p:attrNameLst>
                                          <p:attrName>ppt_y</p:attrName>
                                        </p:attrNameLst>
                                      </p:cBhvr>
                                      <p:tavLst>
                                        <p:tav tm="0">
                                          <p:val>
                                            <p:strVal val="ppt_y"/>
                                          </p:val>
                                        </p:tav>
                                        <p:tav tm="100000">
                                          <p:val>
                                            <p:strVal val="ppt_y"/>
                                          </p:val>
                                        </p:tav>
                                      </p:tavLst>
                                    </p:anim>
                                    <p:set>
                                      <p:cBhvr>
                                        <p:cTn id="673" dur="1" fill="hold">
                                          <p:stCondLst>
                                            <p:cond delay="2249"/>
                                          </p:stCondLst>
                                        </p:cTn>
                                        <p:tgtEl>
                                          <p:spTgt spid="29"/>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2250"/>
                                        <p:tgtEl>
                                          <p:spTgt spid="28"/>
                                        </p:tgtEl>
                                        <p:attrNameLst>
                                          <p:attrName>ppt_x</p:attrName>
                                        </p:attrNameLst>
                                      </p:cBhvr>
                                      <p:tavLst>
                                        <p:tav tm="0">
                                          <p:val>
                                            <p:strVal val="ppt_x"/>
                                          </p:val>
                                        </p:tav>
                                        <p:tav tm="100000">
                                          <p:val>
                                            <p:strVal val="1+ppt_w/2"/>
                                          </p:val>
                                        </p:tav>
                                      </p:tavLst>
                                    </p:anim>
                                    <p:anim calcmode="lin" valueType="num">
                                      <p:cBhvr additive="base">
                                        <p:cTn id="676" dur="2250"/>
                                        <p:tgtEl>
                                          <p:spTgt spid="28"/>
                                        </p:tgtEl>
                                        <p:attrNameLst>
                                          <p:attrName>ppt_y</p:attrName>
                                        </p:attrNameLst>
                                      </p:cBhvr>
                                      <p:tavLst>
                                        <p:tav tm="0">
                                          <p:val>
                                            <p:strVal val="ppt_y"/>
                                          </p:val>
                                        </p:tav>
                                        <p:tav tm="100000">
                                          <p:val>
                                            <p:strVal val="ppt_y"/>
                                          </p:val>
                                        </p:tav>
                                      </p:tavLst>
                                    </p:anim>
                                    <p:set>
                                      <p:cBhvr>
                                        <p:cTn id="677" dur="1" fill="hold">
                                          <p:stCondLst>
                                            <p:cond delay="2249"/>
                                          </p:stCondLst>
                                        </p:cTn>
                                        <p:tgtEl>
                                          <p:spTgt spid="28"/>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2250"/>
                                        <p:tgtEl>
                                          <p:spTgt spid="27"/>
                                        </p:tgtEl>
                                        <p:attrNameLst>
                                          <p:attrName>ppt_x</p:attrName>
                                        </p:attrNameLst>
                                      </p:cBhvr>
                                      <p:tavLst>
                                        <p:tav tm="0">
                                          <p:val>
                                            <p:strVal val="ppt_x"/>
                                          </p:val>
                                        </p:tav>
                                        <p:tav tm="100000">
                                          <p:val>
                                            <p:strVal val="1+ppt_w/2"/>
                                          </p:val>
                                        </p:tav>
                                      </p:tavLst>
                                    </p:anim>
                                    <p:anim calcmode="lin" valueType="num">
                                      <p:cBhvr additive="base">
                                        <p:cTn id="680" dur="2250"/>
                                        <p:tgtEl>
                                          <p:spTgt spid="27"/>
                                        </p:tgtEl>
                                        <p:attrNameLst>
                                          <p:attrName>ppt_y</p:attrName>
                                        </p:attrNameLst>
                                      </p:cBhvr>
                                      <p:tavLst>
                                        <p:tav tm="0">
                                          <p:val>
                                            <p:strVal val="ppt_y"/>
                                          </p:val>
                                        </p:tav>
                                        <p:tav tm="100000">
                                          <p:val>
                                            <p:strVal val="ppt_y"/>
                                          </p:val>
                                        </p:tav>
                                      </p:tavLst>
                                    </p:anim>
                                    <p:set>
                                      <p:cBhvr>
                                        <p:cTn id="681" dur="1" fill="hold">
                                          <p:stCondLst>
                                            <p:cond delay="2249"/>
                                          </p:stCondLst>
                                        </p:cTn>
                                        <p:tgtEl>
                                          <p:spTgt spid="27"/>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2250"/>
                                        <p:tgtEl>
                                          <p:spTgt spid="26"/>
                                        </p:tgtEl>
                                        <p:attrNameLst>
                                          <p:attrName>ppt_x</p:attrName>
                                        </p:attrNameLst>
                                      </p:cBhvr>
                                      <p:tavLst>
                                        <p:tav tm="0">
                                          <p:val>
                                            <p:strVal val="ppt_x"/>
                                          </p:val>
                                        </p:tav>
                                        <p:tav tm="100000">
                                          <p:val>
                                            <p:strVal val="1+ppt_w/2"/>
                                          </p:val>
                                        </p:tav>
                                      </p:tavLst>
                                    </p:anim>
                                    <p:anim calcmode="lin" valueType="num">
                                      <p:cBhvr additive="base">
                                        <p:cTn id="684" dur="2250"/>
                                        <p:tgtEl>
                                          <p:spTgt spid="26"/>
                                        </p:tgtEl>
                                        <p:attrNameLst>
                                          <p:attrName>ppt_y</p:attrName>
                                        </p:attrNameLst>
                                      </p:cBhvr>
                                      <p:tavLst>
                                        <p:tav tm="0">
                                          <p:val>
                                            <p:strVal val="ppt_y"/>
                                          </p:val>
                                        </p:tav>
                                        <p:tav tm="100000">
                                          <p:val>
                                            <p:strVal val="ppt_y"/>
                                          </p:val>
                                        </p:tav>
                                      </p:tavLst>
                                    </p:anim>
                                    <p:set>
                                      <p:cBhvr>
                                        <p:cTn id="685" dur="1" fill="hold">
                                          <p:stCondLst>
                                            <p:cond delay="2249"/>
                                          </p:stCondLst>
                                        </p:cTn>
                                        <p:tgtEl>
                                          <p:spTgt spid="26"/>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2250"/>
                                        <p:tgtEl>
                                          <p:spTgt spid="25"/>
                                        </p:tgtEl>
                                        <p:attrNameLst>
                                          <p:attrName>ppt_x</p:attrName>
                                        </p:attrNameLst>
                                      </p:cBhvr>
                                      <p:tavLst>
                                        <p:tav tm="0">
                                          <p:val>
                                            <p:strVal val="ppt_x"/>
                                          </p:val>
                                        </p:tav>
                                        <p:tav tm="100000">
                                          <p:val>
                                            <p:strVal val="1+ppt_w/2"/>
                                          </p:val>
                                        </p:tav>
                                      </p:tavLst>
                                    </p:anim>
                                    <p:anim calcmode="lin" valueType="num">
                                      <p:cBhvr additive="base">
                                        <p:cTn id="688" dur="2250"/>
                                        <p:tgtEl>
                                          <p:spTgt spid="25"/>
                                        </p:tgtEl>
                                        <p:attrNameLst>
                                          <p:attrName>ppt_y</p:attrName>
                                        </p:attrNameLst>
                                      </p:cBhvr>
                                      <p:tavLst>
                                        <p:tav tm="0">
                                          <p:val>
                                            <p:strVal val="ppt_y"/>
                                          </p:val>
                                        </p:tav>
                                        <p:tav tm="100000">
                                          <p:val>
                                            <p:strVal val="ppt_y"/>
                                          </p:val>
                                        </p:tav>
                                      </p:tavLst>
                                    </p:anim>
                                    <p:set>
                                      <p:cBhvr>
                                        <p:cTn id="689" dur="1" fill="hold">
                                          <p:stCondLst>
                                            <p:cond delay="2249"/>
                                          </p:stCondLst>
                                        </p:cTn>
                                        <p:tgtEl>
                                          <p:spTgt spid="25"/>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2250"/>
                                        <p:tgtEl>
                                          <p:spTgt spid="24"/>
                                        </p:tgtEl>
                                        <p:attrNameLst>
                                          <p:attrName>ppt_x</p:attrName>
                                        </p:attrNameLst>
                                      </p:cBhvr>
                                      <p:tavLst>
                                        <p:tav tm="0">
                                          <p:val>
                                            <p:strVal val="ppt_x"/>
                                          </p:val>
                                        </p:tav>
                                        <p:tav tm="100000">
                                          <p:val>
                                            <p:strVal val="1+ppt_w/2"/>
                                          </p:val>
                                        </p:tav>
                                      </p:tavLst>
                                    </p:anim>
                                    <p:anim calcmode="lin" valueType="num">
                                      <p:cBhvr additive="base">
                                        <p:cTn id="692" dur="2250"/>
                                        <p:tgtEl>
                                          <p:spTgt spid="24"/>
                                        </p:tgtEl>
                                        <p:attrNameLst>
                                          <p:attrName>ppt_y</p:attrName>
                                        </p:attrNameLst>
                                      </p:cBhvr>
                                      <p:tavLst>
                                        <p:tav tm="0">
                                          <p:val>
                                            <p:strVal val="ppt_y"/>
                                          </p:val>
                                        </p:tav>
                                        <p:tav tm="100000">
                                          <p:val>
                                            <p:strVal val="ppt_y"/>
                                          </p:val>
                                        </p:tav>
                                      </p:tavLst>
                                    </p:anim>
                                    <p:set>
                                      <p:cBhvr>
                                        <p:cTn id="693" dur="1" fill="hold">
                                          <p:stCondLst>
                                            <p:cond delay="2249"/>
                                          </p:stCondLst>
                                        </p:cTn>
                                        <p:tgtEl>
                                          <p:spTgt spid="24"/>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2250"/>
                                        <p:tgtEl>
                                          <p:spTgt spid="23"/>
                                        </p:tgtEl>
                                        <p:attrNameLst>
                                          <p:attrName>ppt_x</p:attrName>
                                        </p:attrNameLst>
                                      </p:cBhvr>
                                      <p:tavLst>
                                        <p:tav tm="0">
                                          <p:val>
                                            <p:strVal val="ppt_x"/>
                                          </p:val>
                                        </p:tav>
                                        <p:tav tm="100000">
                                          <p:val>
                                            <p:strVal val="1+ppt_w/2"/>
                                          </p:val>
                                        </p:tav>
                                      </p:tavLst>
                                    </p:anim>
                                    <p:anim calcmode="lin" valueType="num">
                                      <p:cBhvr additive="base">
                                        <p:cTn id="696" dur="2250"/>
                                        <p:tgtEl>
                                          <p:spTgt spid="23"/>
                                        </p:tgtEl>
                                        <p:attrNameLst>
                                          <p:attrName>ppt_y</p:attrName>
                                        </p:attrNameLst>
                                      </p:cBhvr>
                                      <p:tavLst>
                                        <p:tav tm="0">
                                          <p:val>
                                            <p:strVal val="ppt_y"/>
                                          </p:val>
                                        </p:tav>
                                        <p:tav tm="100000">
                                          <p:val>
                                            <p:strVal val="ppt_y"/>
                                          </p:val>
                                        </p:tav>
                                      </p:tavLst>
                                    </p:anim>
                                    <p:set>
                                      <p:cBhvr>
                                        <p:cTn id="697" dur="1" fill="hold">
                                          <p:stCondLst>
                                            <p:cond delay="2249"/>
                                          </p:stCondLst>
                                        </p:cTn>
                                        <p:tgtEl>
                                          <p:spTgt spid="23"/>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2250"/>
                                        <p:tgtEl>
                                          <p:spTgt spid="22"/>
                                        </p:tgtEl>
                                        <p:attrNameLst>
                                          <p:attrName>ppt_x</p:attrName>
                                        </p:attrNameLst>
                                      </p:cBhvr>
                                      <p:tavLst>
                                        <p:tav tm="0">
                                          <p:val>
                                            <p:strVal val="ppt_x"/>
                                          </p:val>
                                        </p:tav>
                                        <p:tav tm="100000">
                                          <p:val>
                                            <p:strVal val="1+ppt_w/2"/>
                                          </p:val>
                                        </p:tav>
                                      </p:tavLst>
                                    </p:anim>
                                    <p:anim calcmode="lin" valueType="num">
                                      <p:cBhvr additive="base">
                                        <p:cTn id="700" dur="2250"/>
                                        <p:tgtEl>
                                          <p:spTgt spid="22"/>
                                        </p:tgtEl>
                                        <p:attrNameLst>
                                          <p:attrName>ppt_y</p:attrName>
                                        </p:attrNameLst>
                                      </p:cBhvr>
                                      <p:tavLst>
                                        <p:tav tm="0">
                                          <p:val>
                                            <p:strVal val="ppt_y"/>
                                          </p:val>
                                        </p:tav>
                                        <p:tav tm="100000">
                                          <p:val>
                                            <p:strVal val="ppt_y"/>
                                          </p:val>
                                        </p:tav>
                                      </p:tavLst>
                                    </p:anim>
                                    <p:set>
                                      <p:cBhvr>
                                        <p:cTn id="701" dur="1" fill="hold">
                                          <p:stCondLst>
                                            <p:cond delay="2249"/>
                                          </p:stCondLst>
                                        </p:cTn>
                                        <p:tgtEl>
                                          <p:spTgt spid="22"/>
                                        </p:tgtEl>
                                        <p:attrNameLst>
                                          <p:attrName>style.visibility</p:attrName>
                                        </p:attrNameLst>
                                      </p:cBhvr>
                                      <p:to>
                                        <p:strVal val="hidden"/>
                                      </p:to>
                                    </p:set>
                                  </p:childTnLst>
                                </p:cTn>
                              </p:par>
                              <p:par>
                                <p:cTn id="702" presetID="3" presetClass="exit" presetSubtype="10" fill="hold" grpId="4" nodeType="withEffect">
                                  <p:stCondLst>
                                    <p:cond delay="0"/>
                                  </p:stCondLst>
                                  <p:childTnLst>
                                    <p:animEffect transition="out" filter="blinds(horizontal)">
                                      <p:cBhvr>
                                        <p:cTn id="703" dur="2250"/>
                                        <p:tgtEl>
                                          <p:spTgt spid="55"/>
                                        </p:tgtEl>
                                      </p:cBhvr>
                                    </p:animEffect>
                                    <p:set>
                                      <p:cBhvr>
                                        <p:cTn id="704" dur="1" fill="hold">
                                          <p:stCondLst>
                                            <p:cond delay="2249"/>
                                          </p:stCondLst>
                                        </p:cTn>
                                        <p:tgtEl>
                                          <p:spTgt spid="55"/>
                                        </p:tgtEl>
                                        <p:attrNameLst>
                                          <p:attrName>style.visibility</p:attrName>
                                        </p:attrNameLst>
                                      </p:cBhvr>
                                      <p:to>
                                        <p:strVal val="hidden"/>
                                      </p:to>
                                    </p:set>
                                  </p:childTnLst>
                                </p:cTn>
                              </p:par>
                              <p:par>
                                <p:cTn id="705" presetID="3" presetClass="exit" presetSubtype="10" fill="hold" grpId="4" nodeType="withEffect">
                                  <p:stCondLst>
                                    <p:cond delay="0"/>
                                  </p:stCondLst>
                                  <p:childTnLst>
                                    <p:animEffect transition="out" filter="blinds(horizontal)">
                                      <p:cBhvr>
                                        <p:cTn id="706" dur="2250"/>
                                        <p:tgtEl>
                                          <p:spTgt spid="31"/>
                                        </p:tgtEl>
                                      </p:cBhvr>
                                    </p:animEffect>
                                    <p:set>
                                      <p:cBhvr>
                                        <p:cTn id="707" dur="1" fill="hold">
                                          <p:stCondLst>
                                            <p:cond delay="2249"/>
                                          </p:stCondLst>
                                        </p:cTn>
                                        <p:tgtEl>
                                          <p:spTgt spid="31"/>
                                        </p:tgtEl>
                                        <p:attrNameLst>
                                          <p:attrName>style.visibility</p:attrName>
                                        </p:attrNameLst>
                                      </p:cBhvr>
                                      <p:to>
                                        <p:strVal val="hidden"/>
                                      </p:to>
                                    </p:set>
                                  </p:childTnLst>
                                </p:cTn>
                              </p:par>
                              <p:par>
                                <p:cTn id="708" presetID="3" presetClass="exit" presetSubtype="10" fill="hold" grpId="4" nodeType="withEffect">
                                  <p:stCondLst>
                                    <p:cond delay="0"/>
                                  </p:stCondLst>
                                  <p:childTnLst>
                                    <p:animEffect transition="out" filter="blinds(horizontal)">
                                      <p:cBhvr>
                                        <p:cTn id="709" dur="2250"/>
                                        <p:tgtEl>
                                          <p:spTgt spid="30"/>
                                        </p:tgtEl>
                                      </p:cBhvr>
                                    </p:animEffect>
                                    <p:set>
                                      <p:cBhvr>
                                        <p:cTn id="710" dur="1" fill="hold">
                                          <p:stCondLst>
                                            <p:cond delay="2249"/>
                                          </p:stCondLst>
                                        </p:cTn>
                                        <p:tgtEl>
                                          <p:spTgt spid="30"/>
                                        </p:tgtEl>
                                        <p:attrNameLst>
                                          <p:attrName>style.visibility</p:attrName>
                                        </p:attrNameLst>
                                      </p:cBhvr>
                                      <p:to>
                                        <p:strVal val="hidden"/>
                                      </p:to>
                                    </p:set>
                                  </p:childTnLst>
                                </p:cTn>
                              </p:par>
                              <p:par>
                                <p:cTn id="711" presetID="3" presetClass="exit" presetSubtype="10" fill="hold" grpId="4" nodeType="withEffect">
                                  <p:stCondLst>
                                    <p:cond delay="0"/>
                                  </p:stCondLst>
                                  <p:childTnLst>
                                    <p:animEffect transition="out" filter="blinds(horizontal)">
                                      <p:cBhvr>
                                        <p:cTn id="712" dur="2250"/>
                                        <p:tgtEl>
                                          <p:spTgt spid="29"/>
                                        </p:tgtEl>
                                      </p:cBhvr>
                                    </p:animEffect>
                                    <p:set>
                                      <p:cBhvr>
                                        <p:cTn id="713" dur="1" fill="hold">
                                          <p:stCondLst>
                                            <p:cond delay="2249"/>
                                          </p:stCondLst>
                                        </p:cTn>
                                        <p:tgtEl>
                                          <p:spTgt spid="29"/>
                                        </p:tgtEl>
                                        <p:attrNameLst>
                                          <p:attrName>style.visibility</p:attrName>
                                        </p:attrNameLst>
                                      </p:cBhvr>
                                      <p:to>
                                        <p:strVal val="hidden"/>
                                      </p:to>
                                    </p:set>
                                  </p:childTnLst>
                                </p:cTn>
                              </p:par>
                              <p:par>
                                <p:cTn id="714" presetID="3" presetClass="exit" presetSubtype="10" fill="hold" grpId="4" nodeType="withEffect">
                                  <p:stCondLst>
                                    <p:cond delay="0"/>
                                  </p:stCondLst>
                                  <p:childTnLst>
                                    <p:animEffect transition="out" filter="blinds(horizontal)">
                                      <p:cBhvr>
                                        <p:cTn id="715" dur="2250"/>
                                        <p:tgtEl>
                                          <p:spTgt spid="28"/>
                                        </p:tgtEl>
                                      </p:cBhvr>
                                    </p:animEffect>
                                    <p:set>
                                      <p:cBhvr>
                                        <p:cTn id="716" dur="1" fill="hold">
                                          <p:stCondLst>
                                            <p:cond delay="2249"/>
                                          </p:stCondLst>
                                        </p:cTn>
                                        <p:tgtEl>
                                          <p:spTgt spid="28"/>
                                        </p:tgtEl>
                                        <p:attrNameLst>
                                          <p:attrName>style.visibility</p:attrName>
                                        </p:attrNameLst>
                                      </p:cBhvr>
                                      <p:to>
                                        <p:strVal val="hidden"/>
                                      </p:to>
                                    </p:set>
                                  </p:childTnLst>
                                </p:cTn>
                              </p:par>
                              <p:par>
                                <p:cTn id="717" presetID="3" presetClass="exit" presetSubtype="10" fill="hold" grpId="4" nodeType="withEffect">
                                  <p:stCondLst>
                                    <p:cond delay="0"/>
                                  </p:stCondLst>
                                  <p:childTnLst>
                                    <p:animEffect transition="out" filter="blinds(horizontal)">
                                      <p:cBhvr>
                                        <p:cTn id="718" dur="2250"/>
                                        <p:tgtEl>
                                          <p:spTgt spid="27"/>
                                        </p:tgtEl>
                                      </p:cBhvr>
                                    </p:animEffect>
                                    <p:set>
                                      <p:cBhvr>
                                        <p:cTn id="719" dur="1" fill="hold">
                                          <p:stCondLst>
                                            <p:cond delay="2249"/>
                                          </p:stCondLst>
                                        </p:cTn>
                                        <p:tgtEl>
                                          <p:spTgt spid="27"/>
                                        </p:tgtEl>
                                        <p:attrNameLst>
                                          <p:attrName>style.visibility</p:attrName>
                                        </p:attrNameLst>
                                      </p:cBhvr>
                                      <p:to>
                                        <p:strVal val="hidden"/>
                                      </p:to>
                                    </p:set>
                                  </p:childTnLst>
                                </p:cTn>
                              </p:par>
                              <p:par>
                                <p:cTn id="720" presetID="3" presetClass="exit" presetSubtype="10" fill="hold" grpId="4" nodeType="withEffect">
                                  <p:stCondLst>
                                    <p:cond delay="0"/>
                                  </p:stCondLst>
                                  <p:childTnLst>
                                    <p:animEffect transition="out" filter="blinds(horizontal)">
                                      <p:cBhvr>
                                        <p:cTn id="721" dur="2250"/>
                                        <p:tgtEl>
                                          <p:spTgt spid="26"/>
                                        </p:tgtEl>
                                      </p:cBhvr>
                                    </p:animEffect>
                                    <p:set>
                                      <p:cBhvr>
                                        <p:cTn id="722" dur="1" fill="hold">
                                          <p:stCondLst>
                                            <p:cond delay="2249"/>
                                          </p:stCondLst>
                                        </p:cTn>
                                        <p:tgtEl>
                                          <p:spTgt spid="26"/>
                                        </p:tgtEl>
                                        <p:attrNameLst>
                                          <p:attrName>style.visibility</p:attrName>
                                        </p:attrNameLst>
                                      </p:cBhvr>
                                      <p:to>
                                        <p:strVal val="hidden"/>
                                      </p:to>
                                    </p:set>
                                  </p:childTnLst>
                                </p:cTn>
                              </p:par>
                              <p:par>
                                <p:cTn id="723" presetID="3" presetClass="exit" presetSubtype="10" fill="hold" grpId="4" nodeType="withEffect">
                                  <p:stCondLst>
                                    <p:cond delay="0"/>
                                  </p:stCondLst>
                                  <p:childTnLst>
                                    <p:animEffect transition="out" filter="blinds(horizontal)">
                                      <p:cBhvr>
                                        <p:cTn id="724" dur="2250"/>
                                        <p:tgtEl>
                                          <p:spTgt spid="25"/>
                                        </p:tgtEl>
                                      </p:cBhvr>
                                    </p:animEffect>
                                    <p:set>
                                      <p:cBhvr>
                                        <p:cTn id="725" dur="1" fill="hold">
                                          <p:stCondLst>
                                            <p:cond delay="2249"/>
                                          </p:stCondLst>
                                        </p:cTn>
                                        <p:tgtEl>
                                          <p:spTgt spid="25"/>
                                        </p:tgtEl>
                                        <p:attrNameLst>
                                          <p:attrName>style.visibility</p:attrName>
                                        </p:attrNameLst>
                                      </p:cBhvr>
                                      <p:to>
                                        <p:strVal val="hidden"/>
                                      </p:to>
                                    </p:set>
                                  </p:childTnLst>
                                </p:cTn>
                              </p:par>
                              <p:par>
                                <p:cTn id="726" presetID="3" presetClass="exit" presetSubtype="10" fill="hold" grpId="4" nodeType="withEffect">
                                  <p:stCondLst>
                                    <p:cond delay="0"/>
                                  </p:stCondLst>
                                  <p:childTnLst>
                                    <p:animEffect transition="out" filter="blinds(horizontal)">
                                      <p:cBhvr>
                                        <p:cTn id="727" dur="2250"/>
                                        <p:tgtEl>
                                          <p:spTgt spid="24"/>
                                        </p:tgtEl>
                                      </p:cBhvr>
                                    </p:animEffect>
                                    <p:set>
                                      <p:cBhvr>
                                        <p:cTn id="728" dur="1" fill="hold">
                                          <p:stCondLst>
                                            <p:cond delay="2249"/>
                                          </p:stCondLst>
                                        </p:cTn>
                                        <p:tgtEl>
                                          <p:spTgt spid="24"/>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2250"/>
                                        <p:tgtEl>
                                          <p:spTgt spid="23"/>
                                        </p:tgtEl>
                                      </p:cBhvr>
                                    </p:animEffect>
                                    <p:set>
                                      <p:cBhvr>
                                        <p:cTn id="731" dur="1" fill="hold">
                                          <p:stCondLst>
                                            <p:cond delay="2249"/>
                                          </p:stCondLst>
                                        </p:cTn>
                                        <p:tgtEl>
                                          <p:spTgt spid="23"/>
                                        </p:tgtEl>
                                        <p:attrNameLst>
                                          <p:attrName>style.visibility</p:attrName>
                                        </p:attrNameLst>
                                      </p:cBhvr>
                                      <p:to>
                                        <p:strVal val="hidden"/>
                                      </p:to>
                                    </p:set>
                                  </p:childTnLst>
                                </p:cTn>
                              </p:par>
                              <p:par>
                                <p:cTn id="732" presetID="3" presetClass="exit" presetSubtype="10" fill="hold" grpId="4" nodeType="withEffect">
                                  <p:stCondLst>
                                    <p:cond delay="0"/>
                                  </p:stCondLst>
                                  <p:childTnLst>
                                    <p:animEffect transition="out" filter="blinds(horizontal)">
                                      <p:cBhvr>
                                        <p:cTn id="733" dur="2250"/>
                                        <p:tgtEl>
                                          <p:spTgt spid="22"/>
                                        </p:tgtEl>
                                      </p:cBhvr>
                                    </p:animEffect>
                                    <p:set>
                                      <p:cBhvr>
                                        <p:cTn id="734" dur="1" fill="hold">
                                          <p:stCondLst>
                                            <p:cond delay="2249"/>
                                          </p:stCondLst>
                                        </p:cTn>
                                        <p:tgtEl>
                                          <p:spTgt spid="22"/>
                                        </p:tgtEl>
                                        <p:attrNameLst>
                                          <p:attrName>style.visibility</p:attrName>
                                        </p:attrNameLst>
                                      </p:cBhvr>
                                      <p:to>
                                        <p:strVal val="hidden"/>
                                      </p:to>
                                    </p:set>
                                  </p:childTnLst>
                                </p:cTn>
                              </p:par>
                              <p:par>
                                <p:cTn id="735" presetID="2" presetClass="exit" presetSubtype="8" fill="hold" grpId="3" nodeType="withEffect">
                                  <p:stCondLst>
                                    <p:cond delay="0"/>
                                  </p:stCondLst>
                                  <p:childTnLst>
                                    <p:anim calcmode="lin" valueType="num">
                                      <p:cBhvr additive="base">
                                        <p:cTn id="736" dur="2250"/>
                                        <p:tgtEl>
                                          <p:spTgt spid="56"/>
                                        </p:tgtEl>
                                        <p:attrNameLst>
                                          <p:attrName>ppt_x</p:attrName>
                                        </p:attrNameLst>
                                      </p:cBhvr>
                                      <p:tavLst>
                                        <p:tav tm="0">
                                          <p:val>
                                            <p:strVal val="ppt_x"/>
                                          </p:val>
                                        </p:tav>
                                        <p:tav tm="100000">
                                          <p:val>
                                            <p:strVal val="0-ppt_w/2"/>
                                          </p:val>
                                        </p:tav>
                                      </p:tavLst>
                                    </p:anim>
                                    <p:anim calcmode="lin" valueType="num">
                                      <p:cBhvr additive="base">
                                        <p:cTn id="737" dur="2250"/>
                                        <p:tgtEl>
                                          <p:spTgt spid="56"/>
                                        </p:tgtEl>
                                        <p:attrNameLst>
                                          <p:attrName>ppt_y</p:attrName>
                                        </p:attrNameLst>
                                      </p:cBhvr>
                                      <p:tavLst>
                                        <p:tav tm="0">
                                          <p:val>
                                            <p:strVal val="ppt_y"/>
                                          </p:val>
                                        </p:tav>
                                        <p:tav tm="100000">
                                          <p:val>
                                            <p:strVal val="ppt_y"/>
                                          </p:val>
                                        </p:tav>
                                      </p:tavLst>
                                    </p:anim>
                                    <p:set>
                                      <p:cBhvr>
                                        <p:cTn id="738" dur="1" fill="hold">
                                          <p:stCondLst>
                                            <p:cond delay="2249"/>
                                          </p:stCondLst>
                                        </p:cTn>
                                        <p:tgtEl>
                                          <p:spTgt spid="56"/>
                                        </p:tgtEl>
                                        <p:attrNameLst>
                                          <p:attrName>style.visibility</p:attrName>
                                        </p:attrNameLst>
                                      </p:cBhvr>
                                      <p:to>
                                        <p:strVal val="hidden"/>
                                      </p:to>
                                    </p:set>
                                  </p:childTnLst>
                                </p:cTn>
                              </p:par>
                              <p:par>
                                <p:cTn id="739" presetID="2" presetClass="exit" presetSubtype="8" fill="hold" grpId="3" nodeType="withEffect">
                                  <p:stCondLst>
                                    <p:cond delay="0"/>
                                  </p:stCondLst>
                                  <p:childTnLst>
                                    <p:anim calcmode="lin" valueType="num">
                                      <p:cBhvr additive="base">
                                        <p:cTn id="740" dur="2250"/>
                                        <p:tgtEl>
                                          <p:spTgt spid="41"/>
                                        </p:tgtEl>
                                        <p:attrNameLst>
                                          <p:attrName>ppt_x</p:attrName>
                                        </p:attrNameLst>
                                      </p:cBhvr>
                                      <p:tavLst>
                                        <p:tav tm="0">
                                          <p:val>
                                            <p:strVal val="ppt_x"/>
                                          </p:val>
                                        </p:tav>
                                        <p:tav tm="100000">
                                          <p:val>
                                            <p:strVal val="0-ppt_w/2"/>
                                          </p:val>
                                        </p:tav>
                                      </p:tavLst>
                                    </p:anim>
                                    <p:anim calcmode="lin" valueType="num">
                                      <p:cBhvr additive="base">
                                        <p:cTn id="741" dur="2250"/>
                                        <p:tgtEl>
                                          <p:spTgt spid="41"/>
                                        </p:tgtEl>
                                        <p:attrNameLst>
                                          <p:attrName>ppt_y</p:attrName>
                                        </p:attrNameLst>
                                      </p:cBhvr>
                                      <p:tavLst>
                                        <p:tav tm="0">
                                          <p:val>
                                            <p:strVal val="ppt_y"/>
                                          </p:val>
                                        </p:tav>
                                        <p:tav tm="100000">
                                          <p:val>
                                            <p:strVal val="ppt_y"/>
                                          </p:val>
                                        </p:tav>
                                      </p:tavLst>
                                    </p:anim>
                                    <p:set>
                                      <p:cBhvr>
                                        <p:cTn id="742" dur="1" fill="hold">
                                          <p:stCondLst>
                                            <p:cond delay="2249"/>
                                          </p:stCondLst>
                                        </p:cTn>
                                        <p:tgtEl>
                                          <p:spTgt spid="41"/>
                                        </p:tgtEl>
                                        <p:attrNameLst>
                                          <p:attrName>style.visibility</p:attrName>
                                        </p:attrNameLst>
                                      </p:cBhvr>
                                      <p:to>
                                        <p:strVal val="hidden"/>
                                      </p:to>
                                    </p:set>
                                  </p:childTnLst>
                                </p:cTn>
                              </p:par>
                              <p:par>
                                <p:cTn id="743" presetID="2" presetClass="exit" presetSubtype="8" fill="hold" grpId="3" nodeType="withEffect">
                                  <p:stCondLst>
                                    <p:cond delay="0"/>
                                  </p:stCondLst>
                                  <p:childTnLst>
                                    <p:anim calcmode="lin" valueType="num">
                                      <p:cBhvr additive="base">
                                        <p:cTn id="744" dur="2250"/>
                                        <p:tgtEl>
                                          <p:spTgt spid="40"/>
                                        </p:tgtEl>
                                        <p:attrNameLst>
                                          <p:attrName>ppt_x</p:attrName>
                                        </p:attrNameLst>
                                      </p:cBhvr>
                                      <p:tavLst>
                                        <p:tav tm="0">
                                          <p:val>
                                            <p:strVal val="ppt_x"/>
                                          </p:val>
                                        </p:tav>
                                        <p:tav tm="100000">
                                          <p:val>
                                            <p:strVal val="0-ppt_w/2"/>
                                          </p:val>
                                        </p:tav>
                                      </p:tavLst>
                                    </p:anim>
                                    <p:anim calcmode="lin" valueType="num">
                                      <p:cBhvr additive="base">
                                        <p:cTn id="745" dur="2250"/>
                                        <p:tgtEl>
                                          <p:spTgt spid="40"/>
                                        </p:tgtEl>
                                        <p:attrNameLst>
                                          <p:attrName>ppt_y</p:attrName>
                                        </p:attrNameLst>
                                      </p:cBhvr>
                                      <p:tavLst>
                                        <p:tav tm="0">
                                          <p:val>
                                            <p:strVal val="ppt_y"/>
                                          </p:val>
                                        </p:tav>
                                        <p:tav tm="100000">
                                          <p:val>
                                            <p:strVal val="ppt_y"/>
                                          </p:val>
                                        </p:tav>
                                      </p:tavLst>
                                    </p:anim>
                                    <p:set>
                                      <p:cBhvr>
                                        <p:cTn id="746" dur="1" fill="hold">
                                          <p:stCondLst>
                                            <p:cond delay="2249"/>
                                          </p:stCondLst>
                                        </p:cTn>
                                        <p:tgtEl>
                                          <p:spTgt spid="40"/>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2250"/>
                                        <p:tgtEl>
                                          <p:spTgt spid="39"/>
                                        </p:tgtEl>
                                        <p:attrNameLst>
                                          <p:attrName>ppt_x</p:attrName>
                                        </p:attrNameLst>
                                      </p:cBhvr>
                                      <p:tavLst>
                                        <p:tav tm="0">
                                          <p:val>
                                            <p:strVal val="ppt_x"/>
                                          </p:val>
                                        </p:tav>
                                        <p:tav tm="100000">
                                          <p:val>
                                            <p:strVal val="0-ppt_w/2"/>
                                          </p:val>
                                        </p:tav>
                                      </p:tavLst>
                                    </p:anim>
                                    <p:anim calcmode="lin" valueType="num">
                                      <p:cBhvr additive="base">
                                        <p:cTn id="749" dur="2250"/>
                                        <p:tgtEl>
                                          <p:spTgt spid="39"/>
                                        </p:tgtEl>
                                        <p:attrNameLst>
                                          <p:attrName>ppt_y</p:attrName>
                                        </p:attrNameLst>
                                      </p:cBhvr>
                                      <p:tavLst>
                                        <p:tav tm="0">
                                          <p:val>
                                            <p:strVal val="ppt_y"/>
                                          </p:val>
                                        </p:tav>
                                        <p:tav tm="100000">
                                          <p:val>
                                            <p:strVal val="ppt_y"/>
                                          </p:val>
                                        </p:tav>
                                      </p:tavLst>
                                    </p:anim>
                                    <p:set>
                                      <p:cBhvr>
                                        <p:cTn id="750" dur="1" fill="hold">
                                          <p:stCondLst>
                                            <p:cond delay="2249"/>
                                          </p:stCondLst>
                                        </p:cTn>
                                        <p:tgtEl>
                                          <p:spTgt spid="39"/>
                                        </p:tgtEl>
                                        <p:attrNameLst>
                                          <p:attrName>style.visibility</p:attrName>
                                        </p:attrNameLst>
                                      </p:cBhvr>
                                      <p:to>
                                        <p:strVal val="hidden"/>
                                      </p:to>
                                    </p:set>
                                  </p:childTnLst>
                                </p:cTn>
                              </p:par>
                              <p:par>
                                <p:cTn id="751" presetID="2" presetClass="exit" presetSubtype="8" fill="hold" grpId="3" nodeType="withEffect">
                                  <p:stCondLst>
                                    <p:cond delay="0"/>
                                  </p:stCondLst>
                                  <p:childTnLst>
                                    <p:anim calcmode="lin" valueType="num">
                                      <p:cBhvr additive="base">
                                        <p:cTn id="752" dur="2250"/>
                                        <p:tgtEl>
                                          <p:spTgt spid="38"/>
                                        </p:tgtEl>
                                        <p:attrNameLst>
                                          <p:attrName>ppt_x</p:attrName>
                                        </p:attrNameLst>
                                      </p:cBhvr>
                                      <p:tavLst>
                                        <p:tav tm="0">
                                          <p:val>
                                            <p:strVal val="ppt_x"/>
                                          </p:val>
                                        </p:tav>
                                        <p:tav tm="100000">
                                          <p:val>
                                            <p:strVal val="0-ppt_w/2"/>
                                          </p:val>
                                        </p:tav>
                                      </p:tavLst>
                                    </p:anim>
                                    <p:anim calcmode="lin" valueType="num">
                                      <p:cBhvr additive="base">
                                        <p:cTn id="753" dur="2250"/>
                                        <p:tgtEl>
                                          <p:spTgt spid="38"/>
                                        </p:tgtEl>
                                        <p:attrNameLst>
                                          <p:attrName>ppt_y</p:attrName>
                                        </p:attrNameLst>
                                      </p:cBhvr>
                                      <p:tavLst>
                                        <p:tav tm="0">
                                          <p:val>
                                            <p:strVal val="ppt_y"/>
                                          </p:val>
                                        </p:tav>
                                        <p:tav tm="100000">
                                          <p:val>
                                            <p:strVal val="ppt_y"/>
                                          </p:val>
                                        </p:tav>
                                      </p:tavLst>
                                    </p:anim>
                                    <p:set>
                                      <p:cBhvr>
                                        <p:cTn id="754" dur="1" fill="hold">
                                          <p:stCondLst>
                                            <p:cond delay="2249"/>
                                          </p:stCondLst>
                                        </p:cTn>
                                        <p:tgtEl>
                                          <p:spTgt spid="38"/>
                                        </p:tgtEl>
                                        <p:attrNameLst>
                                          <p:attrName>style.visibility</p:attrName>
                                        </p:attrNameLst>
                                      </p:cBhvr>
                                      <p:to>
                                        <p:strVal val="hidden"/>
                                      </p:to>
                                    </p:set>
                                  </p:childTnLst>
                                </p:cTn>
                              </p:par>
                              <p:par>
                                <p:cTn id="755" presetID="2" presetClass="exit" presetSubtype="8" fill="hold" grpId="3" nodeType="withEffect">
                                  <p:stCondLst>
                                    <p:cond delay="0"/>
                                  </p:stCondLst>
                                  <p:childTnLst>
                                    <p:anim calcmode="lin" valueType="num">
                                      <p:cBhvr additive="base">
                                        <p:cTn id="756" dur="2250"/>
                                        <p:tgtEl>
                                          <p:spTgt spid="37"/>
                                        </p:tgtEl>
                                        <p:attrNameLst>
                                          <p:attrName>ppt_x</p:attrName>
                                        </p:attrNameLst>
                                      </p:cBhvr>
                                      <p:tavLst>
                                        <p:tav tm="0">
                                          <p:val>
                                            <p:strVal val="ppt_x"/>
                                          </p:val>
                                        </p:tav>
                                        <p:tav tm="100000">
                                          <p:val>
                                            <p:strVal val="0-ppt_w/2"/>
                                          </p:val>
                                        </p:tav>
                                      </p:tavLst>
                                    </p:anim>
                                    <p:anim calcmode="lin" valueType="num">
                                      <p:cBhvr additive="base">
                                        <p:cTn id="757" dur="2250"/>
                                        <p:tgtEl>
                                          <p:spTgt spid="37"/>
                                        </p:tgtEl>
                                        <p:attrNameLst>
                                          <p:attrName>ppt_y</p:attrName>
                                        </p:attrNameLst>
                                      </p:cBhvr>
                                      <p:tavLst>
                                        <p:tav tm="0">
                                          <p:val>
                                            <p:strVal val="ppt_y"/>
                                          </p:val>
                                        </p:tav>
                                        <p:tav tm="100000">
                                          <p:val>
                                            <p:strVal val="ppt_y"/>
                                          </p:val>
                                        </p:tav>
                                      </p:tavLst>
                                    </p:anim>
                                    <p:set>
                                      <p:cBhvr>
                                        <p:cTn id="758" dur="1" fill="hold">
                                          <p:stCondLst>
                                            <p:cond delay="2249"/>
                                          </p:stCondLst>
                                        </p:cTn>
                                        <p:tgtEl>
                                          <p:spTgt spid="37"/>
                                        </p:tgtEl>
                                        <p:attrNameLst>
                                          <p:attrName>style.visibility</p:attrName>
                                        </p:attrNameLst>
                                      </p:cBhvr>
                                      <p:to>
                                        <p:strVal val="hidden"/>
                                      </p:to>
                                    </p:set>
                                  </p:childTnLst>
                                </p:cTn>
                              </p:par>
                              <p:par>
                                <p:cTn id="759" presetID="2" presetClass="exit" presetSubtype="8" fill="hold" grpId="3" nodeType="withEffect">
                                  <p:stCondLst>
                                    <p:cond delay="0"/>
                                  </p:stCondLst>
                                  <p:childTnLst>
                                    <p:anim calcmode="lin" valueType="num">
                                      <p:cBhvr additive="base">
                                        <p:cTn id="760" dur="2250"/>
                                        <p:tgtEl>
                                          <p:spTgt spid="36"/>
                                        </p:tgtEl>
                                        <p:attrNameLst>
                                          <p:attrName>ppt_x</p:attrName>
                                        </p:attrNameLst>
                                      </p:cBhvr>
                                      <p:tavLst>
                                        <p:tav tm="0">
                                          <p:val>
                                            <p:strVal val="ppt_x"/>
                                          </p:val>
                                        </p:tav>
                                        <p:tav tm="100000">
                                          <p:val>
                                            <p:strVal val="0-ppt_w/2"/>
                                          </p:val>
                                        </p:tav>
                                      </p:tavLst>
                                    </p:anim>
                                    <p:anim calcmode="lin" valueType="num">
                                      <p:cBhvr additive="base">
                                        <p:cTn id="761" dur="2250"/>
                                        <p:tgtEl>
                                          <p:spTgt spid="36"/>
                                        </p:tgtEl>
                                        <p:attrNameLst>
                                          <p:attrName>ppt_y</p:attrName>
                                        </p:attrNameLst>
                                      </p:cBhvr>
                                      <p:tavLst>
                                        <p:tav tm="0">
                                          <p:val>
                                            <p:strVal val="ppt_y"/>
                                          </p:val>
                                        </p:tav>
                                        <p:tav tm="100000">
                                          <p:val>
                                            <p:strVal val="ppt_y"/>
                                          </p:val>
                                        </p:tav>
                                      </p:tavLst>
                                    </p:anim>
                                    <p:set>
                                      <p:cBhvr>
                                        <p:cTn id="762" dur="1" fill="hold">
                                          <p:stCondLst>
                                            <p:cond delay="2249"/>
                                          </p:stCondLst>
                                        </p:cTn>
                                        <p:tgtEl>
                                          <p:spTgt spid="36"/>
                                        </p:tgtEl>
                                        <p:attrNameLst>
                                          <p:attrName>style.visibility</p:attrName>
                                        </p:attrNameLst>
                                      </p:cBhvr>
                                      <p:to>
                                        <p:strVal val="hidden"/>
                                      </p:to>
                                    </p:set>
                                  </p:childTnLst>
                                </p:cTn>
                              </p:par>
                              <p:par>
                                <p:cTn id="763" presetID="2" presetClass="exit" presetSubtype="8" fill="hold" grpId="3" nodeType="withEffect">
                                  <p:stCondLst>
                                    <p:cond delay="0"/>
                                  </p:stCondLst>
                                  <p:childTnLst>
                                    <p:anim calcmode="lin" valueType="num">
                                      <p:cBhvr additive="base">
                                        <p:cTn id="764" dur="2250"/>
                                        <p:tgtEl>
                                          <p:spTgt spid="35"/>
                                        </p:tgtEl>
                                        <p:attrNameLst>
                                          <p:attrName>ppt_x</p:attrName>
                                        </p:attrNameLst>
                                      </p:cBhvr>
                                      <p:tavLst>
                                        <p:tav tm="0">
                                          <p:val>
                                            <p:strVal val="ppt_x"/>
                                          </p:val>
                                        </p:tav>
                                        <p:tav tm="100000">
                                          <p:val>
                                            <p:strVal val="0-ppt_w/2"/>
                                          </p:val>
                                        </p:tav>
                                      </p:tavLst>
                                    </p:anim>
                                    <p:anim calcmode="lin" valueType="num">
                                      <p:cBhvr additive="base">
                                        <p:cTn id="765" dur="2250"/>
                                        <p:tgtEl>
                                          <p:spTgt spid="35"/>
                                        </p:tgtEl>
                                        <p:attrNameLst>
                                          <p:attrName>ppt_y</p:attrName>
                                        </p:attrNameLst>
                                      </p:cBhvr>
                                      <p:tavLst>
                                        <p:tav tm="0">
                                          <p:val>
                                            <p:strVal val="ppt_y"/>
                                          </p:val>
                                        </p:tav>
                                        <p:tav tm="100000">
                                          <p:val>
                                            <p:strVal val="ppt_y"/>
                                          </p:val>
                                        </p:tav>
                                      </p:tavLst>
                                    </p:anim>
                                    <p:set>
                                      <p:cBhvr>
                                        <p:cTn id="766" dur="1" fill="hold">
                                          <p:stCondLst>
                                            <p:cond delay="2249"/>
                                          </p:stCondLst>
                                        </p:cTn>
                                        <p:tgtEl>
                                          <p:spTgt spid="35"/>
                                        </p:tgtEl>
                                        <p:attrNameLst>
                                          <p:attrName>style.visibility</p:attrName>
                                        </p:attrNameLst>
                                      </p:cBhvr>
                                      <p:to>
                                        <p:strVal val="hidden"/>
                                      </p:to>
                                    </p:set>
                                  </p:childTnLst>
                                </p:cTn>
                              </p:par>
                              <p:par>
                                <p:cTn id="767" presetID="2" presetClass="exit" presetSubtype="8" fill="hold" grpId="3" nodeType="withEffect">
                                  <p:stCondLst>
                                    <p:cond delay="0"/>
                                  </p:stCondLst>
                                  <p:childTnLst>
                                    <p:anim calcmode="lin" valueType="num">
                                      <p:cBhvr additive="base">
                                        <p:cTn id="768" dur="2250"/>
                                        <p:tgtEl>
                                          <p:spTgt spid="34"/>
                                        </p:tgtEl>
                                        <p:attrNameLst>
                                          <p:attrName>ppt_x</p:attrName>
                                        </p:attrNameLst>
                                      </p:cBhvr>
                                      <p:tavLst>
                                        <p:tav tm="0">
                                          <p:val>
                                            <p:strVal val="ppt_x"/>
                                          </p:val>
                                        </p:tav>
                                        <p:tav tm="100000">
                                          <p:val>
                                            <p:strVal val="0-ppt_w/2"/>
                                          </p:val>
                                        </p:tav>
                                      </p:tavLst>
                                    </p:anim>
                                    <p:anim calcmode="lin" valueType="num">
                                      <p:cBhvr additive="base">
                                        <p:cTn id="769" dur="2250"/>
                                        <p:tgtEl>
                                          <p:spTgt spid="34"/>
                                        </p:tgtEl>
                                        <p:attrNameLst>
                                          <p:attrName>ppt_y</p:attrName>
                                        </p:attrNameLst>
                                      </p:cBhvr>
                                      <p:tavLst>
                                        <p:tav tm="0">
                                          <p:val>
                                            <p:strVal val="ppt_y"/>
                                          </p:val>
                                        </p:tav>
                                        <p:tav tm="100000">
                                          <p:val>
                                            <p:strVal val="ppt_y"/>
                                          </p:val>
                                        </p:tav>
                                      </p:tavLst>
                                    </p:anim>
                                    <p:set>
                                      <p:cBhvr>
                                        <p:cTn id="770" dur="1" fill="hold">
                                          <p:stCondLst>
                                            <p:cond delay="2249"/>
                                          </p:stCondLst>
                                        </p:cTn>
                                        <p:tgtEl>
                                          <p:spTgt spid="34"/>
                                        </p:tgtEl>
                                        <p:attrNameLst>
                                          <p:attrName>style.visibility</p:attrName>
                                        </p:attrNameLst>
                                      </p:cBhvr>
                                      <p:to>
                                        <p:strVal val="hidden"/>
                                      </p:to>
                                    </p:set>
                                  </p:childTnLst>
                                </p:cTn>
                              </p:par>
                              <p:par>
                                <p:cTn id="771" presetID="2" presetClass="exit" presetSubtype="8" fill="hold" grpId="3" nodeType="withEffect">
                                  <p:stCondLst>
                                    <p:cond delay="0"/>
                                  </p:stCondLst>
                                  <p:childTnLst>
                                    <p:anim calcmode="lin" valueType="num">
                                      <p:cBhvr additive="base">
                                        <p:cTn id="772" dur="2250"/>
                                        <p:tgtEl>
                                          <p:spTgt spid="33"/>
                                        </p:tgtEl>
                                        <p:attrNameLst>
                                          <p:attrName>ppt_x</p:attrName>
                                        </p:attrNameLst>
                                      </p:cBhvr>
                                      <p:tavLst>
                                        <p:tav tm="0">
                                          <p:val>
                                            <p:strVal val="ppt_x"/>
                                          </p:val>
                                        </p:tav>
                                        <p:tav tm="100000">
                                          <p:val>
                                            <p:strVal val="0-ppt_w/2"/>
                                          </p:val>
                                        </p:tav>
                                      </p:tavLst>
                                    </p:anim>
                                    <p:anim calcmode="lin" valueType="num">
                                      <p:cBhvr additive="base">
                                        <p:cTn id="773" dur="2250"/>
                                        <p:tgtEl>
                                          <p:spTgt spid="33"/>
                                        </p:tgtEl>
                                        <p:attrNameLst>
                                          <p:attrName>ppt_y</p:attrName>
                                        </p:attrNameLst>
                                      </p:cBhvr>
                                      <p:tavLst>
                                        <p:tav tm="0">
                                          <p:val>
                                            <p:strVal val="ppt_y"/>
                                          </p:val>
                                        </p:tav>
                                        <p:tav tm="100000">
                                          <p:val>
                                            <p:strVal val="ppt_y"/>
                                          </p:val>
                                        </p:tav>
                                      </p:tavLst>
                                    </p:anim>
                                    <p:set>
                                      <p:cBhvr>
                                        <p:cTn id="774" dur="1" fill="hold">
                                          <p:stCondLst>
                                            <p:cond delay="2249"/>
                                          </p:stCondLst>
                                        </p:cTn>
                                        <p:tgtEl>
                                          <p:spTgt spid="33"/>
                                        </p:tgtEl>
                                        <p:attrNameLst>
                                          <p:attrName>style.visibility</p:attrName>
                                        </p:attrNameLst>
                                      </p:cBhvr>
                                      <p:to>
                                        <p:strVal val="hidden"/>
                                      </p:to>
                                    </p:set>
                                  </p:childTnLst>
                                </p:cTn>
                              </p:par>
                              <p:par>
                                <p:cTn id="775" presetID="2" presetClass="exit" presetSubtype="8" fill="hold" grpId="3" nodeType="withEffect">
                                  <p:stCondLst>
                                    <p:cond delay="0"/>
                                  </p:stCondLst>
                                  <p:childTnLst>
                                    <p:anim calcmode="lin" valueType="num">
                                      <p:cBhvr additive="base">
                                        <p:cTn id="776" dur="2250"/>
                                        <p:tgtEl>
                                          <p:spTgt spid="32"/>
                                        </p:tgtEl>
                                        <p:attrNameLst>
                                          <p:attrName>ppt_x</p:attrName>
                                        </p:attrNameLst>
                                      </p:cBhvr>
                                      <p:tavLst>
                                        <p:tav tm="0">
                                          <p:val>
                                            <p:strVal val="ppt_x"/>
                                          </p:val>
                                        </p:tav>
                                        <p:tav tm="100000">
                                          <p:val>
                                            <p:strVal val="0-ppt_w/2"/>
                                          </p:val>
                                        </p:tav>
                                      </p:tavLst>
                                    </p:anim>
                                    <p:anim calcmode="lin" valueType="num">
                                      <p:cBhvr additive="base">
                                        <p:cTn id="777" dur="2250"/>
                                        <p:tgtEl>
                                          <p:spTgt spid="32"/>
                                        </p:tgtEl>
                                        <p:attrNameLst>
                                          <p:attrName>ppt_y</p:attrName>
                                        </p:attrNameLst>
                                      </p:cBhvr>
                                      <p:tavLst>
                                        <p:tav tm="0">
                                          <p:val>
                                            <p:strVal val="ppt_y"/>
                                          </p:val>
                                        </p:tav>
                                        <p:tav tm="100000">
                                          <p:val>
                                            <p:strVal val="ppt_y"/>
                                          </p:val>
                                        </p:tav>
                                      </p:tavLst>
                                    </p:anim>
                                    <p:set>
                                      <p:cBhvr>
                                        <p:cTn id="778" dur="1" fill="hold">
                                          <p:stCondLst>
                                            <p:cond delay="2249"/>
                                          </p:stCondLst>
                                        </p:cTn>
                                        <p:tgtEl>
                                          <p:spTgt spid="32"/>
                                        </p:tgtEl>
                                        <p:attrNameLst>
                                          <p:attrName>style.visibility</p:attrName>
                                        </p:attrNameLst>
                                      </p:cBhvr>
                                      <p:to>
                                        <p:strVal val="hidden"/>
                                      </p:to>
                                    </p:set>
                                  </p:childTnLst>
                                </p:cTn>
                              </p:par>
                              <p:par>
                                <p:cTn id="779" presetID="3" presetClass="exit" presetSubtype="10" fill="hold" grpId="4" nodeType="withEffect">
                                  <p:stCondLst>
                                    <p:cond delay="0"/>
                                  </p:stCondLst>
                                  <p:childTnLst>
                                    <p:animEffect transition="out" filter="blinds(horizontal)">
                                      <p:cBhvr>
                                        <p:cTn id="780" dur="2250"/>
                                        <p:tgtEl>
                                          <p:spTgt spid="56"/>
                                        </p:tgtEl>
                                      </p:cBhvr>
                                    </p:animEffect>
                                    <p:set>
                                      <p:cBhvr>
                                        <p:cTn id="781" dur="1" fill="hold">
                                          <p:stCondLst>
                                            <p:cond delay="2249"/>
                                          </p:stCondLst>
                                        </p:cTn>
                                        <p:tgtEl>
                                          <p:spTgt spid="56"/>
                                        </p:tgtEl>
                                        <p:attrNameLst>
                                          <p:attrName>style.visibility</p:attrName>
                                        </p:attrNameLst>
                                      </p:cBhvr>
                                      <p:to>
                                        <p:strVal val="hidden"/>
                                      </p:to>
                                    </p:set>
                                  </p:childTnLst>
                                </p:cTn>
                              </p:par>
                              <p:par>
                                <p:cTn id="782" presetID="3" presetClass="exit" presetSubtype="10" fill="hold" grpId="4" nodeType="withEffect">
                                  <p:stCondLst>
                                    <p:cond delay="0"/>
                                  </p:stCondLst>
                                  <p:childTnLst>
                                    <p:animEffect transition="out" filter="blinds(horizontal)">
                                      <p:cBhvr>
                                        <p:cTn id="783" dur="2250"/>
                                        <p:tgtEl>
                                          <p:spTgt spid="41"/>
                                        </p:tgtEl>
                                      </p:cBhvr>
                                    </p:animEffect>
                                    <p:set>
                                      <p:cBhvr>
                                        <p:cTn id="784" dur="1" fill="hold">
                                          <p:stCondLst>
                                            <p:cond delay="2249"/>
                                          </p:stCondLst>
                                        </p:cTn>
                                        <p:tgtEl>
                                          <p:spTgt spid="41"/>
                                        </p:tgtEl>
                                        <p:attrNameLst>
                                          <p:attrName>style.visibility</p:attrName>
                                        </p:attrNameLst>
                                      </p:cBhvr>
                                      <p:to>
                                        <p:strVal val="hidden"/>
                                      </p:to>
                                    </p:set>
                                  </p:childTnLst>
                                </p:cTn>
                              </p:par>
                              <p:par>
                                <p:cTn id="785" presetID="3" presetClass="exit" presetSubtype="10" fill="hold" grpId="4" nodeType="withEffect">
                                  <p:stCondLst>
                                    <p:cond delay="0"/>
                                  </p:stCondLst>
                                  <p:childTnLst>
                                    <p:animEffect transition="out" filter="blinds(horizontal)">
                                      <p:cBhvr>
                                        <p:cTn id="786" dur="2250"/>
                                        <p:tgtEl>
                                          <p:spTgt spid="40"/>
                                        </p:tgtEl>
                                      </p:cBhvr>
                                    </p:animEffect>
                                    <p:set>
                                      <p:cBhvr>
                                        <p:cTn id="787" dur="1" fill="hold">
                                          <p:stCondLst>
                                            <p:cond delay="2249"/>
                                          </p:stCondLst>
                                        </p:cTn>
                                        <p:tgtEl>
                                          <p:spTgt spid="40"/>
                                        </p:tgtEl>
                                        <p:attrNameLst>
                                          <p:attrName>style.visibility</p:attrName>
                                        </p:attrNameLst>
                                      </p:cBhvr>
                                      <p:to>
                                        <p:strVal val="hidden"/>
                                      </p:to>
                                    </p:set>
                                  </p:childTnLst>
                                </p:cTn>
                              </p:par>
                              <p:par>
                                <p:cTn id="788" presetID="3" presetClass="exit" presetSubtype="10" fill="hold" grpId="4" nodeType="withEffect">
                                  <p:stCondLst>
                                    <p:cond delay="0"/>
                                  </p:stCondLst>
                                  <p:childTnLst>
                                    <p:animEffect transition="out" filter="blinds(horizontal)">
                                      <p:cBhvr>
                                        <p:cTn id="789" dur="2250"/>
                                        <p:tgtEl>
                                          <p:spTgt spid="39"/>
                                        </p:tgtEl>
                                      </p:cBhvr>
                                    </p:animEffect>
                                    <p:set>
                                      <p:cBhvr>
                                        <p:cTn id="790" dur="1" fill="hold">
                                          <p:stCondLst>
                                            <p:cond delay="2249"/>
                                          </p:stCondLst>
                                        </p:cTn>
                                        <p:tgtEl>
                                          <p:spTgt spid="39"/>
                                        </p:tgtEl>
                                        <p:attrNameLst>
                                          <p:attrName>style.visibility</p:attrName>
                                        </p:attrNameLst>
                                      </p:cBhvr>
                                      <p:to>
                                        <p:strVal val="hidden"/>
                                      </p:to>
                                    </p:set>
                                  </p:childTnLst>
                                </p:cTn>
                              </p:par>
                              <p:par>
                                <p:cTn id="791" presetID="3" presetClass="exit" presetSubtype="10" fill="hold" grpId="4" nodeType="withEffect">
                                  <p:stCondLst>
                                    <p:cond delay="0"/>
                                  </p:stCondLst>
                                  <p:childTnLst>
                                    <p:animEffect transition="out" filter="blinds(horizontal)">
                                      <p:cBhvr>
                                        <p:cTn id="792" dur="2250"/>
                                        <p:tgtEl>
                                          <p:spTgt spid="38"/>
                                        </p:tgtEl>
                                      </p:cBhvr>
                                    </p:animEffect>
                                    <p:set>
                                      <p:cBhvr>
                                        <p:cTn id="793" dur="1" fill="hold">
                                          <p:stCondLst>
                                            <p:cond delay="2249"/>
                                          </p:stCondLst>
                                        </p:cTn>
                                        <p:tgtEl>
                                          <p:spTgt spid="38"/>
                                        </p:tgtEl>
                                        <p:attrNameLst>
                                          <p:attrName>style.visibility</p:attrName>
                                        </p:attrNameLst>
                                      </p:cBhvr>
                                      <p:to>
                                        <p:strVal val="hidden"/>
                                      </p:to>
                                    </p:set>
                                  </p:childTnLst>
                                </p:cTn>
                              </p:par>
                              <p:par>
                                <p:cTn id="794" presetID="3" presetClass="exit" presetSubtype="10" fill="hold" grpId="4" nodeType="withEffect">
                                  <p:stCondLst>
                                    <p:cond delay="0"/>
                                  </p:stCondLst>
                                  <p:childTnLst>
                                    <p:animEffect transition="out" filter="blinds(horizontal)">
                                      <p:cBhvr>
                                        <p:cTn id="795" dur="2250"/>
                                        <p:tgtEl>
                                          <p:spTgt spid="37"/>
                                        </p:tgtEl>
                                      </p:cBhvr>
                                    </p:animEffect>
                                    <p:set>
                                      <p:cBhvr>
                                        <p:cTn id="796" dur="1" fill="hold">
                                          <p:stCondLst>
                                            <p:cond delay="2249"/>
                                          </p:stCondLst>
                                        </p:cTn>
                                        <p:tgtEl>
                                          <p:spTgt spid="37"/>
                                        </p:tgtEl>
                                        <p:attrNameLst>
                                          <p:attrName>style.visibility</p:attrName>
                                        </p:attrNameLst>
                                      </p:cBhvr>
                                      <p:to>
                                        <p:strVal val="hidden"/>
                                      </p:to>
                                    </p:set>
                                  </p:childTnLst>
                                </p:cTn>
                              </p:par>
                              <p:par>
                                <p:cTn id="797" presetID="3" presetClass="exit" presetSubtype="10" fill="hold" grpId="4" nodeType="withEffect">
                                  <p:stCondLst>
                                    <p:cond delay="0"/>
                                  </p:stCondLst>
                                  <p:childTnLst>
                                    <p:animEffect transition="out" filter="blinds(horizontal)">
                                      <p:cBhvr>
                                        <p:cTn id="798" dur="2250"/>
                                        <p:tgtEl>
                                          <p:spTgt spid="36"/>
                                        </p:tgtEl>
                                      </p:cBhvr>
                                    </p:animEffect>
                                    <p:set>
                                      <p:cBhvr>
                                        <p:cTn id="799" dur="1" fill="hold">
                                          <p:stCondLst>
                                            <p:cond delay="2249"/>
                                          </p:stCondLst>
                                        </p:cTn>
                                        <p:tgtEl>
                                          <p:spTgt spid="36"/>
                                        </p:tgtEl>
                                        <p:attrNameLst>
                                          <p:attrName>style.visibility</p:attrName>
                                        </p:attrNameLst>
                                      </p:cBhvr>
                                      <p:to>
                                        <p:strVal val="hidden"/>
                                      </p:to>
                                    </p:set>
                                  </p:childTnLst>
                                </p:cTn>
                              </p:par>
                              <p:par>
                                <p:cTn id="800" presetID="3" presetClass="exit" presetSubtype="10" fill="hold" grpId="4" nodeType="withEffect">
                                  <p:stCondLst>
                                    <p:cond delay="0"/>
                                  </p:stCondLst>
                                  <p:childTnLst>
                                    <p:animEffect transition="out" filter="blinds(horizontal)">
                                      <p:cBhvr>
                                        <p:cTn id="801" dur="2250"/>
                                        <p:tgtEl>
                                          <p:spTgt spid="35"/>
                                        </p:tgtEl>
                                      </p:cBhvr>
                                    </p:animEffect>
                                    <p:set>
                                      <p:cBhvr>
                                        <p:cTn id="802" dur="1" fill="hold">
                                          <p:stCondLst>
                                            <p:cond delay="2249"/>
                                          </p:stCondLst>
                                        </p:cTn>
                                        <p:tgtEl>
                                          <p:spTgt spid="35"/>
                                        </p:tgtEl>
                                        <p:attrNameLst>
                                          <p:attrName>style.visibility</p:attrName>
                                        </p:attrNameLst>
                                      </p:cBhvr>
                                      <p:to>
                                        <p:strVal val="hidden"/>
                                      </p:to>
                                    </p:set>
                                  </p:childTnLst>
                                </p:cTn>
                              </p:par>
                              <p:par>
                                <p:cTn id="803" presetID="3" presetClass="exit" presetSubtype="10" fill="hold" grpId="4" nodeType="withEffect">
                                  <p:stCondLst>
                                    <p:cond delay="0"/>
                                  </p:stCondLst>
                                  <p:childTnLst>
                                    <p:animEffect transition="out" filter="blinds(horizontal)">
                                      <p:cBhvr>
                                        <p:cTn id="804" dur="2250"/>
                                        <p:tgtEl>
                                          <p:spTgt spid="34"/>
                                        </p:tgtEl>
                                      </p:cBhvr>
                                    </p:animEffect>
                                    <p:set>
                                      <p:cBhvr>
                                        <p:cTn id="805" dur="1" fill="hold">
                                          <p:stCondLst>
                                            <p:cond delay="2249"/>
                                          </p:stCondLst>
                                        </p:cTn>
                                        <p:tgtEl>
                                          <p:spTgt spid="34"/>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2250"/>
                                        <p:tgtEl>
                                          <p:spTgt spid="33"/>
                                        </p:tgtEl>
                                      </p:cBhvr>
                                    </p:animEffect>
                                    <p:set>
                                      <p:cBhvr>
                                        <p:cTn id="808" dur="1" fill="hold">
                                          <p:stCondLst>
                                            <p:cond delay="2249"/>
                                          </p:stCondLst>
                                        </p:cTn>
                                        <p:tgtEl>
                                          <p:spTgt spid="33"/>
                                        </p:tgtEl>
                                        <p:attrNameLst>
                                          <p:attrName>style.visibility</p:attrName>
                                        </p:attrNameLst>
                                      </p:cBhvr>
                                      <p:to>
                                        <p:strVal val="hidden"/>
                                      </p:to>
                                    </p:set>
                                  </p:childTnLst>
                                </p:cTn>
                              </p:par>
                              <p:par>
                                <p:cTn id="809" presetID="3" presetClass="exit" presetSubtype="10" fill="hold" grpId="4" nodeType="withEffect">
                                  <p:stCondLst>
                                    <p:cond delay="0"/>
                                  </p:stCondLst>
                                  <p:childTnLst>
                                    <p:animEffect transition="out" filter="blinds(horizontal)">
                                      <p:cBhvr>
                                        <p:cTn id="810" dur="2250"/>
                                        <p:tgtEl>
                                          <p:spTgt spid="32"/>
                                        </p:tgtEl>
                                      </p:cBhvr>
                                    </p:animEffect>
                                    <p:set>
                                      <p:cBhvr>
                                        <p:cTn id="811" dur="1" fill="hold">
                                          <p:stCondLst>
                                            <p:cond delay="2249"/>
                                          </p:stCondLst>
                                        </p:cTn>
                                        <p:tgtEl>
                                          <p:spTgt spid="32"/>
                                        </p:tgtEl>
                                        <p:attrNameLst>
                                          <p:attrName>style.visibility</p:attrName>
                                        </p:attrNameLst>
                                      </p:cBhvr>
                                      <p:to>
                                        <p:strVal val="hidden"/>
                                      </p:to>
                                    </p:set>
                                  </p:childTnLst>
                                </p:cTn>
                              </p:par>
                              <p:par>
                                <p:cTn id="812" presetID="2" presetClass="exit" presetSubtype="2" fill="hold" grpId="3" nodeType="withEffect">
                                  <p:stCondLst>
                                    <p:cond delay="0"/>
                                  </p:stCondLst>
                                  <p:childTnLst>
                                    <p:anim calcmode="lin" valueType="num">
                                      <p:cBhvr additive="base">
                                        <p:cTn id="813" dur="2250"/>
                                        <p:tgtEl>
                                          <p:spTgt spid="57"/>
                                        </p:tgtEl>
                                        <p:attrNameLst>
                                          <p:attrName>ppt_x</p:attrName>
                                        </p:attrNameLst>
                                      </p:cBhvr>
                                      <p:tavLst>
                                        <p:tav tm="0">
                                          <p:val>
                                            <p:strVal val="ppt_x"/>
                                          </p:val>
                                        </p:tav>
                                        <p:tav tm="100000">
                                          <p:val>
                                            <p:strVal val="1+ppt_w/2"/>
                                          </p:val>
                                        </p:tav>
                                      </p:tavLst>
                                    </p:anim>
                                    <p:anim calcmode="lin" valueType="num">
                                      <p:cBhvr additive="base">
                                        <p:cTn id="814" dur="2250"/>
                                        <p:tgtEl>
                                          <p:spTgt spid="57"/>
                                        </p:tgtEl>
                                        <p:attrNameLst>
                                          <p:attrName>ppt_y</p:attrName>
                                        </p:attrNameLst>
                                      </p:cBhvr>
                                      <p:tavLst>
                                        <p:tav tm="0">
                                          <p:val>
                                            <p:strVal val="ppt_y"/>
                                          </p:val>
                                        </p:tav>
                                        <p:tav tm="100000">
                                          <p:val>
                                            <p:strVal val="ppt_y"/>
                                          </p:val>
                                        </p:tav>
                                      </p:tavLst>
                                    </p:anim>
                                    <p:set>
                                      <p:cBhvr>
                                        <p:cTn id="815" dur="1" fill="hold">
                                          <p:stCondLst>
                                            <p:cond delay="2249"/>
                                          </p:stCondLst>
                                        </p:cTn>
                                        <p:tgtEl>
                                          <p:spTgt spid="57"/>
                                        </p:tgtEl>
                                        <p:attrNameLst>
                                          <p:attrName>style.visibility</p:attrName>
                                        </p:attrNameLst>
                                      </p:cBhvr>
                                      <p:to>
                                        <p:strVal val="hidden"/>
                                      </p:to>
                                    </p:set>
                                  </p:childTnLst>
                                </p:cTn>
                              </p:par>
                              <p:par>
                                <p:cTn id="816" presetID="2" presetClass="exit" presetSubtype="2" fill="hold" grpId="3" nodeType="withEffect">
                                  <p:stCondLst>
                                    <p:cond delay="0"/>
                                  </p:stCondLst>
                                  <p:childTnLst>
                                    <p:anim calcmode="lin" valueType="num">
                                      <p:cBhvr additive="base">
                                        <p:cTn id="817" dur="2250"/>
                                        <p:tgtEl>
                                          <p:spTgt spid="51"/>
                                        </p:tgtEl>
                                        <p:attrNameLst>
                                          <p:attrName>ppt_x</p:attrName>
                                        </p:attrNameLst>
                                      </p:cBhvr>
                                      <p:tavLst>
                                        <p:tav tm="0">
                                          <p:val>
                                            <p:strVal val="ppt_x"/>
                                          </p:val>
                                        </p:tav>
                                        <p:tav tm="100000">
                                          <p:val>
                                            <p:strVal val="1+ppt_w/2"/>
                                          </p:val>
                                        </p:tav>
                                      </p:tavLst>
                                    </p:anim>
                                    <p:anim calcmode="lin" valueType="num">
                                      <p:cBhvr additive="base">
                                        <p:cTn id="818" dur="2250"/>
                                        <p:tgtEl>
                                          <p:spTgt spid="51"/>
                                        </p:tgtEl>
                                        <p:attrNameLst>
                                          <p:attrName>ppt_y</p:attrName>
                                        </p:attrNameLst>
                                      </p:cBhvr>
                                      <p:tavLst>
                                        <p:tav tm="0">
                                          <p:val>
                                            <p:strVal val="ppt_y"/>
                                          </p:val>
                                        </p:tav>
                                        <p:tav tm="100000">
                                          <p:val>
                                            <p:strVal val="ppt_y"/>
                                          </p:val>
                                        </p:tav>
                                      </p:tavLst>
                                    </p:anim>
                                    <p:set>
                                      <p:cBhvr>
                                        <p:cTn id="819" dur="1" fill="hold">
                                          <p:stCondLst>
                                            <p:cond delay="2249"/>
                                          </p:stCondLst>
                                        </p:cTn>
                                        <p:tgtEl>
                                          <p:spTgt spid="51"/>
                                        </p:tgtEl>
                                        <p:attrNameLst>
                                          <p:attrName>style.visibility</p:attrName>
                                        </p:attrNameLst>
                                      </p:cBhvr>
                                      <p:to>
                                        <p:strVal val="hidden"/>
                                      </p:to>
                                    </p:set>
                                  </p:childTnLst>
                                </p:cTn>
                              </p:par>
                              <p:par>
                                <p:cTn id="820" presetID="2" presetClass="exit" presetSubtype="2" fill="hold" grpId="3" nodeType="withEffect">
                                  <p:stCondLst>
                                    <p:cond delay="0"/>
                                  </p:stCondLst>
                                  <p:childTnLst>
                                    <p:anim calcmode="lin" valueType="num">
                                      <p:cBhvr additive="base">
                                        <p:cTn id="821" dur="2250"/>
                                        <p:tgtEl>
                                          <p:spTgt spid="50"/>
                                        </p:tgtEl>
                                        <p:attrNameLst>
                                          <p:attrName>ppt_x</p:attrName>
                                        </p:attrNameLst>
                                      </p:cBhvr>
                                      <p:tavLst>
                                        <p:tav tm="0">
                                          <p:val>
                                            <p:strVal val="ppt_x"/>
                                          </p:val>
                                        </p:tav>
                                        <p:tav tm="100000">
                                          <p:val>
                                            <p:strVal val="1+ppt_w/2"/>
                                          </p:val>
                                        </p:tav>
                                      </p:tavLst>
                                    </p:anim>
                                    <p:anim calcmode="lin" valueType="num">
                                      <p:cBhvr additive="base">
                                        <p:cTn id="822" dur="2250"/>
                                        <p:tgtEl>
                                          <p:spTgt spid="50"/>
                                        </p:tgtEl>
                                        <p:attrNameLst>
                                          <p:attrName>ppt_y</p:attrName>
                                        </p:attrNameLst>
                                      </p:cBhvr>
                                      <p:tavLst>
                                        <p:tav tm="0">
                                          <p:val>
                                            <p:strVal val="ppt_y"/>
                                          </p:val>
                                        </p:tav>
                                        <p:tav tm="100000">
                                          <p:val>
                                            <p:strVal val="ppt_y"/>
                                          </p:val>
                                        </p:tav>
                                      </p:tavLst>
                                    </p:anim>
                                    <p:set>
                                      <p:cBhvr>
                                        <p:cTn id="823" dur="1" fill="hold">
                                          <p:stCondLst>
                                            <p:cond delay="2249"/>
                                          </p:stCondLst>
                                        </p:cTn>
                                        <p:tgtEl>
                                          <p:spTgt spid="50"/>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2250"/>
                                        <p:tgtEl>
                                          <p:spTgt spid="49"/>
                                        </p:tgtEl>
                                        <p:attrNameLst>
                                          <p:attrName>ppt_x</p:attrName>
                                        </p:attrNameLst>
                                      </p:cBhvr>
                                      <p:tavLst>
                                        <p:tav tm="0">
                                          <p:val>
                                            <p:strVal val="ppt_x"/>
                                          </p:val>
                                        </p:tav>
                                        <p:tav tm="100000">
                                          <p:val>
                                            <p:strVal val="1+ppt_w/2"/>
                                          </p:val>
                                        </p:tav>
                                      </p:tavLst>
                                    </p:anim>
                                    <p:anim calcmode="lin" valueType="num">
                                      <p:cBhvr additive="base">
                                        <p:cTn id="826" dur="2250"/>
                                        <p:tgtEl>
                                          <p:spTgt spid="49"/>
                                        </p:tgtEl>
                                        <p:attrNameLst>
                                          <p:attrName>ppt_y</p:attrName>
                                        </p:attrNameLst>
                                      </p:cBhvr>
                                      <p:tavLst>
                                        <p:tav tm="0">
                                          <p:val>
                                            <p:strVal val="ppt_y"/>
                                          </p:val>
                                        </p:tav>
                                        <p:tav tm="100000">
                                          <p:val>
                                            <p:strVal val="ppt_y"/>
                                          </p:val>
                                        </p:tav>
                                      </p:tavLst>
                                    </p:anim>
                                    <p:set>
                                      <p:cBhvr>
                                        <p:cTn id="827" dur="1" fill="hold">
                                          <p:stCondLst>
                                            <p:cond delay="2249"/>
                                          </p:stCondLst>
                                        </p:cTn>
                                        <p:tgtEl>
                                          <p:spTgt spid="49"/>
                                        </p:tgtEl>
                                        <p:attrNameLst>
                                          <p:attrName>style.visibility</p:attrName>
                                        </p:attrNameLst>
                                      </p:cBhvr>
                                      <p:to>
                                        <p:strVal val="hidden"/>
                                      </p:to>
                                    </p:set>
                                  </p:childTnLst>
                                </p:cTn>
                              </p:par>
                              <p:par>
                                <p:cTn id="828" presetID="2" presetClass="exit" presetSubtype="2" fill="hold" grpId="3" nodeType="withEffect">
                                  <p:stCondLst>
                                    <p:cond delay="0"/>
                                  </p:stCondLst>
                                  <p:childTnLst>
                                    <p:anim calcmode="lin" valueType="num">
                                      <p:cBhvr additive="base">
                                        <p:cTn id="829" dur="2250"/>
                                        <p:tgtEl>
                                          <p:spTgt spid="48"/>
                                        </p:tgtEl>
                                        <p:attrNameLst>
                                          <p:attrName>ppt_x</p:attrName>
                                        </p:attrNameLst>
                                      </p:cBhvr>
                                      <p:tavLst>
                                        <p:tav tm="0">
                                          <p:val>
                                            <p:strVal val="ppt_x"/>
                                          </p:val>
                                        </p:tav>
                                        <p:tav tm="100000">
                                          <p:val>
                                            <p:strVal val="1+ppt_w/2"/>
                                          </p:val>
                                        </p:tav>
                                      </p:tavLst>
                                    </p:anim>
                                    <p:anim calcmode="lin" valueType="num">
                                      <p:cBhvr additive="base">
                                        <p:cTn id="830" dur="2250"/>
                                        <p:tgtEl>
                                          <p:spTgt spid="48"/>
                                        </p:tgtEl>
                                        <p:attrNameLst>
                                          <p:attrName>ppt_y</p:attrName>
                                        </p:attrNameLst>
                                      </p:cBhvr>
                                      <p:tavLst>
                                        <p:tav tm="0">
                                          <p:val>
                                            <p:strVal val="ppt_y"/>
                                          </p:val>
                                        </p:tav>
                                        <p:tav tm="100000">
                                          <p:val>
                                            <p:strVal val="ppt_y"/>
                                          </p:val>
                                        </p:tav>
                                      </p:tavLst>
                                    </p:anim>
                                    <p:set>
                                      <p:cBhvr>
                                        <p:cTn id="831" dur="1" fill="hold">
                                          <p:stCondLst>
                                            <p:cond delay="2249"/>
                                          </p:stCondLst>
                                        </p:cTn>
                                        <p:tgtEl>
                                          <p:spTgt spid="48"/>
                                        </p:tgtEl>
                                        <p:attrNameLst>
                                          <p:attrName>style.visibility</p:attrName>
                                        </p:attrNameLst>
                                      </p:cBhvr>
                                      <p:to>
                                        <p:strVal val="hidden"/>
                                      </p:to>
                                    </p:set>
                                  </p:childTnLst>
                                </p:cTn>
                              </p:par>
                              <p:par>
                                <p:cTn id="832" presetID="2" presetClass="exit" presetSubtype="2" fill="hold" grpId="3" nodeType="withEffect">
                                  <p:stCondLst>
                                    <p:cond delay="0"/>
                                  </p:stCondLst>
                                  <p:childTnLst>
                                    <p:anim calcmode="lin" valueType="num">
                                      <p:cBhvr additive="base">
                                        <p:cTn id="833" dur="2250"/>
                                        <p:tgtEl>
                                          <p:spTgt spid="47"/>
                                        </p:tgtEl>
                                        <p:attrNameLst>
                                          <p:attrName>ppt_x</p:attrName>
                                        </p:attrNameLst>
                                      </p:cBhvr>
                                      <p:tavLst>
                                        <p:tav tm="0">
                                          <p:val>
                                            <p:strVal val="ppt_x"/>
                                          </p:val>
                                        </p:tav>
                                        <p:tav tm="100000">
                                          <p:val>
                                            <p:strVal val="1+ppt_w/2"/>
                                          </p:val>
                                        </p:tav>
                                      </p:tavLst>
                                    </p:anim>
                                    <p:anim calcmode="lin" valueType="num">
                                      <p:cBhvr additive="base">
                                        <p:cTn id="834" dur="2250"/>
                                        <p:tgtEl>
                                          <p:spTgt spid="47"/>
                                        </p:tgtEl>
                                        <p:attrNameLst>
                                          <p:attrName>ppt_y</p:attrName>
                                        </p:attrNameLst>
                                      </p:cBhvr>
                                      <p:tavLst>
                                        <p:tav tm="0">
                                          <p:val>
                                            <p:strVal val="ppt_y"/>
                                          </p:val>
                                        </p:tav>
                                        <p:tav tm="100000">
                                          <p:val>
                                            <p:strVal val="ppt_y"/>
                                          </p:val>
                                        </p:tav>
                                      </p:tavLst>
                                    </p:anim>
                                    <p:set>
                                      <p:cBhvr>
                                        <p:cTn id="835" dur="1" fill="hold">
                                          <p:stCondLst>
                                            <p:cond delay="2249"/>
                                          </p:stCondLst>
                                        </p:cTn>
                                        <p:tgtEl>
                                          <p:spTgt spid="47"/>
                                        </p:tgtEl>
                                        <p:attrNameLst>
                                          <p:attrName>style.visibility</p:attrName>
                                        </p:attrNameLst>
                                      </p:cBhvr>
                                      <p:to>
                                        <p:strVal val="hidden"/>
                                      </p:to>
                                    </p:set>
                                  </p:childTnLst>
                                </p:cTn>
                              </p:par>
                              <p:par>
                                <p:cTn id="836" presetID="2" presetClass="exit" presetSubtype="2" fill="hold" grpId="3" nodeType="withEffect">
                                  <p:stCondLst>
                                    <p:cond delay="0"/>
                                  </p:stCondLst>
                                  <p:childTnLst>
                                    <p:anim calcmode="lin" valueType="num">
                                      <p:cBhvr additive="base">
                                        <p:cTn id="837" dur="2250"/>
                                        <p:tgtEl>
                                          <p:spTgt spid="46"/>
                                        </p:tgtEl>
                                        <p:attrNameLst>
                                          <p:attrName>ppt_x</p:attrName>
                                        </p:attrNameLst>
                                      </p:cBhvr>
                                      <p:tavLst>
                                        <p:tav tm="0">
                                          <p:val>
                                            <p:strVal val="ppt_x"/>
                                          </p:val>
                                        </p:tav>
                                        <p:tav tm="100000">
                                          <p:val>
                                            <p:strVal val="1+ppt_w/2"/>
                                          </p:val>
                                        </p:tav>
                                      </p:tavLst>
                                    </p:anim>
                                    <p:anim calcmode="lin" valueType="num">
                                      <p:cBhvr additive="base">
                                        <p:cTn id="838" dur="2250"/>
                                        <p:tgtEl>
                                          <p:spTgt spid="46"/>
                                        </p:tgtEl>
                                        <p:attrNameLst>
                                          <p:attrName>ppt_y</p:attrName>
                                        </p:attrNameLst>
                                      </p:cBhvr>
                                      <p:tavLst>
                                        <p:tav tm="0">
                                          <p:val>
                                            <p:strVal val="ppt_y"/>
                                          </p:val>
                                        </p:tav>
                                        <p:tav tm="100000">
                                          <p:val>
                                            <p:strVal val="ppt_y"/>
                                          </p:val>
                                        </p:tav>
                                      </p:tavLst>
                                    </p:anim>
                                    <p:set>
                                      <p:cBhvr>
                                        <p:cTn id="839" dur="1" fill="hold">
                                          <p:stCondLst>
                                            <p:cond delay="2249"/>
                                          </p:stCondLst>
                                        </p:cTn>
                                        <p:tgtEl>
                                          <p:spTgt spid="46"/>
                                        </p:tgtEl>
                                        <p:attrNameLst>
                                          <p:attrName>style.visibility</p:attrName>
                                        </p:attrNameLst>
                                      </p:cBhvr>
                                      <p:to>
                                        <p:strVal val="hidden"/>
                                      </p:to>
                                    </p:set>
                                  </p:childTnLst>
                                </p:cTn>
                              </p:par>
                              <p:par>
                                <p:cTn id="840" presetID="2" presetClass="exit" presetSubtype="2" fill="hold" grpId="3" nodeType="withEffect">
                                  <p:stCondLst>
                                    <p:cond delay="0"/>
                                  </p:stCondLst>
                                  <p:childTnLst>
                                    <p:anim calcmode="lin" valueType="num">
                                      <p:cBhvr additive="base">
                                        <p:cTn id="841" dur="2250"/>
                                        <p:tgtEl>
                                          <p:spTgt spid="45"/>
                                        </p:tgtEl>
                                        <p:attrNameLst>
                                          <p:attrName>ppt_x</p:attrName>
                                        </p:attrNameLst>
                                      </p:cBhvr>
                                      <p:tavLst>
                                        <p:tav tm="0">
                                          <p:val>
                                            <p:strVal val="ppt_x"/>
                                          </p:val>
                                        </p:tav>
                                        <p:tav tm="100000">
                                          <p:val>
                                            <p:strVal val="1+ppt_w/2"/>
                                          </p:val>
                                        </p:tav>
                                      </p:tavLst>
                                    </p:anim>
                                    <p:anim calcmode="lin" valueType="num">
                                      <p:cBhvr additive="base">
                                        <p:cTn id="842" dur="2250"/>
                                        <p:tgtEl>
                                          <p:spTgt spid="45"/>
                                        </p:tgtEl>
                                        <p:attrNameLst>
                                          <p:attrName>ppt_y</p:attrName>
                                        </p:attrNameLst>
                                      </p:cBhvr>
                                      <p:tavLst>
                                        <p:tav tm="0">
                                          <p:val>
                                            <p:strVal val="ppt_y"/>
                                          </p:val>
                                        </p:tav>
                                        <p:tav tm="100000">
                                          <p:val>
                                            <p:strVal val="ppt_y"/>
                                          </p:val>
                                        </p:tav>
                                      </p:tavLst>
                                    </p:anim>
                                    <p:set>
                                      <p:cBhvr>
                                        <p:cTn id="843" dur="1" fill="hold">
                                          <p:stCondLst>
                                            <p:cond delay="2249"/>
                                          </p:stCondLst>
                                        </p:cTn>
                                        <p:tgtEl>
                                          <p:spTgt spid="45"/>
                                        </p:tgtEl>
                                        <p:attrNameLst>
                                          <p:attrName>style.visibility</p:attrName>
                                        </p:attrNameLst>
                                      </p:cBhvr>
                                      <p:to>
                                        <p:strVal val="hidden"/>
                                      </p:to>
                                    </p:set>
                                  </p:childTnLst>
                                </p:cTn>
                              </p:par>
                              <p:par>
                                <p:cTn id="844" presetID="2" presetClass="exit" presetSubtype="2" fill="hold" grpId="3" nodeType="withEffect">
                                  <p:stCondLst>
                                    <p:cond delay="0"/>
                                  </p:stCondLst>
                                  <p:childTnLst>
                                    <p:anim calcmode="lin" valueType="num">
                                      <p:cBhvr additive="base">
                                        <p:cTn id="845" dur="2250"/>
                                        <p:tgtEl>
                                          <p:spTgt spid="44"/>
                                        </p:tgtEl>
                                        <p:attrNameLst>
                                          <p:attrName>ppt_x</p:attrName>
                                        </p:attrNameLst>
                                      </p:cBhvr>
                                      <p:tavLst>
                                        <p:tav tm="0">
                                          <p:val>
                                            <p:strVal val="ppt_x"/>
                                          </p:val>
                                        </p:tav>
                                        <p:tav tm="100000">
                                          <p:val>
                                            <p:strVal val="1+ppt_w/2"/>
                                          </p:val>
                                        </p:tav>
                                      </p:tavLst>
                                    </p:anim>
                                    <p:anim calcmode="lin" valueType="num">
                                      <p:cBhvr additive="base">
                                        <p:cTn id="846" dur="2250"/>
                                        <p:tgtEl>
                                          <p:spTgt spid="44"/>
                                        </p:tgtEl>
                                        <p:attrNameLst>
                                          <p:attrName>ppt_y</p:attrName>
                                        </p:attrNameLst>
                                      </p:cBhvr>
                                      <p:tavLst>
                                        <p:tav tm="0">
                                          <p:val>
                                            <p:strVal val="ppt_y"/>
                                          </p:val>
                                        </p:tav>
                                        <p:tav tm="100000">
                                          <p:val>
                                            <p:strVal val="ppt_y"/>
                                          </p:val>
                                        </p:tav>
                                      </p:tavLst>
                                    </p:anim>
                                    <p:set>
                                      <p:cBhvr>
                                        <p:cTn id="847" dur="1" fill="hold">
                                          <p:stCondLst>
                                            <p:cond delay="2249"/>
                                          </p:stCondLst>
                                        </p:cTn>
                                        <p:tgtEl>
                                          <p:spTgt spid="44"/>
                                        </p:tgtEl>
                                        <p:attrNameLst>
                                          <p:attrName>style.visibility</p:attrName>
                                        </p:attrNameLst>
                                      </p:cBhvr>
                                      <p:to>
                                        <p:strVal val="hidden"/>
                                      </p:to>
                                    </p:set>
                                  </p:childTnLst>
                                </p:cTn>
                              </p:par>
                              <p:par>
                                <p:cTn id="848" presetID="2" presetClass="exit" presetSubtype="2" fill="hold" grpId="3" nodeType="withEffect">
                                  <p:stCondLst>
                                    <p:cond delay="0"/>
                                  </p:stCondLst>
                                  <p:childTnLst>
                                    <p:anim calcmode="lin" valueType="num">
                                      <p:cBhvr additive="base">
                                        <p:cTn id="849" dur="2250"/>
                                        <p:tgtEl>
                                          <p:spTgt spid="43"/>
                                        </p:tgtEl>
                                        <p:attrNameLst>
                                          <p:attrName>ppt_x</p:attrName>
                                        </p:attrNameLst>
                                      </p:cBhvr>
                                      <p:tavLst>
                                        <p:tav tm="0">
                                          <p:val>
                                            <p:strVal val="ppt_x"/>
                                          </p:val>
                                        </p:tav>
                                        <p:tav tm="100000">
                                          <p:val>
                                            <p:strVal val="1+ppt_w/2"/>
                                          </p:val>
                                        </p:tav>
                                      </p:tavLst>
                                    </p:anim>
                                    <p:anim calcmode="lin" valueType="num">
                                      <p:cBhvr additive="base">
                                        <p:cTn id="850" dur="2250"/>
                                        <p:tgtEl>
                                          <p:spTgt spid="43"/>
                                        </p:tgtEl>
                                        <p:attrNameLst>
                                          <p:attrName>ppt_y</p:attrName>
                                        </p:attrNameLst>
                                      </p:cBhvr>
                                      <p:tavLst>
                                        <p:tav tm="0">
                                          <p:val>
                                            <p:strVal val="ppt_y"/>
                                          </p:val>
                                        </p:tav>
                                        <p:tav tm="100000">
                                          <p:val>
                                            <p:strVal val="ppt_y"/>
                                          </p:val>
                                        </p:tav>
                                      </p:tavLst>
                                    </p:anim>
                                    <p:set>
                                      <p:cBhvr>
                                        <p:cTn id="851" dur="1" fill="hold">
                                          <p:stCondLst>
                                            <p:cond delay="2249"/>
                                          </p:stCondLst>
                                        </p:cTn>
                                        <p:tgtEl>
                                          <p:spTgt spid="43"/>
                                        </p:tgtEl>
                                        <p:attrNameLst>
                                          <p:attrName>style.visibility</p:attrName>
                                        </p:attrNameLst>
                                      </p:cBhvr>
                                      <p:to>
                                        <p:strVal val="hidden"/>
                                      </p:to>
                                    </p:set>
                                  </p:childTnLst>
                                </p:cTn>
                              </p:par>
                              <p:par>
                                <p:cTn id="852" presetID="2" presetClass="exit" presetSubtype="2" fill="hold" grpId="3" nodeType="withEffect">
                                  <p:stCondLst>
                                    <p:cond delay="0"/>
                                  </p:stCondLst>
                                  <p:childTnLst>
                                    <p:anim calcmode="lin" valueType="num">
                                      <p:cBhvr additive="base">
                                        <p:cTn id="853" dur="2250"/>
                                        <p:tgtEl>
                                          <p:spTgt spid="42"/>
                                        </p:tgtEl>
                                        <p:attrNameLst>
                                          <p:attrName>ppt_x</p:attrName>
                                        </p:attrNameLst>
                                      </p:cBhvr>
                                      <p:tavLst>
                                        <p:tav tm="0">
                                          <p:val>
                                            <p:strVal val="ppt_x"/>
                                          </p:val>
                                        </p:tav>
                                        <p:tav tm="100000">
                                          <p:val>
                                            <p:strVal val="1+ppt_w/2"/>
                                          </p:val>
                                        </p:tav>
                                      </p:tavLst>
                                    </p:anim>
                                    <p:anim calcmode="lin" valueType="num">
                                      <p:cBhvr additive="base">
                                        <p:cTn id="854" dur="2250"/>
                                        <p:tgtEl>
                                          <p:spTgt spid="42"/>
                                        </p:tgtEl>
                                        <p:attrNameLst>
                                          <p:attrName>ppt_y</p:attrName>
                                        </p:attrNameLst>
                                      </p:cBhvr>
                                      <p:tavLst>
                                        <p:tav tm="0">
                                          <p:val>
                                            <p:strVal val="ppt_y"/>
                                          </p:val>
                                        </p:tav>
                                        <p:tav tm="100000">
                                          <p:val>
                                            <p:strVal val="ppt_y"/>
                                          </p:val>
                                        </p:tav>
                                      </p:tavLst>
                                    </p:anim>
                                    <p:set>
                                      <p:cBhvr>
                                        <p:cTn id="855" dur="1" fill="hold">
                                          <p:stCondLst>
                                            <p:cond delay="2249"/>
                                          </p:stCondLst>
                                        </p:cTn>
                                        <p:tgtEl>
                                          <p:spTgt spid="42"/>
                                        </p:tgtEl>
                                        <p:attrNameLst>
                                          <p:attrName>style.visibility</p:attrName>
                                        </p:attrNameLst>
                                      </p:cBhvr>
                                      <p:to>
                                        <p:strVal val="hidden"/>
                                      </p:to>
                                    </p:set>
                                  </p:childTnLst>
                                </p:cTn>
                              </p:par>
                              <p:par>
                                <p:cTn id="856" presetID="3" presetClass="exit" presetSubtype="10" fill="hold" grpId="4" nodeType="withEffect">
                                  <p:stCondLst>
                                    <p:cond delay="0"/>
                                  </p:stCondLst>
                                  <p:childTnLst>
                                    <p:animEffect transition="out" filter="blinds(horizontal)">
                                      <p:cBhvr>
                                        <p:cTn id="857" dur="2250"/>
                                        <p:tgtEl>
                                          <p:spTgt spid="57"/>
                                        </p:tgtEl>
                                      </p:cBhvr>
                                    </p:animEffect>
                                    <p:set>
                                      <p:cBhvr>
                                        <p:cTn id="858" dur="1" fill="hold">
                                          <p:stCondLst>
                                            <p:cond delay="2249"/>
                                          </p:stCondLst>
                                        </p:cTn>
                                        <p:tgtEl>
                                          <p:spTgt spid="57"/>
                                        </p:tgtEl>
                                        <p:attrNameLst>
                                          <p:attrName>style.visibility</p:attrName>
                                        </p:attrNameLst>
                                      </p:cBhvr>
                                      <p:to>
                                        <p:strVal val="hidden"/>
                                      </p:to>
                                    </p:set>
                                  </p:childTnLst>
                                </p:cTn>
                              </p:par>
                              <p:par>
                                <p:cTn id="859" presetID="3" presetClass="exit" presetSubtype="10" fill="hold" grpId="4" nodeType="withEffect">
                                  <p:stCondLst>
                                    <p:cond delay="0"/>
                                  </p:stCondLst>
                                  <p:childTnLst>
                                    <p:animEffect transition="out" filter="blinds(horizontal)">
                                      <p:cBhvr>
                                        <p:cTn id="860" dur="2250"/>
                                        <p:tgtEl>
                                          <p:spTgt spid="51"/>
                                        </p:tgtEl>
                                      </p:cBhvr>
                                    </p:animEffect>
                                    <p:set>
                                      <p:cBhvr>
                                        <p:cTn id="861" dur="1" fill="hold">
                                          <p:stCondLst>
                                            <p:cond delay="2249"/>
                                          </p:stCondLst>
                                        </p:cTn>
                                        <p:tgtEl>
                                          <p:spTgt spid="51"/>
                                        </p:tgtEl>
                                        <p:attrNameLst>
                                          <p:attrName>style.visibility</p:attrName>
                                        </p:attrNameLst>
                                      </p:cBhvr>
                                      <p:to>
                                        <p:strVal val="hidden"/>
                                      </p:to>
                                    </p:set>
                                  </p:childTnLst>
                                </p:cTn>
                              </p:par>
                              <p:par>
                                <p:cTn id="862" presetID="3" presetClass="exit" presetSubtype="10" fill="hold" grpId="4" nodeType="withEffect">
                                  <p:stCondLst>
                                    <p:cond delay="0"/>
                                  </p:stCondLst>
                                  <p:childTnLst>
                                    <p:animEffect transition="out" filter="blinds(horizontal)">
                                      <p:cBhvr>
                                        <p:cTn id="863" dur="2250"/>
                                        <p:tgtEl>
                                          <p:spTgt spid="50"/>
                                        </p:tgtEl>
                                      </p:cBhvr>
                                    </p:animEffect>
                                    <p:set>
                                      <p:cBhvr>
                                        <p:cTn id="864" dur="1" fill="hold">
                                          <p:stCondLst>
                                            <p:cond delay="2249"/>
                                          </p:stCondLst>
                                        </p:cTn>
                                        <p:tgtEl>
                                          <p:spTgt spid="50"/>
                                        </p:tgtEl>
                                        <p:attrNameLst>
                                          <p:attrName>style.visibility</p:attrName>
                                        </p:attrNameLst>
                                      </p:cBhvr>
                                      <p:to>
                                        <p:strVal val="hidden"/>
                                      </p:to>
                                    </p:set>
                                  </p:childTnLst>
                                </p:cTn>
                              </p:par>
                              <p:par>
                                <p:cTn id="865" presetID="3" presetClass="exit" presetSubtype="10" fill="hold" grpId="4" nodeType="withEffect">
                                  <p:stCondLst>
                                    <p:cond delay="0"/>
                                  </p:stCondLst>
                                  <p:childTnLst>
                                    <p:animEffect transition="out" filter="blinds(horizontal)">
                                      <p:cBhvr>
                                        <p:cTn id="866" dur="2250"/>
                                        <p:tgtEl>
                                          <p:spTgt spid="49"/>
                                        </p:tgtEl>
                                      </p:cBhvr>
                                    </p:animEffect>
                                    <p:set>
                                      <p:cBhvr>
                                        <p:cTn id="867" dur="1" fill="hold">
                                          <p:stCondLst>
                                            <p:cond delay="2249"/>
                                          </p:stCondLst>
                                        </p:cTn>
                                        <p:tgtEl>
                                          <p:spTgt spid="49"/>
                                        </p:tgtEl>
                                        <p:attrNameLst>
                                          <p:attrName>style.visibility</p:attrName>
                                        </p:attrNameLst>
                                      </p:cBhvr>
                                      <p:to>
                                        <p:strVal val="hidden"/>
                                      </p:to>
                                    </p:set>
                                  </p:childTnLst>
                                </p:cTn>
                              </p:par>
                              <p:par>
                                <p:cTn id="868" presetID="3" presetClass="exit" presetSubtype="10" fill="hold" grpId="4" nodeType="withEffect">
                                  <p:stCondLst>
                                    <p:cond delay="0"/>
                                  </p:stCondLst>
                                  <p:childTnLst>
                                    <p:animEffect transition="out" filter="blinds(horizontal)">
                                      <p:cBhvr>
                                        <p:cTn id="869" dur="2250"/>
                                        <p:tgtEl>
                                          <p:spTgt spid="48"/>
                                        </p:tgtEl>
                                      </p:cBhvr>
                                    </p:animEffect>
                                    <p:set>
                                      <p:cBhvr>
                                        <p:cTn id="870" dur="1" fill="hold">
                                          <p:stCondLst>
                                            <p:cond delay="2249"/>
                                          </p:stCondLst>
                                        </p:cTn>
                                        <p:tgtEl>
                                          <p:spTgt spid="48"/>
                                        </p:tgtEl>
                                        <p:attrNameLst>
                                          <p:attrName>style.visibility</p:attrName>
                                        </p:attrNameLst>
                                      </p:cBhvr>
                                      <p:to>
                                        <p:strVal val="hidden"/>
                                      </p:to>
                                    </p:set>
                                  </p:childTnLst>
                                </p:cTn>
                              </p:par>
                              <p:par>
                                <p:cTn id="871" presetID="3" presetClass="exit" presetSubtype="10" fill="hold" grpId="4" nodeType="withEffect">
                                  <p:stCondLst>
                                    <p:cond delay="0"/>
                                  </p:stCondLst>
                                  <p:childTnLst>
                                    <p:animEffect transition="out" filter="blinds(horizontal)">
                                      <p:cBhvr>
                                        <p:cTn id="872" dur="2250"/>
                                        <p:tgtEl>
                                          <p:spTgt spid="47"/>
                                        </p:tgtEl>
                                      </p:cBhvr>
                                    </p:animEffect>
                                    <p:set>
                                      <p:cBhvr>
                                        <p:cTn id="873" dur="1" fill="hold">
                                          <p:stCondLst>
                                            <p:cond delay="2249"/>
                                          </p:stCondLst>
                                        </p:cTn>
                                        <p:tgtEl>
                                          <p:spTgt spid="47"/>
                                        </p:tgtEl>
                                        <p:attrNameLst>
                                          <p:attrName>style.visibility</p:attrName>
                                        </p:attrNameLst>
                                      </p:cBhvr>
                                      <p:to>
                                        <p:strVal val="hidden"/>
                                      </p:to>
                                    </p:set>
                                  </p:childTnLst>
                                </p:cTn>
                              </p:par>
                              <p:par>
                                <p:cTn id="874" presetID="3" presetClass="exit" presetSubtype="10" fill="hold" grpId="4" nodeType="withEffect">
                                  <p:stCondLst>
                                    <p:cond delay="0"/>
                                  </p:stCondLst>
                                  <p:childTnLst>
                                    <p:animEffect transition="out" filter="blinds(horizontal)">
                                      <p:cBhvr>
                                        <p:cTn id="875" dur="2250"/>
                                        <p:tgtEl>
                                          <p:spTgt spid="46"/>
                                        </p:tgtEl>
                                      </p:cBhvr>
                                    </p:animEffect>
                                    <p:set>
                                      <p:cBhvr>
                                        <p:cTn id="876" dur="1" fill="hold">
                                          <p:stCondLst>
                                            <p:cond delay="2249"/>
                                          </p:stCondLst>
                                        </p:cTn>
                                        <p:tgtEl>
                                          <p:spTgt spid="46"/>
                                        </p:tgtEl>
                                        <p:attrNameLst>
                                          <p:attrName>style.visibility</p:attrName>
                                        </p:attrNameLst>
                                      </p:cBhvr>
                                      <p:to>
                                        <p:strVal val="hidden"/>
                                      </p:to>
                                    </p:set>
                                  </p:childTnLst>
                                </p:cTn>
                              </p:par>
                              <p:par>
                                <p:cTn id="877" presetID="3" presetClass="exit" presetSubtype="10" fill="hold" grpId="4" nodeType="withEffect">
                                  <p:stCondLst>
                                    <p:cond delay="0"/>
                                  </p:stCondLst>
                                  <p:childTnLst>
                                    <p:animEffect transition="out" filter="blinds(horizontal)">
                                      <p:cBhvr>
                                        <p:cTn id="878" dur="2250"/>
                                        <p:tgtEl>
                                          <p:spTgt spid="45"/>
                                        </p:tgtEl>
                                      </p:cBhvr>
                                    </p:animEffect>
                                    <p:set>
                                      <p:cBhvr>
                                        <p:cTn id="879" dur="1" fill="hold">
                                          <p:stCondLst>
                                            <p:cond delay="2249"/>
                                          </p:stCondLst>
                                        </p:cTn>
                                        <p:tgtEl>
                                          <p:spTgt spid="45"/>
                                        </p:tgtEl>
                                        <p:attrNameLst>
                                          <p:attrName>style.visibility</p:attrName>
                                        </p:attrNameLst>
                                      </p:cBhvr>
                                      <p:to>
                                        <p:strVal val="hidden"/>
                                      </p:to>
                                    </p:set>
                                  </p:childTnLst>
                                </p:cTn>
                              </p:par>
                              <p:par>
                                <p:cTn id="880" presetID="3" presetClass="exit" presetSubtype="10" fill="hold" grpId="4" nodeType="withEffect">
                                  <p:stCondLst>
                                    <p:cond delay="0"/>
                                  </p:stCondLst>
                                  <p:childTnLst>
                                    <p:animEffect transition="out" filter="blinds(horizontal)">
                                      <p:cBhvr>
                                        <p:cTn id="881" dur="2250"/>
                                        <p:tgtEl>
                                          <p:spTgt spid="44"/>
                                        </p:tgtEl>
                                      </p:cBhvr>
                                    </p:animEffect>
                                    <p:set>
                                      <p:cBhvr>
                                        <p:cTn id="882" dur="1" fill="hold">
                                          <p:stCondLst>
                                            <p:cond delay="2249"/>
                                          </p:stCondLst>
                                        </p:cTn>
                                        <p:tgtEl>
                                          <p:spTgt spid="44"/>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2250"/>
                                        <p:tgtEl>
                                          <p:spTgt spid="43"/>
                                        </p:tgtEl>
                                      </p:cBhvr>
                                    </p:animEffect>
                                    <p:set>
                                      <p:cBhvr>
                                        <p:cTn id="885" dur="1" fill="hold">
                                          <p:stCondLst>
                                            <p:cond delay="2249"/>
                                          </p:stCondLst>
                                        </p:cTn>
                                        <p:tgtEl>
                                          <p:spTgt spid="43"/>
                                        </p:tgtEl>
                                        <p:attrNameLst>
                                          <p:attrName>style.visibility</p:attrName>
                                        </p:attrNameLst>
                                      </p:cBhvr>
                                      <p:to>
                                        <p:strVal val="hidden"/>
                                      </p:to>
                                    </p:set>
                                  </p:childTnLst>
                                </p:cTn>
                              </p:par>
                              <p:par>
                                <p:cTn id="886" presetID="3" presetClass="exit" presetSubtype="10" fill="hold" grpId="4" nodeType="withEffect">
                                  <p:stCondLst>
                                    <p:cond delay="0"/>
                                  </p:stCondLst>
                                  <p:childTnLst>
                                    <p:animEffect transition="out" filter="blinds(horizontal)">
                                      <p:cBhvr>
                                        <p:cTn id="887" dur="2250"/>
                                        <p:tgtEl>
                                          <p:spTgt spid="42"/>
                                        </p:tgtEl>
                                      </p:cBhvr>
                                    </p:animEffect>
                                    <p:set>
                                      <p:cBhvr>
                                        <p:cTn id="888" dur="1" fill="hold">
                                          <p:stCondLst>
                                            <p:cond delay="2249"/>
                                          </p:stCondLst>
                                        </p:cTn>
                                        <p:tgtEl>
                                          <p:spTgt spid="42"/>
                                        </p:tgtEl>
                                        <p:attrNameLst>
                                          <p:attrName>style.visibility</p:attrName>
                                        </p:attrNameLst>
                                      </p:cBhvr>
                                      <p:to>
                                        <p:strVal val="hidden"/>
                                      </p:to>
                                    </p:set>
                                  </p:childTnLst>
                                </p:cTn>
                              </p:par>
                              <p:par>
                                <p:cTn id="889" presetID="19" presetClass="exit" presetSubtype="10" fill="hold" grpId="5" nodeType="withEffect">
                                  <p:stCondLst>
                                    <p:cond delay="0"/>
                                  </p:stCondLst>
                                  <p:childTnLst>
                                    <p:anim calcmode="lin" valueType="num">
                                      <p:cBhvr>
                                        <p:cTn id="890" dur="2250"/>
                                        <p:tgtEl>
                                          <p:spTgt spid="11"/>
                                        </p:tgtEl>
                                        <p:attrNameLst>
                                          <p:attrName>ppt_h</p:attrName>
                                        </p:attrNameLst>
                                      </p:cBhvr>
                                      <p:tavLst>
                                        <p:tav tm="0">
                                          <p:val>
                                            <p:strVal val="ppt_h"/>
                                          </p:val>
                                        </p:tav>
                                        <p:tav tm="100000">
                                          <p:val>
                                            <p:strVal val="ppt_h"/>
                                          </p:val>
                                        </p:tav>
                                      </p:tavLst>
                                    </p:anim>
                                    <p:anim calcmode="lin" valueType="num">
                                      <p:cBhvr>
                                        <p:cTn id="891" dur="225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2" dur="1" fill="hold">
                                          <p:stCondLst>
                                            <p:cond delay="2249"/>
                                          </p:stCondLst>
                                        </p:cTn>
                                        <p:tgtEl>
                                          <p:spTgt spid="11"/>
                                        </p:tgtEl>
                                        <p:attrNameLst>
                                          <p:attrName>style.visibility</p:attrName>
                                        </p:attrNameLst>
                                      </p:cBhvr>
                                      <p:to>
                                        <p:strVal val="hidden"/>
                                      </p:to>
                                    </p:set>
                                  </p:childTnLst>
                                </p:cTn>
                              </p:par>
                              <p:par>
                                <p:cTn id="893" presetID="19" presetClass="exit" presetSubtype="10" fill="hold" grpId="5" nodeType="withEffect">
                                  <p:stCondLst>
                                    <p:cond delay="0"/>
                                  </p:stCondLst>
                                  <p:childTnLst>
                                    <p:anim calcmode="lin" valueType="num">
                                      <p:cBhvr>
                                        <p:cTn id="894" dur="2250"/>
                                        <p:tgtEl>
                                          <p:spTgt spid="10"/>
                                        </p:tgtEl>
                                        <p:attrNameLst>
                                          <p:attrName>ppt_h</p:attrName>
                                        </p:attrNameLst>
                                      </p:cBhvr>
                                      <p:tavLst>
                                        <p:tav tm="0">
                                          <p:val>
                                            <p:strVal val="ppt_h"/>
                                          </p:val>
                                        </p:tav>
                                        <p:tav tm="100000">
                                          <p:val>
                                            <p:strVal val="ppt_h"/>
                                          </p:val>
                                        </p:tav>
                                      </p:tavLst>
                                    </p:anim>
                                    <p:anim calcmode="lin" valueType="num">
                                      <p:cBhvr>
                                        <p:cTn id="895" dur="225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6" dur="1" fill="hold">
                                          <p:stCondLst>
                                            <p:cond delay="2249"/>
                                          </p:stCondLst>
                                        </p:cTn>
                                        <p:tgtEl>
                                          <p:spTgt spid="10"/>
                                        </p:tgtEl>
                                        <p:attrNameLst>
                                          <p:attrName>style.visibility</p:attrName>
                                        </p:attrNameLst>
                                      </p:cBhvr>
                                      <p:to>
                                        <p:strVal val="hidden"/>
                                      </p:to>
                                    </p:set>
                                  </p:childTnLst>
                                </p:cTn>
                              </p:par>
                              <p:par>
                                <p:cTn id="897" presetID="19" presetClass="exit" presetSubtype="10" fill="hold" grpId="5" nodeType="withEffect">
                                  <p:stCondLst>
                                    <p:cond delay="0"/>
                                  </p:stCondLst>
                                  <p:childTnLst>
                                    <p:anim calcmode="lin" valueType="num">
                                      <p:cBhvr>
                                        <p:cTn id="898" dur="2250"/>
                                        <p:tgtEl>
                                          <p:spTgt spid="9"/>
                                        </p:tgtEl>
                                        <p:attrNameLst>
                                          <p:attrName>ppt_h</p:attrName>
                                        </p:attrNameLst>
                                      </p:cBhvr>
                                      <p:tavLst>
                                        <p:tav tm="0">
                                          <p:val>
                                            <p:strVal val="ppt_h"/>
                                          </p:val>
                                        </p:tav>
                                        <p:tav tm="100000">
                                          <p:val>
                                            <p:strVal val="ppt_h"/>
                                          </p:val>
                                        </p:tav>
                                      </p:tavLst>
                                    </p:anim>
                                    <p:anim calcmode="lin" valueType="num">
                                      <p:cBhvr>
                                        <p:cTn id="899" dur="22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2249"/>
                                          </p:stCondLst>
                                        </p:cTn>
                                        <p:tgtEl>
                                          <p:spTgt spid="9"/>
                                        </p:tgtEl>
                                        <p:attrNameLst>
                                          <p:attrName>style.visibility</p:attrName>
                                        </p:attrNameLst>
                                      </p:cBhvr>
                                      <p:to>
                                        <p:strVal val="hidden"/>
                                      </p:to>
                                    </p:set>
                                  </p:childTnLst>
                                </p:cTn>
                              </p:par>
                              <p:par>
                                <p:cTn id="901" presetID="19" presetClass="exit" presetSubtype="10" fill="hold" grpId="5" nodeType="withEffect">
                                  <p:stCondLst>
                                    <p:cond delay="0"/>
                                  </p:stCondLst>
                                  <p:childTnLst>
                                    <p:anim calcmode="lin" valueType="num">
                                      <p:cBhvr>
                                        <p:cTn id="902" dur="2250"/>
                                        <p:tgtEl>
                                          <p:spTgt spid="8"/>
                                        </p:tgtEl>
                                        <p:attrNameLst>
                                          <p:attrName>ppt_h</p:attrName>
                                        </p:attrNameLst>
                                      </p:cBhvr>
                                      <p:tavLst>
                                        <p:tav tm="0">
                                          <p:val>
                                            <p:strVal val="ppt_h"/>
                                          </p:val>
                                        </p:tav>
                                        <p:tav tm="100000">
                                          <p:val>
                                            <p:strVal val="ppt_h"/>
                                          </p:val>
                                        </p:tav>
                                      </p:tavLst>
                                    </p:anim>
                                    <p:anim calcmode="lin" valueType="num">
                                      <p:cBhvr>
                                        <p:cTn id="903" dur="22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4" dur="1" fill="hold">
                                          <p:stCondLst>
                                            <p:cond delay="2249"/>
                                          </p:stCondLst>
                                        </p:cTn>
                                        <p:tgtEl>
                                          <p:spTgt spid="8"/>
                                        </p:tgtEl>
                                        <p:attrNameLst>
                                          <p:attrName>style.visibility</p:attrName>
                                        </p:attrNameLst>
                                      </p:cBhvr>
                                      <p:to>
                                        <p:strVal val="hidden"/>
                                      </p:to>
                                    </p:set>
                                  </p:childTnLst>
                                </p:cTn>
                              </p:par>
                              <p:par>
                                <p:cTn id="905" presetID="19" presetClass="exit" presetSubtype="10" fill="hold" grpId="5" nodeType="withEffect">
                                  <p:stCondLst>
                                    <p:cond delay="0"/>
                                  </p:stCondLst>
                                  <p:childTnLst>
                                    <p:anim calcmode="lin" valueType="num">
                                      <p:cBhvr>
                                        <p:cTn id="906" dur="2250"/>
                                        <p:tgtEl>
                                          <p:spTgt spid="7"/>
                                        </p:tgtEl>
                                        <p:attrNameLst>
                                          <p:attrName>ppt_h</p:attrName>
                                        </p:attrNameLst>
                                      </p:cBhvr>
                                      <p:tavLst>
                                        <p:tav tm="0">
                                          <p:val>
                                            <p:strVal val="ppt_h"/>
                                          </p:val>
                                        </p:tav>
                                        <p:tav tm="100000">
                                          <p:val>
                                            <p:strVal val="ppt_h"/>
                                          </p:val>
                                        </p:tav>
                                      </p:tavLst>
                                    </p:anim>
                                    <p:anim calcmode="lin" valueType="num">
                                      <p:cBhvr>
                                        <p:cTn id="907" dur="22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8" dur="1" fill="hold">
                                          <p:stCondLst>
                                            <p:cond delay="2249"/>
                                          </p:stCondLst>
                                        </p:cTn>
                                        <p:tgtEl>
                                          <p:spTgt spid="7"/>
                                        </p:tgtEl>
                                        <p:attrNameLst>
                                          <p:attrName>style.visibility</p:attrName>
                                        </p:attrNameLst>
                                      </p:cBhvr>
                                      <p:to>
                                        <p:strVal val="hidden"/>
                                      </p:to>
                                    </p:set>
                                  </p:childTnLst>
                                </p:cTn>
                              </p:par>
                              <p:par>
                                <p:cTn id="909" presetID="19" presetClass="exit" presetSubtype="10" fill="hold" grpId="5" nodeType="withEffect">
                                  <p:stCondLst>
                                    <p:cond delay="0"/>
                                  </p:stCondLst>
                                  <p:childTnLst>
                                    <p:anim calcmode="lin" valueType="num">
                                      <p:cBhvr>
                                        <p:cTn id="910" dur="2250"/>
                                        <p:tgtEl>
                                          <p:spTgt spid="6"/>
                                        </p:tgtEl>
                                        <p:attrNameLst>
                                          <p:attrName>ppt_h</p:attrName>
                                        </p:attrNameLst>
                                      </p:cBhvr>
                                      <p:tavLst>
                                        <p:tav tm="0">
                                          <p:val>
                                            <p:strVal val="ppt_h"/>
                                          </p:val>
                                        </p:tav>
                                        <p:tav tm="100000">
                                          <p:val>
                                            <p:strVal val="ppt_h"/>
                                          </p:val>
                                        </p:tav>
                                      </p:tavLst>
                                    </p:anim>
                                    <p:anim calcmode="lin" valueType="num">
                                      <p:cBhvr>
                                        <p:cTn id="911" dur="22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2" dur="1" fill="hold">
                                          <p:stCondLst>
                                            <p:cond delay="2249"/>
                                          </p:stCondLst>
                                        </p:cTn>
                                        <p:tgtEl>
                                          <p:spTgt spid="6"/>
                                        </p:tgtEl>
                                        <p:attrNameLst>
                                          <p:attrName>style.visibility</p:attrName>
                                        </p:attrNameLst>
                                      </p:cBhvr>
                                      <p:to>
                                        <p:strVal val="hidden"/>
                                      </p:to>
                                    </p:set>
                                  </p:childTnLst>
                                </p:cTn>
                              </p:par>
                              <p:par>
                                <p:cTn id="913" presetID="19" presetClass="exit" presetSubtype="10" fill="hold" grpId="5" nodeType="withEffect">
                                  <p:stCondLst>
                                    <p:cond delay="0"/>
                                  </p:stCondLst>
                                  <p:childTnLst>
                                    <p:anim calcmode="lin" valueType="num">
                                      <p:cBhvr>
                                        <p:cTn id="914" dur="2250"/>
                                        <p:tgtEl>
                                          <p:spTgt spid="5"/>
                                        </p:tgtEl>
                                        <p:attrNameLst>
                                          <p:attrName>ppt_h</p:attrName>
                                        </p:attrNameLst>
                                      </p:cBhvr>
                                      <p:tavLst>
                                        <p:tav tm="0">
                                          <p:val>
                                            <p:strVal val="ppt_h"/>
                                          </p:val>
                                        </p:tav>
                                        <p:tav tm="100000">
                                          <p:val>
                                            <p:strVal val="ppt_h"/>
                                          </p:val>
                                        </p:tav>
                                      </p:tavLst>
                                    </p:anim>
                                    <p:anim calcmode="lin" valueType="num">
                                      <p:cBhvr>
                                        <p:cTn id="915" dur="22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6" dur="1" fill="hold">
                                          <p:stCondLst>
                                            <p:cond delay="2249"/>
                                          </p:stCondLst>
                                        </p:cTn>
                                        <p:tgtEl>
                                          <p:spTgt spid="5"/>
                                        </p:tgtEl>
                                        <p:attrNameLst>
                                          <p:attrName>style.visibility</p:attrName>
                                        </p:attrNameLst>
                                      </p:cBhvr>
                                      <p:to>
                                        <p:strVal val="hidden"/>
                                      </p:to>
                                    </p:set>
                                  </p:childTnLst>
                                </p:cTn>
                              </p:par>
                              <p:par>
                                <p:cTn id="917" presetID="19" presetClass="exit" presetSubtype="10" fill="hold" grpId="5" nodeType="withEffect">
                                  <p:stCondLst>
                                    <p:cond delay="0"/>
                                  </p:stCondLst>
                                  <p:childTnLst>
                                    <p:anim calcmode="lin" valueType="num">
                                      <p:cBhvr>
                                        <p:cTn id="918" dur="2250"/>
                                        <p:tgtEl>
                                          <p:spTgt spid="3"/>
                                        </p:tgtEl>
                                        <p:attrNameLst>
                                          <p:attrName>ppt_h</p:attrName>
                                        </p:attrNameLst>
                                      </p:cBhvr>
                                      <p:tavLst>
                                        <p:tav tm="0">
                                          <p:val>
                                            <p:strVal val="ppt_h"/>
                                          </p:val>
                                        </p:tav>
                                        <p:tav tm="100000">
                                          <p:val>
                                            <p:strVal val="ppt_h"/>
                                          </p:val>
                                        </p:tav>
                                      </p:tavLst>
                                    </p:anim>
                                    <p:anim calcmode="lin" valueType="num">
                                      <p:cBhvr>
                                        <p:cTn id="919" dur="22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0" dur="1" fill="hold">
                                          <p:stCondLst>
                                            <p:cond delay="2249"/>
                                          </p:stCondLst>
                                        </p:cTn>
                                        <p:tgtEl>
                                          <p:spTgt spid="3"/>
                                        </p:tgtEl>
                                        <p:attrNameLst>
                                          <p:attrName>style.visibility</p:attrName>
                                        </p:attrNameLst>
                                      </p:cBhvr>
                                      <p:to>
                                        <p:strVal val="hidden"/>
                                      </p:to>
                                    </p:set>
                                  </p:childTnLst>
                                </p:cTn>
                              </p:par>
                              <p:par>
                                <p:cTn id="921" presetID="19" presetClass="exit" presetSubtype="10" fill="hold" grpId="5" nodeType="withEffect">
                                  <p:stCondLst>
                                    <p:cond delay="0"/>
                                  </p:stCondLst>
                                  <p:childTnLst>
                                    <p:anim calcmode="lin" valueType="num">
                                      <p:cBhvr>
                                        <p:cTn id="922" dur="2250"/>
                                        <p:tgtEl>
                                          <p:spTgt spid="2"/>
                                        </p:tgtEl>
                                        <p:attrNameLst>
                                          <p:attrName>ppt_h</p:attrName>
                                        </p:attrNameLst>
                                      </p:cBhvr>
                                      <p:tavLst>
                                        <p:tav tm="0">
                                          <p:val>
                                            <p:strVal val="ppt_h"/>
                                          </p:val>
                                        </p:tav>
                                        <p:tav tm="100000">
                                          <p:val>
                                            <p:strVal val="ppt_h"/>
                                          </p:val>
                                        </p:tav>
                                      </p:tavLst>
                                    </p:anim>
                                    <p:anim calcmode="lin" valueType="num">
                                      <p:cBhvr>
                                        <p:cTn id="923" dur="225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4" dur="1" fill="hold">
                                          <p:stCondLst>
                                            <p:cond delay="2249"/>
                                          </p:stCondLst>
                                        </p:cTn>
                                        <p:tgtEl>
                                          <p:spTgt spid="2"/>
                                        </p:tgtEl>
                                        <p:attrNameLst>
                                          <p:attrName>style.visibility</p:attrName>
                                        </p:attrNameLst>
                                      </p:cBhvr>
                                      <p:to>
                                        <p:strVal val="hidden"/>
                                      </p:to>
                                    </p:set>
                                  </p:childTnLst>
                                </p:cTn>
                              </p:par>
                              <p:par>
                                <p:cTn id="925" presetID="19" presetClass="exit" presetSubtype="10" fill="hold" grpId="5" nodeType="withEffect">
                                  <p:stCondLst>
                                    <p:cond delay="0"/>
                                  </p:stCondLst>
                                  <p:childTnLst>
                                    <p:anim calcmode="lin" valueType="num">
                                      <p:cBhvr>
                                        <p:cTn id="926" dur="2250"/>
                                        <p:tgtEl>
                                          <p:spTgt spid="4"/>
                                        </p:tgtEl>
                                        <p:attrNameLst>
                                          <p:attrName>ppt_h</p:attrName>
                                        </p:attrNameLst>
                                      </p:cBhvr>
                                      <p:tavLst>
                                        <p:tav tm="0">
                                          <p:val>
                                            <p:strVal val="ppt_h"/>
                                          </p:val>
                                        </p:tav>
                                        <p:tav tm="100000">
                                          <p:val>
                                            <p:strVal val="ppt_h"/>
                                          </p:val>
                                        </p:tav>
                                      </p:tavLst>
                                    </p:anim>
                                    <p:anim calcmode="lin" valueType="num">
                                      <p:cBhvr>
                                        <p:cTn id="927" dur="22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8" dur="1" fill="hold">
                                          <p:stCondLst>
                                            <p:cond delay="2249"/>
                                          </p:stCondLst>
                                        </p:cTn>
                                        <p:tgtEl>
                                          <p:spTgt spid="4"/>
                                        </p:tgtEl>
                                        <p:attrNameLst>
                                          <p:attrName>style.visibility</p:attrName>
                                        </p:attrNameLst>
                                      </p:cBhvr>
                                      <p:to>
                                        <p:strVal val="hidden"/>
                                      </p:to>
                                    </p:set>
                                  </p:childTnLst>
                                </p:cTn>
                              </p:par>
                              <p:par>
                                <p:cTn id="929" presetID="19" presetClass="exit" presetSubtype="10" fill="hold" grpId="5" nodeType="withEffect">
                                  <p:stCondLst>
                                    <p:cond delay="0"/>
                                  </p:stCondLst>
                                  <p:childTnLst>
                                    <p:anim calcmode="lin" valueType="num">
                                      <p:cBhvr>
                                        <p:cTn id="930" dur="2250"/>
                                        <p:tgtEl>
                                          <p:spTgt spid="55"/>
                                        </p:tgtEl>
                                        <p:attrNameLst>
                                          <p:attrName>ppt_h</p:attrName>
                                        </p:attrNameLst>
                                      </p:cBhvr>
                                      <p:tavLst>
                                        <p:tav tm="0">
                                          <p:val>
                                            <p:strVal val="ppt_h"/>
                                          </p:val>
                                        </p:tav>
                                        <p:tav tm="100000">
                                          <p:val>
                                            <p:strVal val="ppt_h"/>
                                          </p:val>
                                        </p:tav>
                                      </p:tavLst>
                                    </p:anim>
                                    <p:anim calcmode="lin" valueType="num">
                                      <p:cBhvr>
                                        <p:cTn id="931" dur="225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2" dur="1" fill="hold">
                                          <p:stCondLst>
                                            <p:cond delay="2249"/>
                                          </p:stCondLst>
                                        </p:cTn>
                                        <p:tgtEl>
                                          <p:spTgt spid="55"/>
                                        </p:tgtEl>
                                        <p:attrNameLst>
                                          <p:attrName>style.visibility</p:attrName>
                                        </p:attrNameLst>
                                      </p:cBhvr>
                                      <p:to>
                                        <p:strVal val="hidden"/>
                                      </p:to>
                                    </p:set>
                                  </p:childTnLst>
                                </p:cTn>
                              </p:par>
                              <p:par>
                                <p:cTn id="933" presetID="19" presetClass="exit" presetSubtype="10" fill="hold" grpId="5" nodeType="withEffect">
                                  <p:stCondLst>
                                    <p:cond delay="0"/>
                                  </p:stCondLst>
                                  <p:childTnLst>
                                    <p:anim calcmode="lin" valueType="num">
                                      <p:cBhvr>
                                        <p:cTn id="934" dur="2250"/>
                                        <p:tgtEl>
                                          <p:spTgt spid="31"/>
                                        </p:tgtEl>
                                        <p:attrNameLst>
                                          <p:attrName>ppt_h</p:attrName>
                                        </p:attrNameLst>
                                      </p:cBhvr>
                                      <p:tavLst>
                                        <p:tav tm="0">
                                          <p:val>
                                            <p:strVal val="ppt_h"/>
                                          </p:val>
                                        </p:tav>
                                        <p:tav tm="100000">
                                          <p:val>
                                            <p:strVal val="ppt_h"/>
                                          </p:val>
                                        </p:tav>
                                      </p:tavLst>
                                    </p:anim>
                                    <p:anim calcmode="lin" valueType="num">
                                      <p:cBhvr>
                                        <p:cTn id="935" dur="22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6" dur="1" fill="hold">
                                          <p:stCondLst>
                                            <p:cond delay="2249"/>
                                          </p:stCondLst>
                                        </p:cTn>
                                        <p:tgtEl>
                                          <p:spTgt spid="31"/>
                                        </p:tgtEl>
                                        <p:attrNameLst>
                                          <p:attrName>style.visibility</p:attrName>
                                        </p:attrNameLst>
                                      </p:cBhvr>
                                      <p:to>
                                        <p:strVal val="hidden"/>
                                      </p:to>
                                    </p:set>
                                  </p:childTnLst>
                                </p:cTn>
                              </p:par>
                              <p:par>
                                <p:cTn id="937" presetID="19" presetClass="exit" presetSubtype="10" fill="hold" grpId="5" nodeType="withEffect">
                                  <p:stCondLst>
                                    <p:cond delay="0"/>
                                  </p:stCondLst>
                                  <p:childTnLst>
                                    <p:anim calcmode="lin" valueType="num">
                                      <p:cBhvr>
                                        <p:cTn id="938" dur="2250"/>
                                        <p:tgtEl>
                                          <p:spTgt spid="30"/>
                                        </p:tgtEl>
                                        <p:attrNameLst>
                                          <p:attrName>ppt_h</p:attrName>
                                        </p:attrNameLst>
                                      </p:cBhvr>
                                      <p:tavLst>
                                        <p:tav tm="0">
                                          <p:val>
                                            <p:strVal val="ppt_h"/>
                                          </p:val>
                                        </p:tav>
                                        <p:tav tm="100000">
                                          <p:val>
                                            <p:strVal val="ppt_h"/>
                                          </p:val>
                                        </p:tav>
                                      </p:tavLst>
                                    </p:anim>
                                    <p:anim calcmode="lin" valueType="num">
                                      <p:cBhvr>
                                        <p:cTn id="939" dur="22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0" dur="1" fill="hold">
                                          <p:stCondLst>
                                            <p:cond delay="2249"/>
                                          </p:stCondLst>
                                        </p:cTn>
                                        <p:tgtEl>
                                          <p:spTgt spid="30"/>
                                        </p:tgtEl>
                                        <p:attrNameLst>
                                          <p:attrName>style.visibility</p:attrName>
                                        </p:attrNameLst>
                                      </p:cBhvr>
                                      <p:to>
                                        <p:strVal val="hidden"/>
                                      </p:to>
                                    </p:set>
                                  </p:childTnLst>
                                </p:cTn>
                              </p:par>
                              <p:par>
                                <p:cTn id="941" presetID="19" presetClass="exit" presetSubtype="10" fill="hold" grpId="5" nodeType="withEffect">
                                  <p:stCondLst>
                                    <p:cond delay="0"/>
                                  </p:stCondLst>
                                  <p:childTnLst>
                                    <p:anim calcmode="lin" valueType="num">
                                      <p:cBhvr>
                                        <p:cTn id="942" dur="2250"/>
                                        <p:tgtEl>
                                          <p:spTgt spid="29"/>
                                        </p:tgtEl>
                                        <p:attrNameLst>
                                          <p:attrName>ppt_h</p:attrName>
                                        </p:attrNameLst>
                                      </p:cBhvr>
                                      <p:tavLst>
                                        <p:tav tm="0">
                                          <p:val>
                                            <p:strVal val="ppt_h"/>
                                          </p:val>
                                        </p:tav>
                                        <p:tav tm="100000">
                                          <p:val>
                                            <p:strVal val="ppt_h"/>
                                          </p:val>
                                        </p:tav>
                                      </p:tavLst>
                                    </p:anim>
                                    <p:anim calcmode="lin" valueType="num">
                                      <p:cBhvr>
                                        <p:cTn id="943" dur="225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2249"/>
                                          </p:stCondLst>
                                        </p:cTn>
                                        <p:tgtEl>
                                          <p:spTgt spid="29"/>
                                        </p:tgtEl>
                                        <p:attrNameLst>
                                          <p:attrName>style.visibility</p:attrName>
                                        </p:attrNameLst>
                                      </p:cBhvr>
                                      <p:to>
                                        <p:strVal val="hidden"/>
                                      </p:to>
                                    </p:set>
                                  </p:childTnLst>
                                </p:cTn>
                              </p:par>
                              <p:par>
                                <p:cTn id="945" presetID="19" presetClass="exit" presetSubtype="10" fill="hold" grpId="5" nodeType="withEffect">
                                  <p:stCondLst>
                                    <p:cond delay="0"/>
                                  </p:stCondLst>
                                  <p:childTnLst>
                                    <p:anim calcmode="lin" valueType="num">
                                      <p:cBhvr>
                                        <p:cTn id="946" dur="2250"/>
                                        <p:tgtEl>
                                          <p:spTgt spid="28"/>
                                        </p:tgtEl>
                                        <p:attrNameLst>
                                          <p:attrName>ppt_h</p:attrName>
                                        </p:attrNameLst>
                                      </p:cBhvr>
                                      <p:tavLst>
                                        <p:tav tm="0">
                                          <p:val>
                                            <p:strVal val="ppt_h"/>
                                          </p:val>
                                        </p:tav>
                                        <p:tav tm="100000">
                                          <p:val>
                                            <p:strVal val="ppt_h"/>
                                          </p:val>
                                        </p:tav>
                                      </p:tavLst>
                                    </p:anim>
                                    <p:anim calcmode="lin" valueType="num">
                                      <p:cBhvr>
                                        <p:cTn id="947" dur="225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8" dur="1" fill="hold">
                                          <p:stCondLst>
                                            <p:cond delay="2249"/>
                                          </p:stCondLst>
                                        </p:cTn>
                                        <p:tgtEl>
                                          <p:spTgt spid="28"/>
                                        </p:tgtEl>
                                        <p:attrNameLst>
                                          <p:attrName>style.visibility</p:attrName>
                                        </p:attrNameLst>
                                      </p:cBhvr>
                                      <p:to>
                                        <p:strVal val="hidden"/>
                                      </p:to>
                                    </p:set>
                                  </p:childTnLst>
                                </p:cTn>
                              </p:par>
                              <p:par>
                                <p:cTn id="949" presetID="19" presetClass="exit" presetSubtype="10" fill="hold" grpId="5" nodeType="withEffect">
                                  <p:stCondLst>
                                    <p:cond delay="0"/>
                                  </p:stCondLst>
                                  <p:childTnLst>
                                    <p:anim calcmode="lin" valueType="num">
                                      <p:cBhvr>
                                        <p:cTn id="950" dur="2250"/>
                                        <p:tgtEl>
                                          <p:spTgt spid="27"/>
                                        </p:tgtEl>
                                        <p:attrNameLst>
                                          <p:attrName>ppt_h</p:attrName>
                                        </p:attrNameLst>
                                      </p:cBhvr>
                                      <p:tavLst>
                                        <p:tav tm="0">
                                          <p:val>
                                            <p:strVal val="ppt_h"/>
                                          </p:val>
                                        </p:tav>
                                        <p:tav tm="100000">
                                          <p:val>
                                            <p:strVal val="ppt_h"/>
                                          </p:val>
                                        </p:tav>
                                      </p:tavLst>
                                    </p:anim>
                                    <p:anim calcmode="lin" valueType="num">
                                      <p:cBhvr>
                                        <p:cTn id="951" dur="225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2" dur="1" fill="hold">
                                          <p:stCondLst>
                                            <p:cond delay="2249"/>
                                          </p:stCondLst>
                                        </p:cTn>
                                        <p:tgtEl>
                                          <p:spTgt spid="27"/>
                                        </p:tgtEl>
                                        <p:attrNameLst>
                                          <p:attrName>style.visibility</p:attrName>
                                        </p:attrNameLst>
                                      </p:cBhvr>
                                      <p:to>
                                        <p:strVal val="hidden"/>
                                      </p:to>
                                    </p:set>
                                  </p:childTnLst>
                                </p:cTn>
                              </p:par>
                              <p:par>
                                <p:cTn id="953" presetID="19" presetClass="exit" presetSubtype="10" fill="hold" grpId="5" nodeType="withEffect">
                                  <p:stCondLst>
                                    <p:cond delay="0"/>
                                  </p:stCondLst>
                                  <p:childTnLst>
                                    <p:anim calcmode="lin" valueType="num">
                                      <p:cBhvr>
                                        <p:cTn id="954" dur="2250"/>
                                        <p:tgtEl>
                                          <p:spTgt spid="26"/>
                                        </p:tgtEl>
                                        <p:attrNameLst>
                                          <p:attrName>ppt_h</p:attrName>
                                        </p:attrNameLst>
                                      </p:cBhvr>
                                      <p:tavLst>
                                        <p:tav tm="0">
                                          <p:val>
                                            <p:strVal val="ppt_h"/>
                                          </p:val>
                                        </p:tav>
                                        <p:tav tm="100000">
                                          <p:val>
                                            <p:strVal val="ppt_h"/>
                                          </p:val>
                                        </p:tav>
                                      </p:tavLst>
                                    </p:anim>
                                    <p:anim calcmode="lin" valueType="num">
                                      <p:cBhvr>
                                        <p:cTn id="955" dur="22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6" dur="1" fill="hold">
                                          <p:stCondLst>
                                            <p:cond delay="2249"/>
                                          </p:stCondLst>
                                        </p:cTn>
                                        <p:tgtEl>
                                          <p:spTgt spid="26"/>
                                        </p:tgtEl>
                                        <p:attrNameLst>
                                          <p:attrName>style.visibility</p:attrName>
                                        </p:attrNameLst>
                                      </p:cBhvr>
                                      <p:to>
                                        <p:strVal val="hidden"/>
                                      </p:to>
                                    </p:set>
                                  </p:childTnLst>
                                </p:cTn>
                              </p:par>
                              <p:par>
                                <p:cTn id="957" presetID="19" presetClass="exit" presetSubtype="10" fill="hold" grpId="5" nodeType="withEffect">
                                  <p:stCondLst>
                                    <p:cond delay="0"/>
                                  </p:stCondLst>
                                  <p:childTnLst>
                                    <p:anim calcmode="lin" valueType="num">
                                      <p:cBhvr>
                                        <p:cTn id="958" dur="2250"/>
                                        <p:tgtEl>
                                          <p:spTgt spid="25"/>
                                        </p:tgtEl>
                                        <p:attrNameLst>
                                          <p:attrName>ppt_h</p:attrName>
                                        </p:attrNameLst>
                                      </p:cBhvr>
                                      <p:tavLst>
                                        <p:tav tm="0">
                                          <p:val>
                                            <p:strVal val="ppt_h"/>
                                          </p:val>
                                        </p:tav>
                                        <p:tav tm="100000">
                                          <p:val>
                                            <p:strVal val="ppt_h"/>
                                          </p:val>
                                        </p:tav>
                                      </p:tavLst>
                                    </p:anim>
                                    <p:anim calcmode="lin" valueType="num">
                                      <p:cBhvr>
                                        <p:cTn id="959" dur="225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0" dur="1" fill="hold">
                                          <p:stCondLst>
                                            <p:cond delay="2249"/>
                                          </p:stCondLst>
                                        </p:cTn>
                                        <p:tgtEl>
                                          <p:spTgt spid="25"/>
                                        </p:tgtEl>
                                        <p:attrNameLst>
                                          <p:attrName>style.visibility</p:attrName>
                                        </p:attrNameLst>
                                      </p:cBhvr>
                                      <p:to>
                                        <p:strVal val="hidden"/>
                                      </p:to>
                                    </p:set>
                                  </p:childTnLst>
                                </p:cTn>
                              </p:par>
                              <p:par>
                                <p:cTn id="961" presetID="19" presetClass="exit" presetSubtype="10" fill="hold" grpId="5" nodeType="withEffect">
                                  <p:stCondLst>
                                    <p:cond delay="0"/>
                                  </p:stCondLst>
                                  <p:childTnLst>
                                    <p:anim calcmode="lin" valueType="num">
                                      <p:cBhvr>
                                        <p:cTn id="962" dur="2250"/>
                                        <p:tgtEl>
                                          <p:spTgt spid="24"/>
                                        </p:tgtEl>
                                        <p:attrNameLst>
                                          <p:attrName>ppt_h</p:attrName>
                                        </p:attrNameLst>
                                      </p:cBhvr>
                                      <p:tavLst>
                                        <p:tav tm="0">
                                          <p:val>
                                            <p:strVal val="ppt_h"/>
                                          </p:val>
                                        </p:tav>
                                        <p:tav tm="100000">
                                          <p:val>
                                            <p:strVal val="ppt_h"/>
                                          </p:val>
                                        </p:tav>
                                      </p:tavLst>
                                    </p:anim>
                                    <p:anim calcmode="lin" valueType="num">
                                      <p:cBhvr>
                                        <p:cTn id="963" dur="225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4" dur="1" fill="hold">
                                          <p:stCondLst>
                                            <p:cond delay="2249"/>
                                          </p:stCondLst>
                                        </p:cTn>
                                        <p:tgtEl>
                                          <p:spTgt spid="24"/>
                                        </p:tgtEl>
                                        <p:attrNameLst>
                                          <p:attrName>style.visibility</p:attrName>
                                        </p:attrNameLst>
                                      </p:cBhvr>
                                      <p:to>
                                        <p:strVal val="hidden"/>
                                      </p:to>
                                    </p:set>
                                  </p:childTnLst>
                                </p:cTn>
                              </p:par>
                              <p:par>
                                <p:cTn id="965" presetID="19" presetClass="exit" presetSubtype="10" fill="hold" grpId="5" nodeType="withEffect">
                                  <p:stCondLst>
                                    <p:cond delay="0"/>
                                  </p:stCondLst>
                                  <p:childTnLst>
                                    <p:anim calcmode="lin" valueType="num">
                                      <p:cBhvr>
                                        <p:cTn id="966" dur="2250"/>
                                        <p:tgtEl>
                                          <p:spTgt spid="23"/>
                                        </p:tgtEl>
                                        <p:attrNameLst>
                                          <p:attrName>ppt_h</p:attrName>
                                        </p:attrNameLst>
                                      </p:cBhvr>
                                      <p:tavLst>
                                        <p:tav tm="0">
                                          <p:val>
                                            <p:strVal val="ppt_h"/>
                                          </p:val>
                                        </p:tav>
                                        <p:tav tm="100000">
                                          <p:val>
                                            <p:strVal val="ppt_h"/>
                                          </p:val>
                                        </p:tav>
                                      </p:tavLst>
                                    </p:anim>
                                    <p:anim calcmode="lin" valueType="num">
                                      <p:cBhvr>
                                        <p:cTn id="967" dur="22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8" dur="1" fill="hold">
                                          <p:stCondLst>
                                            <p:cond delay="2249"/>
                                          </p:stCondLst>
                                        </p:cTn>
                                        <p:tgtEl>
                                          <p:spTgt spid="23"/>
                                        </p:tgtEl>
                                        <p:attrNameLst>
                                          <p:attrName>style.visibility</p:attrName>
                                        </p:attrNameLst>
                                      </p:cBhvr>
                                      <p:to>
                                        <p:strVal val="hidden"/>
                                      </p:to>
                                    </p:set>
                                  </p:childTnLst>
                                </p:cTn>
                              </p:par>
                              <p:par>
                                <p:cTn id="969" presetID="19" presetClass="exit" presetSubtype="10" fill="hold" grpId="5" nodeType="withEffect">
                                  <p:stCondLst>
                                    <p:cond delay="0"/>
                                  </p:stCondLst>
                                  <p:childTnLst>
                                    <p:anim calcmode="lin" valueType="num">
                                      <p:cBhvr>
                                        <p:cTn id="970" dur="2250"/>
                                        <p:tgtEl>
                                          <p:spTgt spid="22"/>
                                        </p:tgtEl>
                                        <p:attrNameLst>
                                          <p:attrName>ppt_h</p:attrName>
                                        </p:attrNameLst>
                                      </p:cBhvr>
                                      <p:tavLst>
                                        <p:tav tm="0">
                                          <p:val>
                                            <p:strVal val="ppt_h"/>
                                          </p:val>
                                        </p:tav>
                                        <p:tav tm="100000">
                                          <p:val>
                                            <p:strVal val="ppt_h"/>
                                          </p:val>
                                        </p:tav>
                                      </p:tavLst>
                                    </p:anim>
                                    <p:anim calcmode="lin" valueType="num">
                                      <p:cBhvr>
                                        <p:cTn id="971" dur="22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2249"/>
                                          </p:stCondLst>
                                        </p:cTn>
                                        <p:tgtEl>
                                          <p:spTgt spid="22"/>
                                        </p:tgtEl>
                                        <p:attrNameLst>
                                          <p:attrName>style.visibility</p:attrName>
                                        </p:attrNameLst>
                                      </p:cBhvr>
                                      <p:to>
                                        <p:strVal val="hidden"/>
                                      </p:to>
                                    </p:set>
                                  </p:childTnLst>
                                </p:cTn>
                              </p:par>
                              <p:par>
                                <p:cTn id="973" presetID="19" presetClass="exit" presetSubtype="10" fill="hold" grpId="5" nodeType="withEffect">
                                  <p:stCondLst>
                                    <p:cond delay="0"/>
                                  </p:stCondLst>
                                  <p:childTnLst>
                                    <p:anim calcmode="lin" valueType="num">
                                      <p:cBhvr>
                                        <p:cTn id="974" dur="2250"/>
                                        <p:tgtEl>
                                          <p:spTgt spid="57"/>
                                        </p:tgtEl>
                                        <p:attrNameLst>
                                          <p:attrName>ppt_h</p:attrName>
                                        </p:attrNameLst>
                                      </p:cBhvr>
                                      <p:tavLst>
                                        <p:tav tm="0">
                                          <p:val>
                                            <p:strVal val="ppt_h"/>
                                          </p:val>
                                        </p:tav>
                                        <p:tav tm="100000">
                                          <p:val>
                                            <p:strVal val="ppt_h"/>
                                          </p:val>
                                        </p:tav>
                                      </p:tavLst>
                                    </p:anim>
                                    <p:anim calcmode="lin" valueType="num">
                                      <p:cBhvr>
                                        <p:cTn id="975" dur="225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2249"/>
                                          </p:stCondLst>
                                        </p:cTn>
                                        <p:tgtEl>
                                          <p:spTgt spid="57"/>
                                        </p:tgtEl>
                                        <p:attrNameLst>
                                          <p:attrName>style.visibility</p:attrName>
                                        </p:attrNameLst>
                                      </p:cBhvr>
                                      <p:to>
                                        <p:strVal val="hidden"/>
                                      </p:to>
                                    </p:set>
                                  </p:childTnLst>
                                </p:cTn>
                              </p:par>
                              <p:par>
                                <p:cTn id="977" presetID="19" presetClass="exit" presetSubtype="10" fill="hold" grpId="5" nodeType="withEffect">
                                  <p:stCondLst>
                                    <p:cond delay="0"/>
                                  </p:stCondLst>
                                  <p:childTnLst>
                                    <p:anim calcmode="lin" valueType="num">
                                      <p:cBhvr>
                                        <p:cTn id="978" dur="2250"/>
                                        <p:tgtEl>
                                          <p:spTgt spid="51"/>
                                        </p:tgtEl>
                                        <p:attrNameLst>
                                          <p:attrName>ppt_h</p:attrName>
                                        </p:attrNameLst>
                                      </p:cBhvr>
                                      <p:tavLst>
                                        <p:tav tm="0">
                                          <p:val>
                                            <p:strVal val="ppt_h"/>
                                          </p:val>
                                        </p:tav>
                                        <p:tav tm="100000">
                                          <p:val>
                                            <p:strVal val="ppt_h"/>
                                          </p:val>
                                        </p:tav>
                                      </p:tavLst>
                                    </p:anim>
                                    <p:anim calcmode="lin" valueType="num">
                                      <p:cBhvr>
                                        <p:cTn id="979" dur="225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2249"/>
                                          </p:stCondLst>
                                        </p:cTn>
                                        <p:tgtEl>
                                          <p:spTgt spid="51"/>
                                        </p:tgtEl>
                                        <p:attrNameLst>
                                          <p:attrName>style.visibility</p:attrName>
                                        </p:attrNameLst>
                                      </p:cBhvr>
                                      <p:to>
                                        <p:strVal val="hidden"/>
                                      </p:to>
                                    </p:set>
                                  </p:childTnLst>
                                </p:cTn>
                              </p:par>
                              <p:par>
                                <p:cTn id="981" presetID="19" presetClass="exit" presetSubtype="10" fill="hold" grpId="5" nodeType="withEffect">
                                  <p:stCondLst>
                                    <p:cond delay="0"/>
                                  </p:stCondLst>
                                  <p:childTnLst>
                                    <p:anim calcmode="lin" valueType="num">
                                      <p:cBhvr>
                                        <p:cTn id="982" dur="2250"/>
                                        <p:tgtEl>
                                          <p:spTgt spid="50"/>
                                        </p:tgtEl>
                                        <p:attrNameLst>
                                          <p:attrName>ppt_h</p:attrName>
                                        </p:attrNameLst>
                                      </p:cBhvr>
                                      <p:tavLst>
                                        <p:tav tm="0">
                                          <p:val>
                                            <p:strVal val="ppt_h"/>
                                          </p:val>
                                        </p:tav>
                                        <p:tav tm="100000">
                                          <p:val>
                                            <p:strVal val="ppt_h"/>
                                          </p:val>
                                        </p:tav>
                                      </p:tavLst>
                                    </p:anim>
                                    <p:anim calcmode="lin" valueType="num">
                                      <p:cBhvr>
                                        <p:cTn id="983" dur="225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2249"/>
                                          </p:stCondLst>
                                        </p:cTn>
                                        <p:tgtEl>
                                          <p:spTgt spid="50"/>
                                        </p:tgtEl>
                                        <p:attrNameLst>
                                          <p:attrName>style.visibility</p:attrName>
                                        </p:attrNameLst>
                                      </p:cBhvr>
                                      <p:to>
                                        <p:strVal val="hidden"/>
                                      </p:to>
                                    </p:set>
                                  </p:childTnLst>
                                </p:cTn>
                              </p:par>
                              <p:par>
                                <p:cTn id="985" presetID="19" presetClass="exit" presetSubtype="10" fill="hold" grpId="5" nodeType="withEffect">
                                  <p:stCondLst>
                                    <p:cond delay="0"/>
                                  </p:stCondLst>
                                  <p:childTnLst>
                                    <p:anim calcmode="lin" valueType="num">
                                      <p:cBhvr>
                                        <p:cTn id="986" dur="2250"/>
                                        <p:tgtEl>
                                          <p:spTgt spid="49"/>
                                        </p:tgtEl>
                                        <p:attrNameLst>
                                          <p:attrName>ppt_h</p:attrName>
                                        </p:attrNameLst>
                                      </p:cBhvr>
                                      <p:tavLst>
                                        <p:tav tm="0">
                                          <p:val>
                                            <p:strVal val="ppt_h"/>
                                          </p:val>
                                        </p:tav>
                                        <p:tav tm="100000">
                                          <p:val>
                                            <p:strVal val="ppt_h"/>
                                          </p:val>
                                        </p:tav>
                                      </p:tavLst>
                                    </p:anim>
                                    <p:anim calcmode="lin" valueType="num">
                                      <p:cBhvr>
                                        <p:cTn id="987" dur="225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2249"/>
                                          </p:stCondLst>
                                        </p:cTn>
                                        <p:tgtEl>
                                          <p:spTgt spid="49"/>
                                        </p:tgtEl>
                                        <p:attrNameLst>
                                          <p:attrName>style.visibility</p:attrName>
                                        </p:attrNameLst>
                                      </p:cBhvr>
                                      <p:to>
                                        <p:strVal val="hidden"/>
                                      </p:to>
                                    </p:set>
                                  </p:childTnLst>
                                </p:cTn>
                              </p:par>
                              <p:par>
                                <p:cTn id="989" presetID="19" presetClass="exit" presetSubtype="10" fill="hold" grpId="5" nodeType="withEffect">
                                  <p:stCondLst>
                                    <p:cond delay="0"/>
                                  </p:stCondLst>
                                  <p:childTnLst>
                                    <p:anim calcmode="lin" valueType="num">
                                      <p:cBhvr>
                                        <p:cTn id="990" dur="2250"/>
                                        <p:tgtEl>
                                          <p:spTgt spid="48"/>
                                        </p:tgtEl>
                                        <p:attrNameLst>
                                          <p:attrName>ppt_h</p:attrName>
                                        </p:attrNameLst>
                                      </p:cBhvr>
                                      <p:tavLst>
                                        <p:tav tm="0">
                                          <p:val>
                                            <p:strVal val="ppt_h"/>
                                          </p:val>
                                        </p:tav>
                                        <p:tav tm="100000">
                                          <p:val>
                                            <p:strVal val="ppt_h"/>
                                          </p:val>
                                        </p:tav>
                                      </p:tavLst>
                                    </p:anim>
                                    <p:anim calcmode="lin" valueType="num">
                                      <p:cBhvr>
                                        <p:cTn id="991" dur="225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2249"/>
                                          </p:stCondLst>
                                        </p:cTn>
                                        <p:tgtEl>
                                          <p:spTgt spid="48"/>
                                        </p:tgtEl>
                                        <p:attrNameLst>
                                          <p:attrName>style.visibility</p:attrName>
                                        </p:attrNameLst>
                                      </p:cBhvr>
                                      <p:to>
                                        <p:strVal val="hidden"/>
                                      </p:to>
                                    </p:set>
                                  </p:childTnLst>
                                </p:cTn>
                              </p:par>
                              <p:par>
                                <p:cTn id="993" presetID="19" presetClass="exit" presetSubtype="10" fill="hold" grpId="5" nodeType="withEffect">
                                  <p:stCondLst>
                                    <p:cond delay="0"/>
                                  </p:stCondLst>
                                  <p:childTnLst>
                                    <p:anim calcmode="lin" valueType="num">
                                      <p:cBhvr>
                                        <p:cTn id="994" dur="2250"/>
                                        <p:tgtEl>
                                          <p:spTgt spid="47"/>
                                        </p:tgtEl>
                                        <p:attrNameLst>
                                          <p:attrName>ppt_h</p:attrName>
                                        </p:attrNameLst>
                                      </p:cBhvr>
                                      <p:tavLst>
                                        <p:tav tm="0">
                                          <p:val>
                                            <p:strVal val="ppt_h"/>
                                          </p:val>
                                        </p:tav>
                                        <p:tav tm="100000">
                                          <p:val>
                                            <p:strVal val="ppt_h"/>
                                          </p:val>
                                        </p:tav>
                                      </p:tavLst>
                                    </p:anim>
                                    <p:anim calcmode="lin" valueType="num">
                                      <p:cBhvr>
                                        <p:cTn id="995" dur="225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2249"/>
                                          </p:stCondLst>
                                        </p:cTn>
                                        <p:tgtEl>
                                          <p:spTgt spid="47"/>
                                        </p:tgtEl>
                                        <p:attrNameLst>
                                          <p:attrName>style.visibility</p:attrName>
                                        </p:attrNameLst>
                                      </p:cBhvr>
                                      <p:to>
                                        <p:strVal val="hidden"/>
                                      </p:to>
                                    </p:set>
                                  </p:childTnLst>
                                </p:cTn>
                              </p:par>
                              <p:par>
                                <p:cTn id="997" presetID="19" presetClass="exit" presetSubtype="10" fill="hold" grpId="5" nodeType="withEffect">
                                  <p:stCondLst>
                                    <p:cond delay="0"/>
                                  </p:stCondLst>
                                  <p:childTnLst>
                                    <p:anim calcmode="lin" valueType="num">
                                      <p:cBhvr>
                                        <p:cTn id="998" dur="2250"/>
                                        <p:tgtEl>
                                          <p:spTgt spid="46"/>
                                        </p:tgtEl>
                                        <p:attrNameLst>
                                          <p:attrName>ppt_h</p:attrName>
                                        </p:attrNameLst>
                                      </p:cBhvr>
                                      <p:tavLst>
                                        <p:tav tm="0">
                                          <p:val>
                                            <p:strVal val="ppt_h"/>
                                          </p:val>
                                        </p:tav>
                                        <p:tav tm="100000">
                                          <p:val>
                                            <p:strVal val="ppt_h"/>
                                          </p:val>
                                        </p:tav>
                                      </p:tavLst>
                                    </p:anim>
                                    <p:anim calcmode="lin" valueType="num">
                                      <p:cBhvr>
                                        <p:cTn id="999" dur="225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2249"/>
                                          </p:stCondLst>
                                        </p:cTn>
                                        <p:tgtEl>
                                          <p:spTgt spid="46"/>
                                        </p:tgtEl>
                                        <p:attrNameLst>
                                          <p:attrName>style.visibility</p:attrName>
                                        </p:attrNameLst>
                                      </p:cBhvr>
                                      <p:to>
                                        <p:strVal val="hidden"/>
                                      </p:to>
                                    </p:set>
                                  </p:childTnLst>
                                </p:cTn>
                              </p:par>
                              <p:par>
                                <p:cTn id="1001" presetID="19" presetClass="exit" presetSubtype="10" fill="hold" grpId="5" nodeType="withEffect">
                                  <p:stCondLst>
                                    <p:cond delay="0"/>
                                  </p:stCondLst>
                                  <p:childTnLst>
                                    <p:anim calcmode="lin" valueType="num">
                                      <p:cBhvr>
                                        <p:cTn id="1002" dur="2250"/>
                                        <p:tgtEl>
                                          <p:spTgt spid="45"/>
                                        </p:tgtEl>
                                        <p:attrNameLst>
                                          <p:attrName>ppt_h</p:attrName>
                                        </p:attrNameLst>
                                      </p:cBhvr>
                                      <p:tavLst>
                                        <p:tav tm="0">
                                          <p:val>
                                            <p:strVal val="ppt_h"/>
                                          </p:val>
                                        </p:tav>
                                        <p:tav tm="100000">
                                          <p:val>
                                            <p:strVal val="ppt_h"/>
                                          </p:val>
                                        </p:tav>
                                      </p:tavLst>
                                    </p:anim>
                                    <p:anim calcmode="lin" valueType="num">
                                      <p:cBhvr>
                                        <p:cTn id="1003" dur="225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2249"/>
                                          </p:stCondLst>
                                        </p:cTn>
                                        <p:tgtEl>
                                          <p:spTgt spid="45"/>
                                        </p:tgtEl>
                                        <p:attrNameLst>
                                          <p:attrName>style.visibility</p:attrName>
                                        </p:attrNameLst>
                                      </p:cBhvr>
                                      <p:to>
                                        <p:strVal val="hidden"/>
                                      </p:to>
                                    </p:set>
                                  </p:childTnLst>
                                </p:cTn>
                              </p:par>
                              <p:par>
                                <p:cTn id="1005" presetID="19" presetClass="exit" presetSubtype="10" fill="hold" grpId="5" nodeType="withEffect">
                                  <p:stCondLst>
                                    <p:cond delay="0"/>
                                  </p:stCondLst>
                                  <p:childTnLst>
                                    <p:anim calcmode="lin" valueType="num">
                                      <p:cBhvr>
                                        <p:cTn id="1006" dur="2250"/>
                                        <p:tgtEl>
                                          <p:spTgt spid="44"/>
                                        </p:tgtEl>
                                        <p:attrNameLst>
                                          <p:attrName>ppt_h</p:attrName>
                                        </p:attrNameLst>
                                      </p:cBhvr>
                                      <p:tavLst>
                                        <p:tav tm="0">
                                          <p:val>
                                            <p:strVal val="ppt_h"/>
                                          </p:val>
                                        </p:tav>
                                        <p:tav tm="100000">
                                          <p:val>
                                            <p:strVal val="ppt_h"/>
                                          </p:val>
                                        </p:tav>
                                      </p:tavLst>
                                    </p:anim>
                                    <p:anim calcmode="lin" valueType="num">
                                      <p:cBhvr>
                                        <p:cTn id="1007" dur="225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2249"/>
                                          </p:stCondLst>
                                        </p:cTn>
                                        <p:tgtEl>
                                          <p:spTgt spid="44"/>
                                        </p:tgtEl>
                                        <p:attrNameLst>
                                          <p:attrName>style.visibility</p:attrName>
                                        </p:attrNameLst>
                                      </p:cBhvr>
                                      <p:to>
                                        <p:strVal val="hidden"/>
                                      </p:to>
                                    </p:set>
                                  </p:childTnLst>
                                </p:cTn>
                              </p:par>
                              <p:par>
                                <p:cTn id="1009" presetID="19" presetClass="exit" presetSubtype="10" fill="hold" grpId="5" nodeType="withEffect">
                                  <p:stCondLst>
                                    <p:cond delay="0"/>
                                  </p:stCondLst>
                                  <p:childTnLst>
                                    <p:anim calcmode="lin" valueType="num">
                                      <p:cBhvr>
                                        <p:cTn id="1010" dur="2250"/>
                                        <p:tgtEl>
                                          <p:spTgt spid="43"/>
                                        </p:tgtEl>
                                        <p:attrNameLst>
                                          <p:attrName>ppt_h</p:attrName>
                                        </p:attrNameLst>
                                      </p:cBhvr>
                                      <p:tavLst>
                                        <p:tav tm="0">
                                          <p:val>
                                            <p:strVal val="ppt_h"/>
                                          </p:val>
                                        </p:tav>
                                        <p:tav tm="100000">
                                          <p:val>
                                            <p:strVal val="ppt_h"/>
                                          </p:val>
                                        </p:tav>
                                      </p:tavLst>
                                    </p:anim>
                                    <p:anim calcmode="lin" valueType="num">
                                      <p:cBhvr>
                                        <p:cTn id="1011" dur="225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2249"/>
                                          </p:stCondLst>
                                        </p:cTn>
                                        <p:tgtEl>
                                          <p:spTgt spid="43"/>
                                        </p:tgtEl>
                                        <p:attrNameLst>
                                          <p:attrName>style.visibility</p:attrName>
                                        </p:attrNameLst>
                                      </p:cBhvr>
                                      <p:to>
                                        <p:strVal val="hidden"/>
                                      </p:to>
                                    </p:set>
                                  </p:childTnLst>
                                </p:cTn>
                              </p:par>
                              <p:par>
                                <p:cTn id="1013" presetID="19" presetClass="exit" presetSubtype="10" fill="hold" grpId="5" nodeType="withEffect">
                                  <p:stCondLst>
                                    <p:cond delay="0"/>
                                  </p:stCondLst>
                                  <p:childTnLst>
                                    <p:anim calcmode="lin" valueType="num">
                                      <p:cBhvr>
                                        <p:cTn id="1014" dur="2250"/>
                                        <p:tgtEl>
                                          <p:spTgt spid="42"/>
                                        </p:tgtEl>
                                        <p:attrNameLst>
                                          <p:attrName>ppt_h</p:attrName>
                                        </p:attrNameLst>
                                      </p:cBhvr>
                                      <p:tavLst>
                                        <p:tav tm="0">
                                          <p:val>
                                            <p:strVal val="ppt_h"/>
                                          </p:val>
                                        </p:tav>
                                        <p:tav tm="100000">
                                          <p:val>
                                            <p:strVal val="ppt_h"/>
                                          </p:val>
                                        </p:tav>
                                      </p:tavLst>
                                    </p:anim>
                                    <p:anim calcmode="lin" valueType="num">
                                      <p:cBhvr>
                                        <p:cTn id="1015" dur="225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2249"/>
                                          </p:stCondLst>
                                        </p:cTn>
                                        <p:tgtEl>
                                          <p:spTgt spid="42"/>
                                        </p:tgtEl>
                                        <p:attrNameLst>
                                          <p:attrName>style.visibility</p:attrName>
                                        </p:attrNameLst>
                                      </p:cBhvr>
                                      <p:to>
                                        <p:strVal val="hidden"/>
                                      </p:to>
                                    </p:set>
                                  </p:childTnLst>
                                </p:cTn>
                              </p:par>
                              <p:par>
                                <p:cTn id="1017" presetID="19" presetClass="exit" presetSubtype="10" fill="hold" grpId="5" nodeType="withEffect">
                                  <p:stCondLst>
                                    <p:cond delay="0"/>
                                  </p:stCondLst>
                                  <p:childTnLst>
                                    <p:anim calcmode="lin" valueType="num">
                                      <p:cBhvr>
                                        <p:cTn id="1018" dur="2250"/>
                                        <p:tgtEl>
                                          <p:spTgt spid="54"/>
                                        </p:tgtEl>
                                        <p:attrNameLst>
                                          <p:attrName>ppt_h</p:attrName>
                                        </p:attrNameLst>
                                      </p:cBhvr>
                                      <p:tavLst>
                                        <p:tav tm="0">
                                          <p:val>
                                            <p:strVal val="ppt_h"/>
                                          </p:val>
                                        </p:tav>
                                        <p:tav tm="100000">
                                          <p:val>
                                            <p:strVal val="ppt_h"/>
                                          </p:val>
                                        </p:tav>
                                      </p:tavLst>
                                    </p:anim>
                                    <p:anim calcmode="lin" valueType="num">
                                      <p:cBhvr>
                                        <p:cTn id="1019" dur="225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2249"/>
                                          </p:stCondLst>
                                        </p:cTn>
                                        <p:tgtEl>
                                          <p:spTgt spid="54"/>
                                        </p:tgtEl>
                                        <p:attrNameLst>
                                          <p:attrName>style.visibility</p:attrName>
                                        </p:attrNameLst>
                                      </p:cBhvr>
                                      <p:to>
                                        <p:strVal val="hidden"/>
                                      </p:to>
                                    </p:set>
                                  </p:childTnLst>
                                </p:cTn>
                              </p:par>
                              <p:par>
                                <p:cTn id="1021" presetID="19" presetClass="exit" presetSubtype="10" fill="hold" grpId="5" nodeType="withEffect">
                                  <p:stCondLst>
                                    <p:cond delay="0"/>
                                  </p:stCondLst>
                                  <p:childTnLst>
                                    <p:anim calcmode="lin" valueType="num">
                                      <p:cBhvr>
                                        <p:cTn id="1022" dur="2250"/>
                                        <p:tgtEl>
                                          <p:spTgt spid="21"/>
                                        </p:tgtEl>
                                        <p:attrNameLst>
                                          <p:attrName>ppt_h</p:attrName>
                                        </p:attrNameLst>
                                      </p:cBhvr>
                                      <p:tavLst>
                                        <p:tav tm="0">
                                          <p:val>
                                            <p:strVal val="ppt_h"/>
                                          </p:val>
                                        </p:tav>
                                        <p:tav tm="100000">
                                          <p:val>
                                            <p:strVal val="ppt_h"/>
                                          </p:val>
                                        </p:tav>
                                      </p:tavLst>
                                    </p:anim>
                                    <p:anim calcmode="lin" valueType="num">
                                      <p:cBhvr>
                                        <p:cTn id="1023" dur="22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2249"/>
                                          </p:stCondLst>
                                        </p:cTn>
                                        <p:tgtEl>
                                          <p:spTgt spid="21"/>
                                        </p:tgtEl>
                                        <p:attrNameLst>
                                          <p:attrName>style.visibility</p:attrName>
                                        </p:attrNameLst>
                                      </p:cBhvr>
                                      <p:to>
                                        <p:strVal val="hidden"/>
                                      </p:to>
                                    </p:set>
                                  </p:childTnLst>
                                </p:cTn>
                              </p:par>
                              <p:par>
                                <p:cTn id="1025" presetID="19" presetClass="exit" presetSubtype="10" fill="hold" grpId="5" nodeType="withEffect">
                                  <p:stCondLst>
                                    <p:cond delay="0"/>
                                  </p:stCondLst>
                                  <p:childTnLst>
                                    <p:anim calcmode="lin" valueType="num">
                                      <p:cBhvr>
                                        <p:cTn id="1026" dur="2250"/>
                                        <p:tgtEl>
                                          <p:spTgt spid="20"/>
                                        </p:tgtEl>
                                        <p:attrNameLst>
                                          <p:attrName>ppt_h</p:attrName>
                                        </p:attrNameLst>
                                      </p:cBhvr>
                                      <p:tavLst>
                                        <p:tav tm="0">
                                          <p:val>
                                            <p:strVal val="ppt_h"/>
                                          </p:val>
                                        </p:tav>
                                        <p:tav tm="100000">
                                          <p:val>
                                            <p:strVal val="ppt_h"/>
                                          </p:val>
                                        </p:tav>
                                      </p:tavLst>
                                    </p:anim>
                                    <p:anim calcmode="lin" valueType="num">
                                      <p:cBhvr>
                                        <p:cTn id="1027" dur="22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2249"/>
                                          </p:stCondLst>
                                        </p:cTn>
                                        <p:tgtEl>
                                          <p:spTgt spid="20"/>
                                        </p:tgtEl>
                                        <p:attrNameLst>
                                          <p:attrName>style.visibility</p:attrName>
                                        </p:attrNameLst>
                                      </p:cBhvr>
                                      <p:to>
                                        <p:strVal val="hidden"/>
                                      </p:to>
                                    </p:set>
                                  </p:childTnLst>
                                </p:cTn>
                              </p:par>
                              <p:par>
                                <p:cTn id="1029" presetID="19" presetClass="exit" presetSubtype="10" fill="hold" grpId="5" nodeType="withEffect">
                                  <p:stCondLst>
                                    <p:cond delay="0"/>
                                  </p:stCondLst>
                                  <p:childTnLst>
                                    <p:anim calcmode="lin" valueType="num">
                                      <p:cBhvr>
                                        <p:cTn id="1030" dur="2250"/>
                                        <p:tgtEl>
                                          <p:spTgt spid="19"/>
                                        </p:tgtEl>
                                        <p:attrNameLst>
                                          <p:attrName>ppt_h</p:attrName>
                                        </p:attrNameLst>
                                      </p:cBhvr>
                                      <p:tavLst>
                                        <p:tav tm="0">
                                          <p:val>
                                            <p:strVal val="ppt_h"/>
                                          </p:val>
                                        </p:tav>
                                        <p:tav tm="100000">
                                          <p:val>
                                            <p:strVal val="ppt_h"/>
                                          </p:val>
                                        </p:tav>
                                      </p:tavLst>
                                    </p:anim>
                                    <p:anim calcmode="lin" valueType="num">
                                      <p:cBhvr>
                                        <p:cTn id="1031" dur="225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2249"/>
                                          </p:stCondLst>
                                        </p:cTn>
                                        <p:tgtEl>
                                          <p:spTgt spid="19"/>
                                        </p:tgtEl>
                                        <p:attrNameLst>
                                          <p:attrName>style.visibility</p:attrName>
                                        </p:attrNameLst>
                                      </p:cBhvr>
                                      <p:to>
                                        <p:strVal val="hidden"/>
                                      </p:to>
                                    </p:set>
                                  </p:childTnLst>
                                </p:cTn>
                              </p:par>
                              <p:par>
                                <p:cTn id="1033" presetID="19" presetClass="exit" presetSubtype="10" fill="hold" grpId="5" nodeType="withEffect">
                                  <p:stCondLst>
                                    <p:cond delay="0"/>
                                  </p:stCondLst>
                                  <p:childTnLst>
                                    <p:anim calcmode="lin" valueType="num">
                                      <p:cBhvr>
                                        <p:cTn id="1034" dur="2250"/>
                                        <p:tgtEl>
                                          <p:spTgt spid="18"/>
                                        </p:tgtEl>
                                        <p:attrNameLst>
                                          <p:attrName>ppt_h</p:attrName>
                                        </p:attrNameLst>
                                      </p:cBhvr>
                                      <p:tavLst>
                                        <p:tav tm="0">
                                          <p:val>
                                            <p:strVal val="ppt_h"/>
                                          </p:val>
                                        </p:tav>
                                        <p:tav tm="100000">
                                          <p:val>
                                            <p:strVal val="ppt_h"/>
                                          </p:val>
                                        </p:tav>
                                      </p:tavLst>
                                    </p:anim>
                                    <p:anim calcmode="lin" valueType="num">
                                      <p:cBhvr>
                                        <p:cTn id="1035" dur="225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2249"/>
                                          </p:stCondLst>
                                        </p:cTn>
                                        <p:tgtEl>
                                          <p:spTgt spid="18"/>
                                        </p:tgtEl>
                                        <p:attrNameLst>
                                          <p:attrName>style.visibility</p:attrName>
                                        </p:attrNameLst>
                                      </p:cBhvr>
                                      <p:to>
                                        <p:strVal val="hidden"/>
                                      </p:to>
                                    </p:set>
                                  </p:childTnLst>
                                </p:cTn>
                              </p:par>
                              <p:par>
                                <p:cTn id="1037" presetID="19" presetClass="exit" presetSubtype="10" fill="hold" grpId="5" nodeType="withEffect">
                                  <p:stCondLst>
                                    <p:cond delay="0"/>
                                  </p:stCondLst>
                                  <p:childTnLst>
                                    <p:anim calcmode="lin" valueType="num">
                                      <p:cBhvr>
                                        <p:cTn id="1038" dur="2250"/>
                                        <p:tgtEl>
                                          <p:spTgt spid="17"/>
                                        </p:tgtEl>
                                        <p:attrNameLst>
                                          <p:attrName>ppt_h</p:attrName>
                                        </p:attrNameLst>
                                      </p:cBhvr>
                                      <p:tavLst>
                                        <p:tav tm="0">
                                          <p:val>
                                            <p:strVal val="ppt_h"/>
                                          </p:val>
                                        </p:tav>
                                        <p:tav tm="100000">
                                          <p:val>
                                            <p:strVal val="ppt_h"/>
                                          </p:val>
                                        </p:tav>
                                      </p:tavLst>
                                    </p:anim>
                                    <p:anim calcmode="lin" valueType="num">
                                      <p:cBhvr>
                                        <p:cTn id="1039" dur="225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2249"/>
                                          </p:stCondLst>
                                        </p:cTn>
                                        <p:tgtEl>
                                          <p:spTgt spid="17"/>
                                        </p:tgtEl>
                                        <p:attrNameLst>
                                          <p:attrName>style.visibility</p:attrName>
                                        </p:attrNameLst>
                                      </p:cBhvr>
                                      <p:to>
                                        <p:strVal val="hidden"/>
                                      </p:to>
                                    </p:set>
                                  </p:childTnLst>
                                </p:cTn>
                              </p:par>
                              <p:par>
                                <p:cTn id="1041" presetID="19" presetClass="exit" presetSubtype="10" fill="hold" grpId="5" nodeType="withEffect">
                                  <p:stCondLst>
                                    <p:cond delay="0"/>
                                  </p:stCondLst>
                                  <p:childTnLst>
                                    <p:anim calcmode="lin" valueType="num">
                                      <p:cBhvr>
                                        <p:cTn id="1042" dur="2250"/>
                                        <p:tgtEl>
                                          <p:spTgt spid="16"/>
                                        </p:tgtEl>
                                        <p:attrNameLst>
                                          <p:attrName>ppt_h</p:attrName>
                                        </p:attrNameLst>
                                      </p:cBhvr>
                                      <p:tavLst>
                                        <p:tav tm="0">
                                          <p:val>
                                            <p:strVal val="ppt_h"/>
                                          </p:val>
                                        </p:tav>
                                        <p:tav tm="100000">
                                          <p:val>
                                            <p:strVal val="ppt_h"/>
                                          </p:val>
                                        </p:tav>
                                      </p:tavLst>
                                    </p:anim>
                                    <p:anim calcmode="lin" valueType="num">
                                      <p:cBhvr>
                                        <p:cTn id="1043" dur="22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2249"/>
                                          </p:stCondLst>
                                        </p:cTn>
                                        <p:tgtEl>
                                          <p:spTgt spid="16"/>
                                        </p:tgtEl>
                                        <p:attrNameLst>
                                          <p:attrName>style.visibility</p:attrName>
                                        </p:attrNameLst>
                                      </p:cBhvr>
                                      <p:to>
                                        <p:strVal val="hidden"/>
                                      </p:to>
                                    </p:set>
                                  </p:childTnLst>
                                </p:cTn>
                              </p:par>
                              <p:par>
                                <p:cTn id="1045" presetID="19" presetClass="exit" presetSubtype="10" fill="hold" grpId="5" nodeType="withEffect">
                                  <p:stCondLst>
                                    <p:cond delay="0"/>
                                  </p:stCondLst>
                                  <p:childTnLst>
                                    <p:anim calcmode="lin" valueType="num">
                                      <p:cBhvr>
                                        <p:cTn id="1046" dur="2250"/>
                                        <p:tgtEl>
                                          <p:spTgt spid="15"/>
                                        </p:tgtEl>
                                        <p:attrNameLst>
                                          <p:attrName>ppt_h</p:attrName>
                                        </p:attrNameLst>
                                      </p:cBhvr>
                                      <p:tavLst>
                                        <p:tav tm="0">
                                          <p:val>
                                            <p:strVal val="ppt_h"/>
                                          </p:val>
                                        </p:tav>
                                        <p:tav tm="100000">
                                          <p:val>
                                            <p:strVal val="ppt_h"/>
                                          </p:val>
                                        </p:tav>
                                      </p:tavLst>
                                    </p:anim>
                                    <p:anim calcmode="lin" valueType="num">
                                      <p:cBhvr>
                                        <p:cTn id="1047" dur="22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2249"/>
                                          </p:stCondLst>
                                        </p:cTn>
                                        <p:tgtEl>
                                          <p:spTgt spid="15"/>
                                        </p:tgtEl>
                                        <p:attrNameLst>
                                          <p:attrName>style.visibility</p:attrName>
                                        </p:attrNameLst>
                                      </p:cBhvr>
                                      <p:to>
                                        <p:strVal val="hidden"/>
                                      </p:to>
                                    </p:set>
                                  </p:childTnLst>
                                </p:cTn>
                              </p:par>
                              <p:par>
                                <p:cTn id="1049" presetID="19" presetClass="exit" presetSubtype="10" fill="hold" grpId="5" nodeType="withEffect">
                                  <p:stCondLst>
                                    <p:cond delay="0"/>
                                  </p:stCondLst>
                                  <p:childTnLst>
                                    <p:anim calcmode="lin" valueType="num">
                                      <p:cBhvr>
                                        <p:cTn id="1050" dur="2250"/>
                                        <p:tgtEl>
                                          <p:spTgt spid="14"/>
                                        </p:tgtEl>
                                        <p:attrNameLst>
                                          <p:attrName>ppt_h</p:attrName>
                                        </p:attrNameLst>
                                      </p:cBhvr>
                                      <p:tavLst>
                                        <p:tav tm="0">
                                          <p:val>
                                            <p:strVal val="ppt_h"/>
                                          </p:val>
                                        </p:tav>
                                        <p:tav tm="100000">
                                          <p:val>
                                            <p:strVal val="ppt_h"/>
                                          </p:val>
                                        </p:tav>
                                      </p:tavLst>
                                    </p:anim>
                                    <p:anim calcmode="lin" valueType="num">
                                      <p:cBhvr>
                                        <p:cTn id="1051" dur="22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2249"/>
                                          </p:stCondLst>
                                        </p:cTn>
                                        <p:tgtEl>
                                          <p:spTgt spid="14"/>
                                        </p:tgtEl>
                                        <p:attrNameLst>
                                          <p:attrName>style.visibility</p:attrName>
                                        </p:attrNameLst>
                                      </p:cBhvr>
                                      <p:to>
                                        <p:strVal val="hidden"/>
                                      </p:to>
                                    </p:set>
                                  </p:childTnLst>
                                </p:cTn>
                              </p:par>
                              <p:par>
                                <p:cTn id="1053" presetID="19" presetClass="exit" presetSubtype="10" fill="hold" grpId="5" nodeType="withEffect">
                                  <p:stCondLst>
                                    <p:cond delay="0"/>
                                  </p:stCondLst>
                                  <p:childTnLst>
                                    <p:anim calcmode="lin" valueType="num">
                                      <p:cBhvr>
                                        <p:cTn id="1054" dur="2250"/>
                                        <p:tgtEl>
                                          <p:spTgt spid="13"/>
                                        </p:tgtEl>
                                        <p:attrNameLst>
                                          <p:attrName>ppt_h</p:attrName>
                                        </p:attrNameLst>
                                      </p:cBhvr>
                                      <p:tavLst>
                                        <p:tav tm="0">
                                          <p:val>
                                            <p:strVal val="ppt_h"/>
                                          </p:val>
                                        </p:tav>
                                        <p:tav tm="100000">
                                          <p:val>
                                            <p:strVal val="ppt_h"/>
                                          </p:val>
                                        </p:tav>
                                      </p:tavLst>
                                    </p:anim>
                                    <p:anim calcmode="lin" valueType="num">
                                      <p:cBhvr>
                                        <p:cTn id="1055" dur="225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2249"/>
                                          </p:stCondLst>
                                        </p:cTn>
                                        <p:tgtEl>
                                          <p:spTgt spid="13"/>
                                        </p:tgtEl>
                                        <p:attrNameLst>
                                          <p:attrName>style.visibility</p:attrName>
                                        </p:attrNameLst>
                                      </p:cBhvr>
                                      <p:to>
                                        <p:strVal val="hidden"/>
                                      </p:to>
                                    </p:set>
                                  </p:childTnLst>
                                </p:cTn>
                              </p:par>
                              <p:par>
                                <p:cTn id="1057" presetID="19" presetClass="exit" presetSubtype="10" fill="hold" grpId="5" nodeType="withEffect">
                                  <p:stCondLst>
                                    <p:cond delay="0"/>
                                  </p:stCondLst>
                                  <p:childTnLst>
                                    <p:anim calcmode="lin" valueType="num">
                                      <p:cBhvr>
                                        <p:cTn id="1058" dur="2250"/>
                                        <p:tgtEl>
                                          <p:spTgt spid="12"/>
                                        </p:tgtEl>
                                        <p:attrNameLst>
                                          <p:attrName>ppt_h</p:attrName>
                                        </p:attrNameLst>
                                      </p:cBhvr>
                                      <p:tavLst>
                                        <p:tav tm="0">
                                          <p:val>
                                            <p:strVal val="ppt_h"/>
                                          </p:val>
                                        </p:tav>
                                        <p:tav tm="100000">
                                          <p:val>
                                            <p:strVal val="ppt_h"/>
                                          </p:val>
                                        </p:tav>
                                      </p:tavLst>
                                    </p:anim>
                                    <p:anim calcmode="lin" valueType="num">
                                      <p:cBhvr>
                                        <p:cTn id="1059" dur="225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2249"/>
                                          </p:stCondLst>
                                        </p:cTn>
                                        <p:tgtEl>
                                          <p:spTgt spid="12"/>
                                        </p:tgtEl>
                                        <p:attrNameLst>
                                          <p:attrName>style.visibility</p:attrName>
                                        </p:attrNameLst>
                                      </p:cBhvr>
                                      <p:to>
                                        <p:strVal val="hidden"/>
                                      </p:to>
                                    </p:set>
                                  </p:childTnLst>
                                </p:cTn>
                              </p:par>
                              <p:par>
                                <p:cTn id="1061" presetID="19" presetClass="exit" presetSubtype="10" fill="hold" grpId="5" nodeType="withEffect">
                                  <p:stCondLst>
                                    <p:cond delay="0"/>
                                  </p:stCondLst>
                                  <p:childTnLst>
                                    <p:anim calcmode="lin" valueType="num">
                                      <p:cBhvr>
                                        <p:cTn id="1062" dur="2250"/>
                                        <p:tgtEl>
                                          <p:spTgt spid="56"/>
                                        </p:tgtEl>
                                        <p:attrNameLst>
                                          <p:attrName>ppt_h</p:attrName>
                                        </p:attrNameLst>
                                      </p:cBhvr>
                                      <p:tavLst>
                                        <p:tav tm="0">
                                          <p:val>
                                            <p:strVal val="ppt_h"/>
                                          </p:val>
                                        </p:tav>
                                        <p:tav tm="100000">
                                          <p:val>
                                            <p:strVal val="ppt_h"/>
                                          </p:val>
                                        </p:tav>
                                      </p:tavLst>
                                    </p:anim>
                                    <p:anim calcmode="lin" valueType="num">
                                      <p:cBhvr>
                                        <p:cTn id="1063" dur="225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2249"/>
                                          </p:stCondLst>
                                        </p:cTn>
                                        <p:tgtEl>
                                          <p:spTgt spid="56"/>
                                        </p:tgtEl>
                                        <p:attrNameLst>
                                          <p:attrName>style.visibility</p:attrName>
                                        </p:attrNameLst>
                                      </p:cBhvr>
                                      <p:to>
                                        <p:strVal val="hidden"/>
                                      </p:to>
                                    </p:set>
                                  </p:childTnLst>
                                </p:cTn>
                              </p:par>
                              <p:par>
                                <p:cTn id="1065" presetID="19" presetClass="exit" presetSubtype="10" fill="hold" grpId="5" nodeType="withEffect">
                                  <p:stCondLst>
                                    <p:cond delay="0"/>
                                  </p:stCondLst>
                                  <p:childTnLst>
                                    <p:anim calcmode="lin" valueType="num">
                                      <p:cBhvr>
                                        <p:cTn id="1066" dur="2250"/>
                                        <p:tgtEl>
                                          <p:spTgt spid="41"/>
                                        </p:tgtEl>
                                        <p:attrNameLst>
                                          <p:attrName>ppt_h</p:attrName>
                                        </p:attrNameLst>
                                      </p:cBhvr>
                                      <p:tavLst>
                                        <p:tav tm="0">
                                          <p:val>
                                            <p:strVal val="ppt_h"/>
                                          </p:val>
                                        </p:tav>
                                        <p:tav tm="100000">
                                          <p:val>
                                            <p:strVal val="ppt_h"/>
                                          </p:val>
                                        </p:tav>
                                      </p:tavLst>
                                    </p:anim>
                                    <p:anim calcmode="lin" valueType="num">
                                      <p:cBhvr>
                                        <p:cTn id="1067" dur="225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2249"/>
                                          </p:stCondLst>
                                        </p:cTn>
                                        <p:tgtEl>
                                          <p:spTgt spid="41"/>
                                        </p:tgtEl>
                                        <p:attrNameLst>
                                          <p:attrName>style.visibility</p:attrName>
                                        </p:attrNameLst>
                                      </p:cBhvr>
                                      <p:to>
                                        <p:strVal val="hidden"/>
                                      </p:to>
                                    </p:set>
                                  </p:childTnLst>
                                </p:cTn>
                              </p:par>
                              <p:par>
                                <p:cTn id="1069" presetID="19" presetClass="exit" presetSubtype="10" fill="hold" grpId="5" nodeType="withEffect">
                                  <p:stCondLst>
                                    <p:cond delay="0"/>
                                  </p:stCondLst>
                                  <p:childTnLst>
                                    <p:anim calcmode="lin" valueType="num">
                                      <p:cBhvr>
                                        <p:cTn id="1070" dur="2250"/>
                                        <p:tgtEl>
                                          <p:spTgt spid="40"/>
                                        </p:tgtEl>
                                        <p:attrNameLst>
                                          <p:attrName>ppt_h</p:attrName>
                                        </p:attrNameLst>
                                      </p:cBhvr>
                                      <p:tavLst>
                                        <p:tav tm="0">
                                          <p:val>
                                            <p:strVal val="ppt_h"/>
                                          </p:val>
                                        </p:tav>
                                        <p:tav tm="100000">
                                          <p:val>
                                            <p:strVal val="ppt_h"/>
                                          </p:val>
                                        </p:tav>
                                      </p:tavLst>
                                    </p:anim>
                                    <p:anim calcmode="lin" valueType="num">
                                      <p:cBhvr>
                                        <p:cTn id="1071" dur="225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2249"/>
                                          </p:stCondLst>
                                        </p:cTn>
                                        <p:tgtEl>
                                          <p:spTgt spid="40"/>
                                        </p:tgtEl>
                                        <p:attrNameLst>
                                          <p:attrName>style.visibility</p:attrName>
                                        </p:attrNameLst>
                                      </p:cBhvr>
                                      <p:to>
                                        <p:strVal val="hidden"/>
                                      </p:to>
                                    </p:set>
                                  </p:childTnLst>
                                </p:cTn>
                              </p:par>
                              <p:par>
                                <p:cTn id="1073" presetID="19" presetClass="exit" presetSubtype="10" fill="hold" grpId="5" nodeType="withEffect">
                                  <p:stCondLst>
                                    <p:cond delay="0"/>
                                  </p:stCondLst>
                                  <p:childTnLst>
                                    <p:anim calcmode="lin" valueType="num">
                                      <p:cBhvr>
                                        <p:cTn id="1074" dur="2250"/>
                                        <p:tgtEl>
                                          <p:spTgt spid="39"/>
                                        </p:tgtEl>
                                        <p:attrNameLst>
                                          <p:attrName>ppt_h</p:attrName>
                                        </p:attrNameLst>
                                      </p:cBhvr>
                                      <p:tavLst>
                                        <p:tav tm="0">
                                          <p:val>
                                            <p:strVal val="ppt_h"/>
                                          </p:val>
                                        </p:tav>
                                        <p:tav tm="100000">
                                          <p:val>
                                            <p:strVal val="ppt_h"/>
                                          </p:val>
                                        </p:tav>
                                      </p:tavLst>
                                    </p:anim>
                                    <p:anim calcmode="lin" valueType="num">
                                      <p:cBhvr>
                                        <p:cTn id="1075" dur="225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2249"/>
                                          </p:stCondLst>
                                        </p:cTn>
                                        <p:tgtEl>
                                          <p:spTgt spid="39"/>
                                        </p:tgtEl>
                                        <p:attrNameLst>
                                          <p:attrName>style.visibility</p:attrName>
                                        </p:attrNameLst>
                                      </p:cBhvr>
                                      <p:to>
                                        <p:strVal val="hidden"/>
                                      </p:to>
                                    </p:set>
                                  </p:childTnLst>
                                </p:cTn>
                              </p:par>
                              <p:par>
                                <p:cTn id="1077" presetID="19" presetClass="exit" presetSubtype="10" fill="hold" grpId="5" nodeType="withEffect">
                                  <p:stCondLst>
                                    <p:cond delay="0"/>
                                  </p:stCondLst>
                                  <p:childTnLst>
                                    <p:anim calcmode="lin" valueType="num">
                                      <p:cBhvr>
                                        <p:cTn id="1078" dur="2250"/>
                                        <p:tgtEl>
                                          <p:spTgt spid="38"/>
                                        </p:tgtEl>
                                        <p:attrNameLst>
                                          <p:attrName>ppt_h</p:attrName>
                                        </p:attrNameLst>
                                      </p:cBhvr>
                                      <p:tavLst>
                                        <p:tav tm="0">
                                          <p:val>
                                            <p:strVal val="ppt_h"/>
                                          </p:val>
                                        </p:tav>
                                        <p:tav tm="100000">
                                          <p:val>
                                            <p:strVal val="ppt_h"/>
                                          </p:val>
                                        </p:tav>
                                      </p:tavLst>
                                    </p:anim>
                                    <p:anim calcmode="lin" valueType="num">
                                      <p:cBhvr>
                                        <p:cTn id="1079" dur="225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2249"/>
                                          </p:stCondLst>
                                        </p:cTn>
                                        <p:tgtEl>
                                          <p:spTgt spid="38"/>
                                        </p:tgtEl>
                                        <p:attrNameLst>
                                          <p:attrName>style.visibility</p:attrName>
                                        </p:attrNameLst>
                                      </p:cBhvr>
                                      <p:to>
                                        <p:strVal val="hidden"/>
                                      </p:to>
                                    </p:set>
                                  </p:childTnLst>
                                </p:cTn>
                              </p:par>
                              <p:par>
                                <p:cTn id="1081" presetID="19" presetClass="exit" presetSubtype="10" fill="hold" grpId="5" nodeType="withEffect">
                                  <p:stCondLst>
                                    <p:cond delay="0"/>
                                  </p:stCondLst>
                                  <p:childTnLst>
                                    <p:anim calcmode="lin" valueType="num">
                                      <p:cBhvr>
                                        <p:cTn id="1082" dur="2250"/>
                                        <p:tgtEl>
                                          <p:spTgt spid="37"/>
                                        </p:tgtEl>
                                        <p:attrNameLst>
                                          <p:attrName>ppt_h</p:attrName>
                                        </p:attrNameLst>
                                      </p:cBhvr>
                                      <p:tavLst>
                                        <p:tav tm="0">
                                          <p:val>
                                            <p:strVal val="ppt_h"/>
                                          </p:val>
                                        </p:tav>
                                        <p:tav tm="100000">
                                          <p:val>
                                            <p:strVal val="ppt_h"/>
                                          </p:val>
                                        </p:tav>
                                      </p:tavLst>
                                    </p:anim>
                                    <p:anim calcmode="lin" valueType="num">
                                      <p:cBhvr>
                                        <p:cTn id="1083" dur="22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2249"/>
                                          </p:stCondLst>
                                        </p:cTn>
                                        <p:tgtEl>
                                          <p:spTgt spid="37"/>
                                        </p:tgtEl>
                                        <p:attrNameLst>
                                          <p:attrName>style.visibility</p:attrName>
                                        </p:attrNameLst>
                                      </p:cBhvr>
                                      <p:to>
                                        <p:strVal val="hidden"/>
                                      </p:to>
                                    </p:set>
                                  </p:childTnLst>
                                </p:cTn>
                              </p:par>
                              <p:par>
                                <p:cTn id="1085" presetID="19" presetClass="exit" presetSubtype="10" fill="hold" grpId="5" nodeType="withEffect">
                                  <p:stCondLst>
                                    <p:cond delay="0"/>
                                  </p:stCondLst>
                                  <p:childTnLst>
                                    <p:anim calcmode="lin" valueType="num">
                                      <p:cBhvr>
                                        <p:cTn id="1086" dur="2250"/>
                                        <p:tgtEl>
                                          <p:spTgt spid="36"/>
                                        </p:tgtEl>
                                        <p:attrNameLst>
                                          <p:attrName>ppt_h</p:attrName>
                                        </p:attrNameLst>
                                      </p:cBhvr>
                                      <p:tavLst>
                                        <p:tav tm="0">
                                          <p:val>
                                            <p:strVal val="ppt_h"/>
                                          </p:val>
                                        </p:tav>
                                        <p:tav tm="100000">
                                          <p:val>
                                            <p:strVal val="ppt_h"/>
                                          </p:val>
                                        </p:tav>
                                      </p:tavLst>
                                    </p:anim>
                                    <p:anim calcmode="lin" valueType="num">
                                      <p:cBhvr>
                                        <p:cTn id="1087" dur="225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2249"/>
                                          </p:stCondLst>
                                        </p:cTn>
                                        <p:tgtEl>
                                          <p:spTgt spid="36"/>
                                        </p:tgtEl>
                                        <p:attrNameLst>
                                          <p:attrName>style.visibility</p:attrName>
                                        </p:attrNameLst>
                                      </p:cBhvr>
                                      <p:to>
                                        <p:strVal val="hidden"/>
                                      </p:to>
                                    </p:set>
                                  </p:childTnLst>
                                </p:cTn>
                              </p:par>
                              <p:par>
                                <p:cTn id="1089" presetID="19" presetClass="exit" presetSubtype="10" fill="hold" grpId="5" nodeType="withEffect">
                                  <p:stCondLst>
                                    <p:cond delay="0"/>
                                  </p:stCondLst>
                                  <p:childTnLst>
                                    <p:anim calcmode="lin" valueType="num">
                                      <p:cBhvr>
                                        <p:cTn id="1090" dur="2250"/>
                                        <p:tgtEl>
                                          <p:spTgt spid="35"/>
                                        </p:tgtEl>
                                        <p:attrNameLst>
                                          <p:attrName>ppt_h</p:attrName>
                                        </p:attrNameLst>
                                      </p:cBhvr>
                                      <p:tavLst>
                                        <p:tav tm="0">
                                          <p:val>
                                            <p:strVal val="ppt_h"/>
                                          </p:val>
                                        </p:tav>
                                        <p:tav tm="100000">
                                          <p:val>
                                            <p:strVal val="ppt_h"/>
                                          </p:val>
                                        </p:tav>
                                      </p:tavLst>
                                    </p:anim>
                                    <p:anim calcmode="lin" valueType="num">
                                      <p:cBhvr>
                                        <p:cTn id="1091" dur="225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2249"/>
                                          </p:stCondLst>
                                        </p:cTn>
                                        <p:tgtEl>
                                          <p:spTgt spid="35"/>
                                        </p:tgtEl>
                                        <p:attrNameLst>
                                          <p:attrName>style.visibility</p:attrName>
                                        </p:attrNameLst>
                                      </p:cBhvr>
                                      <p:to>
                                        <p:strVal val="hidden"/>
                                      </p:to>
                                    </p:set>
                                  </p:childTnLst>
                                </p:cTn>
                              </p:par>
                              <p:par>
                                <p:cTn id="1093" presetID="19" presetClass="exit" presetSubtype="10" fill="hold" grpId="5" nodeType="withEffect">
                                  <p:stCondLst>
                                    <p:cond delay="0"/>
                                  </p:stCondLst>
                                  <p:childTnLst>
                                    <p:anim calcmode="lin" valueType="num">
                                      <p:cBhvr>
                                        <p:cTn id="1094" dur="2250"/>
                                        <p:tgtEl>
                                          <p:spTgt spid="34"/>
                                        </p:tgtEl>
                                        <p:attrNameLst>
                                          <p:attrName>ppt_h</p:attrName>
                                        </p:attrNameLst>
                                      </p:cBhvr>
                                      <p:tavLst>
                                        <p:tav tm="0">
                                          <p:val>
                                            <p:strVal val="ppt_h"/>
                                          </p:val>
                                        </p:tav>
                                        <p:tav tm="100000">
                                          <p:val>
                                            <p:strVal val="ppt_h"/>
                                          </p:val>
                                        </p:tav>
                                      </p:tavLst>
                                    </p:anim>
                                    <p:anim calcmode="lin" valueType="num">
                                      <p:cBhvr>
                                        <p:cTn id="1095" dur="22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2249"/>
                                          </p:stCondLst>
                                        </p:cTn>
                                        <p:tgtEl>
                                          <p:spTgt spid="34"/>
                                        </p:tgtEl>
                                        <p:attrNameLst>
                                          <p:attrName>style.visibility</p:attrName>
                                        </p:attrNameLst>
                                      </p:cBhvr>
                                      <p:to>
                                        <p:strVal val="hidden"/>
                                      </p:to>
                                    </p:set>
                                  </p:childTnLst>
                                </p:cTn>
                              </p:par>
                              <p:par>
                                <p:cTn id="1097" presetID="19" presetClass="exit" presetSubtype="10" fill="hold" grpId="5" nodeType="withEffect">
                                  <p:stCondLst>
                                    <p:cond delay="0"/>
                                  </p:stCondLst>
                                  <p:childTnLst>
                                    <p:anim calcmode="lin" valueType="num">
                                      <p:cBhvr>
                                        <p:cTn id="1098" dur="2250"/>
                                        <p:tgtEl>
                                          <p:spTgt spid="33"/>
                                        </p:tgtEl>
                                        <p:attrNameLst>
                                          <p:attrName>ppt_h</p:attrName>
                                        </p:attrNameLst>
                                      </p:cBhvr>
                                      <p:tavLst>
                                        <p:tav tm="0">
                                          <p:val>
                                            <p:strVal val="ppt_h"/>
                                          </p:val>
                                        </p:tav>
                                        <p:tav tm="100000">
                                          <p:val>
                                            <p:strVal val="ppt_h"/>
                                          </p:val>
                                        </p:tav>
                                      </p:tavLst>
                                    </p:anim>
                                    <p:anim calcmode="lin" valueType="num">
                                      <p:cBhvr>
                                        <p:cTn id="1099" dur="22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2249"/>
                                          </p:stCondLst>
                                        </p:cTn>
                                        <p:tgtEl>
                                          <p:spTgt spid="33"/>
                                        </p:tgtEl>
                                        <p:attrNameLst>
                                          <p:attrName>style.visibility</p:attrName>
                                        </p:attrNameLst>
                                      </p:cBhvr>
                                      <p:to>
                                        <p:strVal val="hidden"/>
                                      </p:to>
                                    </p:set>
                                  </p:childTnLst>
                                </p:cTn>
                              </p:par>
                              <p:par>
                                <p:cTn id="1101" presetID="19" presetClass="exit" presetSubtype="10" fill="hold" grpId="5" nodeType="withEffect">
                                  <p:stCondLst>
                                    <p:cond delay="0"/>
                                  </p:stCondLst>
                                  <p:childTnLst>
                                    <p:anim calcmode="lin" valueType="num">
                                      <p:cBhvr>
                                        <p:cTn id="1102" dur="2250"/>
                                        <p:tgtEl>
                                          <p:spTgt spid="32"/>
                                        </p:tgtEl>
                                        <p:attrNameLst>
                                          <p:attrName>ppt_h</p:attrName>
                                        </p:attrNameLst>
                                      </p:cBhvr>
                                      <p:tavLst>
                                        <p:tav tm="0">
                                          <p:val>
                                            <p:strVal val="ppt_h"/>
                                          </p:val>
                                        </p:tav>
                                        <p:tav tm="100000">
                                          <p:val>
                                            <p:strVal val="ppt_h"/>
                                          </p:val>
                                        </p:tav>
                                      </p:tavLst>
                                    </p:anim>
                                    <p:anim calcmode="lin" valueType="num">
                                      <p:cBhvr>
                                        <p:cTn id="1103" dur="22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2249"/>
                                          </p:stCondLst>
                                        </p:cTn>
                                        <p:tgtEl>
                                          <p:spTgt spid="32"/>
                                        </p:tgtEl>
                                        <p:attrNameLst>
                                          <p:attrName>style.visibility</p:attrName>
                                        </p:attrNameLst>
                                      </p:cBhvr>
                                      <p:to>
                                        <p:strVal val="hidden"/>
                                      </p:to>
                                    </p:set>
                                  </p:childTnLst>
                                </p:cTn>
                              </p:par>
                              <p:par>
                                <p:cTn id="1105" presetID="19" presetClass="exit" presetSubtype="10" fill="hold" grpId="5" nodeType="withEffect">
                                  <p:stCondLst>
                                    <p:cond delay="0"/>
                                  </p:stCondLst>
                                  <p:childTnLst>
                                    <p:anim calcmode="lin" valueType="num">
                                      <p:cBhvr>
                                        <p:cTn id="1106" dur="2250"/>
                                        <p:tgtEl>
                                          <p:spTgt spid="53"/>
                                        </p:tgtEl>
                                        <p:attrNameLst>
                                          <p:attrName>ppt_h</p:attrName>
                                        </p:attrNameLst>
                                      </p:cBhvr>
                                      <p:tavLst>
                                        <p:tav tm="0">
                                          <p:val>
                                            <p:strVal val="ppt_h"/>
                                          </p:val>
                                        </p:tav>
                                        <p:tav tm="100000">
                                          <p:val>
                                            <p:strVal val="ppt_h"/>
                                          </p:val>
                                        </p:tav>
                                      </p:tavLst>
                                    </p:anim>
                                    <p:anim calcmode="lin" valueType="num">
                                      <p:cBhvr>
                                        <p:cTn id="1107" dur="225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2249"/>
                                          </p:stCondLst>
                                        </p:cTn>
                                        <p:tgtEl>
                                          <p:spTgt spid="53"/>
                                        </p:tgtEl>
                                        <p:attrNameLst>
                                          <p:attrName>style.visibility</p:attrName>
                                        </p:attrNameLst>
                                      </p:cBhvr>
                                      <p:to>
                                        <p:strVal val="hidden"/>
                                      </p:to>
                                    </p:set>
                                  </p:childTnLst>
                                </p:cTn>
                              </p:par>
                              <p:par>
                                <p:cTn id="1109" presetID="23" presetClass="entr" presetSubtype="272" fill="hold" nodeType="withEffect">
                                  <p:stCondLst>
                                    <p:cond delay="0"/>
                                  </p:stCondLst>
                                  <p:childTnLst>
                                    <p:set>
                                      <p:cBhvr>
                                        <p:cTn id="1110" dur="1" fill="hold">
                                          <p:stCondLst>
                                            <p:cond delay="0"/>
                                          </p:stCondLst>
                                        </p:cTn>
                                        <p:tgtEl>
                                          <p:spTgt spid="67"/>
                                        </p:tgtEl>
                                        <p:attrNameLst>
                                          <p:attrName>style.visibility</p:attrName>
                                        </p:attrNameLst>
                                      </p:cBhvr>
                                      <p:to>
                                        <p:strVal val="visible"/>
                                      </p:to>
                                    </p:set>
                                    <p:anim calcmode="lin" valueType="num">
                                      <p:cBhvr>
                                        <p:cTn id="1111" dur="2250" fill="hold"/>
                                        <p:tgtEl>
                                          <p:spTgt spid="67"/>
                                        </p:tgtEl>
                                        <p:attrNameLst>
                                          <p:attrName>ppt_w</p:attrName>
                                        </p:attrNameLst>
                                      </p:cBhvr>
                                      <p:tavLst>
                                        <p:tav tm="0">
                                          <p:val>
                                            <p:strVal val="2/3*#ppt_w"/>
                                          </p:val>
                                        </p:tav>
                                        <p:tav tm="100000">
                                          <p:val>
                                            <p:strVal val="#ppt_w"/>
                                          </p:val>
                                        </p:tav>
                                      </p:tavLst>
                                    </p:anim>
                                    <p:anim calcmode="lin" valueType="num">
                                      <p:cBhvr>
                                        <p:cTn id="1112" dur="2250" fill="hold"/>
                                        <p:tgtEl>
                                          <p:spTgt spid="67"/>
                                        </p:tgtEl>
                                        <p:attrNameLst>
                                          <p:attrName>ppt_h</p:attrName>
                                        </p:attrNameLst>
                                      </p:cBhvr>
                                      <p:tavLst>
                                        <p:tav tm="0">
                                          <p:val>
                                            <p:strVal val="2/3*#ppt_h"/>
                                          </p:val>
                                        </p:tav>
                                        <p:tav tm="100000">
                                          <p:val>
                                            <p:strVal val="#ppt_h"/>
                                          </p:val>
                                        </p:tav>
                                      </p:tavLst>
                                    </p:anim>
                                  </p:childTnLst>
                                </p:cTn>
                              </p:par>
                              <p:par>
                                <p:cTn id="1113" presetID="4" presetClass="entr" presetSubtype="32" fill="hold" nodeType="withEffect">
                                  <p:stCondLst>
                                    <p:cond delay="0"/>
                                  </p:stCondLst>
                                  <p:childTnLst>
                                    <p:set>
                                      <p:cBhvr>
                                        <p:cTn id="1114" dur="1" fill="hold">
                                          <p:stCondLst>
                                            <p:cond delay="0"/>
                                          </p:stCondLst>
                                        </p:cTn>
                                        <p:tgtEl>
                                          <p:spTgt spid="67"/>
                                        </p:tgtEl>
                                        <p:attrNameLst>
                                          <p:attrName>style.visibility</p:attrName>
                                        </p:attrNameLst>
                                      </p:cBhvr>
                                      <p:to>
                                        <p:strVal val="visible"/>
                                      </p:to>
                                    </p:set>
                                    <p:animEffect transition="in" filter="box(out)">
                                      <p:cBhvr>
                                        <p:cTn id="1115" dur="225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2" grpId="5"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53" grpId="0" animBg="1"/>
      <p:bldP spid="53" grpId="1" animBg="1"/>
      <p:bldP spid="53" grpId="2" animBg="1"/>
      <p:bldP spid="53" grpId="3" animBg="1"/>
      <p:bldP spid="53" grpId="4" animBg="1"/>
      <p:bldP spid="53"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54" grpId="0" animBg="1"/>
      <p:bldP spid="54" grpId="1" animBg="1"/>
      <p:bldP spid="54" grpId="2" animBg="1"/>
      <p:bldP spid="54" grpId="3" animBg="1"/>
      <p:bldP spid="54" grpId="4" animBg="1"/>
      <p:bldP spid="54"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55" grpId="0" animBg="1"/>
      <p:bldP spid="55" grpId="1" animBg="1"/>
      <p:bldP spid="55" grpId="2" animBg="1"/>
      <p:bldP spid="55" grpId="3" animBg="1"/>
      <p:bldP spid="55" grpId="4" animBg="1"/>
      <p:bldP spid="55"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56" grpId="0" animBg="1"/>
      <p:bldP spid="56" grpId="1" animBg="1"/>
      <p:bldP spid="56" grpId="2" animBg="1"/>
      <p:bldP spid="56" grpId="3" animBg="1"/>
      <p:bldP spid="56" grpId="4" animBg="1"/>
      <p:bldP spid="56"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7" grpId="0" animBg="1"/>
      <p:bldP spid="57" grpId="1" animBg="1"/>
      <p:bldP spid="57" grpId="2" animBg="1"/>
      <p:bldP spid="57" grpId="3" animBg="1"/>
      <p:bldP spid="57" grpId="4" animBg="1"/>
      <p:bldP spid="57" grpId="5"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5974"/>
            <a:ext cx="9144000" cy="5143500"/>
          </a:xfrm>
          <a:prstGeom prst="rect">
            <a:avLst/>
          </a:prstGeom>
        </p:spPr>
      </p:pic>
      <p:grpSp>
        <p:nvGrpSpPr>
          <p:cNvPr id="4" name="3 Grupo"/>
          <p:cNvGrpSpPr/>
          <p:nvPr/>
        </p:nvGrpSpPr>
        <p:grpSpPr>
          <a:xfrm flipH="1" flipV="1">
            <a:off x="205653" y="0"/>
            <a:ext cx="8947856" cy="5176326"/>
            <a:chOff x="251518" y="0"/>
            <a:chExt cx="8568954" cy="5176326"/>
          </a:xfrm>
        </p:grpSpPr>
        <p:sp>
          <p:nvSpPr>
            <p:cNvPr id="5" name="Forma libre 21"/>
            <p:cNvSpPr/>
            <p:nvPr/>
          </p:nvSpPr>
          <p:spPr>
            <a:xfrm flipH="1" flipV="1">
              <a:off x="251518" y="0"/>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chemeClr val="accent5">
                    <a:lumMod val="25000"/>
                  </a:schemeClr>
                </a:gs>
                <a:gs pos="47000">
                  <a:schemeClr val="accent6">
                    <a:lumMod val="40000"/>
                    <a:lumOff val="60000"/>
                    <a:alpha val="64000"/>
                  </a:schemeClr>
                </a:gs>
                <a:gs pos="69000">
                  <a:schemeClr val="bg2">
                    <a:lumMod val="87000"/>
                    <a:alpha val="64000"/>
                  </a:scheme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5 Elipse"/>
            <p:cNvSpPr/>
            <p:nvPr/>
          </p:nvSpPr>
          <p:spPr>
            <a:xfrm>
              <a:off x="7006481" y="392826"/>
              <a:ext cx="504056" cy="482352"/>
            </a:xfrm>
            <a:prstGeom prst="ellipse">
              <a:avLst/>
            </a:prstGeom>
            <a:gradFill>
              <a:gsLst>
                <a:gs pos="4583">
                  <a:srgbClr val="FF3399">
                    <a:lumMod val="51000"/>
                    <a:lumOff val="49000"/>
                  </a:srgbClr>
                </a:gs>
                <a:gs pos="46000">
                  <a:srgbClr val="FF3399">
                    <a:lumMod val="72000"/>
                    <a:lumOff val="28000"/>
                  </a:srgbClr>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5934601" y="1152000"/>
              <a:ext cx="387936" cy="40316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5040000" y="1836000"/>
              <a:ext cx="288000" cy="25200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4320000" y="2412000"/>
              <a:ext cx="216024" cy="200266"/>
            </a:xfrm>
            <a:prstGeom prst="ellipse">
              <a:avLst/>
            </a:prstGeom>
            <a:gradFill>
              <a:gsLst>
                <a:gs pos="4583">
                  <a:srgbClr val="7030A0">
                    <a:lumMod val="36000"/>
                    <a:lumOff val="64000"/>
                  </a:srgbClr>
                </a:gs>
                <a:gs pos="35420">
                  <a:srgbClr val="7030A0">
                    <a:lumMod val="74000"/>
                    <a:lumOff val="26000"/>
                  </a:srgbClr>
                </a:gs>
                <a:gs pos="82000">
                  <a:srgbClr val="002060"/>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3708000" y="3708000"/>
              <a:ext cx="144016" cy="144016"/>
            </a:xfrm>
            <a:prstGeom prst="ellipse">
              <a:avLst/>
            </a:prstGeom>
            <a:solidFill>
              <a:srgbClr val="C00000">
                <a:alpha val="82000"/>
              </a:srgbClr>
            </a:soli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4176000" y="4371950"/>
              <a:ext cx="144016" cy="144016"/>
            </a:xfrm>
            <a:prstGeom prst="ellipse">
              <a:avLst/>
            </a:prstGeom>
            <a:gradFill>
              <a:gsLst>
                <a:gs pos="4583">
                  <a:srgbClr val="7030A0">
                    <a:lumMod val="36000"/>
                    <a:lumOff val="64000"/>
                  </a:srgbClr>
                </a:gs>
                <a:gs pos="35420">
                  <a:srgbClr val="7030A0">
                    <a:lumMod val="74000"/>
                    <a:lumOff val="26000"/>
                  </a:srgbClr>
                </a:gs>
                <a:gs pos="82000">
                  <a:srgbClr val="002060"/>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779912" y="3003798"/>
              <a:ext cx="216024" cy="20026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4896000" y="4680000"/>
              <a:ext cx="144016" cy="14401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a:off x="30778" y="-11843"/>
            <a:ext cx="8568954" cy="5176326"/>
            <a:chOff x="251518" y="0"/>
            <a:chExt cx="8568954" cy="5176326"/>
          </a:xfrm>
        </p:grpSpPr>
        <p:sp>
          <p:nvSpPr>
            <p:cNvPr id="15" name="Forma libre 21"/>
            <p:cNvSpPr/>
            <p:nvPr/>
          </p:nvSpPr>
          <p:spPr>
            <a:xfrm flipH="1" flipV="1">
              <a:off x="251518" y="0"/>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chemeClr val="accent5">
                    <a:lumMod val="25000"/>
                  </a:schemeClr>
                </a:gs>
                <a:gs pos="47000">
                  <a:schemeClr val="accent6">
                    <a:lumMod val="40000"/>
                    <a:lumOff val="60000"/>
                    <a:alpha val="64000"/>
                  </a:schemeClr>
                </a:gs>
                <a:gs pos="69000">
                  <a:schemeClr val="bg2">
                    <a:lumMod val="87000"/>
                    <a:alpha val="64000"/>
                  </a:scheme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16" name="15 Elipse"/>
            <p:cNvSpPr/>
            <p:nvPr/>
          </p:nvSpPr>
          <p:spPr>
            <a:xfrm>
              <a:off x="7006481" y="392826"/>
              <a:ext cx="504056" cy="482352"/>
            </a:xfrm>
            <a:prstGeom prst="ellipse">
              <a:avLst/>
            </a:prstGeom>
            <a:gradFill>
              <a:gsLst>
                <a:gs pos="4583">
                  <a:srgbClr val="FF3399">
                    <a:lumMod val="51000"/>
                    <a:lumOff val="49000"/>
                  </a:srgbClr>
                </a:gs>
                <a:gs pos="46000">
                  <a:srgbClr val="FF3399">
                    <a:lumMod val="72000"/>
                    <a:lumOff val="28000"/>
                  </a:srgbClr>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5934601" y="1152000"/>
              <a:ext cx="387936" cy="40316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5040000" y="1836000"/>
              <a:ext cx="288000" cy="252000"/>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4320000" y="2412000"/>
              <a:ext cx="216024" cy="200266"/>
            </a:xfrm>
            <a:prstGeom prst="ellipse">
              <a:avLst/>
            </a:prstGeom>
            <a:gradFill>
              <a:gsLst>
                <a:gs pos="4583">
                  <a:srgbClr val="7030A0">
                    <a:lumMod val="36000"/>
                    <a:lumOff val="64000"/>
                  </a:srgbClr>
                </a:gs>
                <a:gs pos="35420">
                  <a:srgbClr val="7030A0">
                    <a:lumMod val="74000"/>
                    <a:lumOff val="26000"/>
                  </a:srgbClr>
                </a:gs>
                <a:gs pos="82000">
                  <a:srgbClr val="002060"/>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3708000" y="3708000"/>
              <a:ext cx="144016" cy="14401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4176000" y="4371950"/>
              <a:ext cx="144016" cy="144016"/>
            </a:xfrm>
            <a:prstGeom prst="ellipse">
              <a:avLst/>
            </a:prstGeom>
            <a:gradFill>
              <a:gsLst>
                <a:gs pos="4583">
                  <a:srgbClr val="7030A0">
                    <a:lumMod val="36000"/>
                    <a:lumOff val="64000"/>
                  </a:srgbClr>
                </a:gs>
                <a:gs pos="35420">
                  <a:srgbClr val="7030A0">
                    <a:lumMod val="74000"/>
                    <a:lumOff val="26000"/>
                  </a:srgbClr>
                </a:gs>
                <a:gs pos="82000">
                  <a:srgbClr val="002060"/>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3779912" y="3003798"/>
              <a:ext cx="216024" cy="20026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4896000" y="4680000"/>
              <a:ext cx="144016" cy="144016"/>
            </a:xfrm>
            <a:prstGeom prst="ellipse">
              <a:avLst/>
            </a:prstGeom>
            <a:gradFill>
              <a:gsLst>
                <a:gs pos="4583">
                  <a:srgbClr val="FFFF00"/>
                </a:gs>
                <a:gs pos="35420">
                  <a:srgbClr val="FFC000"/>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 name="25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1543502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4000" fill="hold"/>
                                        <p:tgtEl>
                                          <p:spTgt spid="3"/>
                                        </p:tgtEl>
                                        <p:attrNameLst>
                                          <p:attrName>ppt_w</p:attrName>
                                        </p:attrNameLst>
                                      </p:cBhvr>
                                      <p:tavLst>
                                        <p:tav tm="0">
                                          <p:val>
                                            <p:strVal val="4/3*#ppt_w"/>
                                          </p:val>
                                        </p:tav>
                                        <p:tav tm="100000">
                                          <p:val>
                                            <p:strVal val="#ppt_w"/>
                                          </p:val>
                                        </p:tav>
                                      </p:tavLst>
                                    </p:anim>
                                    <p:anim calcmode="lin" valueType="num">
                                      <p:cBhvr>
                                        <p:cTn id="8" dur="4000" fill="hold"/>
                                        <p:tgtEl>
                                          <p:spTgt spid="3"/>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4000"/>
                                        <p:tgtEl>
                                          <p:spTgt spid="3"/>
                                        </p:tgtEl>
                                      </p:cBhvr>
                                    </p:animEffect>
                                  </p:childTnLst>
                                </p:cTn>
                              </p:par>
                              <p:par>
                                <p:cTn id="12" presetID="12" presetClass="exit" presetSubtype="2" fill="hold" nodeType="withEffect">
                                  <p:stCondLst>
                                    <p:cond delay="0"/>
                                  </p:stCondLst>
                                  <p:childTnLst>
                                    <p:anim calcmode="lin" valueType="num">
                                      <p:cBhvr additive="base">
                                        <p:cTn id="13" dur="4000"/>
                                        <p:tgtEl>
                                          <p:spTgt spid="4"/>
                                        </p:tgtEl>
                                        <p:attrNameLst>
                                          <p:attrName>ppt_x</p:attrName>
                                        </p:attrNameLst>
                                      </p:cBhvr>
                                      <p:tavLst>
                                        <p:tav tm="0">
                                          <p:val>
                                            <p:strVal val="#ppt_x"/>
                                          </p:val>
                                        </p:tav>
                                        <p:tav tm="100000">
                                          <p:val>
                                            <p:strVal val="#ppt_x+#ppt_w*1.125000"/>
                                          </p:val>
                                        </p:tav>
                                      </p:tavLst>
                                    </p:anim>
                                    <p:animEffect transition="out" filter="wipe(right)">
                                      <p:cBhvr>
                                        <p:cTn id="14" dur="4000"/>
                                        <p:tgtEl>
                                          <p:spTgt spid="4"/>
                                        </p:tgtEl>
                                      </p:cBhvr>
                                    </p:animEffect>
                                    <p:set>
                                      <p:cBhvr>
                                        <p:cTn id="15" dur="1" fill="hold">
                                          <p:stCondLst>
                                            <p:cond delay="3999"/>
                                          </p:stCondLst>
                                        </p:cTn>
                                        <p:tgtEl>
                                          <p:spTgt spid="4"/>
                                        </p:tgtEl>
                                        <p:attrNameLst>
                                          <p:attrName>style.visibility</p:attrName>
                                        </p:attrNameLst>
                                      </p:cBhvr>
                                      <p:to>
                                        <p:strVal val="hidden"/>
                                      </p:to>
                                    </p:set>
                                  </p:childTnLst>
                                </p:cTn>
                              </p:par>
                              <p:par>
                                <p:cTn id="16" presetID="12" presetClass="exit" presetSubtype="8" fill="hold" nodeType="withEffect">
                                  <p:stCondLst>
                                    <p:cond delay="0"/>
                                  </p:stCondLst>
                                  <p:childTnLst>
                                    <p:anim calcmode="lin" valueType="num">
                                      <p:cBhvr additive="base">
                                        <p:cTn id="17" dur="4000"/>
                                        <p:tgtEl>
                                          <p:spTgt spid="14"/>
                                        </p:tgtEl>
                                        <p:attrNameLst>
                                          <p:attrName>ppt_x</p:attrName>
                                        </p:attrNameLst>
                                      </p:cBhvr>
                                      <p:tavLst>
                                        <p:tav tm="0">
                                          <p:val>
                                            <p:strVal val="#ppt_x"/>
                                          </p:val>
                                        </p:tav>
                                        <p:tav tm="100000">
                                          <p:val>
                                            <p:strVal val="#ppt_x-#ppt_w*1.125000"/>
                                          </p:val>
                                        </p:tav>
                                      </p:tavLst>
                                    </p:anim>
                                    <p:animEffect transition="out" filter="wipe(left)">
                                      <p:cBhvr>
                                        <p:cTn id="18" dur="4000"/>
                                        <p:tgtEl>
                                          <p:spTgt spid="14"/>
                                        </p:tgtEl>
                                      </p:cBhvr>
                                    </p:animEffect>
                                    <p:set>
                                      <p:cBhvr>
                                        <p:cTn id="19" dur="1" fill="hold">
                                          <p:stCondLst>
                                            <p:cond delay="3999"/>
                                          </p:stCondLst>
                                        </p:cTn>
                                        <p:tgtEl>
                                          <p:spTgt spid="14"/>
                                        </p:tgtEl>
                                        <p:attrNameLst>
                                          <p:attrName>style.visibility</p:attrName>
                                        </p:attrNameLst>
                                      </p:cBhvr>
                                      <p:to>
                                        <p:strVal val="hidden"/>
                                      </p:to>
                                    </p:set>
                                  </p:childTnLst>
                                </p:cTn>
                              </p:par>
                              <p:par>
                                <p:cTn id="20" presetID="9" presetClass="emph" presetSubtype="0" nodeType="withEffect">
                                  <p:stCondLst>
                                    <p:cond delay="0"/>
                                  </p:stCondLst>
                                  <p:childTnLst>
                                    <p:set>
                                      <p:cBhvr rctx="PPT">
                                        <p:cTn id="21" dur="indefinite"/>
                                        <p:tgtEl>
                                          <p:spTgt spid="26"/>
                                        </p:tgtEl>
                                        <p:attrNameLst>
                                          <p:attrName>style.opacity</p:attrName>
                                        </p:attrNameLst>
                                      </p:cBhvr>
                                      <p:to>
                                        <p:strVal val="0"/>
                                      </p:to>
                                    </p:set>
                                    <p:animEffect filter="image" prLst="opacity: 0">
                                      <p:cBhvr rctx="IE">
                                        <p:cTn id="22" dur="indefinite"/>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75 Rectángulo"/>
          <p:cNvSpPr/>
          <p:nvPr/>
        </p:nvSpPr>
        <p:spPr>
          <a:xfrm flipV="1">
            <a:off x="-19501" y="-6018"/>
            <a:ext cx="9144000" cy="5143500"/>
          </a:xfrm>
          <a:prstGeom prst="rect">
            <a:avLst/>
          </a:prstGeom>
          <a:solidFill>
            <a:srgbClr val="121A20">
              <a:alpha val="62353"/>
            </a:srgbClr>
          </a:solid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0800000">
            <a:off x="-43323" y="4587974"/>
            <a:ext cx="9159129" cy="555526"/>
          </a:xfrm>
          <a:prstGeom prst="rect">
            <a:avLst/>
          </a:prstGeom>
          <a:gradFill>
            <a:gsLst>
              <a:gs pos="0">
                <a:schemeClr val="accent1">
                  <a:lumMod val="20000"/>
                  <a:lumOff val="80000"/>
                </a:schemeClr>
              </a:gs>
              <a:gs pos="64999">
                <a:schemeClr val="tx1">
                  <a:lumMod val="85000"/>
                  <a:alpha val="76000"/>
                </a:schemeClr>
              </a:gs>
            </a:gsLst>
            <a:lin ang="5400000" scaled="0"/>
          </a:gradFill>
          <a:ln w="31750">
            <a:no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a:off x="0" y="0"/>
            <a:ext cx="9132576" cy="555526"/>
          </a:xfrm>
          <a:prstGeom prst="rect">
            <a:avLst/>
          </a:prstGeom>
          <a:gradFill>
            <a:gsLst>
              <a:gs pos="0">
                <a:schemeClr val="accent1">
                  <a:lumMod val="20000"/>
                  <a:lumOff val="80000"/>
                </a:schemeClr>
              </a:gs>
              <a:gs pos="64999">
                <a:schemeClr val="tx1">
                  <a:lumMod val="85000"/>
                  <a:alpha val="76000"/>
                </a:schemeClr>
              </a:gs>
            </a:gsLst>
            <a:lin ang="5400000" scaled="0"/>
          </a:gradFill>
          <a:ln w="31750">
            <a:noFill/>
          </a:ln>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7" name="6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Arco de bloque"/>
          <p:cNvSpPr/>
          <p:nvPr/>
        </p:nvSpPr>
        <p:spPr>
          <a:xfrm rot="5400000">
            <a:off x="-335485" y="-1124600"/>
            <a:ext cx="856203" cy="59341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240576" y="-112460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816640" y="-112460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1464712" y="-112460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2040776" y="-112460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2616842"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3192906"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3768970"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4345034"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946266"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5522266"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6062266"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6684786"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7260850"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836914" y="-1124598"/>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887054" y="-1292490"/>
            <a:ext cx="864094" cy="6288322"/>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8310990" y="-1292492"/>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7734928" y="-1292491"/>
            <a:ext cx="864094"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7086854" y="-1292492"/>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6510790" y="-1292492"/>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934726" y="-1292492"/>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5358662" y="-1292492"/>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4782597"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4206533"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3605301"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3029301"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2489301"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866781"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1290717"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714653" y="-1292491"/>
            <a:ext cx="864095" cy="6288321"/>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354252" y="31556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221812" y="31556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797876" y="31556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1445948" y="31556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2022012" y="315560"/>
            <a:ext cx="856203" cy="5934124"/>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2598078"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3174142"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3750206"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4326270"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927502"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5503502"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6043502"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6666022"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7242086"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7818150" y="315562"/>
            <a:ext cx="856203" cy="5934120"/>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9012306" y="186174"/>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8292226"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7716162"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7068090"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6492026"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915962"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5339898"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4763834"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4187770"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3586538"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3010538"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2470538"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1848018"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1271954"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695890" y="147668"/>
            <a:ext cx="864095" cy="6288323"/>
          </a:xfrm>
          <a:prstGeom prst="blockArc">
            <a:avLst>
              <a:gd name="adj1" fmla="val 10800000"/>
              <a:gd name="adj2" fmla="val 21589167"/>
              <a:gd name="adj3" fmla="val 7825"/>
            </a:avLst>
          </a:prstGeom>
          <a:noFill/>
          <a:ln w="31750" cap="rnd" cmpd="dbl">
            <a:gradFill>
              <a:gsLst>
                <a:gs pos="100000">
                  <a:srgbClr val="B60A4C"/>
                </a:gs>
                <a:gs pos="91000">
                  <a:srgbClr val="FF0000"/>
                </a:gs>
                <a:gs pos="49000">
                  <a:srgbClr val="FFFF00">
                    <a:lumMod val="0"/>
                    <a:lumOff val="100000"/>
                  </a:srgbClr>
                </a:gs>
                <a:gs pos="65000">
                  <a:srgbClr val="FFC000"/>
                </a:gs>
              </a:gsLst>
              <a:lin ang="5400000" scaled="0"/>
            </a:gradFill>
            <a:prstDash val="sysDot"/>
          </a:ln>
          <a:effectLst>
            <a:glow rad="12700">
              <a:schemeClr val="tx1"/>
            </a:glow>
          </a:effectLst>
          <a:scene3d>
            <a:camera prst="orthographicFront"/>
            <a:lightRig rig="brightRoom"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68" name="6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52736" y="-27638"/>
            <a:ext cx="13393488" cy="5171137"/>
          </a:xfrm>
          <a:prstGeom prst="rect">
            <a:avLst/>
          </a:prstGeom>
        </p:spPr>
      </p:pic>
    </p:spTree>
    <p:extLst>
      <p:ext uri="{BB962C8B-B14F-4D97-AF65-F5344CB8AC3E}">
        <p14:creationId xmlns:p14="http://schemas.microsoft.com/office/powerpoint/2010/main" val="3134112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68"/>
                                        </p:tgtEl>
                                        <p:attrNameLst>
                                          <p:attrName>style.opacity</p:attrName>
                                        </p:attrNameLst>
                                      </p:cBhvr>
                                      <p:to>
                                        <p:strVal val="0"/>
                                      </p:to>
                                    </p:set>
                                    <p:animEffect filter="image" prLst="opacity: 0">
                                      <p:cBhvr rctx="IE">
                                        <p:cTn id="7" dur="indefinite"/>
                                        <p:tgtEl>
                                          <p:spTgt spid="6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250" fill="hold"/>
                                        <p:tgtEl>
                                          <p:spTgt spid="2"/>
                                        </p:tgtEl>
                                        <p:attrNameLst>
                                          <p:attrName>ppt_x</p:attrName>
                                        </p:attrNameLst>
                                      </p:cBhvr>
                                      <p:tavLst>
                                        <p:tav tm="0">
                                          <p:val>
                                            <p:strVal val="1+#ppt_w/2"/>
                                          </p:val>
                                        </p:tav>
                                        <p:tav tm="100000">
                                          <p:val>
                                            <p:strVal val="#ppt_x"/>
                                          </p:val>
                                        </p:tav>
                                      </p:tavLst>
                                    </p:anim>
                                    <p:anim calcmode="lin" valueType="num">
                                      <p:cBhvr additive="base">
                                        <p:cTn id="11" dur="2250" fill="hold"/>
                                        <p:tgtEl>
                                          <p:spTgt spid="2"/>
                                        </p:tgtEl>
                                        <p:attrNameLst>
                                          <p:attrName>ppt_y</p:attrName>
                                        </p:attrNameLst>
                                      </p:cBhvr>
                                      <p:tavLst>
                                        <p:tav tm="0">
                                          <p:val>
                                            <p:strVal val="#ppt_y"/>
                                          </p:val>
                                        </p:tav>
                                        <p:tav tm="100000">
                                          <p:val>
                                            <p:strVal val="#ppt_y"/>
                                          </p:val>
                                        </p:tav>
                                      </p:tavLst>
                                    </p:anim>
                                  </p:childTnLst>
                                </p:cTn>
                              </p:par>
                              <p:par>
                                <p:cTn id="12" presetID="8" presetClass="emph" presetSubtype="0" fill="hold" grpId="1" nodeType="withEffect">
                                  <p:stCondLst>
                                    <p:cond delay="0"/>
                                  </p:stCondLst>
                                  <p:childTnLst>
                                    <p:animRot by="-10800000">
                                      <p:cBhvr>
                                        <p:cTn id="13" dur="2250" fill="hold"/>
                                        <p:tgtEl>
                                          <p:spTgt spid="2"/>
                                        </p:tgtEl>
                                        <p:attrNameLst>
                                          <p:attrName>r</p:attrName>
                                        </p:attrNameLst>
                                      </p:cBhvr>
                                    </p:animRot>
                                  </p:childTnLst>
                                </p:cTn>
                              </p:par>
                              <p:par>
                                <p:cTn id="14" presetID="2" presetClass="entr" presetSubtype="2"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250" fill="hold"/>
                                        <p:tgtEl>
                                          <p:spTgt spid="3"/>
                                        </p:tgtEl>
                                        <p:attrNameLst>
                                          <p:attrName>ppt_x</p:attrName>
                                        </p:attrNameLst>
                                      </p:cBhvr>
                                      <p:tavLst>
                                        <p:tav tm="0">
                                          <p:val>
                                            <p:strVal val="1+#ppt_w/2"/>
                                          </p:val>
                                        </p:tav>
                                        <p:tav tm="100000">
                                          <p:val>
                                            <p:strVal val="#ppt_x"/>
                                          </p:val>
                                        </p:tav>
                                      </p:tavLst>
                                    </p:anim>
                                    <p:anim calcmode="lin" valueType="num">
                                      <p:cBhvr additive="base">
                                        <p:cTn id="17" dur="2250" fill="hold"/>
                                        <p:tgtEl>
                                          <p:spTgt spid="3"/>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10800000">
                                      <p:cBhvr>
                                        <p:cTn id="19" dur="2250" fill="hold"/>
                                        <p:tgtEl>
                                          <p:spTgt spid="3"/>
                                        </p:tgtEl>
                                        <p:attrNameLst>
                                          <p:attrName>r</p:attrName>
                                        </p:attrNameLst>
                                      </p:cBhvr>
                                    </p:animRot>
                                  </p:childTnLst>
                                </p:cTn>
                              </p:par>
                              <p:par>
                                <p:cTn id="20" presetID="2" presetClass="entr" presetSubtype="2"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250" fill="hold"/>
                                        <p:tgtEl>
                                          <p:spTgt spid="4"/>
                                        </p:tgtEl>
                                        <p:attrNameLst>
                                          <p:attrName>ppt_x</p:attrName>
                                        </p:attrNameLst>
                                      </p:cBhvr>
                                      <p:tavLst>
                                        <p:tav tm="0">
                                          <p:val>
                                            <p:strVal val="1+#ppt_w/2"/>
                                          </p:val>
                                        </p:tav>
                                        <p:tav tm="100000">
                                          <p:val>
                                            <p:strVal val="#ppt_x"/>
                                          </p:val>
                                        </p:tav>
                                      </p:tavLst>
                                    </p:anim>
                                    <p:anim calcmode="lin" valueType="num">
                                      <p:cBhvr additive="base">
                                        <p:cTn id="23" dur="2250" fill="hold"/>
                                        <p:tgtEl>
                                          <p:spTgt spid="4"/>
                                        </p:tgtEl>
                                        <p:attrNameLst>
                                          <p:attrName>ppt_y</p:attrName>
                                        </p:attrNameLst>
                                      </p:cBhvr>
                                      <p:tavLst>
                                        <p:tav tm="0">
                                          <p:val>
                                            <p:strVal val="#ppt_y"/>
                                          </p:val>
                                        </p:tav>
                                        <p:tav tm="100000">
                                          <p:val>
                                            <p:strVal val="#ppt_y"/>
                                          </p:val>
                                        </p:tav>
                                      </p:tavLst>
                                    </p:anim>
                                  </p:childTnLst>
                                </p:cTn>
                              </p:par>
                              <p:par>
                                <p:cTn id="24" presetID="8" presetClass="emph" presetSubtype="0" fill="hold" grpId="1" nodeType="withEffect">
                                  <p:stCondLst>
                                    <p:cond delay="0"/>
                                  </p:stCondLst>
                                  <p:childTnLst>
                                    <p:animRot by="-10800000">
                                      <p:cBhvr>
                                        <p:cTn id="25" dur="2250" fill="hold"/>
                                        <p:tgtEl>
                                          <p:spTgt spid="4"/>
                                        </p:tgtEl>
                                        <p:attrNameLst>
                                          <p:attrName>r</p:attrName>
                                        </p:attrNameLst>
                                      </p:cBhvr>
                                    </p:animRot>
                                  </p:childTnLst>
                                </p:cTn>
                              </p:par>
                              <p:par>
                                <p:cTn id="26" presetID="2" presetClass="entr" presetSubtype="2"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250" fill="hold"/>
                                        <p:tgtEl>
                                          <p:spTgt spid="5"/>
                                        </p:tgtEl>
                                        <p:attrNameLst>
                                          <p:attrName>ppt_x</p:attrName>
                                        </p:attrNameLst>
                                      </p:cBhvr>
                                      <p:tavLst>
                                        <p:tav tm="0">
                                          <p:val>
                                            <p:strVal val="1+#ppt_w/2"/>
                                          </p:val>
                                        </p:tav>
                                        <p:tav tm="100000">
                                          <p:val>
                                            <p:strVal val="#ppt_x"/>
                                          </p:val>
                                        </p:tav>
                                      </p:tavLst>
                                    </p:anim>
                                    <p:anim calcmode="lin" valueType="num">
                                      <p:cBhvr additive="base">
                                        <p:cTn id="29" dur="2250" fill="hold"/>
                                        <p:tgtEl>
                                          <p:spTgt spid="5"/>
                                        </p:tgtEl>
                                        <p:attrNameLst>
                                          <p:attrName>ppt_y</p:attrName>
                                        </p:attrNameLst>
                                      </p:cBhvr>
                                      <p:tavLst>
                                        <p:tav tm="0">
                                          <p:val>
                                            <p:strVal val="#ppt_y"/>
                                          </p:val>
                                        </p:tav>
                                        <p:tav tm="100000">
                                          <p:val>
                                            <p:strVal val="#ppt_y"/>
                                          </p:val>
                                        </p:tav>
                                      </p:tavLst>
                                    </p:anim>
                                  </p:childTnLst>
                                </p:cTn>
                              </p:par>
                              <p:par>
                                <p:cTn id="30" presetID="8" presetClass="emph" presetSubtype="0" fill="hold" grpId="1" nodeType="withEffect">
                                  <p:stCondLst>
                                    <p:cond delay="0"/>
                                  </p:stCondLst>
                                  <p:childTnLst>
                                    <p:animRot by="-10800000">
                                      <p:cBhvr>
                                        <p:cTn id="31" dur="2250" fill="hold"/>
                                        <p:tgtEl>
                                          <p:spTgt spid="5"/>
                                        </p:tgtEl>
                                        <p:attrNameLst>
                                          <p:attrName>r</p:attrName>
                                        </p:attrNameLst>
                                      </p:cBhvr>
                                    </p:animRot>
                                  </p:childTnLst>
                                </p:cTn>
                              </p:par>
                              <p:par>
                                <p:cTn id="32" presetID="2" presetClass="entr" presetSubtype="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250" fill="hold"/>
                                        <p:tgtEl>
                                          <p:spTgt spid="6"/>
                                        </p:tgtEl>
                                        <p:attrNameLst>
                                          <p:attrName>ppt_x</p:attrName>
                                        </p:attrNameLst>
                                      </p:cBhvr>
                                      <p:tavLst>
                                        <p:tav tm="0">
                                          <p:val>
                                            <p:strVal val="1+#ppt_w/2"/>
                                          </p:val>
                                        </p:tav>
                                        <p:tav tm="100000">
                                          <p:val>
                                            <p:strVal val="#ppt_x"/>
                                          </p:val>
                                        </p:tav>
                                      </p:tavLst>
                                    </p:anim>
                                    <p:anim calcmode="lin" valueType="num">
                                      <p:cBhvr additive="base">
                                        <p:cTn id="35" dur="2250" fill="hold"/>
                                        <p:tgtEl>
                                          <p:spTgt spid="6"/>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10800000">
                                      <p:cBhvr>
                                        <p:cTn id="37" dur="2250" fill="hold"/>
                                        <p:tgtEl>
                                          <p:spTgt spid="6"/>
                                        </p:tgtEl>
                                        <p:attrNameLst>
                                          <p:attrName>r</p:attrName>
                                        </p:attrNameLst>
                                      </p:cBhvr>
                                    </p:animRot>
                                  </p:childTnLst>
                                </p:cTn>
                              </p:par>
                              <p:par>
                                <p:cTn id="38" presetID="2" presetClass="entr" presetSubtype="2"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2250" fill="hold"/>
                                        <p:tgtEl>
                                          <p:spTgt spid="7"/>
                                        </p:tgtEl>
                                        <p:attrNameLst>
                                          <p:attrName>ppt_x</p:attrName>
                                        </p:attrNameLst>
                                      </p:cBhvr>
                                      <p:tavLst>
                                        <p:tav tm="0">
                                          <p:val>
                                            <p:strVal val="1+#ppt_w/2"/>
                                          </p:val>
                                        </p:tav>
                                        <p:tav tm="100000">
                                          <p:val>
                                            <p:strVal val="#ppt_x"/>
                                          </p:val>
                                        </p:tav>
                                      </p:tavLst>
                                    </p:anim>
                                    <p:anim calcmode="lin" valueType="num">
                                      <p:cBhvr additive="base">
                                        <p:cTn id="41" dur="2250" fill="hold"/>
                                        <p:tgtEl>
                                          <p:spTgt spid="7"/>
                                        </p:tgtEl>
                                        <p:attrNameLst>
                                          <p:attrName>ppt_y</p:attrName>
                                        </p:attrNameLst>
                                      </p:cBhvr>
                                      <p:tavLst>
                                        <p:tav tm="0">
                                          <p:val>
                                            <p:strVal val="#ppt_y"/>
                                          </p:val>
                                        </p:tav>
                                        <p:tav tm="100000">
                                          <p:val>
                                            <p:strVal val="#ppt_y"/>
                                          </p:val>
                                        </p:tav>
                                      </p:tavLst>
                                    </p:anim>
                                  </p:childTnLst>
                                </p:cTn>
                              </p:par>
                              <p:par>
                                <p:cTn id="42" presetID="8" presetClass="emph" presetSubtype="0" fill="hold" grpId="1" nodeType="withEffect">
                                  <p:stCondLst>
                                    <p:cond delay="0"/>
                                  </p:stCondLst>
                                  <p:childTnLst>
                                    <p:animRot by="-10800000">
                                      <p:cBhvr>
                                        <p:cTn id="43" dur="2250" fill="hold"/>
                                        <p:tgtEl>
                                          <p:spTgt spid="7"/>
                                        </p:tgtEl>
                                        <p:attrNameLst>
                                          <p:attrName>r</p:attrName>
                                        </p:attrNameLst>
                                      </p:cBhvr>
                                    </p:animRot>
                                  </p:childTnLst>
                                </p:cTn>
                              </p:par>
                              <p:par>
                                <p:cTn id="44" presetID="2" presetClass="entr" presetSubtype="2"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2250" fill="hold"/>
                                        <p:tgtEl>
                                          <p:spTgt spid="8"/>
                                        </p:tgtEl>
                                        <p:attrNameLst>
                                          <p:attrName>ppt_x</p:attrName>
                                        </p:attrNameLst>
                                      </p:cBhvr>
                                      <p:tavLst>
                                        <p:tav tm="0">
                                          <p:val>
                                            <p:strVal val="1+#ppt_w/2"/>
                                          </p:val>
                                        </p:tav>
                                        <p:tav tm="100000">
                                          <p:val>
                                            <p:strVal val="#ppt_x"/>
                                          </p:val>
                                        </p:tav>
                                      </p:tavLst>
                                    </p:anim>
                                    <p:anim calcmode="lin" valueType="num">
                                      <p:cBhvr additive="base">
                                        <p:cTn id="47" dur="2250" fill="hold"/>
                                        <p:tgtEl>
                                          <p:spTgt spid="8"/>
                                        </p:tgtEl>
                                        <p:attrNameLst>
                                          <p:attrName>ppt_y</p:attrName>
                                        </p:attrNameLst>
                                      </p:cBhvr>
                                      <p:tavLst>
                                        <p:tav tm="0">
                                          <p:val>
                                            <p:strVal val="#ppt_y"/>
                                          </p:val>
                                        </p:tav>
                                        <p:tav tm="100000">
                                          <p:val>
                                            <p:strVal val="#ppt_y"/>
                                          </p:val>
                                        </p:tav>
                                      </p:tavLst>
                                    </p:anim>
                                  </p:childTnLst>
                                </p:cTn>
                              </p:par>
                              <p:par>
                                <p:cTn id="48" presetID="8" presetClass="emph" presetSubtype="0" fill="hold" grpId="1" nodeType="withEffect">
                                  <p:stCondLst>
                                    <p:cond delay="0"/>
                                  </p:stCondLst>
                                  <p:childTnLst>
                                    <p:animRot by="-10800000">
                                      <p:cBhvr>
                                        <p:cTn id="49" dur="2250" fill="hold"/>
                                        <p:tgtEl>
                                          <p:spTgt spid="8"/>
                                        </p:tgtEl>
                                        <p:attrNameLst>
                                          <p:attrName>r</p:attrName>
                                        </p:attrNameLst>
                                      </p:cBhvr>
                                    </p:animRot>
                                  </p:childTnLst>
                                </p:cTn>
                              </p:par>
                              <p:par>
                                <p:cTn id="50" presetID="2" presetClass="entr" presetSubtype="2"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2250" fill="hold"/>
                                        <p:tgtEl>
                                          <p:spTgt spid="9"/>
                                        </p:tgtEl>
                                        <p:attrNameLst>
                                          <p:attrName>ppt_x</p:attrName>
                                        </p:attrNameLst>
                                      </p:cBhvr>
                                      <p:tavLst>
                                        <p:tav tm="0">
                                          <p:val>
                                            <p:strVal val="1+#ppt_w/2"/>
                                          </p:val>
                                        </p:tav>
                                        <p:tav tm="100000">
                                          <p:val>
                                            <p:strVal val="#ppt_x"/>
                                          </p:val>
                                        </p:tav>
                                      </p:tavLst>
                                    </p:anim>
                                    <p:anim calcmode="lin" valueType="num">
                                      <p:cBhvr additive="base">
                                        <p:cTn id="53" dur="2250" fill="hold"/>
                                        <p:tgtEl>
                                          <p:spTgt spid="9"/>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10800000">
                                      <p:cBhvr>
                                        <p:cTn id="55" dur="2250" fill="hold"/>
                                        <p:tgtEl>
                                          <p:spTgt spid="9"/>
                                        </p:tgtEl>
                                        <p:attrNameLst>
                                          <p:attrName>r</p:attrName>
                                        </p:attrNameLst>
                                      </p:cBhvr>
                                    </p:animRot>
                                  </p:childTnLst>
                                </p:cTn>
                              </p:par>
                              <p:par>
                                <p:cTn id="56" presetID="2" presetClass="entr" presetSubtype="2"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additive="base">
                                        <p:cTn id="58" dur="2250" fill="hold"/>
                                        <p:tgtEl>
                                          <p:spTgt spid="10"/>
                                        </p:tgtEl>
                                        <p:attrNameLst>
                                          <p:attrName>ppt_x</p:attrName>
                                        </p:attrNameLst>
                                      </p:cBhvr>
                                      <p:tavLst>
                                        <p:tav tm="0">
                                          <p:val>
                                            <p:strVal val="1+#ppt_w/2"/>
                                          </p:val>
                                        </p:tav>
                                        <p:tav tm="100000">
                                          <p:val>
                                            <p:strVal val="#ppt_x"/>
                                          </p:val>
                                        </p:tav>
                                      </p:tavLst>
                                    </p:anim>
                                    <p:anim calcmode="lin" valueType="num">
                                      <p:cBhvr additive="base">
                                        <p:cTn id="59" dur="2250" fill="hold"/>
                                        <p:tgtEl>
                                          <p:spTgt spid="10"/>
                                        </p:tgtEl>
                                        <p:attrNameLst>
                                          <p:attrName>ppt_y</p:attrName>
                                        </p:attrNameLst>
                                      </p:cBhvr>
                                      <p:tavLst>
                                        <p:tav tm="0">
                                          <p:val>
                                            <p:strVal val="#ppt_y"/>
                                          </p:val>
                                        </p:tav>
                                        <p:tav tm="100000">
                                          <p:val>
                                            <p:strVal val="#ppt_y"/>
                                          </p:val>
                                        </p:tav>
                                      </p:tavLst>
                                    </p:anim>
                                  </p:childTnLst>
                                </p:cTn>
                              </p:par>
                              <p:par>
                                <p:cTn id="60" presetID="8" presetClass="emph" presetSubtype="0" fill="hold" grpId="1" nodeType="withEffect">
                                  <p:stCondLst>
                                    <p:cond delay="0"/>
                                  </p:stCondLst>
                                  <p:childTnLst>
                                    <p:animRot by="-10800000">
                                      <p:cBhvr>
                                        <p:cTn id="61" dur="2250" fill="hold"/>
                                        <p:tgtEl>
                                          <p:spTgt spid="10"/>
                                        </p:tgtEl>
                                        <p:attrNameLst>
                                          <p:attrName>r</p:attrName>
                                        </p:attrNameLst>
                                      </p:cBhvr>
                                    </p:animRot>
                                  </p:childTnLst>
                                </p:cTn>
                              </p:par>
                              <p:par>
                                <p:cTn id="62" presetID="2" presetClass="entr" presetSubtype="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250" fill="hold"/>
                                        <p:tgtEl>
                                          <p:spTgt spid="11"/>
                                        </p:tgtEl>
                                        <p:attrNameLst>
                                          <p:attrName>ppt_x</p:attrName>
                                        </p:attrNameLst>
                                      </p:cBhvr>
                                      <p:tavLst>
                                        <p:tav tm="0">
                                          <p:val>
                                            <p:strVal val="1+#ppt_w/2"/>
                                          </p:val>
                                        </p:tav>
                                        <p:tav tm="100000">
                                          <p:val>
                                            <p:strVal val="#ppt_x"/>
                                          </p:val>
                                        </p:tav>
                                      </p:tavLst>
                                    </p:anim>
                                    <p:anim calcmode="lin" valueType="num">
                                      <p:cBhvr additive="base">
                                        <p:cTn id="65" dur="2250" fill="hold"/>
                                        <p:tgtEl>
                                          <p:spTgt spid="11"/>
                                        </p:tgtEl>
                                        <p:attrNameLst>
                                          <p:attrName>ppt_y</p:attrName>
                                        </p:attrNameLst>
                                      </p:cBhvr>
                                      <p:tavLst>
                                        <p:tav tm="0">
                                          <p:val>
                                            <p:strVal val="#ppt_y"/>
                                          </p:val>
                                        </p:tav>
                                        <p:tav tm="100000">
                                          <p:val>
                                            <p:strVal val="#ppt_y"/>
                                          </p:val>
                                        </p:tav>
                                      </p:tavLst>
                                    </p:anim>
                                  </p:childTnLst>
                                </p:cTn>
                              </p:par>
                              <p:par>
                                <p:cTn id="66" presetID="8" presetClass="emph" presetSubtype="0" fill="hold" grpId="1" nodeType="withEffect">
                                  <p:stCondLst>
                                    <p:cond delay="0"/>
                                  </p:stCondLst>
                                  <p:childTnLst>
                                    <p:animRot by="-10800000">
                                      <p:cBhvr>
                                        <p:cTn id="67" dur="2250" fill="hold"/>
                                        <p:tgtEl>
                                          <p:spTgt spid="11"/>
                                        </p:tgtEl>
                                        <p:attrNameLst>
                                          <p:attrName>r</p:attrName>
                                        </p:attrNameLst>
                                      </p:cBhvr>
                                    </p:animRot>
                                  </p:childTnLst>
                                </p:cTn>
                              </p:par>
                              <p:par>
                                <p:cTn id="68" presetID="2" presetClass="entr" presetSubtype="2"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2250" fill="hold"/>
                                        <p:tgtEl>
                                          <p:spTgt spid="12"/>
                                        </p:tgtEl>
                                        <p:attrNameLst>
                                          <p:attrName>ppt_x</p:attrName>
                                        </p:attrNameLst>
                                      </p:cBhvr>
                                      <p:tavLst>
                                        <p:tav tm="0">
                                          <p:val>
                                            <p:strVal val="1+#ppt_w/2"/>
                                          </p:val>
                                        </p:tav>
                                        <p:tav tm="100000">
                                          <p:val>
                                            <p:strVal val="#ppt_x"/>
                                          </p:val>
                                        </p:tav>
                                      </p:tavLst>
                                    </p:anim>
                                    <p:anim calcmode="lin" valueType="num">
                                      <p:cBhvr additive="base">
                                        <p:cTn id="71" dur="2250" fill="hold"/>
                                        <p:tgtEl>
                                          <p:spTgt spid="12"/>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10800000">
                                      <p:cBhvr>
                                        <p:cTn id="73" dur="2250" fill="hold"/>
                                        <p:tgtEl>
                                          <p:spTgt spid="12"/>
                                        </p:tgtEl>
                                        <p:attrNameLst>
                                          <p:attrName>r</p:attrName>
                                        </p:attrNameLst>
                                      </p:cBhvr>
                                    </p:animRot>
                                  </p:childTnLst>
                                </p:cTn>
                              </p:par>
                              <p:par>
                                <p:cTn id="74" presetID="2" presetClass="entr" presetSubtype="2"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2250" fill="hold"/>
                                        <p:tgtEl>
                                          <p:spTgt spid="13"/>
                                        </p:tgtEl>
                                        <p:attrNameLst>
                                          <p:attrName>ppt_x</p:attrName>
                                        </p:attrNameLst>
                                      </p:cBhvr>
                                      <p:tavLst>
                                        <p:tav tm="0">
                                          <p:val>
                                            <p:strVal val="1+#ppt_w/2"/>
                                          </p:val>
                                        </p:tav>
                                        <p:tav tm="100000">
                                          <p:val>
                                            <p:strVal val="#ppt_x"/>
                                          </p:val>
                                        </p:tav>
                                      </p:tavLst>
                                    </p:anim>
                                    <p:anim calcmode="lin" valueType="num">
                                      <p:cBhvr additive="base">
                                        <p:cTn id="77" dur="2250" fill="hold"/>
                                        <p:tgtEl>
                                          <p:spTgt spid="13"/>
                                        </p:tgtEl>
                                        <p:attrNameLst>
                                          <p:attrName>ppt_y</p:attrName>
                                        </p:attrNameLst>
                                      </p:cBhvr>
                                      <p:tavLst>
                                        <p:tav tm="0">
                                          <p:val>
                                            <p:strVal val="#ppt_y"/>
                                          </p:val>
                                        </p:tav>
                                        <p:tav tm="100000">
                                          <p:val>
                                            <p:strVal val="#ppt_y"/>
                                          </p:val>
                                        </p:tav>
                                      </p:tavLst>
                                    </p:anim>
                                  </p:childTnLst>
                                </p:cTn>
                              </p:par>
                              <p:par>
                                <p:cTn id="78" presetID="8" presetClass="emph" presetSubtype="0" fill="hold" grpId="1" nodeType="withEffect">
                                  <p:stCondLst>
                                    <p:cond delay="0"/>
                                  </p:stCondLst>
                                  <p:childTnLst>
                                    <p:animRot by="-10800000">
                                      <p:cBhvr>
                                        <p:cTn id="79" dur="2250" fill="hold"/>
                                        <p:tgtEl>
                                          <p:spTgt spid="13"/>
                                        </p:tgtEl>
                                        <p:attrNameLst>
                                          <p:attrName>r</p:attrName>
                                        </p:attrNameLst>
                                      </p:cBhvr>
                                    </p:animRot>
                                  </p:childTnLst>
                                </p:cTn>
                              </p:par>
                              <p:par>
                                <p:cTn id="80" presetID="2" presetClass="entr" presetSubtype="2"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2250" fill="hold"/>
                                        <p:tgtEl>
                                          <p:spTgt spid="14"/>
                                        </p:tgtEl>
                                        <p:attrNameLst>
                                          <p:attrName>ppt_x</p:attrName>
                                        </p:attrNameLst>
                                      </p:cBhvr>
                                      <p:tavLst>
                                        <p:tav tm="0">
                                          <p:val>
                                            <p:strVal val="1+#ppt_w/2"/>
                                          </p:val>
                                        </p:tav>
                                        <p:tav tm="100000">
                                          <p:val>
                                            <p:strVal val="#ppt_x"/>
                                          </p:val>
                                        </p:tav>
                                      </p:tavLst>
                                    </p:anim>
                                    <p:anim calcmode="lin" valueType="num">
                                      <p:cBhvr additive="base">
                                        <p:cTn id="83" dur="2250" fill="hold"/>
                                        <p:tgtEl>
                                          <p:spTgt spid="14"/>
                                        </p:tgtEl>
                                        <p:attrNameLst>
                                          <p:attrName>ppt_y</p:attrName>
                                        </p:attrNameLst>
                                      </p:cBhvr>
                                      <p:tavLst>
                                        <p:tav tm="0">
                                          <p:val>
                                            <p:strVal val="#ppt_y"/>
                                          </p:val>
                                        </p:tav>
                                        <p:tav tm="100000">
                                          <p:val>
                                            <p:strVal val="#ppt_y"/>
                                          </p:val>
                                        </p:tav>
                                      </p:tavLst>
                                    </p:anim>
                                  </p:childTnLst>
                                </p:cTn>
                              </p:par>
                              <p:par>
                                <p:cTn id="84" presetID="8" presetClass="emph" presetSubtype="0" fill="hold" grpId="1" nodeType="withEffect">
                                  <p:stCondLst>
                                    <p:cond delay="0"/>
                                  </p:stCondLst>
                                  <p:childTnLst>
                                    <p:animRot by="-10800000">
                                      <p:cBhvr>
                                        <p:cTn id="85" dur="2250" fill="hold"/>
                                        <p:tgtEl>
                                          <p:spTgt spid="14"/>
                                        </p:tgtEl>
                                        <p:attrNameLst>
                                          <p:attrName>r</p:attrName>
                                        </p:attrNameLst>
                                      </p:cBhvr>
                                    </p:animRot>
                                  </p:childTnLst>
                                </p:cTn>
                              </p:par>
                              <p:par>
                                <p:cTn id="86" presetID="2" presetClass="entr" presetSubtype="2" fill="hold" grpId="0" nodeType="withEffect">
                                  <p:stCondLst>
                                    <p:cond delay="0"/>
                                  </p:stCondLst>
                                  <p:childTnLst>
                                    <p:set>
                                      <p:cBhvr>
                                        <p:cTn id="87" dur="1" fill="hold">
                                          <p:stCondLst>
                                            <p:cond delay="0"/>
                                          </p:stCondLst>
                                        </p:cTn>
                                        <p:tgtEl>
                                          <p:spTgt spid="15"/>
                                        </p:tgtEl>
                                        <p:attrNameLst>
                                          <p:attrName>style.visibility</p:attrName>
                                        </p:attrNameLst>
                                      </p:cBhvr>
                                      <p:to>
                                        <p:strVal val="visible"/>
                                      </p:to>
                                    </p:set>
                                    <p:anim calcmode="lin" valueType="num">
                                      <p:cBhvr additive="base">
                                        <p:cTn id="88" dur="2250" fill="hold"/>
                                        <p:tgtEl>
                                          <p:spTgt spid="15"/>
                                        </p:tgtEl>
                                        <p:attrNameLst>
                                          <p:attrName>ppt_x</p:attrName>
                                        </p:attrNameLst>
                                      </p:cBhvr>
                                      <p:tavLst>
                                        <p:tav tm="0">
                                          <p:val>
                                            <p:strVal val="1+#ppt_w/2"/>
                                          </p:val>
                                        </p:tav>
                                        <p:tav tm="100000">
                                          <p:val>
                                            <p:strVal val="#ppt_x"/>
                                          </p:val>
                                        </p:tav>
                                      </p:tavLst>
                                    </p:anim>
                                    <p:anim calcmode="lin" valueType="num">
                                      <p:cBhvr additive="base">
                                        <p:cTn id="89" dur="2250" fill="hold"/>
                                        <p:tgtEl>
                                          <p:spTgt spid="15"/>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10800000">
                                      <p:cBhvr>
                                        <p:cTn id="91" dur="2250" fill="hold"/>
                                        <p:tgtEl>
                                          <p:spTgt spid="15"/>
                                        </p:tgtEl>
                                        <p:attrNameLst>
                                          <p:attrName>r</p:attrName>
                                        </p:attrNameLst>
                                      </p:cBhvr>
                                    </p:animRot>
                                  </p:childTnLst>
                                </p:cTn>
                              </p:par>
                              <p:par>
                                <p:cTn id="92" presetID="2" presetClass="entr" presetSubtype="2"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2250" fill="hold"/>
                                        <p:tgtEl>
                                          <p:spTgt spid="16"/>
                                        </p:tgtEl>
                                        <p:attrNameLst>
                                          <p:attrName>ppt_x</p:attrName>
                                        </p:attrNameLst>
                                      </p:cBhvr>
                                      <p:tavLst>
                                        <p:tav tm="0">
                                          <p:val>
                                            <p:strVal val="1+#ppt_w/2"/>
                                          </p:val>
                                        </p:tav>
                                        <p:tav tm="100000">
                                          <p:val>
                                            <p:strVal val="#ppt_x"/>
                                          </p:val>
                                        </p:tav>
                                      </p:tavLst>
                                    </p:anim>
                                    <p:anim calcmode="lin" valueType="num">
                                      <p:cBhvr additive="base">
                                        <p:cTn id="95" dur="2250" fill="hold"/>
                                        <p:tgtEl>
                                          <p:spTgt spid="16"/>
                                        </p:tgtEl>
                                        <p:attrNameLst>
                                          <p:attrName>ppt_y</p:attrName>
                                        </p:attrNameLst>
                                      </p:cBhvr>
                                      <p:tavLst>
                                        <p:tav tm="0">
                                          <p:val>
                                            <p:strVal val="#ppt_y"/>
                                          </p:val>
                                        </p:tav>
                                        <p:tav tm="100000">
                                          <p:val>
                                            <p:strVal val="#ppt_y"/>
                                          </p:val>
                                        </p:tav>
                                      </p:tavLst>
                                    </p:anim>
                                  </p:childTnLst>
                                </p:cTn>
                              </p:par>
                              <p:par>
                                <p:cTn id="96" presetID="8" presetClass="emph" presetSubtype="0" fill="hold" grpId="1" nodeType="withEffect">
                                  <p:stCondLst>
                                    <p:cond delay="0"/>
                                  </p:stCondLst>
                                  <p:childTnLst>
                                    <p:animRot by="-10800000">
                                      <p:cBhvr>
                                        <p:cTn id="97" dur="2250" fill="hold"/>
                                        <p:tgtEl>
                                          <p:spTgt spid="16"/>
                                        </p:tgtEl>
                                        <p:attrNameLst>
                                          <p:attrName>r</p:attrName>
                                        </p:attrNameLst>
                                      </p:cBhvr>
                                    </p:animRot>
                                  </p:childTnLst>
                                </p:cTn>
                              </p:par>
                              <p:par>
                                <p:cTn id="98" presetID="2" presetClass="entr" presetSubtype="8" fill="hold" grpId="0" nodeType="withEffect">
                                  <p:stCondLst>
                                    <p:cond delay="0"/>
                                  </p:stCondLst>
                                  <p:childTnLst>
                                    <p:set>
                                      <p:cBhvr>
                                        <p:cTn id="99" dur="1" fill="hold">
                                          <p:stCondLst>
                                            <p:cond delay="0"/>
                                          </p:stCondLst>
                                        </p:cTn>
                                        <p:tgtEl>
                                          <p:spTgt spid="17"/>
                                        </p:tgtEl>
                                        <p:attrNameLst>
                                          <p:attrName>style.visibility</p:attrName>
                                        </p:attrNameLst>
                                      </p:cBhvr>
                                      <p:to>
                                        <p:strVal val="visible"/>
                                      </p:to>
                                    </p:set>
                                    <p:anim calcmode="lin" valueType="num">
                                      <p:cBhvr additive="base">
                                        <p:cTn id="100" dur="2250" fill="hold"/>
                                        <p:tgtEl>
                                          <p:spTgt spid="17"/>
                                        </p:tgtEl>
                                        <p:attrNameLst>
                                          <p:attrName>ppt_x</p:attrName>
                                        </p:attrNameLst>
                                      </p:cBhvr>
                                      <p:tavLst>
                                        <p:tav tm="0">
                                          <p:val>
                                            <p:strVal val="0-#ppt_w/2"/>
                                          </p:val>
                                        </p:tav>
                                        <p:tav tm="100000">
                                          <p:val>
                                            <p:strVal val="#ppt_x"/>
                                          </p:val>
                                        </p:tav>
                                      </p:tavLst>
                                    </p:anim>
                                    <p:anim calcmode="lin" valueType="num">
                                      <p:cBhvr additive="base">
                                        <p:cTn id="101" dur="2250" fill="hold"/>
                                        <p:tgtEl>
                                          <p:spTgt spid="17"/>
                                        </p:tgtEl>
                                        <p:attrNameLst>
                                          <p:attrName>ppt_y</p:attrName>
                                        </p:attrNameLst>
                                      </p:cBhvr>
                                      <p:tavLst>
                                        <p:tav tm="0">
                                          <p:val>
                                            <p:strVal val="#ppt_y"/>
                                          </p:val>
                                        </p:tav>
                                        <p:tav tm="100000">
                                          <p:val>
                                            <p:strVal val="#ppt_y"/>
                                          </p:val>
                                        </p:tav>
                                      </p:tavLst>
                                    </p:anim>
                                  </p:childTnLst>
                                </p:cTn>
                              </p:par>
                              <p:par>
                                <p:cTn id="102" presetID="8" presetClass="emph" presetSubtype="0" fill="hold" grpId="1" nodeType="withEffect">
                                  <p:stCondLst>
                                    <p:cond delay="0"/>
                                  </p:stCondLst>
                                  <p:childTnLst>
                                    <p:animRot by="10800000">
                                      <p:cBhvr>
                                        <p:cTn id="103" dur="2250" fill="hold"/>
                                        <p:tgtEl>
                                          <p:spTgt spid="17"/>
                                        </p:tgtEl>
                                        <p:attrNameLst>
                                          <p:attrName>r</p:attrName>
                                        </p:attrNameLst>
                                      </p:cBhvr>
                                    </p:animRot>
                                  </p:childTnLst>
                                </p:cTn>
                              </p:par>
                              <p:par>
                                <p:cTn id="104" presetID="2" presetClass="entr" presetSubtype="8"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anim calcmode="lin" valueType="num">
                                      <p:cBhvr additive="base">
                                        <p:cTn id="106" dur="2250" fill="hold"/>
                                        <p:tgtEl>
                                          <p:spTgt spid="18"/>
                                        </p:tgtEl>
                                        <p:attrNameLst>
                                          <p:attrName>ppt_x</p:attrName>
                                        </p:attrNameLst>
                                      </p:cBhvr>
                                      <p:tavLst>
                                        <p:tav tm="0">
                                          <p:val>
                                            <p:strVal val="0-#ppt_w/2"/>
                                          </p:val>
                                        </p:tav>
                                        <p:tav tm="100000">
                                          <p:val>
                                            <p:strVal val="#ppt_x"/>
                                          </p:val>
                                        </p:tav>
                                      </p:tavLst>
                                    </p:anim>
                                    <p:anim calcmode="lin" valueType="num">
                                      <p:cBhvr additive="base">
                                        <p:cTn id="107" dur="2250" fill="hold"/>
                                        <p:tgtEl>
                                          <p:spTgt spid="18"/>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10800000">
                                      <p:cBhvr>
                                        <p:cTn id="109" dur="2250" fill="hold"/>
                                        <p:tgtEl>
                                          <p:spTgt spid="18"/>
                                        </p:tgtEl>
                                        <p:attrNameLst>
                                          <p:attrName>r</p:attrName>
                                        </p:attrNameLst>
                                      </p:cBhvr>
                                    </p:animRot>
                                  </p:childTnLst>
                                </p:cTn>
                              </p:par>
                              <p:par>
                                <p:cTn id="110" presetID="2" presetClass="entr" presetSubtype="8" fill="hold" grpId="0" nodeType="withEffect">
                                  <p:stCondLst>
                                    <p:cond delay="0"/>
                                  </p:stCondLst>
                                  <p:childTnLst>
                                    <p:set>
                                      <p:cBhvr>
                                        <p:cTn id="111" dur="1" fill="hold">
                                          <p:stCondLst>
                                            <p:cond delay="0"/>
                                          </p:stCondLst>
                                        </p:cTn>
                                        <p:tgtEl>
                                          <p:spTgt spid="19"/>
                                        </p:tgtEl>
                                        <p:attrNameLst>
                                          <p:attrName>style.visibility</p:attrName>
                                        </p:attrNameLst>
                                      </p:cBhvr>
                                      <p:to>
                                        <p:strVal val="visible"/>
                                      </p:to>
                                    </p:set>
                                    <p:anim calcmode="lin" valueType="num">
                                      <p:cBhvr additive="base">
                                        <p:cTn id="112" dur="2250" fill="hold"/>
                                        <p:tgtEl>
                                          <p:spTgt spid="19"/>
                                        </p:tgtEl>
                                        <p:attrNameLst>
                                          <p:attrName>ppt_x</p:attrName>
                                        </p:attrNameLst>
                                      </p:cBhvr>
                                      <p:tavLst>
                                        <p:tav tm="0">
                                          <p:val>
                                            <p:strVal val="0-#ppt_w/2"/>
                                          </p:val>
                                        </p:tav>
                                        <p:tav tm="100000">
                                          <p:val>
                                            <p:strVal val="#ppt_x"/>
                                          </p:val>
                                        </p:tav>
                                      </p:tavLst>
                                    </p:anim>
                                    <p:anim calcmode="lin" valueType="num">
                                      <p:cBhvr additive="base">
                                        <p:cTn id="113" dur="2250" fill="hold"/>
                                        <p:tgtEl>
                                          <p:spTgt spid="19"/>
                                        </p:tgtEl>
                                        <p:attrNameLst>
                                          <p:attrName>ppt_y</p:attrName>
                                        </p:attrNameLst>
                                      </p:cBhvr>
                                      <p:tavLst>
                                        <p:tav tm="0">
                                          <p:val>
                                            <p:strVal val="#ppt_y"/>
                                          </p:val>
                                        </p:tav>
                                        <p:tav tm="100000">
                                          <p:val>
                                            <p:strVal val="#ppt_y"/>
                                          </p:val>
                                        </p:tav>
                                      </p:tavLst>
                                    </p:anim>
                                  </p:childTnLst>
                                </p:cTn>
                              </p:par>
                              <p:par>
                                <p:cTn id="114" presetID="8" presetClass="emph" presetSubtype="0" fill="hold" grpId="1" nodeType="withEffect">
                                  <p:stCondLst>
                                    <p:cond delay="0"/>
                                  </p:stCondLst>
                                  <p:childTnLst>
                                    <p:animRot by="10800000">
                                      <p:cBhvr>
                                        <p:cTn id="115" dur="2250" fill="hold"/>
                                        <p:tgtEl>
                                          <p:spTgt spid="19"/>
                                        </p:tgtEl>
                                        <p:attrNameLst>
                                          <p:attrName>r</p:attrName>
                                        </p:attrNameLst>
                                      </p:cBhvr>
                                    </p:animRot>
                                  </p:childTnLst>
                                </p:cTn>
                              </p:par>
                              <p:par>
                                <p:cTn id="116" presetID="2" presetClass="entr" presetSubtype="8" fill="hold" grpId="0" nodeType="withEffect">
                                  <p:stCondLst>
                                    <p:cond delay="0"/>
                                  </p:stCondLst>
                                  <p:childTnLst>
                                    <p:set>
                                      <p:cBhvr>
                                        <p:cTn id="117" dur="1" fill="hold">
                                          <p:stCondLst>
                                            <p:cond delay="0"/>
                                          </p:stCondLst>
                                        </p:cTn>
                                        <p:tgtEl>
                                          <p:spTgt spid="20"/>
                                        </p:tgtEl>
                                        <p:attrNameLst>
                                          <p:attrName>style.visibility</p:attrName>
                                        </p:attrNameLst>
                                      </p:cBhvr>
                                      <p:to>
                                        <p:strVal val="visible"/>
                                      </p:to>
                                    </p:set>
                                    <p:anim calcmode="lin" valueType="num">
                                      <p:cBhvr additive="base">
                                        <p:cTn id="118" dur="2250" fill="hold"/>
                                        <p:tgtEl>
                                          <p:spTgt spid="20"/>
                                        </p:tgtEl>
                                        <p:attrNameLst>
                                          <p:attrName>ppt_x</p:attrName>
                                        </p:attrNameLst>
                                      </p:cBhvr>
                                      <p:tavLst>
                                        <p:tav tm="0">
                                          <p:val>
                                            <p:strVal val="0-#ppt_w/2"/>
                                          </p:val>
                                        </p:tav>
                                        <p:tav tm="100000">
                                          <p:val>
                                            <p:strVal val="#ppt_x"/>
                                          </p:val>
                                        </p:tav>
                                      </p:tavLst>
                                    </p:anim>
                                    <p:anim calcmode="lin" valueType="num">
                                      <p:cBhvr additive="base">
                                        <p:cTn id="119" dur="2250" fill="hold"/>
                                        <p:tgtEl>
                                          <p:spTgt spid="20"/>
                                        </p:tgtEl>
                                        <p:attrNameLst>
                                          <p:attrName>ppt_y</p:attrName>
                                        </p:attrNameLst>
                                      </p:cBhvr>
                                      <p:tavLst>
                                        <p:tav tm="0">
                                          <p:val>
                                            <p:strVal val="#ppt_y"/>
                                          </p:val>
                                        </p:tav>
                                        <p:tav tm="100000">
                                          <p:val>
                                            <p:strVal val="#ppt_y"/>
                                          </p:val>
                                        </p:tav>
                                      </p:tavLst>
                                    </p:anim>
                                  </p:childTnLst>
                                </p:cTn>
                              </p:par>
                              <p:par>
                                <p:cTn id="120" presetID="8" presetClass="emph" presetSubtype="0" fill="hold" grpId="1" nodeType="withEffect">
                                  <p:stCondLst>
                                    <p:cond delay="0"/>
                                  </p:stCondLst>
                                  <p:childTnLst>
                                    <p:animRot by="10800000">
                                      <p:cBhvr>
                                        <p:cTn id="121" dur="2250" fill="hold"/>
                                        <p:tgtEl>
                                          <p:spTgt spid="20"/>
                                        </p:tgtEl>
                                        <p:attrNameLst>
                                          <p:attrName>r</p:attrName>
                                        </p:attrNameLst>
                                      </p:cBhvr>
                                    </p:animRot>
                                  </p:childTnLst>
                                </p:cTn>
                              </p:par>
                              <p:par>
                                <p:cTn id="122" presetID="2" presetClass="entr" presetSubtype="8" fill="hold" grpId="0" nodeType="withEffect">
                                  <p:stCondLst>
                                    <p:cond delay="0"/>
                                  </p:stCondLst>
                                  <p:childTnLst>
                                    <p:set>
                                      <p:cBhvr>
                                        <p:cTn id="123" dur="1" fill="hold">
                                          <p:stCondLst>
                                            <p:cond delay="0"/>
                                          </p:stCondLst>
                                        </p:cTn>
                                        <p:tgtEl>
                                          <p:spTgt spid="21"/>
                                        </p:tgtEl>
                                        <p:attrNameLst>
                                          <p:attrName>style.visibility</p:attrName>
                                        </p:attrNameLst>
                                      </p:cBhvr>
                                      <p:to>
                                        <p:strVal val="visible"/>
                                      </p:to>
                                    </p:set>
                                    <p:anim calcmode="lin" valueType="num">
                                      <p:cBhvr additive="base">
                                        <p:cTn id="124" dur="2250" fill="hold"/>
                                        <p:tgtEl>
                                          <p:spTgt spid="21"/>
                                        </p:tgtEl>
                                        <p:attrNameLst>
                                          <p:attrName>ppt_x</p:attrName>
                                        </p:attrNameLst>
                                      </p:cBhvr>
                                      <p:tavLst>
                                        <p:tav tm="0">
                                          <p:val>
                                            <p:strVal val="0-#ppt_w/2"/>
                                          </p:val>
                                        </p:tav>
                                        <p:tav tm="100000">
                                          <p:val>
                                            <p:strVal val="#ppt_x"/>
                                          </p:val>
                                        </p:tav>
                                      </p:tavLst>
                                    </p:anim>
                                    <p:anim calcmode="lin" valueType="num">
                                      <p:cBhvr additive="base">
                                        <p:cTn id="125" dur="2250" fill="hold"/>
                                        <p:tgtEl>
                                          <p:spTgt spid="21"/>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10800000">
                                      <p:cBhvr>
                                        <p:cTn id="127" dur="2250" fill="hold"/>
                                        <p:tgtEl>
                                          <p:spTgt spid="21"/>
                                        </p:tgtEl>
                                        <p:attrNameLst>
                                          <p:attrName>r</p:attrName>
                                        </p:attrNameLst>
                                      </p:cBhvr>
                                    </p:animRot>
                                  </p:childTnLst>
                                </p:cTn>
                              </p:par>
                              <p:par>
                                <p:cTn id="128" presetID="2" presetClass="entr" presetSubtype="8"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2250" fill="hold"/>
                                        <p:tgtEl>
                                          <p:spTgt spid="22"/>
                                        </p:tgtEl>
                                        <p:attrNameLst>
                                          <p:attrName>ppt_x</p:attrName>
                                        </p:attrNameLst>
                                      </p:cBhvr>
                                      <p:tavLst>
                                        <p:tav tm="0">
                                          <p:val>
                                            <p:strVal val="0-#ppt_w/2"/>
                                          </p:val>
                                        </p:tav>
                                        <p:tav tm="100000">
                                          <p:val>
                                            <p:strVal val="#ppt_x"/>
                                          </p:val>
                                        </p:tav>
                                      </p:tavLst>
                                    </p:anim>
                                    <p:anim calcmode="lin" valueType="num">
                                      <p:cBhvr additive="base">
                                        <p:cTn id="131" dur="2250" fill="hold"/>
                                        <p:tgtEl>
                                          <p:spTgt spid="22"/>
                                        </p:tgtEl>
                                        <p:attrNameLst>
                                          <p:attrName>ppt_y</p:attrName>
                                        </p:attrNameLst>
                                      </p:cBhvr>
                                      <p:tavLst>
                                        <p:tav tm="0">
                                          <p:val>
                                            <p:strVal val="#ppt_y"/>
                                          </p:val>
                                        </p:tav>
                                        <p:tav tm="100000">
                                          <p:val>
                                            <p:strVal val="#ppt_y"/>
                                          </p:val>
                                        </p:tav>
                                      </p:tavLst>
                                    </p:anim>
                                  </p:childTnLst>
                                </p:cTn>
                              </p:par>
                              <p:par>
                                <p:cTn id="132" presetID="8" presetClass="emph" presetSubtype="0" fill="hold" grpId="1" nodeType="withEffect">
                                  <p:stCondLst>
                                    <p:cond delay="0"/>
                                  </p:stCondLst>
                                  <p:childTnLst>
                                    <p:animRot by="10800000">
                                      <p:cBhvr>
                                        <p:cTn id="133" dur="2250" fill="hold"/>
                                        <p:tgtEl>
                                          <p:spTgt spid="22"/>
                                        </p:tgtEl>
                                        <p:attrNameLst>
                                          <p:attrName>r</p:attrName>
                                        </p:attrNameLst>
                                      </p:cBhvr>
                                    </p:animRot>
                                  </p:childTnLst>
                                </p:cTn>
                              </p:par>
                              <p:par>
                                <p:cTn id="134" presetID="2" presetClass="entr" presetSubtype="8" fill="hold" grpId="0" nodeType="withEffect">
                                  <p:stCondLst>
                                    <p:cond delay="0"/>
                                  </p:stCondLst>
                                  <p:childTnLst>
                                    <p:set>
                                      <p:cBhvr>
                                        <p:cTn id="135" dur="1" fill="hold">
                                          <p:stCondLst>
                                            <p:cond delay="0"/>
                                          </p:stCondLst>
                                        </p:cTn>
                                        <p:tgtEl>
                                          <p:spTgt spid="23"/>
                                        </p:tgtEl>
                                        <p:attrNameLst>
                                          <p:attrName>style.visibility</p:attrName>
                                        </p:attrNameLst>
                                      </p:cBhvr>
                                      <p:to>
                                        <p:strVal val="visible"/>
                                      </p:to>
                                    </p:set>
                                    <p:anim calcmode="lin" valueType="num">
                                      <p:cBhvr additive="base">
                                        <p:cTn id="136" dur="2250" fill="hold"/>
                                        <p:tgtEl>
                                          <p:spTgt spid="23"/>
                                        </p:tgtEl>
                                        <p:attrNameLst>
                                          <p:attrName>ppt_x</p:attrName>
                                        </p:attrNameLst>
                                      </p:cBhvr>
                                      <p:tavLst>
                                        <p:tav tm="0">
                                          <p:val>
                                            <p:strVal val="0-#ppt_w/2"/>
                                          </p:val>
                                        </p:tav>
                                        <p:tav tm="100000">
                                          <p:val>
                                            <p:strVal val="#ppt_x"/>
                                          </p:val>
                                        </p:tav>
                                      </p:tavLst>
                                    </p:anim>
                                    <p:anim calcmode="lin" valueType="num">
                                      <p:cBhvr additive="base">
                                        <p:cTn id="137" dur="2250" fill="hold"/>
                                        <p:tgtEl>
                                          <p:spTgt spid="23"/>
                                        </p:tgtEl>
                                        <p:attrNameLst>
                                          <p:attrName>ppt_y</p:attrName>
                                        </p:attrNameLst>
                                      </p:cBhvr>
                                      <p:tavLst>
                                        <p:tav tm="0">
                                          <p:val>
                                            <p:strVal val="#ppt_y"/>
                                          </p:val>
                                        </p:tav>
                                        <p:tav tm="100000">
                                          <p:val>
                                            <p:strVal val="#ppt_y"/>
                                          </p:val>
                                        </p:tav>
                                      </p:tavLst>
                                    </p:anim>
                                  </p:childTnLst>
                                </p:cTn>
                              </p:par>
                              <p:par>
                                <p:cTn id="138" presetID="8" presetClass="emph" presetSubtype="0" fill="hold" grpId="1" nodeType="withEffect">
                                  <p:stCondLst>
                                    <p:cond delay="0"/>
                                  </p:stCondLst>
                                  <p:childTnLst>
                                    <p:animRot by="10800000">
                                      <p:cBhvr>
                                        <p:cTn id="139" dur="2250" fill="hold"/>
                                        <p:tgtEl>
                                          <p:spTgt spid="23"/>
                                        </p:tgtEl>
                                        <p:attrNameLst>
                                          <p:attrName>r</p:attrName>
                                        </p:attrNameLst>
                                      </p:cBhvr>
                                    </p:animRot>
                                  </p:childTnLst>
                                </p:cTn>
                              </p:par>
                              <p:par>
                                <p:cTn id="140" presetID="2" presetClass="entr" presetSubtype="8" fill="hold" grpId="0" nodeType="withEffect">
                                  <p:stCondLst>
                                    <p:cond delay="0"/>
                                  </p:stCondLst>
                                  <p:childTnLst>
                                    <p:set>
                                      <p:cBhvr>
                                        <p:cTn id="141" dur="1" fill="hold">
                                          <p:stCondLst>
                                            <p:cond delay="0"/>
                                          </p:stCondLst>
                                        </p:cTn>
                                        <p:tgtEl>
                                          <p:spTgt spid="24"/>
                                        </p:tgtEl>
                                        <p:attrNameLst>
                                          <p:attrName>style.visibility</p:attrName>
                                        </p:attrNameLst>
                                      </p:cBhvr>
                                      <p:to>
                                        <p:strVal val="visible"/>
                                      </p:to>
                                    </p:set>
                                    <p:anim calcmode="lin" valueType="num">
                                      <p:cBhvr additive="base">
                                        <p:cTn id="142" dur="2250" fill="hold"/>
                                        <p:tgtEl>
                                          <p:spTgt spid="24"/>
                                        </p:tgtEl>
                                        <p:attrNameLst>
                                          <p:attrName>ppt_x</p:attrName>
                                        </p:attrNameLst>
                                      </p:cBhvr>
                                      <p:tavLst>
                                        <p:tav tm="0">
                                          <p:val>
                                            <p:strVal val="0-#ppt_w/2"/>
                                          </p:val>
                                        </p:tav>
                                        <p:tav tm="100000">
                                          <p:val>
                                            <p:strVal val="#ppt_x"/>
                                          </p:val>
                                        </p:tav>
                                      </p:tavLst>
                                    </p:anim>
                                    <p:anim calcmode="lin" valueType="num">
                                      <p:cBhvr additive="base">
                                        <p:cTn id="143" dur="2250" fill="hold"/>
                                        <p:tgtEl>
                                          <p:spTgt spid="24"/>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10800000">
                                      <p:cBhvr>
                                        <p:cTn id="145" dur="2250" fill="hold"/>
                                        <p:tgtEl>
                                          <p:spTgt spid="24"/>
                                        </p:tgtEl>
                                        <p:attrNameLst>
                                          <p:attrName>r</p:attrName>
                                        </p:attrNameLst>
                                      </p:cBhvr>
                                    </p:animRot>
                                  </p:childTnLst>
                                </p:cTn>
                              </p:par>
                              <p:par>
                                <p:cTn id="146" presetID="2" presetClass="entr" presetSubtype="8" fill="hold" grpId="0" nodeType="withEffect">
                                  <p:stCondLst>
                                    <p:cond delay="0"/>
                                  </p:stCondLst>
                                  <p:childTnLst>
                                    <p:set>
                                      <p:cBhvr>
                                        <p:cTn id="147" dur="1" fill="hold">
                                          <p:stCondLst>
                                            <p:cond delay="0"/>
                                          </p:stCondLst>
                                        </p:cTn>
                                        <p:tgtEl>
                                          <p:spTgt spid="25"/>
                                        </p:tgtEl>
                                        <p:attrNameLst>
                                          <p:attrName>style.visibility</p:attrName>
                                        </p:attrNameLst>
                                      </p:cBhvr>
                                      <p:to>
                                        <p:strVal val="visible"/>
                                      </p:to>
                                    </p:set>
                                    <p:anim calcmode="lin" valueType="num">
                                      <p:cBhvr additive="base">
                                        <p:cTn id="148" dur="2250" fill="hold"/>
                                        <p:tgtEl>
                                          <p:spTgt spid="25"/>
                                        </p:tgtEl>
                                        <p:attrNameLst>
                                          <p:attrName>ppt_x</p:attrName>
                                        </p:attrNameLst>
                                      </p:cBhvr>
                                      <p:tavLst>
                                        <p:tav tm="0">
                                          <p:val>
                                            <p:strVal val="0-#ppt_w/2"/>
                                          </p:val>
                                        </p:tav>
                                        <p:tav tm="100000">
                                          <p:val>
                                            <p:strVal val="#ppt_x"/>
                                          </p:val>
                                        </p:tav>
                                      </p:tavLst>
                                    </p:anim>
                                    <p:anim calcmode="lin" valueType="num">
                                      <p:cBhvr additive="base">
                                        <p:cTn id="149" dur="2250" fill="hold"/>
                                        <p:tgtEl>
                                          <p:spTgt spid="25"/>
                                        </p:tgtEl>
                                        <p:attrNameLst>
                                          <p:attrName>ppt_y</p:attrName>
                                        </p:attrNameLst>
                                      </p:cBhvr>
                                      <p:tavLst>
                                        <p:tav tm="0">
                                          <p:val>
                                            <p:strVal val="#ppt_y"/>
                                          </p:val>
                                        </p:tav>
                                        <p:tav tm="100000">
                                          <p:val>
                                            <p:strVal val="#ppt_y"/>
                                          </p:val>
                                        </p:tav>
                                      </p:tavLst>
                                    </p:anim>
                                  </p:childTnLst>
                                </p:cTn>
                              </p:par>
                              <p:par>
                                <p:cTn id="150" presetID="8" presetClass="emph" presetSubtype="0" fill="hold" grpId="1" nodeType="withEffect">
                                  <p:stCondLst>
                                    <p:cond delay="0"/>
                                  </p:stCondLst>
                                  <p:childTnLst>
                                    <p:animRot by="10800000">
                                      <p:cBhvr>
                                        <p:cTn id="151" dur="2250" fill="hold"/>
                                        <p:tgtEl>
                                          <p:spTgt spid="25"/>
                                        </p:tgtEl>
                                        <p:attrNameLst>
                                          <p:attrName>r</p:attrName>
                                        </p:attrNameLst>
                                      </p:cBhvr>
                                    </p:animRot>
                                  </p:childTnLst>
                                </p:cTn>
                              </p:par>
                              <p:par>
                                <p:cTn id="152" presetID="2" presetClass="entr" presetSubtype="8" fill="hold" grpId="0" nodeType="withEffect">
                                  <p:stCondLst>
                                    <p:cond delay="0"/>
                                  </p:stCondLst>
                                  <p:childTnLst>
                                    <p:set>
                                      <p:cBhvr>
                                        <p:cTn id="153" dur="1" fill="hold">
                                          <p:stCondLst>
                                            <p:cond delay="0"/>
                                          </p:stCondLst>
                                        </p:cTn>
                                        <p:tgtEl>
                                          <p:spTgt spid="26"/>
                                        </p:tgtEl>
                                        <p:attrNameLst>
                                          <p:attrName>style.visibility</p:attrName>
                                        </p:attrNameLst>
                                      </p:cBhvr>
                                      <p:to>
                                        <p:strVal val="visible"/>
                                      </p:to>
                                    </p:set>
                                    <p:anim calcmode="lin" valueType="num">
                                      <p:cBhvr additive="base">
                                        <p:cTn id="154" dur="2250" fill="hold"/>
                                        <p:tgtEl>
                                          <p:spTgt spid="26"/>
                                        </p:tgtEl>
                                        <p:attrNameLst>
                                          <p:attrName>ppt_x</p:attrName>
                                        </p:attrNameLst>
                                      </p:cBhvr>
                                      <p:tavLst>
                                        <p:tav tm="0">
                                          <p:val>
                                            <p:strVal val="0-#ppt_w/2"/>
                                          </p:val>
                                        </p:tav>
                                        <p:tav tm="100000">
                                          <p:val>
                                            <p:strVal val="#ppt_x"/>
                                          </p:val>
                                        </p:tav>
                                      </p:tavLst>
                                    </p:anim>
                                    <p:anim calcmode="lin" valueType="num">
                                      <p:cBhvr additive="base">
                                        <p:cTn id="155" dur="2250" fill="hold"/>
                                        <p:tgtEl>
                                          <p:spTgt spid="26"/>
                                        </p:tgtEl>
                                        <p:attrNameLst>
                                          <p:attrName>ppt_y</p:attrName>
                                        </p:attrNameLst>
                                      </p:cBhvr>
                                      <p:tavLst>
                                        <p:tav tm="0">
                                          <p:val>
                                            <p:strVal val="#ppt_y"/>
                                          </p:val>
                                        </p:tav>
                                        <p:tav tm="100000">
                                          <p:val>
                                            <p:strVal val="#ppt_y"/>
                                          </p:val>
                                        </p:tav>
                                      </p:tavLst>
                                    </p:anim>
                                  </p:childTnLst>
                                </p:cTn>
                              </p:par>
                              <p:par>
                                <p:cTn id="156" presetID="8" presetClass="emph" presetSubtype="0" fill="hold" grpId="1" nodeType="withEffect">
                                  <p:stCondLst>
                                    <p:cond delay="0"/>
                                  </p:stCondLst>
                                  <p:childTnLst>
                                    <p:animRot by="10800000">
                                      <p:cBhvr>
                                        <p:cTn id="157" dur="2250" fill="hold"/>
                                        <p:tgtEl>
                                          <p:spTgt spid="26"/>
                                        </p:tgtEl>
                                        <p:attrNameLst>
                                          <p:attrName>r</p:attrName>
                                        </p:attrNameLst>
                                      </p:cBhvr>
                                    </p:animRot>
                                  </p:childTnLst>
                                </p:cTn>
                              </p:par>
                              <p:par>
                                <p:cTn id="158" presetID="2" presetClass="entr" presetSubtype="8" fill="hold" grpId="0" nodeType="withEffect">
                                  <p:stCondLst>
                                    <p:cond delay="0"/>
                                  </p:stCondLst>
                                  <p:childTnLst>
                                    <p:set>
                                      <p:cBhvr>
                                        <p:cTn id="159" dur="1" fill="hold">
                                          <p:stCondLst>
                                            <p:cond delay="0"/>
                                          </p:stCondLst>
                                        </p:cTn>
                                        <p:tgtEl>
                                          <p:spTgt spid="27"/>
                                        </p:tgtEl>
                                        <p:attrNameLst>
                                          <p:attrName>style.visibility</p:attrName>
                                        </p:attrNameLst>
                                      </p:cBhvr>
                                      <p:to>
                                        <p:strVal val="visible"/>
                                      </p:to>
                                    </p:set>
                                    <p:anim calcmode="lin" valueType="num">
                                      <p:cBhvr additive="base">
                                        <p:cTn id="160" dur="2250" fill="hold"/>
                                        <p:tgtEl>
                                          <p:spTgt spid="27"/>
                                        </p:tgtEl>
                                        <p:attrNameLst>
                                          <p:attrName>ppt_x</p:attrName>
                                        </p:attrNameLst>
                                      </p:cBhvr>
                                      <p:tavLst>
                                        <p:tav tm="0">
                                          <p:val>
                                            <p:strVal val="0-#ppt_w/2"/>
                                          </p:val>
                                        </p:tav>
                                        <p:tav tm="100000">
                                          <p:val>
                                            <p:strVal val="#ppt_x"/>
                                          </p:val>
                                        </p:tav>
                                      </p:tavLst>
                                    </p:anim>
                                    <p:anim calcmode="lin" valueType="num">
                                      <p:cBhvr additive="base">
                                        <p:cTn id="161" dur="2250" fill="hold"/>
                                        <p:tgtEl>
                                          <p:spTgt spid="27"/>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10800000">
                                      <p:cBhvr>
                                        <p:cTn id="163" dur="2250" fill="hold"/>
                                        <p:tgtEl>
                                          <p:spTgt spid="27"/>
                                        </p:tgtEl>
                                        <p:attrNameLst>
                                          <p:attrName>r</p:attrName>
                                        </p:attrNameLst>
                                      </p:cBhvr>
                                    </p:animRot>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2250" fill="hold"/>
                                        <p:tgtEl>
                                          <p:spTgt spid="28"/>
                                        </p:tgtEl>
                                        <p:attrNameLst>
                                          <p:attrName>ppt_x</p:attrName>
                                        </p:attrNameLst>
                                      </p:cBhvr>
                                      <p:tavLst>
                                        <p:tav tm="0">
                                          <p:val>
                                            <p:strVal val="0-#ppt_w/2"/>
                                          </p:val>
                                        </p:tav>
                                        <p:tav tm="100000">
                                          <p:val>
                                            <p:strVal val="#ppt_x"/>
                                          </p:val>
                                        </p:tav>
                                      </p:tavLst>
                                    </p:anim>
                                    <p:anim calcmode="lin" valueType="num">
                                      <p:cBhvr additive="base">
                                        <p:cTn id="167" dur="2250" fill="hold"/>
                                        <p:tgtEl>
                                          <p:spTgt spid="28"/>
                                        </p:tgtEl>
                                        <p:attrNameLst>
                                          <p:attrName>ppt_y</p:attrName>
                                        </p:attrNameLst>
                                      </p:cBhvr>
                                      <p:tavLst>
                                        <p:tav tm="0">
                                          <p:val>
                                            <p:strVal val="#ppt_y"/>
                                          </p:val>
                                        </p:tav>
                                        <p:tav tm="100000">
                                          <p:val>
                                            <p:strVal val="#ppt_y"/>
                                          </p:val>
                                        </p:tav>
                                      </p:tavLst>
                                    </p:anim>
                                  </p:childTnLst>
                                </p:cTn>
                              </p:par>
                              <p:par>
                                <p:cTn id="168" presetID="8" presetClass="emph" presetSubtype="0" fill="hold" grpId="1" nodeType="withEffect">
                                  <p:stCondLst>
                                    <p:cond delay="0"/>
                                  </p:stCondLst>
                                  <p:childTnLst>
                                    <p:animRot by="10800000">
                                      <p:cBhvr>
                                        <p:cTn id="169" dur="2250" fill="hold"/>
                                        <p:tgtEl>
                                          <p:spTgt spid="28"/>
                                        </p:tgtEl>
                                        <p:attrNameLst>
                                          <p:attrName>r</p:attrName>
                                        </p:attrNameLst>
                                      </p:cBhvr>
                                    </p:animRot>
                                  </p:childTnLst>
                                </p:cTn>
                              </p:par>
                              <p:par>
                                <p:cTn id="170" presetID="2" presetClass="entr" presetSubtype="8" fill="hold" grpId="0" nodeType="withEffect">
                                  <p:stCondLst>
                                    <p:cond delay="0"/>
                                  </p:stCondLst>
                                  <p:childTnLst>
                                    <p:set>
                                      <p:cBhvr>
                                        <p:cTn id="171" dur="1" fill="hold">
                                          <p:stCondLst>
                                            <p:cond delay="0"/>
                                          </p:stCondLst>
                                        </p:cTn>
                                        <p:tgtEl>
                                          <p:spTgt spid="29"/>
                                        </p:tgtEl>
                                        <p:attrNameLst>
                                          <p:attrName>style.visibility</p:attrName>
                                        </p:attrNameLst>
                                      </p:cBhvr>
                                      <p:to>
                                        <p:strVal val="visible"/>
                                      </p:to>
                                    </p:set>
                                    <p:anim calcmode="lin" valueType="num">
                                      <p:cBhvr additive="base">
                                        <p:cTn id="172" dur="2250" fill="hold"/>
                                        <p:tgtEl>
                                          <p:spTgt spid="29"/>
                                        </p:tgtEl>
                                        <p:attrNameLst>
                                          <p:attrName>ppt_x</p:attrName>
                                        </p:attrNameLst>
                                      </p:cBhvr>
                                      <p:tavLst>
                                        <p:tav tm="0">
                                          <p:val>
                                            <p:strVal val="0-#ppt_w/2"/>
                                          </p:val>
                                        </p:tav>
                                        <p:tav tm="100000">
                                          <p:val>
                                            <p:strVal val="#ppt_x"/>
                                          </p:val>
                                        </p:tav>
                                      </p:tavLst>
                                    </p:anim>
                                    <p:anim calcmode="lin" valueType="num">
                                      <p:cBhvr additive="base">
                                        <p:cTn id="173" dur="2250" fill="hold"/>
                                        <p:tgtEl>
                                          <p:spTgt spid="29"/>
                                        </p:tgtEl>
                                        <p:attrNameLst>
                                          <p:attrName>ppt_y</p:attrName>
                                        </p:attrNameLst>
                                      </p:cBhvr>
                                      <p:tavLst>
                                        <p:tav tm="0">
                                          <p:val>
                                            <p:strVal val="#ppt_y"/>
                                          </p:val>
                                        </p:tav>
                                        <p:tav tm="100000">
                                          <p:val>
                                            <p:strVal val="#ppt_y"/>
                                          </p:val>
                                        </p:tav>
                                      </p:tavLst>
                                    </p:anim>
                                  </p:childTnLst>
                                </p:cTn>
                              </p:par>
                              <p:par>
                                <p:cTn id="174" presetID="8" presetClass="emph" presetSubtype="0" fill="hold" grpId="1" nodeType="withEffect">
                                  <p:stCondLst>
                                    <p:cond delay="0"/>
                                  </p:stCondLst>
                                  <p:childTnLst>
                                    <p:animRot by="10800000">
                                      <p:cBhvr>
                                        <p:cTn id="175" dur="2250" fill="hold"/>
                                        <p:tgtEl>
                                          <p:spTgt spid="29"/>
                                        </p:tgtEl>
                                        <p:attrNameLst>
                                          <p:attrName>r</p:attrName>
                                        </p:attrNameLst>
                                      </p:cBhvr>
                                    </p:animRot>
                                  </p:childTnLst>
                                </p:cTn>
                              </p:par>
                              <p:par>
                                <p:cTn id="176" presetID="2" presetClass="entr" presetSubtype="8" fill="hold" grpId="0" nodeType="withEffect">
                                  <p:stCondLst>
                                    <p:cond delay="0"/>
                                  </p:stCondLst>
                                  <p:childTnLst>
                                    <p:set>
                                      <p:cBhvr>
                                        <p:cTn id="177" dur="1" fill="hold">
                                          <p:stCondLst>
                                            <p:cond delay="0"/>
                                          </p:stCondLst>
                                        </p:cTn>
                                        <p:tgtEl>
                                          <p:spTgt spid="30"/>
                                        </p:tgtEl>
                                        <p:attrNameLst>
                                          <p:attrName>style.visibility</p:attrName>
                                        </p:attrNameLst>
                                      </p:cBhvr>
                                      <p:to>
                                        <p:strVal val="visible"/>
                                      </p:to>
                                    </p:set>
                                    <p:anim calcmode="lin" valueType="num">
                                      <p:cBhvr additive="base">
                                        <p:cTn id="178" dur="2250" fill="hold"/>
                                        <p:tgtEl>
                                          <p:spTgt spid="30"/>
                                        </p:tgtEl>
                                        <p:attrNameLst>
                                          <p:attrName>ppt_x</p:attrName>
                                        </p:attrNameLst>
                                      </p:cBhvr>
                                      <p:tavLst>
                                        <p:tav tm="0">
                                          <p:val>
                                            <p:strVal val="0-#ppt_w/2"/>
                                          </p:val>
                                        </p:tav>
                                        <p:tav tm="100000">
                                          <p:val>
                                            <p:strVal val="#ppt_x"/>
                                          </p:val>
                                        </p:tav>
                                      </p:tavLst>
                                    </p:anim>
                                    <p:anim calcmode="lin" valueType="num">
                                      <p:cBhvr additive="base">
                                        <p:cTn id="179" dur="2250" fill="hold"/>
                                        <p:tgtEl>
                                          <p:spTgt spid="30"/>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10800000">
                                      <p:cBhvr>
                                        <p:cTn id="181" dur="2250" fill="hold"/>
                                        <p:tgtEl>
                                          <p:spTgt spid="30"/>
                                        </p:tgtEl>
                                        <p:attrNameLst>
                                          <p:attrName>r</p:attrName>
                                        </p:attrNameLst>
                                      </p:cBhvr>
                                    </p:animRot>
                                  </p:childTnLst>
                                </p:cTn>
                              </p:par>
                              <p:par>
                                <p:cTn id="182" presetID="2" presetClass="entr" presetSubtype="8" fill="hold" grpId="0" nodeType="withEffect">
                                  <p:stCondLst>
                                    <p:cond delay="0"/>
                                  </p:stCondLst>
                                  <p:childTnLst>
                                    <p:set>
                                      <p:cBhvr>
                                        <p:cTn id="183" dur="1" fill="hold">
                                          <p:stCondLst>
                                            <p:cond delay="0"/>
                                          </p:stCondLst>
                                        </p:cTn>
                                        <p:tgtEl>
                                          <p:spTgt spid="31"/>
                                        </p:tgtEl>
                                        <p:attrNameLst>
                                          <p:attrName>style.visibility</p:attrName>
                                        </p:attrNameLst>
                                      </p:cBhvr>
                                      <p:to>
                                        <p:strVal val="visible"/>
                                      </p:to>
                                    </p:set>
                                    <p:anim calcmode="lin" valueType="num">
                                      <p:cBhvr additive="base">
                                        <p:cTn id="184" dur="2250" fill="hold"/>
                                        <p:tgtEl>
                                          <p:spTgt spid="31"/>
                                        </p:tgtEl>
                                        <p:attrNameLst>
                                          <p:attrName>ppt_x</p:attrName>
                                        </p:attrNameLst>
                                      </p:cBhvr>
                                      <p:tavLst>
                                        <p:tav tm="0">
                                          <p:val>
                                            <p:strVal val="0-#ppt_w/2"/>
                                          </p:val>
                                        </p:tav>
                                        <p:tav tm="100000">
                                          <p:val>
                                            <p:strVal val="#ppt_x"/>
                                          </p:val>
                                        </p:tav>
                                      </p:tavLst>
                                    </p:anim>
                                    <p:anim calcmode="lin" valueType="num">
                                      <p:cBhvr additive="base">
                                        <p:cTn id="185" dur="2250" fill="hold"/>
                                        <p:tgtEl>
                                          <p:spTgt spid="31"/>
                                        </p:tgtEl>
                                        <p:attrNameLst>
                                          <p:attrName>ppt_y</p:attrName>
                                        </p:attrNameLst>
                                      </p:cBhvr>
                                      <p:tavLst>
                                        <p:tav tm="0">
                                          <p:val>
                                            <p:strVal val="#ppt_y"/>
                                          </p:val>
                                        </p:tav>
                                        <p:tav tm="100000">
                                          <p:val>
                                            <p:strVal val="#ppt_y"/>
                                          </p:val>
                                        </p:tav>
                                      </p:tavLst>
                                    </p:anim>
                                  </p:childTnLst>
                                </p:cTn>
                              </p:par>
                              <p:par>
                                <p:cTn id="186" presetID="8" presetClass="emph" presetSubtype="0" fill="hold" grpId="1" nodeType="withEffect">
                                  <p:stCondLst>
                                    <p:cond delay="0"/>
                                  </p:stCondLst>
                                  <p:childTnLst>
                                    <p:animRot by="10800000">
                                      <p:cBhvr>
                                        <p:cTn id="187" dur="2250" fill="hold"/>
                                        <p:tgtEl>
                                          <p:spTgt spid="31"/>
                                        </p:tgtEl>
                                        <p:attrNameLst>
                                          <p:attrName>r</p:attrName>
                                        </p:attrNameLst>
                                      </p:cBhvr>
                                    </p:animRot>
                                  </p:childTnLst>
                                </p:cTn>
                              </p:par>
                              <p:par>
                                <p:cTn id="188" presetID="2" presetClass="entr" presetSubtype="2" fill="hold" grpId="0" nodeType="withEffect">
                                  <p:stCondLst>
                                    <p:cond delay="0"/>
                                  </p:stCondLst>
                                  <p:childTnLst>
                                    <p:set>
                                      <p:cBhvr>
                                        <p:cTn id="189" dur="1" fill="hold">
                                          <p:stCondLst>
                                            <p:cond delay="0"/>
                                          </p:stCondLst>
                                        </p:cTn>
                                        <p:tgtEl>
                                          <p:spTgt spid="33"/>
                                        </p:tgtEl>
                                        <p:attrNameLst>
                                          <p:attrName>style.visibility</p:attrName>
                                        </p:attrNameLst>
                                      </p:cBhvr>
                                      <p:to>
                                        <p:strVal val="visible"/>
                                      </p:to>
                                    </p:set>
                                    <p:anim calcmode="lin" valueType="num">
                                      <p:cBhvr additive="base">
                                        <p:cTn id="190" dur="2250" fill="hold"/>
                                        <p:tgtEl>
                                          <p:spTgt spid="33"/>
                                        </p:tgtEl>
                                        <p:attrNameLst>
                                          <p:attrName>ppt_x</p:attrName>
                                        </p:attrNameLst>
                                      </p:cBhvr>
                                      <p:tavLst>
                                        <p:tav tm="0">
                                          <p:val>
                                            <p:strVal val="1+#ppt_w/2"/>
                                          </p:val>
                                        </p:tav>
                                        <p:tav tm="100000">
                                          <p:val>
                                            <p:strVal val="#ppt_x"/>
                                          </p:val>
                                        </p:tav>
                                      </p:tavLst>
                                    </p:anim>
                                    <p:anim calcmode="lin" valueType="num">
                                      <p:cBhvr additive="base">
                                        <p:cTn id="191" dur="2250" fill="hold"/>
                                        <p:tgtEl>
                                          <p:spTgt spid="33"/>
                                        </p:tgtEl>
                                        <p:attrNameLst>
                                          <p:attrName>ppt_y</p:attrName>
                                        </p:attrNameLst>
                                      </p:cBhvr>
                                      <p:tavLst>
                                        <p:tav tm="0">
                                          <p:val>
                                            <p:strVal val="#ppt_y"/>
                                          </p:val>
                                        </p:tav>
                                        <p:tav tm="100000">
                                          <p:val>
                                            <p:strVal val="#ppt_y"/>
                                          </p:val>
                                        </p:tav>
                                      </p:tavLst>
                                    </p:anim>
                                  </p:childTnLst>
                                </p:cTn>
                              </p:par>
                              <p:par>
                                <p:cTn id="192" presetID="8" presetClass="emph" presetSubtype="0" fill="hold" grpId="1" nodeType="withEffect">
                                  <p:stCondLst>
                                    <p:cond delay="0"/>
                                  </p:stCondLst>
                                  <p:childTnLst>
                                    <p:animRot by="10800000">
                                      <p:cBhvr>
                                        <p:cTn id="193" dur="2250" fill="hold"/>
                                        <p:tgtEl>
                                          <p:spTgt spid="33"/>
                                        </p:tgtEl>
                                        <p:attrNameLst>
                                          <p:attrName>r</p:attrName>
                                        </p:attrNameLst>
                                      </p:cBhvr>
                                    </p:animRot>
                                  </p:childTnLst>
                                </p:cTn>
                              </p:par>
                              <p:par>
                                <p:cTn id="194" presetID="2" presetClass="entr" presetSubtype="2" fill="hold" grpId="0" nodeType="withEffect">
                                  <p:stCondLst>
                                    <p:cond delay="0"/>
                                  </p:stCondLst>
                                  <p:childTnLst>
                                    <p:set>
                                      <p:cBhvr>
                                        <p:cTn id="195" dur="1" fill="hold">
                                          <p:stCondLst>
                                            <p:cond delay="0"/>
                                          </p:stCondLst>
                                        </p:cTn>
                                        <p:tgtEl>
                                          <p:spTgt spid="34"/>
                                        </p:tgtEl>
                                        <p:attrNameLst>
                                          <p:attrName>style.visibility</p:attrName>
                                        </p:attrNameLst>
                                      </p:cBhvr>
                                      <p:to>
                                        <p:strVal val="visible"/>
                                      </p:to>
                                    </p:set>
                                    <p:anim calcmode="lin" valueType="num">
                                      <p:cBhvr additive="base">
                                        <p:cTn id="196" dur="2250" fill="hold"/>
                                        <p:tgtEl>
                                          <p:spTgt spid="34"/>
                                        </p:tgtEl>
                                        <p:attrNameLst>
                                          <p:attrName>ppt_x</p:attrName>
                                        </p:attrNameLst>
                                      </p:cBhvr>
                                      <p:tavLst>
                                        <p:tav tm="0">
                                          <p:val>
                                            <p:strVal val="1+#ppt_w/2"/>
                                          </p:val>
                                        </p:tav>
                                        <p:tav tm="100000">
                                          <p:val>
                                            <p:strVal val="#ppt_x"/>
                                          </p:val>
                                        </p:tav>
                                      </p:tavLst>
                                    </p:anim>
                                    <p:anim calcmode="lin" valueType="num">
                                      <p:cBhvr additive="base">
                                        <p:cTn id="197" dur="2250" fill="hold"/>
                                        <p:tgtEl>
                                          <p:spTgt spid="34"/>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10800000">
                                      <p:cBhvr>
                                        <p:cTn id="199" dur="2250" fill="hold"/>
                                        <p:tgtEl>
                                          <p:spTgt spid="34"/>
                                        </p:tgtEl>
                                        <p:attrNameLst>
                                          <p:attrName>r</p:attrName>
                                        </p:attrNameLst>
                                      </p:cBhvr>
                                    </p:animRot>
                                  </p:childTnLst>
                                </p:cTn>
                              </p:par>
                              <p:par>
                                <p:cTn id="200" presetID="2" presetClass="entr" presetSubtype="2" fill="hold" grpId="0" nodeType="withEffect">
                                  <p:stCondLst>
                                    <p:cond delay="0"/>
                                  </p:stCondLst>
                                  <p:childTnLst>
                                    <p:set>
                                      <p:cBhvr>
                                        <p:cTn id="201" dur="1" fill="hold">
                                          <p:stCondLst>
                                            <p:cond delay="0"/>
                                          </p:stCondLst>
                                        </p:cTn>
                                        <p:tgtEl>
                                          <p:spTgt spid="35"/>
                                        </p:tgtEl>
                                        <p:attrNameLst>
                                          <p:attrName>style.visibility</p:attrName>
                                        </p:attrNameLst>
                                      </p:cBhvr>
                                      <p:to>
                                        <p:strVal val="visible"/>
                                      </p:to>
                                    </p:set>
                                    <p:anim calcmode="lin" valueType="num">
                                      <p:cBhvr additive="base">
                                        <p:cTn id="202" dur="2250" fill="hold"/>
                                        <p:tgtEl>
                                          <p:spTgt spid="35"/>
                                        </p:tgtEl>
                                        <p:attrNameLst>
                                          <p:attrName>ppt_x</p:attrName>
                                        </p:attrNameLst>
                                      </p:cBhvr>
                                      <p:tavLst>
                                        <p:tav tm="0">
                                          <p:val>
                                            <p:strVal val="1+#ppt_w/2"/>
                                          </p:val>
                                        </p:tav>
                                        <p:tav tm="100000">
                                          <p:val>
                                            <p:strVal val="#ppt_x"/>
                                          </p:val>
                                        </p:tav>
                                      </p:tavLst>
                                    </p:anim>
                                    <p:anim calcmode="lin" valueType="num">
                                      <p:cBhvr additive="base">
                                        <p:cTn id="203" dur="2250" fill="hold"/>
                                        <p:tgtEl>
                                          <p:spTgt spid="35"/>
                                        </p:tgtEl>
                                        <p:attrNameLst>
                                          <p:attrName>ppt_y</p:attrName>
                                        </p:attrNameLst>
                                      </p:cBhvr>
                                      <p:tavLst>
                                        <p:tav tm="0">
                                          <p:val>
                                            <p:strVal val="#ppt_y"/>
                                          </p:val>
                                        </p:tav>
                                        <p:tav tm="100000">
                                          <p:val>
                                            <p:strVal val="#ppt_y"/>
                                          </p:val>
                                        </p:tav>
                                      </p:tavLst>
                                    </p:anim>
                                  </p:childTnLst>
                                </p:cTn>
                              </p:par>
                              <p:par>
                                <p:cTn id="204" presetID="8" presetClass="emph" presetSubtype="0" fill="hold" grpId="1" nodeType="withEffect">
                                  <p:stCondLst>
                                    <p:cond delay="0"/>
                                  </p:stCondLst>
                                  <p:childTnLst>
                                    <p:animRot by="10800000">
                                      <p:cBhvr>
                                        <p:cTn id="205" dur="2250" fill="hold"/>
                                        <p:tgtEl>
                                          <p:spTgt spid="35"/>
                                        </p:tgtEl>
                                        <p:attrNameLst>
                                          <p:attrName>r</p:attrName>
                                        </p:attrNameLst>
                                      </p:cBhvr>
                                    </p:animRot>
                                  </p:childTnLst>
                                </p:cTn>
                              </p:par>
                              <p:par>
                                <p:cTn id="206" presetID="2" presetClass="entr" presetSubtype="2" fill="hold" grpId="0" nodeType="withEffect">
                                  <p:stCondLst>
                                    <p:cond delay="0"/>
                                  </p:stCondLst>
                                  <p:childTnLst>
                                    <p:set>
                                      <p:cBhvr>
                                        <p:cTn id="207" dur="1" fill="hold">
                                          <p:stCondLst>
                                            <p:cond delay="0"/>
                                          </p:stCondLst>
                                        </p:cTn>
                                        <p:tgtEl>
                                          <p:spTgt spid="36"/>
                                        </p:tgtEl>
                                        <p:attrNameLst>
                                          <p:attrName>style.visibility</p:attrName>
                                        </p:attrNameLst>
                                      </p:cBhvr>
                                      <p:to>
                                        <p:strVal val="visible"/>
                                      </p:to>
                                    </p:set>
                                    <p:anim calcmode="lin" valueType="num">
                                      <p:cBhvr additive="base">
                                        <p:cTn id="208" dur="2250" fill="hold"/>
                                        <p:tgtEl>
                                          <p:spTgt spid="36"/>
                                        </p:tgtEl>
                                        <p:attrNameLst>
                                          <p:attrName>ppt_x</p:attrName>
                                        </p:attrNameLst>
                                      </p:cBhvr>
                                      <p:tavLst>
                                        <p:tav tm="0">
                                          <p:val>
                                            <p:strVal val="1+#ppt_w/2"/>
                                          </p:val>
                                        </p:tav>
                                        <p:tav tm="100000">
                                          <p:val>
                                            <p:strVal val="#ppt_x"/>
                                          </p:val>
                                        </p:tav>
                                      </p:tavLst>
                                    </p:anim>
                                    <p:anim calcmode="lin" valueType="num">
                                      <p:cBhvr additive="base">
                                        <p:cTn id="209" dur="2250" fill="hold"/>
                                        <p:tgtEl>
                                          <p:spTgt spid="36"/>
                                        </p:tgtEl>
                                        <p:attrNameLst>
                                          <p:attrName>ppt_y</p:attrName>
                                        </p:attrNameLst>
                                      </p:cBhvr>
                                      <p:tavLst>
                                        <p:tav tm="0">
                                          <p:val>
                                            <p:strVal val="#ppt_y"/>
                                          </p:val>
                                        </p:tav>
                                        <p:tav tm="100000">
                                          <p:val>
                                            <p:strVal val="#ppt_y"/>
                                          </p:val>
                                        </p:tav>
                                      </p:tavLst>
                                    </p:anim>
                                  </p:childTnLst>
                                </p:cTn>
                              </p:par>
                              <p:par>
                                <p:cTn id="210" presetID="8" presetClass="emph" presetSubtype="0" fill="hold" grpId="1" nodeType="withEffect">
                                  <p:stCondLst>
                                    <p:cond delay="0"/>
                                  </p:stCondLst>
                                  <p:childTnLst>
                                    <p:animRot by="10800000">
                                      <p:cBhvr>
                                        <p:cTn id="211" dur="2250" fill="hold"/>
                                        <p:tgtEl>
                                          <p:spTgt spid="36"/>
                                        </p:tgtEl>
                                        <p:attrNameLst>
                                          <p:attrName>r</p:attrName>
                                        </p:attrNameLst>
                                      </p:cBhvr>
                                    </p:animRot>
                                  </p:childTnLst>
                                </p:cTn>
                              </p:par>
                              <p:par>
                                <p:cTn id="212" presetID="2" presetClass="entr" presetSubtype="2" fill="hold" grpId="0" nodeType="withEffect">
                                  <p:stCondLst>
                                    <p:cond delay="0"/>
                                  </p:stCondLst>
                                  <p:childTnLst>
                                    <p:set>
                                      <p:cBhvr>
                                        <p:cTn id="213" dur="1" fill="hold">
                                          <p:stCondLst>
                                            <p:cond delay="0"/>
                                          </p:stCondLst>
                                        </p:cTn>
                                        <p:tgtEl>
                                          <p:spTgt spid="37"/>
                                        </p:tgtEl>
                                        <p:attrNameLst>
                                          <p:attrName>style.visibility</p:attrName>
                                        </p:attrNameLst>
                                      </p:cBhvr>
                                      <p:to>
                                        <p:strVal val="visible"/>
                                      </p:to>
                                    </p:set>
                                    <p:anim calcmode="lin" valueType="num">
                                      <p:cBhvr additive="base">
                                        <p:cTn id="214" dur="2250" fill="hold"/>
                                        <p:tgtEl>
                                          <p:spTgt spid="37"/>
                                        </p:tgtEl>
                                        <p:attrNameLst>
                                          <p:attrName>ppt_x</p:attrName>
                                        </p:attrNameLst>
                                      </p:cBhvr>
                                      <p:tavLst>
                                        <p:tav tm="0">
                                          <p:val>
                                            <p:strVal val="1+#ppt_w/2"/>
                                          </p:val>
                                        </p:tav>
                                        <p:tav tm="100000">
                                          <p:val>
                                            <p:strVal val="#ppt_x"/>
                                          </p:val>
                                        </p:tav>
                                      </p:tavLst>
                                    </p:anim>
                                    <p:anim calcmode="lin" valueType="num">
                                      <p:cBhvr additive="base">
                                        <p:cTn id="215" dur="2250" fill="hold"/>
                                        <p:tgtEl>
                                          <p:spTgt spid="37"/>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10800000">
                                      <p:cBhvr>
                                        <p:cTn id="217" dur="2250" fill="hold"/>
                                        <p:tgtEl>
                                          <p:spTgt spid="37"/>
                                        </p:tgtEl>
                                        <p:attrNameLst>
                                          <p:attrName>r</p:attrName>
                                        </p:attrNameLst>
                                      </p:cBhvr>
                                    </p:animRot>
                                  </p:childTnLst>
                                </p:cTn>
                              </p:par>
                              <p:par>
                                <p:cTn id="218" presetID="2" presetClass="entr" presetSubtype="2" fill="hold" grpId="0" nodeType="withEffect">
                                  <p:stCondLst>
                                    <p:cond delay="0"/>
                                  </p:stCondLst>
                                  <p:childTnLst>
                                    <p:set>
                                      <p:cBhvr>
                                        <p:cTn id="219" dur="1" fill="hold">
                                          <p:stCondLst>
                                            <p:cond delay="0"/>
                                          </p:stCondLst>
                                        </p:cTn>
                                        <p:tgtEl>
                                          <p:spTgt spid="38"/>
                                        </p:tgtEl>
                                        <p:attrNameLst>
                                          <p:attrName>style.visibility</p:attrName>
                                        </p:attrNameLst>
                                      </p:cBhvr>
                                      <p:to>
                                        <p:strVal val="visible"/>
                                      </p:to>
                                    </p:set>
                                    <p:anim calcmode="lin" valueType="num">
                                      <p:cBhvr additive="base">
                                        <p:cTn id="220" dur="2250" fill="hold"/>
                                        <p:tgtEl>
                                          <p:spTgt spid="38"/>
                                        </p:tgtEl>
                                        <p:attrNameLst>
                                          <p:attrName>ppt_x</p:attrName>
                                        </p:attrNameLst>
                                      </p:cBhvr>
                                      <p:tavLst>
                                        <p:tav tm="0">
                                          <p:val>
                                            <p:strVal val="1+#ppt_w/2"/>
                                          </p:val>
                                        </p:tav>
                                        <p:tav tm="100000">
                                          <p:val>
                                            <p:strVal val="#ppt_x"/>
                                          </p:val>
                                        </p:tav>
                                      </p:tavLst>
                                    </p:anim>
                                    <p:anim calcmode="lin" valueType="num">
                                      <p:cBhvr additive="base">
                                        <p:cTn id="221" dur="2250" fill="hold"/>
                                        <p:tgtEl>
                                          <p:spTgt spid="38"/>
                                        </p:tgtEl>
                                        <p:attrNameLst>
                                          <p:attrName>ppt_y</p:attrName>
                                        </p:attrNameLst>
                                      </p:cBhvr>
                                      <p:tavLst>
                                        <p:tav tm="0">
                                          <p:val>
                                            <p:strVal val="#ppt_y"/>
                                          </p:val>
                                        </p:tav>
                                        <p:tav tm="100000">
                                          <p:val>
                                            <p:strVal val="#ppt_y"/>
                                          </p:val>
                                        </p:tav>
                                      </p:tavLst>
                                    </p:anim>
                                  </p:childTnLst>
                                </p:cTn>
                              </p:par>
                              <p:par>
                                <p:cTn id="222" presetID="8" presetClass="emph" presetSubtype="0" fill="hold" grpId="1" nodeType="withEffect">
                                  <p:stCondLst>
                                    <p:cond delay="0"/>
                                  </p:stCondLst>
                                  <p:childTnLst>
                                    <p:animRot by="10800000">
                                      <p:cBhvr>
                                        <p:cTn id="223" dur="2250" fill="hold"/>
                                        <p:tgtEl>
                                          <p:spTgt spid="38"/>
                                        </p:tgtEl>
                                        <p:attrNameLst>
                                          <p:attrName>r</p:attrName>
                                        </p:attrNameLst>
                                      </p:cBhvr>
                                    </p:animRot>
                                  </p:childTnLst>
                                </p:cTn>
                              </p:par>
                              <p:par>
                                <p:cTn id="224" presetID="2" presetClass="entr" presetSubtype="2" fill="hold" grpId="0" nodeType="withEffect">
                                  <p:stCondLst>
                                    <p:cond delay="0"/>
                                  </p:stCondLst>
                                  <p:childTnLst>
                                    <p:set>
                                      <p:cBhvr>
                                        <p:cTn id="225" dur="1" fill="hold">
                                          <p:stCondLst>
                                            <p:cond delay="0"/>
                                          </p:stCondLst>
                                        </p:cTn>
                                        <p:tgtEl>
                                          <p:spTgt spid="39"/>
                                        </p:tgtEl>
                                        <p:attrNameLst>
                                          <p:attrName>style.visibility</p:attrName>
                                        </p:attrNameLst>
                                      </p:cBhvr>
                                      <p:to>
                                        <p:strVal val="visible"/>
                                      </p:to>
                                    </p:set>
                                    <p:anim calcmode="lin" valueType="num">
                                      <p:cBhvr additive="base">
                                        <p:cTn id="226" dur="2250" fill="hold"/>
                                        <p:tgtEl>
                                          <p:spTgt spid="39"/>
                                        </p:tgtEl>
                                        <p:attrNameLst>
                                          <p:attrName>ppt_x</p:attrName>
                                        </p:attrNameLst>
                                      </p:cBhvr>
                                      <p:tavLst>
                                        <p:tav tm="0">
                                          <p:val>
                                            <p:strVal val="1+#ppt_w/2"/>
                                          </p:val>
                                        </p:tav>
                                        <p:tav tm="100000">
                                          <p:val>
                                            <p:strVal val="#ppt_x"/>
                                          </p:val>
                                        </p:tav>
                                      </p:tavLst>
                                    </p:anim>
                                    <p:anim calcmode="lin" valueType="num">
                                      <p:cBhvr additive="base">
                                        <p:cTn id="227" dur="2250" fill="hold"/>
                                        <p:tgtEl>
                                          <p:spTgt spid="39"/>
                                        </p:tgtEl>
                                        <p:attrNameLst>
                                          <p:attrName>ppt_y</p:attrName>
                                        </p:attrNameLst>
                                      </p:cBhvr>
                                      <p:tavLst>
                                        <p:tav tm="0">
                                          <p:val>
                                            <p:strVal val="#ppt_y"/>
                                          </p:val>
                                        </p:tav>
                                        <p:tav tm="100000">
                                          <p:val>
                                            <p:strVal val="#ppt_y"/>
                                          </p:val>
                                        </p:tav>
                                      </p:tavLst>
                                    </p:anim>
                                  </p:childTnLst>
                                </p:cTn>
                              </p:par>
                              <p:par>
                                <p:cTn id="228" presetID="8" presetClass="emph" presetSubtype="0" fill="hold" grpId="1" nodeType="withEffect">
                                  <p:stCondLst>
                                    <p:cond delay="0"/>
                                  </p:stCondLst>
                                  <p:childTnLst>
                                    <p:animRot by="10800000">
                                      <p:cBhvr>
                                        <p:cTn id="229" dur="2250" fill="hold"/>
                                        <p:tgtEl>
                                          <p:spTgt spid="39"/>
                                        </p:tgtEl>
                                        <p:attrNameLst>
                                          <p:attrName>r</p:attrName>
                                        </p:attrNameLst>
                                      </p:cBhvr>
                                    </p:animRot>
                                  </p:childTnLst>
                                </p:cTn>
                              </p:par>
                              <p:par>
                                <p:cTn id="230" presetID="2" presetClass="entr" presetSubtype="2" fill="hold" grpId="0" nodeType="withEffect">
                                  <p:stCondLst>
                                    <p:cond delay="0"/>
                                  </p:stCondLst>
                                  <p:childTnLst>
                                    <p:set>
                                      <p:cBhvr>
                                        <p:cTn id="231" dur="1" fill="hold">
                                          <p:stCondLst>
                                            <p:cond delay="0"/>
                                          </p:stCondLst>
                                        </p:cTn>
                                        <p:tgtEl>
                                          <p:spTgt spid="40"/>
                                        </p:tgtEl>
                                        <p:attrNameLst>
                                          <p:attrName>style.visibility</p:attrName>
                                        </p:attrNameLst>
                                      </p:cBhvr>
                                      <p:to>
                                        <p:strVal val="visible"/>
                                      </p:to>
                                    </p:set>
                                    <p:anim calcmode="lin" valueType="num">
                                      <p:cBhvr additive="base">
                                        <p:cTn id="232" dur="2250" fill="hold"/>
                                        <p:tgtEl>
                                          <p:spTgt spid="40"/>
                                        </p:tgtEl>
                                        <p:attrNameLst>
                                          <p:attrName>ppt_x</p:attrName>
                                        </p:attrNameLst>
                                      </p:cBhvr>
                                      <p:tavLst>
                                        <p:tav tm="0">
                                          <p:val>
                                            <p:strVal val="1+#ppt_w/2"/>
                                          </p:val>
                                        </p:tav>
                                        <p:tav tm="100000">
                                          <p:val>
                                            <p:strVal val="#ppt_x"/>
                                          </p:val>
                                        </p:tav>
                                      </p:tavLst>
                                    </p:anim>
                                    <p:anim calcmode="lin" valueType="num">
                                      <p:cBhvr additive="base">
                                        <p:cTn id="233" dur="2250" fill="hold"/>
                                        <p:tgtEl>
                                          <p:spTgt spid="40"/>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10800000">
                                      <p:cBhvr>
                                        <p:cTn id="235" dur="2250" fill="hold"/>
                                        <p:tgtEl>
                                          <p:spTgt spid="40"/>
                                        </p:tgtEl>
                                        <p:attrNameLst>
                                          <p:attrName>r</p:attrName>
                                        </p:attrNameLst>
                                      </p:cBhvr>
                                    </p:animRot>
                                  </p:childTnLst>
                                </p:cTn>
                              </p:par>
                              <p:par>
                                <p:cTn id="236" presetID="2" presetClass="entr" presetSubtype="2" fill="hold" grpId="0" nodeType="withEffect">
                                  <p:stCondLst>
                                    <p:cond delay="0"/>
                                  </p:stCondLst>
                                  <p:childTnLst>
                                    <p:set>
                                      <p:cBhvr>
                                        <p:cTn id="237" dur="1" fill="hold">
                                          <p:stCondLst>
                                            <p:cond delay="0"/>
                                          </p:stCondLst>
                                        </p:cTn>
                                        <p:tgtEl>
                                          <p:spTgt spid="41"/>
                                        </p:tgtEl>
                                        <p:attrNameLst>
                                          <p:attrName>style.visibility</p:attrName>
                                        </p:attrNameLst>
                                      </p:cBhvr>
                                      <p:to>
                                        <p:strVal val="visible"/>
                                      </p:to>
                                    </p:set>
                                    <p:anim calcmode="lin" valueType="num">
                                      <p:cBhvr additive="base">
                                        <p:cTn id="238" dur="2250" fill="hold"/>
                                        <p:tgtEl>
                                          <p:spTgt spid="41"/>
                                        </p:tgtEl>
                                        <p:attrNameLst>
                                          <p:attrName>ppt_x</p:attrName>
                                        </p:attrNameLst>
                                      </p:cBhvr>
                                      <p:tavLst>
                                        <p:tav tm="0">
                                          <p:val>
                                            <p:strVal val="1+#ppt_w/2"/>
                                          </p:val>
                                        </p:tav>
                                        <p:tav tm="100000">
                                          <p:val>
                                            <p:strVal val="#ppt_x"/>
                                          </p:val>
                                        </p:tav>
                                      </p:tavLst>
                                    </p:anim>
                                    <p:anim calcmode="lin" valueType="num">
                                      <p:cBhvr additive="base">
                                        <p:cTn id="239" dur="2250" fill="hold"/>
                                        <p:tgtEl>
                                          <p:spTgt spid="41"/>
                                        </p:tgtEl>
                                        <p:attrNameLst>
                                          <p:attrName>ppt_y</p:attrName>
                                        </p:attrNameLst>
                                      </p:cBhvr>
                                      <p:tavLst>
                                        <p:tav tm="0">
                                          <p:val>
                                            <p:strVal val="#ppt_y"/>
                                          </p:val>
                                        </p:tav>
                                        <p:tav tm="100000">
                                          <p:val>
                                            <p:strVal val="#ppt_y"/>
                                          </p:val>
                                        </p:tav>
                                      </p:tavLst>
                                    </p:anim>
                                  </p:childTnLst>
                                </p:cTn>
                              </p:par>
                              <p:par>
                                <p:cTn id="240" presetID="8" presetClass="emph" presetSubtype="0" fill="hold" grpId="1" nodeType="withEffect">
                                  <p:stCondLst>
                                    <p:cond delay="0"/>
                                  </p:stCondLst>
                                  <p:childTnLst>
                                    <p:animRot by="10800000">
                                      <p:cBhvr>
                                        <p:cTn id="241" dur="2250" fill="hold"/>
                                        <p:tgtEl>
                                          <p:spTgt spid="41"/>
                                        </p:tgtEl>
                                        <p:attrNameLst>
                                          <p:attrName>r</p:attrName>
                                        </p:attrNameLst>
                                      </p:cBhvr>
                                    </p:animRot>
                                  </p:childTnLst>
                                </p:cTn>
                              </p:par>
                              <p:par>
                                <p:cTn id="242" presetID="2" presetClass="entr" presetSubtype="2" fill="hold" grpId="0" nodeType="withEffect">
                                  <p:stCondLst>
                                    <p:cond delay="0"/>
                                  </p:stCondLst>
                                  <p:childTnLst>
                                    <p:set>
                                      <p:cBhvr>
                                        <p:cTn id="243" dur="1" fill="hold">
                                          <p:stCondLst>
                                            <p:cond delay="0"/>
                                          </p:stCondLst>
                                        </p:cTn>
                                        <p:tgtEl>
                                          <p:spTgt spid="42"/>
                                        </p:tgtEl>
                                        <p:attrNameLst>
                                          <p:attrName>style.visibility</p:attrName>
                                        </p:attrNameLst>
                                      </p:cBhvr>
                                      <p:to>
                                        <p:strVal val="visible"/>
                                      </p:to>
                                    </p:set>
                                    <p:anim calcmode="lin" valueType="num">
                                      <p:cBhvr additive="base">
                                        <p:cTn id="244" dur="2250" fill="hold"/>
                                        <p:tgtEl>
                                          <p:spTgt spid="42"/>
                                        </p:tgtEl>
                                        <p:attrNameLst>
                                          <p:attrName>ppt_x</p:attrName>
                                        </p:attrNameLst>
                                      </p:cBhvr>
                                      <p:tavLst>
                                        <p:tav tm="0">
                                          <p:val>
                                            <p:strVal val="1+#ppt_w/2"/>
                                          </p:val>
                                        </p:tav>
                                        <p:tav tm="100000">
                                          <p:val>
                                            <p:strVal val="#ppt_x"/>
                                          </p:val>
                                        </p:tav>
                                      </p:tavLst>
                                    </p:anim>
                                    <p:anim calcmode="lin" valueType="num">
                                      <p:cBhvr additive="base">
                                        <p:cTn id="245" dur="2250" fill="hold"/>
                                        <p:tgtEl>
                                          <p:spTgt spid="42"/>
                                        </p:tgtEl>
                                        <p:attrNameLst>
                                          <p:attrName>ppt_y</p:attrName>
                                        </p:attrNameLst>
                                      </p:cBhvr>
                                      <p:tavLst>
                                        <p:tav tm="0">
                                          <p:val>
                                            <p:strVal val="#ppt_y"/>
                                          </p:val>
                                        </p:tav>
                                        <p:tav tm="100000">
                                          <p:val>
                                            <p:strVal val="#ppt_y"/>
                                          </p:val>
                                        </p:tav>
                                      </p:tavLst>
                                    </p:anim>
                                  </p:childTnLst>
                                </p:cTn>
                              </p:par>
                              <p:par>
                                <p:cTn id="246" presetID="8" presetClass="emph" presetSubtype="0" fill="hold" grpId="1" nodeType="withEffect">
                                  <p:stCondLst>
                                    <p:cond delay="0"/>
                                  </p:stCondLst>
                                  <p:childTnLst>
                                    <p:animRot by="10800000">
                                      <p:cBhvr>
                                        <p:cTn id="247" dur="2250" fill="hold"/>
                                        <p:tgtEl>
                                          <p:spTgt spid="42"/>
                                        </p:tgtEl>
                                        <p:attrNameLst>
                                          <p:attrName>r</p:attrName>
                                        </p:attrNameLst>
                                      </p:cBhvr>
                                    </p:animRot>
                                  </p:childTnLst>
                                </p:cTn>
                              </p:par>
                              <p:par>
                                <p:cTn id="248" presetID="2" presetClass="entr" presetSubtype="2" fill="hold" grpId="0" nodeType="withEffect">
                                  <p:stCondLst>
                                    <p:cond delay="0"/>
                                  </p:stCondLst>
                                  <p:childTnLst>
                                    <p:set>
                                      <p:cBhvr>
                                        <p:cTn id="249" dur="1" fill="hold">
                                          <p:stCondLst>
                                            <p:cond delay="0"/>
                                          </p:stCondLst>
                                        </p:cTn>
                                        <p:tgtEl>
                                          <p:spTgt spid="43"/>
                                        </p:tgtEl>
                                        <p:attrNameLst>
                                          <p:attrName>style.visibility</p:attrName>
                                        </p:attrNameLst>
                                      </p:cBhvr>
                                      <p:to>
                                        <p:strVal val="visible"/>
                                      </p:to>
                                    </p:set>
                                    <p:anim calcmode="lin" valueType="num">
                                      <p:cBhvr additive="base">
                                        <p:cTn id="250" dur="2250" fill="hold"/>
                                        <p:tgtEl>
                                          <p:spTgt spid="43"/>
                                        </p:tgtEl>
                                        <p:attrNameLst>
                                          <p:attrName>ppt_x</p:attrName>
                                        </p:attrNameLst>
                                      </p:cBhvr>
                                      <p:tavLst>
                                        <p:tav tm="0">
                                          <p:val>
                                            <p:strVal val="1+#ppt_w/2"/>
                                          </p:val>
                                        </p:tav>
                                        <p:tav tm="100000">
                                          <p:val>
                                            <p:strVal val="#ppt_x"/>
                                          </p:val>
                                        </p:tav>
                                      </p:tavLst>
                                    </p:anim>
                                    <p:anim calcmode="lin" valueType="num">
                                      <p:cBhvr additive="base">
                                        <p:cTn id="251" dur="2250" fill="hold"/>
                                        <p:tgtEl>
                                          <p:spTgt spid="43"/>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10800000">
                                      <p:cBhvr>
                                        <p:cTn id="253" dur="2250" fill="hold"/>
                                        <p:tgtEl>
                                          <p:spTgt spid="43"/>
                                        </p:tgtEl>
                                        <p:attrNameLst>
                                          <p:attrName>r</p:attrName>
                                        </p:attrNameLst>
                                      </p:cBhvr>
                                    </p:animRot>
                                  </p:childTnLst>
                                </p:cTn>
                              </p:par>
                              <p:par>
                                <p:cTn id="254" presetID="2" presetClass="entr" presetSubtype="2" fill="hold" grpId="0" nodeType="withEffect">
                                  <p:stCondLst>
                                    <p:cond delay="0"/>
                                  </p:stCondLst>
                                  <p:childTnLst>
                                    <p:set>
                                      <p:cBhvr>
                                        <p:cTn id="255" dur="1" fill="hold">
                                          <p:stCondLst>
                                            <p:cond delay="0"/>
                                          </p:stCondLst>
                                        </p:cTn>
                                        <p:tgtEl>
                                          <p:spTgt spid="44"/>
                                        </p:tgtEl>
                                        <p:attrNameLst>
                                          <p:attrName>style.visibility</p:attrName>
                                        </p:attrNameLst>
                                      </p:cBhvr>
                                      <p:to>
                                        <p:strVal val="visible"/>
                                      </p:to>
                                    </p:set>
                                    <p:anim calcmode="lin" valueType="num">
                                      <p:cBhvr additive="base">
                                        <p:cTn id="256" dur="2250" fill="hold"/>
                                        <p:tgtEl>
                                          <p:spTgt spid="44"/>
                                        </p:tgtEl>
                                        <p:attrNameLst>
                                          <p:attrName>ppt_x</p:attrName>
                                        </p:attrNameLst>
                                      </p:cBhvr>
                                      <p:tavLst>
                                        <p:tav tm="0">
                                          <p:val>
                                            <p:strVal val="1+#ppt_w/2"/>
                                          </p:val>
                                        </p:tav>
                                        <p:tav tm="100000">
                                          <p:val>
                                            <p:strVal val="#ppt_x"/>
                                          </p:val>
                                        </p:tav>
                                      </p:tavLst>
                                    </p:anim>
                                    <p:anim calcmode="lin" valueType="num">
                                      <p:cBhvr additive="base">
                                        <p:cTn id="257" dur="2250" fill="hold"/>
                                        <p:tgtEl>
                                          <p:spTgt spid="44"/>
                                        </p:tgtEl>
                                        <p:attrNameLst>
                                          <p:attrName>ppt_y</p:attrName>
                                        </p:attrNameLst>
                                      </p:cBhvr>
                                      <p:tavLst>
                                        <p:tav tm="0">
                                          <p:val>
                                            <p:strVal val="#ppt_y"/>
                                          </p:val>
                                        </p:tav>
                                        <p:tav tm="100000">
                                          <p:val>
                                            <p:strVal val="#ppt_y"/>
                                          </p:val>
                                        </p:tav>
                                      </p:tavLst>
                                    </p:anim>
                                  </p:childTnLst>
                                </p:cTn>
                              </p:par>
                              <p:par>
                                <p:cTn id="258" presetID="8" presetClass="emph" presetSubtype="0" fill="hold" grpId="1" nodeType="withEffect">
                                  <p:stCondLst>
                                    <p:cond delay="0"/>
                                  </p:stCondLst>
                                  <p:childTnLst>
                                    <p:animRot by="10800000">
                                      <p:cBhvr>
                                        <p:cTn id="259" dur="2250" fill="hold"/>
                                        <p:tgtEl>
                                          <p:spTgt spid="44"/>
                                        </p:tgtEl>
                                        <p:attrNameLst>
                                          <p:attrName>r</p:attrName>
                                        </p:attrNameLst>
                                      </p:cBhvr>
                                    </p:animRot>
                                  </p:childTnLst>
                                </p:cTn>
                              </p:par>
                              <p:par>
                                <p:cTn id="260" presetID="2" presetClass="entr" presetSubtype="2" fill="hold" grpId="0" nodeType="withEffect">
                                  <p:stCondLst>
                                    <p:cond delay="0"/>
                                  </p:stCondLst>
                                  <p:childTnLst>
                                    <p:set>
                                      <p:cBhvr>
                                        <p:cTn id="261" dur="1" fill="hold">
                                          <p:stCondLst>
                                            <p:cond delay="0"/>
                                          </p:stCondLst>
                                        </p:cTn>
                                        <p:tgtEl>
                                          <p:spTgt spid="45"/>
                                        </p:tgtEl>
                                        <p:attrNameLst>
                                          <p:attrName>style.visibility</p:attrName>
                                        </p:attrNameLst>
                                      </p:cBhvr>
                                      <p:to>
                                        <p:strVal val="visible"/>
                                      </p:to>
                                    </p:set>
                                    <p:anim calcmode="lin" valueType="num">
                                      <p:cBhvr additive="base">
                                        <p:cTn id="262" dur="2250" fill="hold"/>
                                        <p:tgtEl>
                                          <p:spTgt spid="45"/>
                                        </p:tgtEl>
                                        <p:attrNameLst>
                                          <p:attrName>ppt_x</p:attrName>
                                        </p:attrNameLst>
                                      </p:cBhvr>
                                      <p:tavLst>
                                        <p:tav tm="0">
                                          <p:val>
                                            <p:strVal val="1+#ppt_w/2"/>
                                          </p:val>
                                        </p:tav>
                                        <p:tav tm="100000">
                                          <p:val>
                                            <p:strVal val="#ppt_x"/>
                                          </p:val>
                                        </p:tav>
                                      </p:tavLst>
                                    </p:anim>
                                    <p:anim calcmode="lin" valueType="num">
                                      <p:cBhvr additive="base">
                                        <p:cTn id="263" dur="2250" fill="hold"/>
                                        <p:tgtEl>
                                          <p:spTgt spid="45"/>
                                        </p:tgtEl>
                                        <p:attrNameLst>
                                          <p:attrName>ppt_y</p:attrName>
                                        </p:attrNameLst>
                                      </p:cBhvr>
                                      <p:tavLst>
                                        <p:tav tm="0">
                                          <p:val>
                                            <p:strVal val="#ppt_y"/>
                                          </p:val>
                                        </p:tav>
                                        <p:tav tm="100000">
                                          <p:val>
                                            <p:strVal val="#ppt_y"/>
                                          </p:val>
                                        </p:tav>
                                      </p:tavLst>
                                    </p:anim>
                                  </p:childTnLst>
                                </p:cTn>
                              </p:par>
                              <p:par>
                                <p:cTn id="264" presetID="8" presetClass="emph" presetSubtype="0" fill="hold" grpId="1" nodeType="withEffect">
                                  <p:stCondLst>
                                    <p:cond delay="0"/>
                                  </p:stCondLst>
                                  <p:childTnLst>
                                    <p:animRot by="10800000">
                                      <p:cBhvr>
                                        <p:cTn id="265" dur="2250" fill="hold"/>
                                        <p:tgtEl>
                                          <p:spTgt spid="45"/>
                                        </p:tgtEl>
                                        <p:attrNameLst>
                                          <p:attrName>r</p:attrName>
                                        </p:attrNameLst>
                                      </p:cBhvr>
                                    </p:animRot>
                                  </p:childTnLst>
                                </p:cTn>
                              </p:par>
                              <p:par>
                                <p:cTn id="266" presetID="2" presetClass="entr" presetSubtype="2" fill="hold" grpId="0" nodeType="withEffect">
                                  <p:stCondLst>
                                    <p:cond delay="0"/>
                                  </p:stCondLst>
                                  <p:childTnLst>
                                    <p:set>
                                      <p:cBhvr>
                                        <p:cTn id="267" dur="1" fill="hold">
                                          <p:stCondLst>
                                            <p:cond delay="0"/>
                                          </p:stCondLst>
                                        </p:cTn>
                                        <p:tgtEl>
                                          <p:spTgt spid="46"/>
                                        </p:tgtEl>
                                        <p:attrNameLst>
                                          <p:attrName>style.visibility</p:attrName>
                                        </p:attrNameLst>
                                      </p:cBhvr>
                                      <p:to>
                                        <p:strVal val="visible"/>
                                      </p:to>
                                    </p:set>
                                    <p:anim calcmode="lin" valueType="num">
                                      <p:cBhvr additive="base">
                                        <p:cTn id="268" dur="2250" fill="hold"/>
                                        <p:tgtEl>
                                          <p:spTgt spid="46"/>
                                        </p:tgtEl>
                                        <p:attrNameLst>
                                          <p:attrName>ppt_x</p:attrName>
                                        </p:attrNameLst>
                                      </p:cBhvr>
                                      <p:tavLst>
                                        <p:tav tm="0">
                                          <p:val>
                                            <p:strVal val="1+#ppt_w/2"/>
                                          </p:val>
                                        </p:tav>
                                        <p:tav tm="100000">
                                          <p:val>
                                            <p:strVal val="#ppt_x"/>
                                          </p:val>
                                        </p:tav>
                                      </p:tavLst>
                                    </p:anim>
                                    <p:anim calcmode="lin" valueType="num">
                                      <p:cBhvr additive="base">
                                        <p:cTn id="269" dur="2250" fill="hold"/>
                                        <p:tgtEl>
                                          <p:spTgt spid="46"/>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10800000">
                                      <p:cBhvr>
                                        <p:cTn id="271" dur="2250" fill="hold"/>
                                        <p:tgtEl>
                                          <p:spTgt spid="46"/>
                                        </p:tgtEl>
                                        <p:attrNameLst>
                                          <p:attrName>r</p:attrName>
                                        </p:attrNameLst>
                                      </p:cBhvr>
                                    </p:animRot>
                                  </p:childTnLst>
                                </p:cTn>
                              </p:par>
                              <p:par>
                                <p:cTn id="272" presetID="2" presetClass="entr" presetSubtype="2" fill="hold" grpId="0" nodeType="withEffect">
                                  <p:stCondLst>
                                    <p:cond delay="0"/>
                                  </p:stCondLst>
                                  <p:childTnLst>
                                    <p:set>
                                      <p:cBhvr>
                                        <p:cTn id="273" dur="1" fill="hold">
                                          <p:stCondLst>
                                            <p:cond delay="0"/>
                                          </p:stCondLst>
                                        </p:cTn>
                                        <p:tgtEl>
                                          <p:spTgt spid="47"/>
                                        </p:tgtEl>
                                        <p:attrNameLst>
                                          <p:attrName>style.visibility</p:attrName>
                                        </p:attrNameLst>
                                      </p:cBhvr>
                                      <p:to>
                                        <p:strVal val="visible"/>
                                      </p:to>
                                    </p:set>
                                    <p:anim calcmode="lin" valueType="num">
                                      <p:cBhvr additive="base">
                                        <p:cTn id="274" dur="2250" fill="hold"/>
                                        <p:tgtEl>
                                          <p:spTgt spid="47"/>
                                        </p:tgtEl>
                                        <p:attrNameLst>
                                          <p:attrName>ppt_x</p:attrName>
                                        </p:attrNameLst>
                                      </p:cBhvr>
                                      <p:tavLst>
                                        <p:tav tm="0">
                                          <p:val>
                                            <p:strVal val="1+#ppt_w/2"/>
                                          </p:val>
                                        </p:tav>
                                        <p:tav tm="100000">
                                          <p:val>
                                            <p:strVal val="#ppt_x"/>
                                          </p:val>
                                        </p:tav>
                                      </p:tavLst>
                                    </p:anim>
                                    <p:anim calcmode="lin" valueType="num">
                                      <p:cBhvr additive="base">
                                        <p:cTn id="275" dur="2250" fill="hold"/>
                                        <p:tgtEl>
                                          <p:spTgt spid="47"/>
                                        </p:tgtEl>
                                        <p:attrNameLst>
                                          <p:attrName>ppt_y</p:attrName>
                                        </p:attrNameLst>
                                      </p:cBhvr>
                                      <p:tavLst>
                                        <p:tav tm="0">
                                          <p:val>
                                            <p:strVal val="#ppt_y"/>
                                          </p:val>
                                        </p:tav>
                                        <p:tav tm="100000">
                                          <p:val>
                                            <p:strVal val="#ppt_y"/>
                                          </p:val>
                                        </p:tav>
                                      </p:tavLst>
                                    </p:anim>
                                  </p:childTnLst>
                                </p:cTn>
                              </p:par>
                              <p:par>
                                <p:cTn id="276" presetID="8" presetClass="emph" presetSubtype="0" fill="hold" grpId="1" nodeType="withEffect">
                                  <p:stCondLst>
                                    <p:cond delay="0"/>
                                  </p:stCondLst>
                                  <p:childTnLst>
                                    <p:animRot by="10800000">
                                      <p:cBhvr>
                                        <p:cTn id="277" dur="2250" fill="hold"/>
                                        <p:tgtEl>
                                          <p:spTgt spid="47"/>
                                        </p:tgtEl>
                                        <p:attrNameLst>
                                          <p:attrName>r</p:attrName>
                                        </p:attrNameLst>
                                      </p:cBhvr>
                                    </p:animRot>
                                  </p:childTnLst>
                                </p:cTn>
                              </p:par>
                              <p:par>
                                <p:cTn id="278" presetID="2" presetClass="entr" presetSubtype="8" fill="hold" grpId="0" nodeType="withEffect">
                                  <p:stCondLst>
                                    <p:cond delay="0"/>
                                  </p:stCondLst>
                                  <p:childTnLst>
                                    <p:set>
                                      <p:cBhvr>
                                        <p:cTn id="279" dur="1" fill="hold">
                                          <p:stCondLst>
                                            <p:cond delay="0"/>
                                          </p:stCondLst>
                                        </p:cTn>
                                        <p:tgtEl>
                                          <p:spTgt spid="48"/>
                                        </p:tgtEl>
                                        <p:attrNameLst>
                                          <p:attrName>style.visibility</p:attrName>
                                        </p:attrNameLst>
                                      </p:cBhvr>
                                      <p:to>
                                        <p:strVal val="visible"/>
                                      </p:to>
                                    </p:set>
                                    <p:anim calcmode="lin" valueType="num">
                                      <p:cBhvr additive="base">
                                        <p:cTn id="280" dur="2250" fill="hold"/>
                                        <p:tgtEl>
                                          <p:spTgt spid="48"/>
                                        </p:tgtEl>
                                        <p:attrNameLst>
                                          <p:attrName>ppt_x</p:attrName>
                                        </p:attrNameLst>
                                      </p:cBhvr>
                                      <p:tavLst>
                                        <p:tav tm="0">
                                          <p:val>
                                            <p:strVal val="0-#ppt_w/2"/>
                                          </p:val>
                                        </p:tav>
                                        <p:tav tm="100000">
                                          <p:val>
                                            <p:strVal val="#ppt_x"/>
                                          </p:val>
                                        </p:tav>
                                      </p:tavLst>
                                    </p:anim>
                                    <p:anim calcmode="lin" valueType="num">
                                      <p:cBhvr additive="base">
                                        <p:cTn id="281" dur="2250" fill="hold"/>
                                        <p:tgtEl>
                                          <p:spTgt spid="48"/>
                                        </p:tgtEl>
                                        <p:attrNameLst>
                                          <p:attrName>ppt_y</p:attrName>
                                        </p:attrNameLst>
                                      </p:cBhvr>
                                      <p:tavLst>
                                        <p:tav tm="0">
                                          <p:val>
                                            <p:strVal val="#ppt_y"/>
                                          </p:val>
                                        </p:tav>
                                        <p:tav tm="100000">
                                          <p:val>
                                            <p:strVal val="#ppt_y"/>
                                          </p:val>
                                        </p:tav>
                                      </p:tavLst>
                                    </p:anim>
                                  </p:childTnLst>
                                </p:cTn>
                              </p:par>
                              <p:par>
                                <p:cTn id="282" presetID="8" presetClass="emph" presetSubtype="0" fill="hold" grpId="1" nodeType="withEffect">
                                  <p:stCondLst>
                                    <p:cond delay="0"/>
                                  </p:stCondLst>
                                  <p:childTnLst>
                                    <p:animRot by="-10800000">
                                      <p:cBhvr>
                                        <p:cTn id="283" dur="2250" fill="hold"/>
                                        <p:tgtEl>
                                          <p:spTgt spid="48"/>
                                        </p:tgtEl>
                                        <p:attrNameLst>
                                          <p:attrName>r</p:attrName>
                                        </p:attrNameLst>
                                      </p:cBhvr>
                                    </p:animRot>
                                  </p:childTnLst>
                                </p:cTn>
                              </p:par>
                              <p:par>
                                <p:cTn id="284" presetID="2" presetClass="entr" presetSubtype="8" fill="hold" grpId="0" nodeType="withEffect">
                                  <p:stCondLst>
                                    <p:cond delay="0"/>
                                  </p:stCondLst>
                                  <p:childTnLst>
                                    <p:set>
                                      <p:cBhvr>
                                        <p:cTn id="285" dur="1" fill="hold">
                                          <p:stCondLst>
                                            <p:cond delay="0"/>
                                          </p:stCondLst>
                                        </p:cTn>
                                        <p:tgtEl>
                                          <p:spTgt spid="49"/>
                                        </p:tgtEl>
                                        <p:attrNameLst>
                                          <p:attrName>style.visibility</p:attrName>
                                        </p:attrNameLst>
                                      </p:cBhvr>
                                      <p:to>
                                        <p:strVal val="visible"/>
                                      </p:to>
                                    </p:set>
                                    <p:anim calcmode="lin" valueType="num">
                                      <p:cBhvr additive="base">
                                        <p:cTn id="286" dur="2250" fill="hold"/>
                                        <p:tgtEl>
                                          <p:spTgt spid="49"/>
                                        </p:tgtEl>
                                        <p:attrNameLst>
                                          <p:attrName>ppt_x</p:attrName>
                                        </p:attrNameLst>
                                      </p:cBhvr>
                                      <p:tavLst>
                                        <p:tav tm="0">
                                          <p:val>
                                            <p:strVal val="0-#ppt_w/2"/>
                                          </p:val>
                                        </p:tav>
                                        <p:tav tm="100000">
                                          <p:val>
                                            <p:strVal val="#ppt_x"/>
                                          </p:val>
                                        </p:tav>
                                      </p:tavLst>
                                    </p:anim>
                                    <p:anim calcmode="lin" valueType="num">
                                      <p:cBhvr additive="base">
                                        <p:cTn id="287" dur="2250" fill="hold"/>
                                        <p:tgtEl>
                                          <p:spTgt spid="49"/>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10800000">
                                      <p:cBhvr>
                                        <p:cTn id="289" dur="2250" fill="hold"/>
                                        <p:tgtEl>
                                          <p:spTgt spid="49"/>
                                        </p:tgtEl>
                                        <p:attrNameLst>
                                          <p:attrName>r</p:attrName>
                                        </p:attrNameLst>
                                      </p:cBhvr>
                                    </p:animRot>
                                  </p:childTnLst>
                                </p:cTn>
                              </p:par>
                              <p:par>
                                <p:cTn id="290" presetID="2" presetClass="entr" presetSubtype="8" fill="hold" grpId="0" nodeType="withEffect">
                                  <p:stCondLst>
                                    <p:cond delay="0"/>
                                  </p:stCondLst>
                                  <p:childTnLst>
                                    <p:set>
                                      <p:cBhvr>
                                        <p:cTn id="291" dur="1" fill="hold">
                                          <p:stCondLst>
                                            <p:cond delay="0"/>
                                          </p:stCondLst>
                                        </p:cTn>
                                        <p:tgtEl>
                                          <p:spTgt spid="50"/>
                                        </p:tgtEl>
                                        <p:attrNameLst>
                                          <p:attrName>style.visibility</p:attrName>
                                        </p:attrNameLst>
                                      </p:cBhvr>
                                      <p:to>
                                        <p:strVal val="visible"/>
                                      </p:to>
                                    </p:set>
                                    <p:anim calcmode="lin" valueType="num">
                                      <p:cBhvr additive="base">
                                        <p:cTn id="292" dur="2250" fill="hold"/>
                                        <p:tgtEl>
                                          <p:spTgt spid="50"/>
                                        </p:tgtEl>
                                        <p:attrNameLst>
                                          <p:attrName>ppt_x</p:attrName>
                                        </p:attrNameLst>
                                      </p:cBhvr>
                                      <p:tavLst>
                                        <p:tav tm="0">
                                          <p:val>
                                            <p:strVal val="0-#ppt_w/2"/>
                                          </p:val>
                                        </p:tav>
                                        <p:tav tm="100000">
                                          <p:val>
                                            <p:strVal val="#ppt_x"/>
                                          </p:val>
                                        </p:tav>
                                      </p:tavLst>
                                    </p:anim>
                                    <p:anim calcmode="lin" valueType="num">
                                      <p:cBhvr additive="base">
                                        <p:cTn id="293" dur="2250" fill="hold"/>
                                        <p:tgtEl>
                                          <p:spTgt spid="50"/>
                                        </p:tgtEl>
                                        <p:attrNameLst>
                                          <p:attrName>ppt_y</p:attrName>
                                        </p:attrNameLst>
                                      </p:cBhvr>
                                      <p:tavLst>
                                        <p:tav tm="0">
                                          <p:val>
                                            <p:strVal val="#ppt_y"/>
                                          </p:val>
                                        </p:tav>
                                        <p:tav tm="100000">
                                          <p:val>
                                            <p:strVal val="#ppt_y"/>
                                          </p:val>
                                        </p:tav>
                                      </p:tavLst>
                                    </p:anim>
                                  </p:childTnLst>
                                </p:cTn>
                              </p:par>
                              <p:par>
                                <p:cTn id="294" presetID="8" presetClass="emph" presetSubtype="0" fill="hold" grpId="1" nodeType="withEffect">
                                  <p:stCondLst>
                                    <p:cond delay="0"/>
                                  </p:stCondLst>
                                  <p:childTnLst>
                                    <p:animRot by="-10800000">
                                      <p:cBhvr>
                                        <p:cTn id="295" dur="2250" fill="hold"/>
                                        <p:tgtEl>
                                          <p:spTgt spid="50"/>
                                        </p:tgtEl>
                                        <p:attrNameLst>
                                          <p:attrName>r</p:attrName>
                                        </p:attrNameLst>
                                      </p:cBhvr>
                                    </p:animRot>
                                  </p:childTnLst>
                                </p:cTn>
                              </p:par>
                              <p:par>
                                <p:cTn id="296" presetID="2" presetClass="entr" presetSubtype="8" fill="hold" grpId="0" nodeType="withEffect">
                                  <p:stCondLst>
                                    <p:cond delay="0"/>
                                  </p:stCondLst>
                                  <p:childTnLst>
                                    <p:set>
                                      <p:cBhvr>
                                        <p:cTn id="297" dur="1" fill="hold">
                                          <p:stCondLst>
                                            <p:cond delay="0"/>
                                          </p:stCondLst>
                                        </p:cTn>
                                        <p:tgtEl>
                                          <p:spTgt spid="51"/>
                                        </p:tgtEl>
                                        <p:attrNameLst>
                                          <p:attrName>style.visibility</p:attrName>
                                        </p:attrNameLst>
                                      </p:cBhvr>
                                      <p:to>
                                        <p:strVal val="visible"/>
                                      </p:to>
                                    </p:set>
                                    <p:anim calcmode="lin" valueType="num">
                                      <p:cBhvr additive="base">
                                        <p:cTn id="298" dur="2250" fill="hold"/>
                                        <p:tgtEl>
                                          <p:spTgt spid="51"/>
                                        </p:tgtEl>
                                        <p:attrNameLst>
                                          <p:attrName>ppt_x</p:attrName>
                                        </p:attrNameLst>
                                      </p:cBhvr>
                                      <p:tavLst>
                                        <p:tav tm="0">
                                          <p:val>
                                            <p:strVal val="0-#ppt_w/2"/>
                                          </p:val>
                                        </p:tav>
                                        <p:tav tm="100000">
                                          <p:val>
                                            <p:strVal val="#ppt_x"/>
                                          </p:val>
                                        </p:tav>
                                      </p:tavLst>
                                    </p:anim>
                                    <p:anim calcmode="lin" valueType="num">
                                      <p:cBhvr additive="base">
                                        <p:cTn id="299" dur="2250" fill="hold"/>
                                        <p:tgtEl>
                                          <p:spTgt spid="51"/>
                                        </p:tgtEl>
                                        <p:attrNameLst>
                                          <p:attrName>ppt_y</p:attrName>
                                        </p:attrNameLst>
                                      </p:cBhvr>
                                      <p:tavLst>
                                        <p:tav tm="0">
                                          <p:val>
                                            <p:strVal val="#ppt_y"/>
                                          </p:val>
                                        </p:tav>
                                        <p:tav tm="100000">
                                          <p:val>
                                            <p:strVal val="#ppt_y"/>
                                          </p:val>
                                        </p:tav>
                                      </p:tavLst>
                                    </p:anim>
                                  </p:childTnLst>
                                </p:cTn>
                              </p:par>
                              <p:par>
                                <p:cTn id="300" presetID="8" presetClass="emph" presetSubtype="0" fill="hold" grpId="1" nodeType="withEffect">
                                  <p:stCondLst>
                                    <p:cond delay="0"/>
                                  </p:stCondLst>
                                  <p:childTnLst>
                                    <p:animRot by="-10800000">
                                      <p:cBhvr>
                                        <p:cTn id="301" dur="2250" fill="hold"/>
                                        <p:tgtEl>
                                          <p:spTgt spid="51"/>
                                        </p:tgtEl>
                                        <p:attrNameLst>
                                          <p:attrName>r</p:attrName>
                                        </p:attrNameLst>
                                      </p:cBhvr>
                                    </p:animRot>
                                  </p:childTnLst>
                                </p:cTn>
                              </p:par>
                              <p:par>
                                <p:cTn id="302" presetID="2" presetClass="entr" presetSubtype="8" fill="hold" grpId="0" nodeType="withEffect">
                                  <p:stCondLst>
                                    <p:cond delay="0"/>
                                  </p:stCondLst>
                                  <p:childTnLst>
                                    <p:set>
                                      <p:cBhvr>
                                        <p:cTn id="303" dur="1" fill="hold">
                                          <p:stCondLst>
                                            <p:cond delay="0"/>
                                          </p:stCondLst>
                                        </p:cTn>
                                        <p:tgtEl>
                                          <p:spTgt spid="52"/>
                                        </p:tgtEl>
                                        <p:attrNameLst>
                                          <p:attrName>style.visibility</p:attrName>
                                        </p:attrNameLst>
                                      </p:cBhvr>
                                      <p:to>
                                        <p:strVal val="visible"/>
                                      </p:to>
                                    </p:set>
                                    <p:anim calcmode="lin" valueType="num">
                                      <p:cBhvr additive="base">
                                        <p:cTn id="304" dur="2250" fill="hold"/>
                                        <p:tgtEl>
                                          <p:spTgt spid="52"/>
                                        </p:tgtEl>
                                        <p:attrNameLst>
                                          <p:attrName>ppt_x</p:attrName>
                                        </p:attrNameLst>
                                      </p:cBhvr>
                                      <p:tavLst>
                                        <p:tav tm="0">
                                          <p:val>
                                            <p:strVal val="0-#ppt_w/2"/>
                                          </p:val>
                                        </p:tav>
                                        <p:tav tm="100000">
                                          <p:val>
                                            <p:strVal val="#ppt_x"/>
                                          </p:val>
                                        </p:tav>
                                      </p:tavLst>
                                    </p:anim>
                                    <p:anim calcmode="lin" valueType="num">
                                      <p:cBhvr additive="base">
                                        <p:cTn id="305" dur="2250" fill="hold"/>
                                        <p:tgtEl>
                                          <p:spTgt spid="52"/>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10800000">
                                      <p:cBhvr>
                                        <p:cTn id="307" dur="2250" fill="hold"/>
                                        <p:tgtEl>
                                          <p:spTgt spid="52"/>
                                        </p:tgtEl>
                                        <p:attrNameLst>
                                          <p:attrName>r</p:attrName>
                                        </p:attrNameLst>
                                      </p:cBhvr>
                                    </p:animRot>
                                  </p:childTnLst>
                                </p:cTn>
                              </p:par>
                              <p:par>
                                <p:cTn id="308" presetID="2" presetClass="entr" presetSubtype="8" fill="hold" grpId="0" nodeType="withEffect">
                                  <p:stCondLst>
                                    <p:cond delay="0"/>
                                  </p:stCondLst>
                                  <p:childTnLst>
                                    <p:set>
                                      <p:cBhvr>
                                        <p:cTn id="309" dur="1" fill="hold">
                                          <p:stCondLst>
                                            <p:cond delay="0"/>
                                          </p:stCondLst>
                                        </p:cTn>
                                        <p:tgtEl>
                                          <p:spTgt spid="54"/>
                                        </p:tgtEl>
                                        <p:attrNameLst>
                                          <p:attrName>style.visibility</p:attrName>
                                        </p:attrNameLst>
                                      </p:cBhvr>
                                      <p:to>
                                        <p:strVal val="visible"/>
                                      </p:to>
                                    </p:set>
                                    <p:anim calcmode="lin" valueType="num">
                                      <p:cBhvr additive="base">
                                        <p:cTn id="310" dur="2250" fill="hold"/>
                                        <p:tgtEl>
                                          <p:spTgt spid="54"/>
                                        </p:tgtEl>
                                        <p:attrNameLst>
                                          <p:attrName>ppt_x</p:attrName>
                                        </p:attrNameLst>
                                      </p:cBhvr>
                                      <p:tavLst>
                                        <p:tav tm="0">
                                          <p:val>
                                            <p:strVal val="0-#ppt_w/2"/>
                                          </p:val>
                                        </p:tav>
                                        <p:tav tm="100000">
                                          <p:val>
                                            <p:strVal val="#ppt_x"/>
                                          </p:val>
                                        </p:tav>
                                      </p:tavLst>
                                    </p:anim>
                                    <p:anim calcmode="lin" valueType="num">
                                      <p:cBhvr additive="base">
                                        <p:cTn id="311" dur="2250" fill="hold"/>
                                        <p:tgtEl>
                                          <p:spTgt spid="54"/>
                                        </p:tgtEl>
                                        <p:attrNameLst>
                                          <p:attrName>ppt_y</p:attrName>
                                        </p:attrNameLst>
                                      </p:cBhvr>
                                      <p:tavLst>
                                        <p:tav tm="0">
                                          <p:val>
                                            <p:strVal val="#ppt_y"/>
                                          </p:val>
                                        </p:tav>
                                        <p:tav tm="100000">
                                          <p:val>
                                            <p:strVal val="#ppt_y"/>
                                          </p:val>
                                        </p:tav>
                                      </p:tavLst>
                                    </p:anim>
                                  </p:childTnLst>
                                </p:cTn>
                              </p:par>
                              <p:par>
                                <p:cTn id="312" presetID="8" presetClass="emph" presetSubtype="0" fill="hold" grpId="1" nodeType="withEffect">
                                  <p:stCondLst>
                                    <p:cond delay="0"/>
                                  </p:stCondLst>
                                  <p:childTnLst>
                                    <p:animRot by="-10800000">
                                      <p:cBhvr>
                                        <p:cTn id="313" dur="2250" fill="hold"/>
                                        <p:tgtEl>
                                          <p:spTgt spid="54"/>
                                        </p:tgtEl>
                                        <p:attrNameLst>
                                          <p:attrName>r</p:attrName>
                                        </p:attrNameLst>
                                      </p:cBhvr>
                                    </p:animRot>
                                  </p:childTnLst>
                                </p:cTn>
                              </p:par>
                              <p:par>
                                <p:cTn id="314" presetID="2" presetClass="entr" presetSubtype="8" fill="hold" grpId="0" nodeType="withEffect">
                                  <p:stCondLst>
                                    <p:cond delay="0"/>
                                  </p:stCondLst>
                                  <p:childTnLst>
                                    <p:set>
                                      <p:cBhvr>
                                        <p:cTn id="315" dur="1" fill="hold">
                                          <p:stCondLst>
                                            <p:cond delay="0"/>
                                          </p:stCondLst>
                                        </p:cTn>
                                        <p:tgtEl>
                                          <p:spTgt spid="55"/>
                                        </p:tgtEl>
                                        <p:attrNameLst>
                                          <p:attrName>style.visibility</p:attrName>
                                        </p:attrNameLst>
                                      </p:cBhvr>
                                      <p:to>
                                        <p:strVal val="visible"/>
                                      </p:to>
                                    </p:set>
                                    <p:anim calcmode="lin" valueType="num">
                                      <p:cBhvr additive="base">
                                        <p:cTn id="316" dur="2250" fill="hold"/>
                                        <p:tgtEl>
                                          <p:spTgt spid="55"/>
                                        </p:tgtEl>
                                        <p:attrNameLst>
                                          <p:attrName>ppt_x</p:attrName>
                                        </p:attrNameLst>
                                      </p:cBhvr>
                                      <p:tavLst>
                                        <p:tav tm="0">
                                          <p:val>
                                            <p:strVal val="0-#ppt_w/2"/>
                                          </p:val>
                                        </p:tav>
                                        <p:tav tm="100000">
                                          <p:val>
                                            <p:strVal val="#ppt_x"/>
                                          </p:val>
                                        </p:tav>
                                      </p:tavLst>
                                    </p:anim>
                                    <p:anim calcmode="lin" valueType="num">
                                      <p:cBhvr additive="base">
                                        <p:cTn id="317" dur="2250" fill="hold"/>
                                        <p:tgtEl>
                                          <p:spTgt spid="55"/>
                                        </p:tgtEl>
                                        <p:attrNameLst>
                                          <p:attrName>ppt_y</p:attrName>
                                        </p:attrNameLst>
                                      </p:cBhvr>
                                      <p:tavLst>
                                        <p:tav tm="0">
                                          <p:val>
                                            <p:strVal val="#ppt_y"/>
                                          </p:val>
                                        </p:tav>
                                        <p:tav tm="100000">
                                          <p:val>
                                            <p:strVal val="#ppt_y"/>
                                          </p:val>
                                        </p:tav>
                                      </p:tavLst>
                                    </p:anim>
                                  </p:childTnLst>
                                </p:cTn>
                              </p:par>
                              <p:par>
                                <p:cTn id="318" presetID="8" presetClass="emph" presetSubtype="0" fill="hold" grpId="1" nodeType="withEffect">
                                  <p:stCondLst>
                                    <p:cond delay="0"/>
                                  </p:stCondLst>
                                  <p:childTnLst>
                                    <p:animRot by="-10800000">
                                      <p:cBhvr>
                                        <p:cTn id="319" dur="2250" fill="hold"/>
                                        <p:tgtEl>
                                          <p:spTgt spid="55"/>
                                        </p:tgtEl>
                                        <p:attrNameLst>
                                          <p:attrName>r</p:attrName>
                                        </p:attrNameLst>
                                      </p:cBhvr>
                                    </p:animRot>
                                  </p:childTnLst>
                                </p:cTn>
                              </p:par>
                              <p:par>
                                <p:cTn id="320" presetID="2" presetClass="entr" presetSubtype="8" fill="hold" grpId="0" nodeType="withEffect">
                                  <p:stCondLst>
                                    <p:cond delay="0"/>
                                  </p:stCondLst>
                                  <p:childTnLst>
                                    <p:set>
                                      <p:cBhvr>
                                        <p:cTn id="321" dur="1" fill="hold">
                                          <p:stCondLst>
                                            <p:cond delay="0"/>
                                          </p:stCondLst>
                                        </p:cTn>
                                        <p:tgtEl>
                                          <p:spTgt spid="56"/>
                                        </p:tgtEl>
                                        <p:attrNameLst>
                                          <p:attrName>style.visibility</p:attrName>
                                        </p:attrNameLst>
                                      </p:cBhvr>
                                      <p:to>
                                        <p:strVal val="visible"/>
                                      </p:to>
                                    </p:set>
                                    <p:anim calcmode="lin" valueType="num">
                                      <p:cBhvr additive="base">
                                        <p:cTn id="322" dur="2250" fill="hold"/>
                                        <p:tgtEl>
                                          <p:spTgt spid="56"/>
                                        </p:tgtEl>
                                        <p:attrNameLst>
                                          <p:attrName>ppt_x</p:attrName>
                                        </p:attrNameLst>
                                      </p:cBhvr>
                                      <p:tavLst>
                                        <p:tav tm="0">
                                          <p:val>
                                            <p:strVal val="0-#ppt_w/2"/>
                                          </p:val>
                                        </p:tav>
                                        <p:tav tm="100000">
                                          <p:val>
                                            <p:strVal val="#ppt_x"/>
                                          </p:val>
                                        </p:tav>
                                      </p:tavLst>
                                    </p:anim>
                                    <p:anim calcmode="lin" valueType="num">
                                      <p:cBhvr additive="base">
                                        <p:cTn id="323" dur="2250" fill="hold"/>
                                        <p:tgtEl>
                                          <p:spTgt spid="56"/>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10800000">
                                      <p:cBhvr>
                                        <p:cTn id="325" dur="2250" fill="hold"/>
                                        <p:tgtEl>
                                          <p:spTgt spid="56"/>
                                        </p:tgtEl>
                                        <p:attrNameLst>
                                          <p:attrName>r</p:attrName>
                                        </p:attrNameLst>
                                      </p:cBhvr>
                                    </p:animRot>
                                  </p:childTnLst>
                                </p:cTn>
                              </p:par>
                              <p:par>
                                <p:cTn id="326" presetID="2" presetClass="entr" presetSubtype="8" fill="hold" grpId="0" nodeType="withEffect">
                                  <p:stCondLst>
                                    <p:cond delay="0"/>
                                  </p:stCondLst>
                                  <p:childTnLst>
                                    <p:set>
                                      <p:cBhvr>
                                        <p:cTn id="327" dur="1" fill="hold">
                                          <p:stCondLst>
                                            <p:cond delay="0"/>
                                          </p:stCondLst>
                                        </p:cTn>
                                        <p:tgtEl>
                                          <p:spTgt spid="57"/>
                                        </p:tgtEl>
                                        <p:attrNameLst>
                                          <p:attrName>style.visibility</p:attrName>
                                        </p:attrNameLst>
                                      </p:cBhvr>
                                      <p:to>
                                        <p:strVal val="visible"/>
                                      </p:to>
                                    </p:set>
                                    <p:anim calcmode="lin" valueType="num">
                                      <p:cBhvr additive="base">
                                        <p:cTn id="328" dur="2250" fill="hold"/>
                                        <p:tgtEl>
                                          <p:spTgt spid="57"/>
                                        </p:tgtEl>
                                        <p:attrNameLst>
                                          <p:attrName>ppt_x</p:attrName>
                                        </p:attrNameLst>
                                      </p:cBhvr>
                                      <p:tavLst>
                                        <p:tav tm="0">
                                          <p:val>
                                            <p:strVal val="0-#ppt_w/2"/>
                                          </p:val>
                                        </p:tav>
                                        <p:tav tm="100000">
                                          <p:val>
                                            <p:strVal val="#ppt_x"/>
                                          </p:val>
                                        </p:tav>
                                      </p:tavLst>
                                    </p:anim>
                                    <p:anim calcmode="lin" valueType="num">
                                      <p:cBhvr additive="base">
                                        <p:cTn id="329" dur="2250" fill="hold"/>
                                        <p:tgtEl>
                                          <p:spTgt spid="57"/>
                                        </p:tgtEl>
                                        <p:attrNameLst>
                                          <p:attrName>ppt_y</p:attrName>
                                        </p:attrNameLst>
                                      </p:cBhvr>
                                      <p:tavLst>
                                        <p:tav tm="0">
                                          <p:val>
                                            <p:strVal val="#ppt_y"/>
                                          </p:val>
                                        </p:tav>
                                        <p:tav tm="100000">
                                          <p:val>
                                            <p:strVal val="#ppt_y"/>
                                          </p:val>
                                        </p:tav>
                                      </p:tavLst>
                                    </p:anim>
                                  </p:childTnLst>
                                </p:cTn>
                              </p:par>
                              <p:par>
                                <p:cTn id="330" presetID="8" presetClass="emph" presetSubtype="0" fill="hold" grpId="1" nodeType="withEffect">
                                  <p:stCondLst>
                                    <p:cond delay="0"/>
                                  </p:stCondLst>
                                  <p:childTnLst>
                                    <p:animRot by="-10800000">
                                      <p:cBhvr>
                                        <p:cTn id="331" dur="2250" fill="hold"/>
                                        <p:tgtEl>
                                          <p:spTgt spid="57"/>
                                        </p:tgtEl>
                                        <p:attrNameLst>
                                          <p:attrName>r</p:attrName>
                                        </p:attrNameLst>
                                      </p:cBhvr>
                                    </p:animRot>
                                  </p:childTnLst>
                                </p:cTn>
                              </p:par>
                              <p:par>
                                <p:cTn id="332" presetID="2" presetClass="entr" presetSubtype="8" fill="hold" grpId="0" nodeType="withEffect">
                                  <p:stCondLst>
                                    <p:cond delay="0"/>
                                  </p:stCondLst>
                                  <p:childTnLst>
                                    <p:set>
                                      <p:cBhvr>
                                        <p:cTn id="333" dur="1" fill="hold">
                                          <p:stCondLst>
                                            <p:cond delay="0"/>
                                          </p:stCondLst>
                                        </p:cTn>
                                        <p:tgtEl>
                                          <p:spTgt spid="58"/>
                                        </p:tgtEl>
                                        <p:attrNameLst>
                                          <p:attrName>style.visibility</p:attrName>
                                        </p:attrNameLst>
                                      </p:cBhvr>
                                      <p:to>
                                        <p:strVal val="visible"/>
                                      </p:to>
                                    </p:set>
                                    <p:anim calcmode="lin" valueType="num">
                                      <p:cBhvr additive="base">
                                        <p:cTn id="334" dur="2250" fill="hold"/>
                                        <p:tgtEl>
                                          <p:spTgt spid="58"/>
                                        </p:tgtEl>
                                        <p:attrNameLst>
                                          <p:attrName>ppt_x</p:attrName>
                                        </p:attrNameLst>
                                      </p:cBhvr>
                                      <p:tavLst>
                                        <p:tav tm="0">
                                          <p:val>
                                            <p:strVal val="0-#ppt_w/2"/>
                                          </p:val>
                                        </p:tav>
                                        <p:tav tm="100000">
                                          <p:val>
                                            <p:strVal val="#ppt_x"/>
                                          </p:val>
                                        </p:tav>
                                      </p:tavLst>
                                    </p:anim>
                                    <p:anim calcmode="lin" valueType="num">
                                      <p:cBhvr additive="base">
                                        <p:cTn id="335" dur="2250" fill="hold"/>
                                        <p:tgtEl>
                                          <p:spTgt spid="58"/>
                                        </p:tgtEl>
                                        <p:attrNameLst>
                                          <p:attrName>ppt_y</p:attrName>
                                        </p:attrNameLst>
                                      </p:cBhvr>
                                      <p:tavLst>
                                        <p:tav tm="0">
                                          <p:val>
                                            <p:strVal val="#ppt_y"/>
                                          </p:val>
                                        </p:tav>
                                        <p:tav tm="100000">
                                          <p:val>
                                            <p:strVal val="#ppt_y"/>
                                          </p:val>
                                        </p:tav>
                                      </p:tavLst>
                                    </p:anim>
                                  </p:childTnLst>
                                </p:cTn>
                              </p:par>
                              <p:par>
                                <p:cTn id="336" presetID="8" presetClass="emph" presetSubtype="0" fill="hold" grpId="1" nodeType="withEffect">
                                  <p:stCondLst>
                                    <p:cond delay="0"/>
                                  </p:stCondLst>
                                  <p:childTnLst>
                                    <p:animRot by="-10800000">
                                      <p:cBhvr>
                                        <p:cTn id="337" dur="2250" fill="hold"/>
                                        <p:tgtEl>
                                          <p:spTgt spid="58"/>
                                        </p:tgtEl>
                                        <p:attrNameLst>
                                          <p:attrName>r</p:attrName>
                                        </p:attrNameLst>
                                      </p:cBhvr>
                                    </p:animRot>
                                  </p:childTnLst>
                                </p:cTn>
                              </p:par>
                              <p:par>
                                <p:cTn id="338" presetID="2" presetClass="entr" presetSubtype="8" fill="hold" grpId="0" nodeType="withEffect">
                                  <p:stCondLst>
                                    <p:cond delay="0"/>
                                  </p:stCondLst>
                                  <p:childTnLst>
                                    <p:set>
                                      <p:cBhvr>
                                        <p:cTn id="339" dur="1" fill="hold">
                                          <p:stCondLst>
                                            <p:cond delay="0"/>
                                          </p:stCondLst>
                                        </p:cTn>
                                        <p:tgtEl>
                                          <p:spTgt spid="59"/>
                                        </p:tgtEl>
                                        <p:attrNameLst>
                                          <p:attrName>style.visibility</p:attrName>
                                        </p:attrNameLst>
                                      </p:cBhvr>
                                      <p:to>
                                        <p:strVal val="visible"/>
                                      </p:to>
                                    </p:set>
                                    <p:anim calcmode="lin" valueType="num">
                                      <p:cBhvr additive="base">
                                        <p:cTn id="340" dur="2250" fill="hold"/>
                                        <p:tgtEl>
                                          <p:spTgt spid="59"/>
                                        </p:tgtEl>
                                        <p:attrNameLst>
                                          <p:attrName>ppt_x</p:attrName>
                                        </p:attrNameLst>
                                      </p:cBhvr>
                                      <p:tavLst>
                                        <p:tav tm="0">
                                          <p:val>
                                            <p:strVal val="0-#ppt_w/2"/>
                                          </p:val>
                                        </p:tav>
                                        <p:tav tm="100000">
                                          <p:val>
                                            <p:strVal val="#ppt_x"/>
                                          </p:val>
                                        </p:tav>
                                      </p:tavLst>
                                    </p:anim>
                                    <p:anim calcmode="lin" valueType="num">
                                      <p:cBhvr additive="base">
                                        <p:cTn id="341" dur="2250" fill="hold"/>
                                        <p:tgtEl>
                                          <p:spTgt spid="59"/>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10800000">
                                      <p:cBhvr>
                                        <p:cTn id="343" dur="2250" fill="hold"/>
                                        <p:tgtEl>
                                          <p:spTgt spid="59"/>
                                        </p:tgtEl>
                                        <p:attrNameLst>
                                          <p:attrName>r</p:attrName>
                                        </p:attrNameLst>
                                      </p:cBhvr>
                                    </p:animRot>
                                  </p:childTnLst>
                                </p:cTn>
                              </p:par>
                              <p:par>
                                <p:cTn id="344" presetID="2" presetClass="entr" presetSubtype="8" fill="hold" grpId="0" nodeType="withEffect">
                                  <p:stCondLst>
                                    <p:cond delay="0"/>
                                  </p:stCondLst>
                                  <p:childTnLst>
                                    <p:set>
                                      <p:cBhvr>
                                        <p:cTn id="345" dur="1" fill="hold">
                                          <p:stCondLst>
                                            <p:cond delay="0"/>
                                          </p:stCondLst>
                                        </p:cTn>
                                        <p:tgtEl>
                                          <p:spTgt spid="60"/>
                                        </p:tgtEl>
                                        <p:attrNameLst>
                                          <p:attrName>style.visibility</p:attrName>
                                        </p:attrNameLst>
                                      </p:cBhvr>
                                      <p:to>
                                        <p:strVal val="visible"/>
                                      </p:to>
                                    </p:set>
                                    <p:anim calcmode="lin" valueType="num">
                                      <p:cBhvr additive="base">
                                        <p:cTn id="346" dur="2250" fill="hold"/>
                                        <p:tgtEl>
                                          <p:spTgt spid="60"/>
                                        </p:tgtEl>
                                        <p:attrNameLst>
                                          <p:attrName>ppt_x</p:attrName>
                                        </p:attrNameLst>
                                      </p:cBhvr>
                                      <p:tavLst>
                                        <p:tav tm="0">
                                          <p:val>
                                            <p:strVal val="0-#ppt_w/2"/>
                                          </p:val>
                                        </p:tav>
                                        <p:tav tm="100000">
                                          <p:val>
                                            <p:strVal val="#ppt_x"/>
                                          </p:val>
                                        </p:tav>
                                      </p:tavLst>
                                    </p:anim>
                                    <p:anim calcmode="lin" valueType="num">
                                      <p:cBhvr additive="base">
                                        <p:cTn id="347" dur="2250" fill="hold"/>
                                        <p:tgtEl>
                                          <p:spTgt spid="60"/>
                                        </p:tgtEl>
                                        <p:attrNameLst>
                                          <p:attrName>ppt_y</p:attrName>
                                        </p:attrNameLst>
                                      </p:cBhvr>
                                      <p:tavLst>
                                        <p:tav tm="0">
                                          <p:val>
                                            <p:strVal val="#ppt_y"/>
                                          </p:val>
                                        </p:tav>
                                        <p:tav tm="100000">
                                          <p:val>
                                            <p:strVal val="#ppt_y"/>
                                          </p:val>
                                        </p:tav>
                                      </p:tavLst>
                                    </p:anim>
                                  </p:childTnLst>
                                </p:cTn>
                              </p:par>
                              <p:par>
                                <p:cTn id="348" presetID="8" presetClass="emph" presetSubtype="0" fill="hold" grpId="1" nodeType="withEffect">
                                  <p:stCondLst>
                                    <p:cond delay="0"/>
                                  </p:stCondLst>
                                  <p:childTnLst>
                                    <p:animRot by="-10800000">
                                      <p:cBhvr>
                                        <p:cTn id="349" dur="2250" fill="hold"/>
                                        <p:tgtEl>
                                          <p:spTgt spid="60"/>
                                        </p:tgtEl>
                                        <p:attrNameLst>
                                          <p:attrName>r</p:attrName>
                                        </p:attrNameLst>
                                      </p:cBhvr>
                                    </p:animRot>
                                  </p:childTnLst>
                                </p:cTn>
                              </p:par>
                              <p:par>
                                <p:cTn id="350" presetID="2" presetClass="entr" presetSubtype="8" fill="hold" grpId="0" nodeType="withEffect">
                                  <p:stCondLst>
                                    <p:cond delay="0"/>
                                  </p:stCondLst>
                                  <p:childTnLst>
                                    <p:set>
                                      <p:cBhvr>
                                        <p:cTn id="351" dur="1" fill="hold">
                                          <p:stCondLst>
                                            <p:cond delay="0"/>
                                          </p:stCondLst>
                                        </p:cTn>
                                        <p:tgtEl>
                                          <p:spTgt spid="61"/>
                                        </p:tgtEl>
                                        <p:attrNameLst>
                                          <p:attrName>style.visibility</p:attrName>
                                        </p:attrNameLst>
                                      </p:cBhvr>
                                      <p:to>
                                        <p:strVal val="visible"/>
                                      </p:to>
                                    </p:set>
                                    <p:anim calcmode="lin" valueType="num">
                                      <p:cBhvr additive="base">
                                        <p:cTn id="352" dur="2250" fill="hold"/>
                                        <p:tgtEl>
                                          <p:spTgt spid="61"/>
                                        </p:tgtEl>
                                        <p:attrNameLst>
                                          <p:attrName>ppt_x</p:attrName>
                                        </p:attrNameLst>
                                      </p:cBhvr>
                                      <p:tavLst>
                                        <p:tav tm="0">
                                          <p:val>
                                            <p:strVal val="0-#ppt_w/2"/>
                                          </p:val>
                                        </p:tav>
                                        <p:tav tm="100000">
                                          <p:val>
                                            <p:strVal val="#ppt_x"/>
                                          </p:val>
                                        </p:tav>
                                      </p:tavLst>
                                    </p:anim>
                                    <p:anim calcmode="lin" valueType="num">
                                      <p:cBhvr additive="base">
                                        <p:cTn id="353" dur="2250" fill="hold"/>
                                        <p:tgtEl>
                                          <p:spTgt spid="61"/>
                                        </p:tgtEl>
                                        <p:attrNameLst>
                                          <p:attrName>ppt_y</p:attrName>
                                        </p:attrNameLst>
                                      </p:cBhvr>
                                      <p:tavLst>
                                        <p:tav tm="0">
                                          <p:val>
                                            <p:strVal val="#ppt_y"/>
                                          </p:val>
                                        </p:tav>
                                        <p:tav tm="100000">
                                          <p:val>
                                            <p:strVal val="#ppt_y"/>
                                          </p:val>
                                        </p:tav>
                                      </p:tavLst>
                                    </p:anim>
                                  </p:childTnLst>
                                </p:cTn>
                              </p:par>
                              <p:par>
                                <p:cTn id="354" presetID="8" presetClass="emph" presetSubtype="0" fill="hold" grpId="1" nodeType="withEffect">
                                  <p:stCondLst>
                                    <p:cond delay="0"/>
                                  </p:stCondLst>
                                  <p:childTnLst>
                                    <p:animRot by="-10800000">
                                      <p:cBhvr>
                                        <p:cTn id="355" dur="2250" fill="hold"/>
                                        <p:tgtEl>
                                          <p:spTgt spid="61"/>
                                        </p:tgtEl>
                                        <p:attrNameLst>
                                          <p:attrName>r</p:attrName>
                                        </p:attrNameLst>
                                      </p:cBhvr>
                                    </p:animRot>
                                  </p:childTnLst>
                                </p:cTn>
                              </p:par>
                              <p:par>
                                <p:cTn id="356" presetID="2" presetClass="entr" presetSubtype="8" fill="hold" grpId="0" nodeType="withEffect">
                                  <p:stCondLst>
                                    <p:cond delay="0"/>
                                  </p:stCondLst>
                                  <p:childTnLst>
                                    <p:set>
                                      <p:cBhvr>
                                        <p:cTn id="357" dur="1" fill="hold">
                                          <p:stCondLst>
                                            <p:cond delay="0"/>
                                          </p:stCondLst>
                                        </p:cTn>
                                        <p:tgtEl>
                                          <p:spTgt spid="62"/>
                                        </p:tgtEl>
                                        <p:attrNameLst>
                                          <p:attrName>style.visibility</p:attrName>
                                        </p:attrNameLst>
                                      </p:cBhvr>
                                      <p:to>
                                        <p:strVal val="visible"/>
                                      </p:to>
                                    </p:set>
                                    <p:anim calcmode="lin" valueType="num">
                                      <p:cBhvr additive="base">
                                        <p:cTn id="358" dur="2250" fill="hold"/>
                                        <p:tgtEl>
                                          <p:spTgt spid="62"/>
                                        </p:tgtEl>
                                        <p:attrNameLst>
                                          <p:attrName>ppt_x</p:attrName>
                                        </p:attrNameLst>
                                      </p:cBhvr>
                                      <p:tavLst>
                                        <p:tav tm="0">
                                          <p:val>
                                            <p:strVal val="0-#ppt_w/2"/>
                                          </p:val>
                                        </p:tav>
                                        <p:tav tm="100000">
                                          <p:val>
                                            <p:strVal val="#ppt_x"/>
                                          </p:val>
                                        </p:tav>
                                      </p:tavLst>
                                    </p:anim>
                                    <p:anim calcmode="lin" valueType="num">
                                      <p:cBhvr additive="base">
                                        <p:cTn id="359" dur="2250" fill="hold"/>
                                        <p:tgtEl>
                                          <p:spTgt spid="62"/>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10800000">
                                      <p:cBhvr>
                                        <p:cTn id="361" dur="2250" fill="hold"/>
                                        <p:tgtEl>
                                          <p:spTgt spid="62"/>
                                        </p:tgtEl>
                                        <p:attrNameLst>
                                          <p:attrName>r</p:attrName>
                                        </p:attrNameLst>
                                      </p:cBhvr>
                                    </p:animRot>
                                  </p:childTnLst>
                                </p:cTn>
                              </p:par>
                              <p:par>
                                <p:cTn id="362" presetID="2" presetClass="entr" presetSubtype="8" fill="hold" grpId="0" nodeType="withEffect">
                                  <p:stCondLst>
                                    <p:cond delay="0"/>
                                  </p:stCondLst>
                                  <p:childTnLst>
                                    <p:set>
                                      <p:cBhvr>
                                        <p:cTn id="363" dur="1" fill="hold">
                                          <p:stCondLst>
                                            <p:cond delay="0"/>
                                          </p:stCondLst>
                                        </p:cTn>
                                        <p:tgtEl>
                                          <p:spTgt spid="63"/>
                                        </p:tgtEl>
                                        <p:attrNameLst>
                                          <p:attrName>style.visibility</p:attrName>
                                        </p:attrNameLst>
                                      </p:cBhvr>
                                      <p:to>
                                        <p:strVal val="visible"/>
                                      </p:to>
                                    </p:set>
                                    <p:anim calcmode="lin" valueType="num">
                                      <p:cBhvr additive="base">
                                        <p:cTn id="364" dur="2250" fill="hold"/>
                                        <p:tgtEl>
                                          <p:spTgt spid="63"/>
                                        </p:tgtEl>
                                        <p:attrNameLst>
                                          <p:attrName>ppt_x</p:attrName>
                                        </p:attrNameLst>
                                      </p:cBhvr>
                                      <p:tavLst>
                                        <p:tav tm="0">
                                          <p:val>
                                            <p:strVal val="0-#ppt_w/2"/>
                                          </p:val>
                                        </p:tav>
                                        <p:tav tm="100000">
                                          <p:val>
                                            <p:strVal val="#ppt_x"/>
                                          </p:val>
                                        </p:tav>
                                      </p:tavLst>
                                    </p:anim>
                                    <p:anim calcmode="lin" valueType="num">
                                      <p:cBhvr additive="base">
                                        <p:cTn id="365" dur="2250" fill="hold"/>
                                        <p:tgtEl>
                                          <p:spTgt spid="63"/>
                                        </p:tgtEl>
                                        <p:attrNameLst>
                                          <p:attrName>ppt_y</p:attrName>
                                        </p:attrNameLst>
                                      </p:cBhvr>
                                      <p:tavLst>
                                        <p:tav tm="0">
                                          <p:val>
                                            <p:strVal val="#ppt_y"/>
                                          </p:val>
                                        </p:tav>
                                        <p:tav tm="100000">
                                          <p:val>
                                            <p:strVal val="#ppt_y"/>
                                          </p:val>
                                        </p:tav>
                                      </p:tavLst>
                                    </p:anim>
                                  </p:childTnLst>
                                </p:cTn>
                              </p:par>
                              <p:par>
                                <p:cTn id="366" presetID="8" presetClass="emph" presetSubtype="0" fill="hold" grpId="1" nodeType="withEffect">
                                  <p:stCondLst>
                                    <p:cond delay="0"/>
                                  </p:stCondLst>
                                  <p:childTnLst>
                                    <p:animRot by="-10800000">
                                      <p:cBhvr>
                                        <p:cTn id="367" dur="2250" fill="hold"/>
                                        <p:tgtEl>
                                          <p:spTgt spid="63"/>
                                        </p:tgtEl>
                                        <p:attrNameLst>
                                          <p:attrName>r</p:attrName>
                                        </p:attrNameLst>
                                      </p:cBhvr>
                                    </p:animRot>
                                  </p:childTnLst>
                                </p:cTn>
                              </p:par>
                              <p:par>
                                <p:cTn id="368" presetID="19" presetClass="entr" presetSubtype="5" fill="hold" grpId="3" nodeType="withEffect">
                                  <p:stCondLst>
                                    <p:cond delay="0"/>
                                  </p:stCondLst>
                                  <p:childTnLst>
                                    <p:set>
                                      <p:cBhvr>
                                        <p:cTn id="369" dur="1" fill="hold">
                                          <p:stCondLst>
                                            <p:cond delay="0"/>
                                          </p:stCondLst>
                                        </p:cTn>
                                        <p:tgtEl>
                                          <p:spTgt spid="2"/>
                                        </p:tgtEl>
                                        <p:attrNameLst>
                                          <p:attrName>style.visibility</p:attrName>
                                        </p:attrNameLst>
                                      </p:cBhvr>
                                      <p:to>
                                        <p:strVal val="visible"/>
                                      </p:to>
                                    </p:set>
                                    <p:anim calcmode="lin" valueType="num">
                                      <p:cBhvr>
                                        <p:cTn id="370" dur="2250" fill="hold"/>
                                        <p:tgtEl>
                                          <p:spTgt spid="2"/>
                                        </p:tgtEl>
                                        <p:attrNameLst>
                                          <p:attrName>ppt_w</p:attrName>
                                        </p:attrNameLst>
                                      </p:cBhvr>
                                      <p:tavLst>
                                        <p:tav tm="0">
                                          <p:val>
                                            <p:strVal val="#ppt_w"/>
                                          </p:val>
                                        </p:tav>
                                        <p:tav tm="100000">
                                          <p:val>
                                            <p:strVal val="#ppt_w"/>
                                          </p:val>
                                        </p:tav>
                                      </p:tavLst>
                                    </p:anim>
                                    <p:anim calcmode="lin" valueType="num">
                                      <p:cBhvr>
                                        <p:cTn id="371" dur="2250" fill="hold"/>
                                        <p:tgtEl>
                                          <p:spTgt spid="2"/>
                                        </p:tgtEl>
                                        <p:attrNameLst>
                                          <p:attrName>ppt_h</p:attrName>
                                        </p:attrNameLst>
                                      </p:cBhvr>
                                      <p:tavLst>
                                        <p:tav tm="0" fmla="#ppt_h*sin(2.5*pi*$)">
                                          <p:val>
                                            <p:fltVal val="0"/>
                                          </p:val>
                                        </p:tav>
                                        <p:tav tm="100000">
                                          <p:val>
                                            <p:fltVal val="1"/>
                                          </p:val>
                                        </p:tav>
                                      </p:tavLst>
                                    </p:anim>
                                  </p:childTnLst>
                                </p:cTn>
                              </p:par>
                              <p:par>
                                <p:cTn id="372" presetID="19" presetClass="entr" presetSubtype="5" fill="hold" grpId="3" nodeType="withEffect">
                                  <p:stCondLst>
                                    <p:cond delay="0"/>
                                  </p:stCondLst>
                                  <p:childTnLst>
                                    <p:set>
                                      <p:cBhvr>
                                        <p:cTn id="373" dur="1" fill="hold">
                                          <p:stCondLst>
                                            <p:cond delay="0"/>
                                          </p:stCondLst>
                                        </p:cTn>
                                        <p:tgtEl>
                                          <p:spTgt spid="3"/>
                                        </p:tgtEl>
                                        <p:attrNameLst>
                                          <p:attrName>style.visibility</p:attrName>
                                        </p:attrNameLst>
                                      </p:cBhvr>
                                      <p:to>
                                        <p:strVal val="visible"/>
                                      </p:to>
                                    </p:set>
                                    <p:anim calcmode="lin" valueType="num">
                                      <p:cBhvr>
                                        <p:cTn id="374" dur="2250" fill="hold"/>
                                        <p:tgtEl>
                                          <p:spTgt spid="3"/>
                                        </p:tgtEl>
                                        <p:attrNameLst>
                                          <p:attrName>ppt_w</p:attrName>
                                        </p:attrNameLst>
                                      </p:cBhvr>
                                      <p:tavLst>
                                        <p:tav tm="0">
                                          <p:val>
                                            <p:strVal val="#ppt_w"/>
                                          </p:val>
                                        </p:tav>
                                        <p:tav tm="100000">
                                          <p:val>
                                            <p:strVal val="#ppt_w"/>
                                          </p:val>
                                        </p:tav>
                                      </p:tavLst>
                                    </p:anim>
                                    <p:anim calcmode="lin" valueType="num">
                                      <p:cBhvr>
                                        <p:cTn id="375" dur="2250" fill="hold"/>
                                        <p:tgtEl>
                                          <p:spTgt spid="3"/>
                                        </p:tgtEl>
                                        <p:attrNameLst>
                                          <p:attrName>ppt_h</p:attrName>
                                        </p:attrNameLst>
                                      </p:cBhvr>
                                      <p:tavLst>
                                        <p:tav tm="0" fmla="#ppt_h*sin(2.5*pi*$)">
                                          <p:val>
                                            <p:fltVal val="0"/>
                                          </p:val>
                                        </p:tav>
                                        <p:tav tm="100000">
                                          <p:val>
                                            <p:fltVal val="1"/>
                                          </p:val>
                                        </p:tav>
                                      </p:tavLst>
                                    </p:anim>
                                  </p:childTnLst>
                                </p:cTn>
                              </p:par>
                              <p:par>
                                <p:cTn id="376" presetID="19" presetClass="entr" presetSubtype="5" fill="hold" grpId="3" nodeType="withEffect">
                                  <p:stCondLst>
                                    <p:cond delay="0"/>
                                  </p:stCondLst>
                                  <p:childTnLst>
                                    <p:set>
                                      <p:cBhvr>
                                        <p:cTn id="377" dur="1" fill="hold">
                                          <p:stCondLst>
                                            <p:cond delay="0"/>
                                          </p:stCondLst>
                                        </p:cTn>
                                        <p:tgtEl>
                                          <p:spTgt spid="4"/>
                                        </p:tgtEl>
                                        <p:attrNameLst>
                                          <p:attrName>style.visibility</p:attrName>
                                        </p:attrNameLst>
                                      </p:cBhvr>
                                      <p:to>
                                        <p:strVal val="visible"/>
                                      </p:to>
                                    </p:set>
                                    <p:anim calcmode="lin" valueType="num">
                                      <p:cBhvr>
                                        <p:cTn id="378" dur="2250" fill="hold"/>
                                        <p:tgtEl>
                                          <p:spTgt spid="4"/>
                                        </p:tgtEl>
                                        <p:attrNameLst>
                                          <p:attrName>ppt_w</p:attrName>
                                        </p:attrNameLst>
                                      </p:cBhvr>
                                      <p:tavLst>
                                        <p:tav tm="0">
                                          <p:val>
                                            <p:strVal val="#ppt_w"/>
                                          </p:val>
                                        </p:tav>
                                        <p:tav tm="100000">
                                          <p:val>
                                            <p:strVal val="#ppt_w"/>
                                          </p:val>
                                        </p:tav>
                                      </p:tavLst>
                                    </p:anim>
                                    <p:anim calcmode="lin" valueType="num">
                                      <p:cBhvr>
                                        <p:cTn id="379" dur="2250" fill="hold"/>
                                        <p:tgtEl>
                                          <p:spTgt spid="4"/>
                                        </p:tgtEl>
                                        <p:attrNameLst>
                                          <p:attrName>ppt_h</p:attrName>
                                        </p:attrNameLst>
                                      </p:cBhvr>
                                      <p:tavLst>
                                        <p:tav tm="0" fmla="#ppt_h*sin(2.5*pi*$)">
                                          <p:val>
                                            <p:fltVal val="0"/>
                                          </p:val>
                                        </p:tav>
                                        <p:tav tm="100000">
                                          <p:val>
                                            <p:fltVal val="1"/>
                                          </p:val>
                                        </p:tav>
                                      </p:tavLst>
                                    </p:anim>
                                  </p:childTnLst>
                                </p:cTn>
                              </p:par>
                              <p:par>
                                <p:cTn id="380" presetID="19" presetClass="entr" presetSubtype="5" fill="hold" grpId="3" nodeType="withEffect">
                                  <p:stCondLst>
                                    <p:cond delay="0"/>
                                  </p:stCondLst>
                                  <p:childTnLst>
                                    <p:set>
                                      <p:cBhvr>
                                        <p:cTn id="381" dur="1" fill="hold">
                                          <p:stCondLst>
                                            <p:cond delay="0"/>
                                          </p:stCondLst>
                                        </p:cTn>
                                        <p:tgtEl>
                                          <p:spTgt spid="5"/>
                                        </p:tgtEl>
                                        <p:attrNameLst>
                                          <p:attrName>style.visibility</p:attrName>
                                        </p:attrNameLst>
                                      </p:cBhvr>
                                      <p:to>
                                        <p:strVal val="visible"/>
                                      </p:to>
                                    </p:set>
                                    <p:anim calcmode="lin" valueType="num">
                                      <p:cBhvr>
                                        <p:cTn id="382" dur="2250" fill="hold"/>
                                        <p:tgtEl>
                                          <p:spTgt spid="5"/>
                                        </p:tgtEl>
                                        <p:attrNameLst>
                                          <p:attrName>ppt_w</p:attrName>
                                        </p:attrNameLst>
                                      </p:cBhvr>
                                      <p:tavLst>
                                        <p:tav tm="0">
                                          <p:val>
                                            <p:strVal val="#ppt_w"/>
                                          </p:val>
                                        </p:tav>
                                        <p:tav tm="100000">
                                          <p:val>
                                            <p:strVal val="#ppt_w"/>
                                          </p:val>
                                        </p:tav>
                                      </p:tavLst>
                                    </p:anim>
                                    <p:anim calcmode="lin" valueType="num">
                                      <p:cBhvr>
                                        <p:cTn id="383" dur="2250" fill="hold"/>
                                        <p:tgtEl>
                                          <p:spTgt spid="5"/>
                                        </p:tgtEl>
                                        <p:attrNameLst>
                                          <p:attrName>ppt_h</p:attrName>
                                        </p:attrNameLst>
                                      </p:cBhvr>
                                      <p:tavLst>
                                        <p:tav tm="0" fmla="#ppt_h*sin(2.5*pi*$)">
                                          <p:val>
                                            <p:fltVal val="0"/>
                                          </p:val>
                                        </p:tav>
                                        <p:tav tm="100000">
                                          <p:val>
                                            <p:fltVal val="1"/>
                                          </p:val>
                                        </p:tav>
                                      </p:tavLst>
                                    </p:anim>
                                  </p:childTnLst>
                                </p:cTn>
                              </p:par>
                              <p:par>
                                <p:cTn id="384" presetID="19" presetClass="entr" presetSubtype="5" fill="hold" grpId="3" nodeType="withEffect">
                                  <p:stCondLst>
                                    <p:cond delay="0"/>
                                  </p:stCondLst>
                                  <p:childTnLst>
                                    <p:set>
                                      <p:cBhvr>
                                        <p:cTn id="385" dur="1" fill="hold">
                                          <p:stCondLst>
                                            <p:cond delay="0"/>
                                          </p:stCondLst>
                                        </p:cTn>
                                        <p:tgtEl>
                                          <p:spTgt spid="6"/>
                                        </p:tgtEl>
                                        <p:attrNameLst>
                                          <p:attrName>style.visibility</p:attrName>
                                        </p:attrNameLst>
                                      </p:cBhvr>
                                      <p:to>
                                        <p:strVal val="visible"/>
                                      </p:to>
                                    </p:set>
                                    <p:anim calcmode="lin" valueType="num">
                                      <p:cBhvr>
                                        <p:cTn id="386" dur="2250" fill="hold"/>
                                        <p:tgtEl>
                                          <p:spTgt spid="6"/>
                                        </p:tgtEl>
                                        <p:attrNameLst>
                                          <p:attrName>ppt_w</p:attrName>
                                        </p:attrNameLst>
                                      </p:cBhvr>
                                      <p:tavLst>
                                        <p:tav tm="0">
                                          <p:val>
                                            <p:strVal val="#ppt_w"/>
                                          </p:val>
                                        </p:tav>
                                        <p:tav tm="100000">
                                          <p:val>
                                            <p:strVal val="#ppt_w"/>
                                          </p:val>
                                        </p:tav>
                                      </p:tavLst>
                                    </p:anim>
                                    <p:anim calcmode="lin" valueType="num">
                                      <p:cBhvr>
                                        <p:cTn id="387" dur="2250" fill="hold"/>
                                        <p:tgtEl>
                                          <p:spTgt spid="6"/>
                                        </p:tgtEl>
                                        <p:attrNameLst>
                                          <p:attrName>ppt_h</p:attrName>
                                        </p:attrNameLst>
                                      </p:cBhvr>
                                      <p:tavLst>
                                        <p:tav tm="0" fmla="#ppt_h*sin(2.5*pi*$)">
                                          <p:val>
                                            <p:fltVal val="0"/>
                                          </p:val>
                                        </p:tav>
                                        <p:tav tm="100000">
                                          <p:val>
                                            <p:fltVal val="1"/>
                                          </p:val>
                                        </p:tav>
                                      </p:tavLst>
                                    </p:anim>
                                  </p:childTnLst>
                                </p:cTn>
                              </p:par>
                              <p:par>
                                <p:cTn id="388" presetID="19" presetClass="entr" presetSubtype="5" fill="hold" grpId="3" nodeType="withEffect">
                                  <p:stCondLst>
                                    <p:cond delay="0"/>
                                  </p:stCondLst>
                                  <p:childTnLst>
                                    <p:set>
                                      <p:cBhvr>
                                        <p:cTn id="389" dur="1" fill="hold">
                                          <p:stCondLst>
                                            <p:cond delay="0"/>
                                          </p:stCondLst>
                                        </p:cTn>
                                        <p:tgtEl>
                                          <p:spTgt spid="7"/>
                                        </p:tgtEl>
                                        <p:attrNameLst>
                                          <p:attrName>style.visibility</p:attrName>
                                        </p:attrNameLst>
                                      </p:cBhvr>
                                      <p:to>
                                        <p:strVal val="visible"/>
                                      </p:to>
                                    </p:set>
                                    <p:anim calcmode="lin" valueType="num">
                                      <p:cBhvr>
                                        <p:cTn id="390" dur="2250" fill="hold"/>
                                        <p:tgtEl>
                                          <p:spTgt spid="7"/>
                                        </p:tgtEl>
                                        <p:attrNameLst>
                                          <p:attrName>ppt_w</p:attrName>
                                        </p:attrNameLst>
                                      </p:cBhvr>
                                      <p:tavLst>
                                        <p:tav tm="0">
                                          <p:val>
                                            <p:strVal val="#ppt_w"/>
                                          </p:val>
                                        </p:tav>
                                        <p:tav tm="100000">
                                          <p:val>
                                            <p:strVal val="#ppt_w"/>
                                          </p:val>
                                        </p:tav>
                                      </p:tavLst>
                                    </p:anim>
                                    <p:anim calcmode="lin" valueType="num">
                                      <p:cBhvr>
                                        <p:cTn id="391" dur="2250" fill="hold"/>
                                        <p:tgtEl>
                                          <p:spTgt spid="7"/>
                                        </p:tgtEl>
                                        <p:attrNameLst>
                                          <p:attrName>ppt_h</p:attrName>
                                        </p:attrNameLst>
                                      </p:cBhvr>
                                      <p:tavLst>
                                        <p:tav tm="0" fmla="#ppt_h*sin(2.5*pi*$)">
                                          <p:val>
                                            <p:fltVal val="0"/>
                                          </p:val>
                                        </p:tav>
                                        <p:tav tm="100000">
                                          <p:val>
                                            <p:fltVal val="1"/>
                                          </p:val>
                                        </p:tav>
                                      </p:tavLst>
                                    </p:anim>
                                  </p:childTnLst>
                                </p:cTn>
                              </p:par>
                              <p:par>
                                <p:cTn id="392" presetID="19" presetClass="entr" presetSubtype="5" fill="hold" grpId="3" nodeType="withEffect">
                                  <p:stCondLst>
                                    <p:cond delay="0"/>
                                  </p:stCondLst>
                                  <p:childTnLst>
                                    <p:set>
                                      <p:cBhvr>
                                        <p:cTn id="393" dur="1" fill="hold">
                                          <p:stCondLst>
                                            <p:cond delay="0"/>
                                          </p:stCondLst>
                                        </p:cTn>
                                        <p:tgtEl>
                                          <p:spTgt spid="8"/>
                                        </p:tgtEl>
                                        <p:attrNameLst>
                                          <p:attrName>style.visibility</p:attrName>
                                        </p:attrNameLst>
                                      </p:cBhvr>
                                      <p:to>
                                        <p:strVal val="visible"/>
                                      </p:to>
                                    </p:set>
                                    <p:anim calcmode="lin" valueType="num">
                                      <p:cBhvr>
                                        <p:cTn id="394" dur="2250" fill="hold"/>
                                        <p:tgtEl>
                                          <p:spTgt spid="8"/>
                                        </p:tgtEl>
                                        <p:attrNameLst>
                                          <p:attrName>ppt_w</p:attrName>
                                        </p:attrNameLst>
                                      </p:cBhvr>
                                      <p:tavLst>
                                        <p:tav tm="0">
                                          <p:val>
                                            <p:strVal val="#ppt_w"/>
                                          </p:val>
                                        </p:tav>
                                        <p:tav tm="100000">
                                          <p:val>
                                            <p:strVal val="#ppt_w"/>
                                          </p:val>
                                        </p:tav>
                                      </p:tavLst>
                                    </p:anim>
                                    <p:anim calcmode="lin" valueType="num">
                                      <p:cBhvr>
                                        <p:cTn id="395" dur="2250" fill="hold"/>
                                        <p:tgtEl>
                                          <p:spTgt spid="8"/>
                                        </p:tgtEl>
                                        <p:attrNameLst>
                                          <p:attrName>ppt_h</p:attrName>
                                        </p:attrNameLst>
                                      </p:cBhvr>
                                      <p:tavLst>
                                        <p:tav tm="0" fmla="#ppt_h*sin(2.5*pi*$)">
                                          <p:val>
                                            <p:fltVal val="0"/>
                                          </p:val>
                                        </p:tav>
                                        <p:tav tm="100000">
                                          <p:val>
                                            <p:fltVal val="1"/>
                                          </p:val>
                                        </p:tav>
                                      </p:tavLst>
                                    </p:anim>
                                  </p:childTnLst>
                                </p:cTn>
                              </p:par>
                              <p:par>
                                <p:cTn id="396" presetID="19" presetClass="entr" presetSubtype="5" fill="hold" grpId="3" nodeType="withEffect">
                                  <p:stCondLst>
                                    <p:cond delay="0"/>
                                  </p:stCondLst>
                                  <p:childTnLst>
                                    <p:set>
                                      <p:cBhvr>
                                        <p:cTn id="397" dur="1" fill="hold">
                                          <p:stCondLst>
                                            <p:cond delay="0"/>
                                          </p:stCondLst>
                                        </p:cTn>
                                        <p:tgtEl>
                                          <p:spTgt spid="9"/>
                                        </p:tgtEl>
                                        <p:attrNameLst>
                                          <p:attrName>style.visibility</p:attrName>
                                        </p:attrNameLst>
                                      </p:cBhvr>
                                      <p:to>
                                        <p:strVal val="visible"/>
                                      </p:to>
                                    </p:set>
                                    <p:anim calcmode="lin" valueType="num">
                                      <p:cBhvr>
                                        <p:cTn id="398" dur="2250" fill="hold"/>
                                        <p:tgtEl>
                                          <p:spTgt spid="9"/>
                                        </p:tgtEl>
                                        <p:attrNameLst>
                                          <p:attrName>ppt_w</p:attrName>
                                        </p:attrNameLst>
                                      </p:cBhvr>
                                      <p:tavLst>
                                        <p:tav tm="0">
                                          <p:val>
                                            <p:strVal val="#ppt_w"/>
                                          </p:val>
                                        </p:tav>
                                        <p:tav tm="100000">
                                          <p:val>
                                            <p:strVal val="#ppt_w"/>
                                          </p:val>
                                        </p:tav>
                                      </p:tavLst>
                                    </p:anim>
                                    <p:anim calcmode="lin" valueType="num">
                                      <p:cBhvr>
                                        <p:cTn id="399" dur="2250" fill="hold"/>
                                        <p:tgtEl>
                                          <p:spTgt spid="9"/>
                                        </p:tgtEl>
                                        <p:attrNameLst>
                                          <p:attrName>ppt_h</p:attrName>
                                        </p:attrNameLst>
                                      </p:cBhvr>
                                      <p:tavLst>
                                        <p:tav tm="0" fmla="#ppt_h*sin(2.5*pi*$)">
                                          <p:val>
                                            <p:fltVal val="0"/>
                                          </p:val>
                                        </p:tav>
                                        <p:tav tm="100000">
                                          <p:val>
                                            <p:fltVal val="1"/>
                                          </p:val>
                                        </p:tav>
                                      </p:tavLst>
                                    </p:anim>
                                  </p:childTnLst>
                                </p:cTn>
                              </p:par>
                              <p:par>
                                <p:cTn id="400" presetID="19" presetClass="entr" presetSubtype="5" fill="hold" grpId="3" nodeType="withEffect">
                                  <p:stCondLst>
                                    <p:cond delay="0"/>
                                  </p:stCondLst>
                                  <p:childTnLst>
                                    <p:set>
                                      <p:cBhvr>
                                        <p:cTn id="401" dur="1" fill="hold">
                                          <p:stCondLst>
                                            <p:cond delay="0"/>
                                          </p:stCondLst>
                                        </p:cTn>
                                        <p:tgtEl>
                                          <p:spTgt spid="10"/>
                                        </p:tgtEl>
                                        <p:attrNameLst>
                                          <p:attrName>style.visibility</p:attrName>
                                        </p:attrNameLst>
                                      </p:cBhvr>
                                      <p:to>
                                        <p:strVal val="visible"/>
                                      </p:to>
                                    </p:set>
                                    <p:anim calcmode="lin" valueType="num">
                                      <p:cBhvr>
                                        <p:cTn id="402" dur="2250" fill="hold"/>
                                        <p:tgtEl>
                                          <p:spTgt spid="10"/>
                                        </p:tgtEl>
                                        <p:attrNameLst>
                                          <p:attrName>ppt_w</p:attrName>
                                        </p:attrNameLst>
                                      </p:cBhvr>
                                      <p:tavLst>
                                        <p:tav tm="0">
                                          <p:val>
                                            <p:strVal val="#ppt_w"/>
                                          </p:val>
                                        </p:tav>
                                        <p:tav tm="100000">
                                          <p:val>
                                            <p:strVal val="#ppt_w"/>
                                          </p:val>
                                        </p:tav>
                                      </p:tavLst>
                                    </p:anim>
                                    <p:anim calcmode="lin" valueType="num">
                                      <p:cBhvr>
                                        <p:cTn id="403" dur="2250" fill="hold"/>
                                        <p:tgtEl>
                                          <p:spTgt spid="10"/>
                                        </p:tgtEl>
                                        <p:attrNameLst>
                                          <p:attrName>ppt_h</p:attrName>
                                        </p:attrNameLst>
                                      </p:cBhvr>
                                      <p:tavLst>
                                        <p:tav tm="0" fmla="#ppt_h*sin(2.5*pi*$)">
                                          <p:val>
                                            <p:fltVal val="0"/>
                                          </p:val>
                                        </p:tav>
                                        <p:tav tm="100000">
                                          <p:val>
                                            <p:fltVal val="1"/>
                                          </p:val>
                                        </p:tav>
                                      </p:tavLst>
                                    </p:anim>
                                  </p:childTnLst>
                                </p:cTn>
                              </p:par>
                              <p:par>
                                <p:cTn id="404" presetID="19" presetClass="entr" presetSubtype="5" fill="hold" grpId="3" nodeType="withEffect">
                                  <p:stCondLst>
                                    <p:cond delay="0"/>
                                  </p:stCondLst>
                                  <p:childTnLst>
                                    <p:set>
                                      <p:cBhvr>
                                        <p:cTn id="405" dur="1" fill="hold">
                                          <p:stCondLst>
                                            <p:cond delay="0"/>
                                          </p:stCondLst>
                                        </p:cTn>
                                        <p:tgtEl>
                                          <p:spTgt spid="11"/>
                                        </p:tgtEl>
                                        <p:attrNameLst>
                                          <p:attrName>style.visibility</p:attrName>
                                        </p:attrNameLst>
                                      </p:cBhvr>
                                      <p:to>
                                        <p:strVal val="visible"/>
                                      </p:to>
                                    </p:set>
                                    <p:anim calcmode="lin" valueType="num">
                                      <p:cBhvr>
                                        <p:cTn id="406" dur="2250" fill="hold"/>
                                        <p:tgtEl>
                                          <p:spTgt spid="11"/>
                                        </p:tgtEl>
                                        <p:attrNameLst>
                                          <p:attrName>ppt_w</p:attrName>
                                        </p:attrNameLst>
                                      </p:cBhvr>
                                      <p:tavLst>
                                        <p:tav tm="0">
                                          <p:val>
                                            <p:strVal val="#ppt_w"/>
                                          </p:val>
                                        </p:tav>
                                        <p:tav tm="100000">
                                          <p:val>
                                            <p:strVal val="#ppt_w"/>
                                          </p:val>
                                        </p:tav>
                                      </p:tavLst>
                                    </p:anim>
                                    <p:anim calcmode="lin" valueType="num">
                                      <p:cBhvr>
                                        <p:cTn id="407" dur="2250" fill="hold"/>
                                        <p:tgtEl>
                                          <p:spTgt spid="11"/>
                                        </p:tgtEl>
                                        <p:attrNameLst>
                                          <p:attrName>ppt_h</p:attrName>
                                        </p:attrNameLst>
                                      </p:cBhvr>
                                      <p:tavLst>
                                        <p:tav tm="0" fmla="#ppt_h*sin(2.5*pi*$)">
                                          <p:val>
                                            <p:fltVal val="0"/>
                                          </p:val>
                                        </p:tav>
                                        <p:tav tm="100000">
                                          <p:val>
                                            <p:fltVal val="1"/>
                                          </p:val>
                                        </p:tav>
                                      </p:tavLst>
                                    </p:anim>
                                  </p:childTnLst>
                                </p:cTn>
                              </p:par>
                              <p:par>
                                <p:cTn id="408" presetID="19" presetClass="entr" presetSubtype="5" fill="hold" grpId="3" nodeType="withEffect">
                                  <p:stCondLst>
                                    <p:cond delay="0"/>
                                  </p:stCondLst>
                                  <p:childTnLst>
                                    <p:set>
                                      <p:cBhvr>
                                        <p:cTn id="409" dur="1" fill="hold">
                                          <p:stCondLst>
                                            <p:cond delay="0"/>
                                          </p:stCondLst>
                                        </p:cTn>
                                        <p:tgtEl>
                                          <p:spTgt spid="12"/>
                                        </p:tgtEl>
                                        <p:attrNameLst>
                                          <p:attrName>style.visibility</p:attrName>
                                        </p:attrNameLst>
                                      </p:cBhvr>
                                      <p:to>
                                        <p:strVal val="visible"/>
                                      </p:to>
                                    </p:set>
                                    <p:anim calcmode="lin" valueType="num">
                                      <p:cBhvr>
                                        <p:cTn id="410" dur="2250" fill="hold"/>
                                        <p:tgtEl>
                                          <p:spTgt spid="12"/>
                                        </p:tgtEl>
                                        <p:attrNameLst>
                                          <p:attrName>ppt_w</p:attrName>
                                        </p:attrNameLst>
                                      </p:cBhvr>
                                      <p:tavLst>
                                        <p:tav tm="0">
                                          <p:val>
                                            <p:strVal val="#ppt_w"/>
                                          </p:val>
                                        </p:tav>
                                        <p:tav tm="100000">
                                          <p:val>
                                            <p:strVal val="#ppt_w"/>
                                          </p:val>
                                        </p:tav>
                                      </p:tavLst>
                                    </p:anim>
                                    <p:anim calcmode="lin" valueType="num">
                                      <p:cBhvr>
                                        <p:cTn id="411" dur="2250" fill="hold"/>
                                        <p:tgtEl>
                                          <p:spTgt spid="12"/>
                                        </p:tgtEl>
                                        <p:attrNameLst>
                                          <p:attrName>ppt_h</p:attrName>
                                        </p:attrNameLst>
                                      </p:cBhvr>
                                      <p:tavLst>
                                        <p:tav tm="0" fmla="#ppt_h*sin(2.5*pi*$)">
                                          <p:val>
                                            <p:fltVal val="0"/>
                                          </p:val>
                                        </p:tav>
                                        <p:tav tm="100000">
                                          <p:val>
                                            <p:fltVal val="1"/>
                                          </p:val>
                                        </p:tav>
                                      </p:tavLst>
                                    </p:anim>
                                  </p:childTnLst>
                                </p:cTn>
                              </p:par>
                              <p:par>
                                <p:cTn id="412" presetID="19" presetClass="entr" presetSubtype="5" fill="hold" grpId="3" nodeType="withEffect">
                                  <p:stCondLst>
                                    <p:cond delay="0"/>
                                  </p:stCondLst>
                                  <p:childTnLst>
                                    <p:set>
                                      <p:cBhvr>
                                        <p:cTn id="413" dur="1" fill="hold">
                                          <p:stCondLst>
                                            <p:cond delay="0"/>
                                          </p:stCondLst>
                                        </p:cTn>
                                        <p:tgtEl>
                                          <p:spTgt spid="13"/>
                                        </p:tgtEl>
                                        <p:attrNameLst>
                                          <p:attrName>style.visibility</p:attrName>
                                        </p:attrNameLst>
                                      </p:cBhvr>
                                      <p:to>
                                        <p:strVal val="visible"/>
                                      </p:to>
                                    </p:set>
                                    <p:anim calcmode="lin" valueType="num">
                                      <p:cBhvr>
                                        <p:cTn id="414" dur="2250" fill="hold"/>
                                        <p:tgtEl>
                                          <p:spTgt spid="13"/>
                                        </p:tgtEl>
                                        <p:attrNameLst>
                                          <p:attrName>ppt_w</p:attrName>
                                        </p:attrNameLst>
                                      </p:cBhvr>
                                      <p:tavLst>
                                        <p:tav tm="0">
                                          <p:val>
                                            <p:strVal val="#ppt_w"/>
                                          </p:val>
                                        </p:tav>
                                        <p:tav tm="100000">
                                          <p:val>
                                            <p:strVal val="#ppt_w"/>
                                          </p:val>
                                        </p:tav>
                                      </p:tavLst>
                                    </p:anim>
                                    <p:anim calcmode="lin" valueType="num">
                                      <p:cBhvr>
                                        <p:cTn id="415" dur="2250" fill="hold"/>
                                        <p:tgtEl>
                                          <p:spTgt spid="13"/>
                                        </p:tgtEl>
                                        <p:attrNameLst>
                                          <p:attrName>ppt_h</p:attrName>
                                        </p:attrNameLst>
                                      </p:cBhvr>
                                      <p:tavLst>
                                        <p:tav tm="0" fmla="#ppt_h*sin(2.5*pi*$)">
                                          <p:val>
                                            <p:fltVal val="0"/>
                                          </p:val>
                                        </p:tav>
                                        <p:tav tm="100000">
                                          <p:val>
                                            <p:fltVal val="1"/>
                                          </p:val>
                                        </p:tav>
                                      </p:tavLst>
                                    </p:anim>
                                  </p:childTnLst>
                                </p:cTn>
                              </p:par>
                              <p:par>
                                <p:cTn id="416" presetID="19" presetClass="entr" presetSubtype="5" fill="hold" grpId="3" nodeType="withEffect">
                                  <p:stCondLst>
                                    <p:cond delay="0"/>
                                  </p:stCondLst>
                                  <p:childTnLst>
                                    <p:set>
                                      <p:cBhvr>
                                        <p:cTn id="417" dur="1" fill="hold">
                                          <p:stCondLst>
                                            <p:cond delay="0"/>
                                          </p:stCondLst>
                                        </p:cTn>
                                        <p:tgtEl>
                                          <p:spTgt spid="14"/>
                                        </p:tgtEl>
                                        <p:attrNameLst>
                                          <p:attrName>style.visibility</p:attrName>
                                        </p:attrNameLst>
                                      </p:cBhvr>
                                      <p:to>
                                        <p:strVal val="visible"/>
                                      </p:to>
                                    </p:set>
                                    <p:anim calcmode="lin" valueType="num">
                                      <p:cBhvr>
                                        <p:cTn id="418" dur="2250" fill="hold"/>
                                        <p:tgtEl>
                                          <p:spTgt spid="14"/>
                                        </p:tgtEl>
                                        <p:attrNameLst>
                                          <p:attrName>ppt_w</p:attrName>
                                        </p:attrNameLst>
                                      </p:cBhvr>
                                      <p:tavLst>
                                        <p:tav tm="0">
                                          <p:val>
                                            <p:strVal val="#ppt_w"/>
                                          </p:val>
                                        </p:tav>
                                        <p:tav tm="100000">
                                          <p:val>
                                            <p:strVal val="#ppt_w"/>
                                          </p:val>
                                        </p:tav>
                                      </p:tavLst>
                                    </p:anim>
                                    <p:anim calcmode="lin" valueType="num">
                                      <p:cBhvr>
                                        <p:cTn id="419" dur="2250" fill="hold"/>
                                        <p:tgtEl>
                                          <p:spTgt spid="14"/>
                                        </p:tgtEl>
                                        <p:attrNameLst>
                                          <p:attrName>ppt_h</p:attrName>
                                        </p:attrNameLst>
                                      </p:cBhvr>
                                      <p:tavLst>
                                        <p:tav tm="0" fmla="#ppt_h*sin(2.5*pi*$)">
                                          <p:val>
                                            <p:fltVal val="0"/>
                                          </p:val>
                                        </p:tav>
                                        <p:tav tm="100000">
                                          <p:val>
                                            <p:fltVal val="1"/>
                                          </p:val>
                                        </p:tav>
                                      </p:tavLst>
                                    </p:anim>
                                  </p:childTnLst>
                                </p:cTn>
                              </p:par>
                              <p:par>
                                <p:cTn id="420" presetID="19" presetClass="entr" presetSubtype="5" fill="hold" grpId="3" nodeType="withEffect">
                                  <p:stCondLst>
                                    <p:cond delay="0"/>
                                  </p:stCondLst>
                                  <p:childTnLst>
                                    <p:set>
                                      <p:cBhvr>
                                        <p:cTn id="421" dur="1" fill="hold">
                                          <p:stCondLst>
                                            <p:cond delay="0"/>
                                          </p:stCondLst>
                                        </p:cTn>
                                        <p:tgtEl>
                                          <p:spTgt spid="15"/>
                                        </p:tgtEl>
                                        <p:attrNameLst>
                                          <p:attrName>style.visibility</p:attrName>
                                        </p:attrNameLst>
                                      </p:cBhvr>
                                      <p:to>
                                        <p:strVal val="visible"/>
                                      </p:to>
                                    </p:set>
                                    <p:anim calcmode="lin" valueType="num">
                                      <p:cBhvr>
                                        <p:cTn id="422" dur="2250" fill="hold"/>
                                        <p:tgtEl>
                                          <p:spTgt spid="15"/>
                                        </p:tgtEl>
                                        <p:attrNameLst>
                                          <p:attrName>ppt_w</p:attrName>
                                        </p:attrNameLst>
                                      </p:cBhvr>
                                      <p:tavLst>
                                        <p:tav tm="0">
                                          <p:val>
                                            <p:strVal val="#ppt_w"/>
                                          </p:val>
                                        </p:tav>
                                        <p:tav tm="100000">
                                          <p:val>
                                            <p:strVal val="#ppt_w"/>
                                          </p:val>
                                        </p:tav>
                                      </p:tavLst>
                                    </p:anim>
                                    <p:anim calcmode="lin" valueType="num">
                                      <p:cBhvr>
                                        <p:cTn id="423" dur="2250" fill="hold"/>
                                        <p:tgtEl>
                                          <p:spTgt spid="15"/>
                                        </p:tgtEl>
                                        <p:attrNameLst>
                                          <p:attrName>ppt_h</p:attrName>
                                        </p:attrNameLst>
                                      </p:cBhvr>
                                      <p:tavLst>
                                        <p:tav tm="0" fmla="#ppt_h*sin(2.5*pi*$)">
                                          <p:val>
                                            <p:fltVal val="0"/>
                                          </p:val>
                                        </p:tav>
                                        <p:tav tm="100000">
                                          <p:val>
                                            <p:fltVal val="1"/>
                                          </p:val>
                                        </p:tav>
                                      </p:tavLst>
                                    </p:anim>
                                  </p:childTnLst>
                                </p:cTn>
                              </p:par>
                              <p:par>
                                <p:cTn id="424" presetID="19" presetClass="entr" presetSubtype="5" fill="hold" grpId="3" nodeType="withEffect">
                                  <p:stCondLst>
                                    <p:cond delay="0"/>
                                  </p:stCondLst>
                                  <p:childTnLst>
                                    <p:set>
                                      <p:cBhvr>
                                        <p:cTn id="425" dur="1" fill="hold">
                                          <p:stCondLst>
                                            <p:cond delay="0"/>
                                          </p:stCondLst>
                                        </p:cTn>
                                        <p:tgtEl>
                                          <p:spTgt spid="16"/>
                                        </p:tgtEl>
                                        <p:attrNameLst>
                                          <p:attrName>style.visibility</p:attrName>
                                        </p:attrNameLst>
                                      </p:cBhvr>
                                      <p:to>
                                        <p:strVal val="visible"/>
                                      </p:to>
                                    </p:set>
                                    <p:anim calcmode="lin" valueType="num">
                                      <p:cBhvr>
                                        <p:cTn id="426" dur="2250" fill="hold"/>
                                        <p:tgtEl>
                                          <p:spTgt spid="16"/>
                                        </p:tgtEl>
                                        <p:attrNameLst>
                                          <p:attrName>ppt_w</p:attrName>
                                        </p:attrNameLst>
                                      </p:cBhvr>
                                      <p:tavLst>
                                        <p:tav tm="0">
                                          <p:val>
                                            <p:strVal val="#ppt_w"/>
                                          </p:val>
                                        </p:tav>
                                        <p:tav tm="100000">
                                          <p:val>
                                            <p:strVal val="#ppt_w"/>
                                          </p:val>
                                        </p:tav>
                                      </p:tavLst>
                                    </p:anim>
                                    <p:anim calcmode="lin" valueType="num">
                                      <p:cBhvr>
                                        <p:cTn id="427" dur="2250" fill="hold"/>
                                        <p:tgtEl>
                                          <p:spTgt spid="16"/>
                                        </p:tgtEl>
                                        <p:attrNameLst>
                                          <p:attrName>ppt_h</p:attrName>
                                        </p:attrNameLst>
                                      </p:cBhvr>
                                      <p:tavLst>
                                        <p:tav tm="0" fmla="#ppt_h*sin(2.5*pi*$)">
                                          <p:val>
                                            <p:fltVal val="0"/>
                                          </p:val>
                                        </p:tav>
                                        <p:tav tm="100000">
                                          <p:val>
                                            <p:fltVal val="1"/>
                                          </p:val>
                                        </p:tav>
                                      </p:tavLst>
                                    </p:anim>
                                  </p:childTnLst>
                                </p:cTn>
                              </p:par>
                              <p:par>
                                <p:cTn id="428" presetID="19" presetClass="entr" presetSubtype="5" fill="hold" grpId="3" nodeType="withEffect">
                                  <p:stCondLst>
                                    <p:cond delay="0"/>
                                  </p:stCondLst>
                                  <p:childTnLst>
                                    <p:set>
                                      <p:cBhvr>
                                        <p:cTn id="429" dur="1" fill="hold">
                                          <p:stCondLst>
                                            <p:cond delay="0"/>
                                          </p:stCondLst>
                                        </p:cTn>
                                        <p:tgtEl>
                                          <p:spTgt spid="17"/>
                                        </p:tgtEl>
                                        <p:attrNameLst>
                                          <p:attrName>style.visibility</p:attrName>
                                        </p:attrNameLst>
                                      </p:cBhvr>
                                      <p:to>
                                        <p:strVal val="visible"/>
                                      </p:to>
                                    </p:set>
                                    <p:anim calcmode="lin" valueType="num">
                                      <p:cBhvr>
                                        <p:cTn id="430" dur="2250" fill="hold"/>
                                        <p:tgtEl>
                                          <p:spTgt spid="17"/>
                                        </p:tgtEl>
                                        <p:attrNameLst>
                                          <p:attrName>ppt_w</p:attrName>
                                        </p:attrNameLst>
                                      </p:cBhvr>
                                      <p:tavLst>
                                        <p:tav tm="0">
                                          <p:val>
                                            <p:strVal val="#ppt_w"/>
                                          </p:val>
                                        </p:tav>
                                        <p:tav tm="100000">
                                          <p:val>
                                            <p:strVal val="#ppt_w"/>
                                          </p:val>
                                        </p:tav>
                                      </p:tavLst>
                                    </p:anim>
                                    <p:anim calcmode="lin" valueType="num">
                                      <p:cBhvr>
                                        <p:cTn id="431" dur="2250" fill="hold"/>
                                        <p:tgtEl>
                                          <p:spTgt spid="17"/>
                                        </p:tgtEl>
                                        <p:attrNameLst>
                                          <p:attrName>ppt_h</p:attrName>
                                        </p:attrNameLst>
                                      </p:cBhvr>
                                      <p:tavLst>
                                        <p:tav tm="0" fmla="#ppt_h*sin(2.5*pi*$)">
                                          <p:val>
                                            <p:fltVal val="0"/>
                                          </p:val>
                                        </p:tav>
                                        <p:tav tm="100000">
                                          <p:val>
                                            <p:fltVal val="1"/>
                                          </p:val>
                                        </p:tav>
                                      </p:tavLst>
                                    </p:anim>
                                  </p:childTnLst>
                                </p:cTn>
                              </p:par>
                              <p:par>
                                <p:cTn id="432" presetID="19" presetClass="entr" presetSubtype="5" fill="hold" grpId="3" nodeType="withEffect">
                                  <p:stCondLst>
                                    <p:cond delay="0"/>
                                  </p:stCondLst>
                                  <p:childTnLst>
                                    <p:set>
                                      <p:cBhvr>
                                        <p:cTn id="433" dur="1" fill="hold">
                                          <p:stCondLst>
                                            <p:cond delay="0"/>
                                          </p:stCondLst>
                                        </p:cTn>
                                        <p:tgtEl>
                                          <p:spTgt spid="18"/>
                                        </p:tgtEl>
                                        <p:attrNameLst>
                                          <p:attrName>style.visibility</p:attrName>
                                        </p:attrNameLst>
                                      </p:cBhvr>
                                      <p:to>
                                        <p:strVal val="visible"/>
                                      </p:to>
                                    </p:set>
                                    <p:anim calcmode="lin" valueType="num">
                                      <p:cBhvr>
                                        <p:cTn id="434" dur="2250" fill="hold"/>
                                        <p:tgtEl>
                                          <p:spTgt spid="18"/>
                                        </p:tgtEl>
                                        <p:attrNameLst>
                                          <p:attrName>ppt_w</p:attrName>
                                        </p:attrNameLst>
                                      </p:cBhvr>
                                      <p:tavLst>
                                        <p:tav tm="0">
                                          <p:val>
                                            <p:strVal val="#ppt_w"/>
                                          </p:val>
                                        </p:tav>
                                        <p:tav tm="100000">
                                          <p:val>
                                            <p:strVal val="#ppt_w"/>
                                          </p:val>
                                        </p:tav>
                                      </p:tavLst>
                                    </p:anim>
                                    <p:anim calcmode="lin" valueType="num">
                                      <p:cBhvr>
                                        <p:cTn id="435" dur="2250" fill="hold"/>
                                        <p:tgtEl>
                                          <p:spTgt spid="18"/>
                                        </p:tgtEl>
                                        <p:attrNameLst>
                                          <p:attrName>ppt_h</p:attrName>
                                        </p:attrNameLst>
                                      </p:cBhvr>
                                      <p:tavLst>
                                        <p:tav tm="0" fmla="#ppt_h*sin(2.5*pi*$)">
                                          <p:val>
                                            <p:fltVal val="0"/>
                                          </p:val>
                                        </p:tav>
                                        <p:tav tm="100000">
                                          <p:val>
                                            <p:fltVal val="1"/>
                                          </p:val>
                                        </p:tav>
                                      </p:tavLst>
                                    </p:anim>
                                  </p:childTnLst>
                                </p:cTn>
                              </p:par>
                              <p:par>
                                <p:cTn id="436" presetID="19" presetClass="entr" presetSubtype="5" fill="hold" grpId="3" nodeType="withEffect">
                                  <p:stCondLst>
                                    <p:cond delay="0"/>
                                  </p:stCondLst>
                                  <p:childTnLst>
                                    <p:set>
                                      <p:cBhvr>
                                        <p:cTn id="437" dur="1" fill="hold">
                                          <p:stCondLst>
                                            <p:cond delay="0"/>
                                          </p:stCondLst>
                                        </p:cTn>
                                        <p:tgtEl>
                                          <p:spTgt spid="19"/>
                                        </p:tgtEl>
                                        <p:attrNameLst>
                                          <p:attrName>style.visibility</p:attrName>
                                        </p:attrNameLst>
                                      </p:cBhvr>
                                      <p:to>
                                        <p:strVal val="visible"/>
                                      </p:to>
                                    </p:set>
                                    <p:anim calcmode="lin" valueType="num">
                                      <p:cBhvr>
                                        <p:cTn id="438" dur="2250" fill="hold"/>
                                        <p:tgtEl>
                                          <p:spTgt spid="19"/>
                                        </p:tgtEl>
                                        <p:attrNameLst>
                                          <p:attrName>ppt_w</p:attrName>
                                        </p:attrNameLst>
                                      </p:cBhvr>
                                      <p:tavLst>
                                        <p:tav tm="0">
                                          <p:val>
                                            <p:strVal val="#ppt_w"/>
                                          </p:val>
                                        </p:tav>
                                        <p:tav tm="100000">
                                          <p:val>
                                            <p:strVal val="#ppt_w"/>
                                          </p:val>
                                        </p:tav>
                                      </p:tavLst>
                                    </p:anim>
                                    <p:anim calcmode="lin" valueType="num">
                                      <p:cBhvr>
                                        <p:cTn id="439" dur="2250" fill="hold"/>
                                        <p:tgtEl>
                                          <p:spTgt spid="19"/>
                                        </p:tgtEl>
                                        <p:attrNameLst>
                                          <p:attrName>ppt_h</p:attrName>
                                        </p:attrNameLst>
                                      </p:cBhvr>
                                      <p:tavLst>
                                        <p:tav tm="0" fmla="#ppt_h*sin(2.5*pi*$)">
                                          <p:val>
                                            <p:fltVal val="0"/>
                                          </p:val>
                                        </p:tav>
                                        <p:tav tm="100000">
                                          <p:val>
                                            <p:fltVal val="1"/>
                                          </p:val>
                                        </p:tav>
                                      </p:tavLst>
                                    </p:anim>
                                  </p:childTnLst>
                                </p:cTn>
                              </p:par>
                              <p:par>
                                <p:cTn id="440" presetID="19" presetClass="entr" presetSubtype="5" fill="hold" grpId="3" nodeType="withEffect">
                                  <p:stCondLst>
                                    <p:cond delay="0"/>
                                  </p:stCondLst>
                                  <p:childTnLst>
                                    <p:set>
                                      <p:cBhvr>
                                        <p:cTn id="441" dur="1" fill="hold">
                                          <p:stCondLst>
                                            <p:cond delay="0"/>
                                          </p:stCondLst>
                                        </p:cTn>
                                        <p:tgtEl>
                                          <p:spTgt spid="20"/>
                                        </p:tgtEl>
                                        <p:attrNameLst>
                                          <p:attrName>style.visibility</p:attrName>
                                        </p:attrNameLst>
                                      </p:cBhvr>
                                      <p:to>
                                        <p:strVal val="visible"/>
                                      </p:to>
                                    </p:set>
                                    <p:anim calcmode="lin" valueType="num">
                                      <p:cBhvr>
                                        <p:cTn id="442" dur="2250" fill="hold"/>
                                        <p:tgtEl>
                                          <p:spTgt spid="20"/>
                                        </p:tgtEl>
                                        <p:attrNameLst>
                                          <p:attrName>ppt_w</p:attrName>
                                        </p:attrNameLst>
                                      </p:cBhvr>
                                      <p:tavLst>
                                        <p:tav tm="0">
                                          <p:val>
                                            <p:strVal val="#ppt_w"/>
                                          </p:val>
                                        </p:tav>
                                        <p:tav tm="100000">
                                          <p:val>
                                            <p:strVal val="#ppt_w"/>
                                          </p:val>
                                        </p:tav>
                                      </p:tavLst>
                                    </p:anim>
                                    <p:anim calcmode="lin" valueType="num">
                                      <p:cBhvr>
                                        <p:cTn id="443" dur="2250" fill="hold"/>
                                        <p:tgtEl>
                                          <p:spTgt spid="20"/>
                                        </p:tgtEl>
                                        <p:attrNameLst>
                                          <p:attrName>ppt_h</p:attrName>
                                        </p:attrNameLst>
                                      </p:cBhvr>
                                      <p:tavLst>
                                        <p:tav tm="0" fmla="#ppt_h*sin(2.5*pi*$)">
                                          <p:val>
                                            <p:fltVal val="0"/>
                                          </p:val>
                                        </p:tav>
                                        <p:tav tm="100000">
                                          <p:val>
                                            <p:fltVal val="1"/>
                                          </p:val>
                                        </p:tav>
                                      </p:tavLst>
                                    </p:anim>
                                  </p:childTnLst>
                                </p:cTn>
                              </p:par>
                              <p:par>
                                <p:cTn id="444" presetID="19" presetClass="entr" presetSubtype="5" fill="hold" grpId="3" nodeType="withEffect">
                                  <p:stCondLst>
                                    <p:cond delay="0"/>
                                  </p:stCondLst>
                                  <p:childTnLst>
                                    <p:set>
                                      <p:cBhvr>
                                        <p:cTn id="445" dur="1" fill="hold">
                                          <p:stCondLst>
                                            <p:cond delay="0"/>
                                          </p:stCondLst>
                                        </p:cTn>
                                        <p:tgtEl>
                                          <p:spTgt spid="21"/>
                                        </p:tgtEl>
                                        <p:attrNameLst>
                                          <p:attrName>style.visibility</p:attrName>
                                        </p:attrNameLst>
                                      </p:cBhvr>
                                      <p:to>
                                        <p:strVal val="visible"/>
                                      </p:to>
                                    </p:set>
                                    <p:anim calcmode="lin" valueType="num">
                                      <p:cBhvr>
                                        <p:cTn id="446" dur="2250" fill="hold"/>
                                        <p:tgtEl>
                                          <p:spTgt spid="21"/>
                                        </p:tgtEl>
                                        <p:attrNameLst>
                                          <p:attrName>ppt_w</p:attrName>
                                        </p:attrNameLst>
                                      </p:cBhvr>
                                      <p:tavLst>
                                        <p:tav tm="0">
                                          <p:val>
                                            <p:strVal val="#ppt_w"/>
                                          </p:val>
                                        </p:tav>
                                        <p:tav tm="100000">
                                          <p:val>
                                            <p:strVal val="#ppt_w"/>
                                          </p:val>
                                        </p:tav>
                                      </p:tavLst>
                                    </p:anim>
                                    <p:anim calcmode="lin" valueType="num">
                                      <p:cBhvr>
                                        <p:cTn id="447" dur="2250" fill="hold"/>
                                        <p:tgtEl>
                                          <p:spTgt spid="21"/>
                                        </p:tgtEl>
                                        <p:attrNameLst>
                                          <p:attrName>ppt_h</p:attrName>
                                        </p:attrNameLst>
                                      </p:cBhvr>
                                      <p:tavLst>
                                        <p:tav tm="0" fmla="#ppt_h*sin(2.5*pi*$)">
                                          <p:val>
                                            <p:fltVal val="0"/>
                                          </p:val>
                                        </p:tav>
                                        <p:tav tm="100000">
                                          <p:val>
                                            <p:fltVal val="1"/>
                                          </p:val>
                                        </p:tav>
                                      </p:tavLst>
                                    </p:anim>
                                  </p:childTnLst>
                                </p:cTn>
                              </p:par>
                              <p:par>
                                <p:cTn id="448" presetID="19" presetClass="entr" presetSubtype="5" fill="hold" grpId="3" nodeType="withEffect">
                                  <p:stCondLst>
                                    <p:cond delay="0"/>
                                  </p:stCondLst>
                                  <p:childTnLst>
                                    <p:set>
                                      <p:cBhvr>
                                        <p:cTn id="449" dur="1" fill="hold">
                                          <p:stCondLst>
                                            <p:cond delay="0"/>
                                          </p:stCondLst>
                                        </p:cTn>
                                        <p:tgtEl>
                                          <p:spTgt spid="22"/>
                                        </p:tgtEl>
                                        <p:attrNameLst>
                                          <p:attrName>style.visibility</p:attrName>
                                        </p:attrNameLst>
                                      </p:cBhvr>
                                      <p:to>
                                        <p:strVal val="visible"/>
                                      </p:to>
                                    </p:set>
                                    <p:anim calcmode="lin" valueType="num">
                                      <p:cBhvr>
                                        <p:cTn id="450" dur="2250" fill="hold"/>
                                        <p:tgtEl>
                                          <p:spTgt spid="22"/>
                                        </p:tgtEl>
                                        <p:attrNameLst>
                                          <p:attrName>ppt_w</p:attrName>
                                        </p:attrNameLst>
                                      </p:cBhvr>
                                      <p:tavLst>
                                        <p:tav tm="0">
                                          <p:val>
                                            <p:strVal val="#ppt_w"/>
                                          </p:val>
                                        </p:tav>
                                        <p:tav tm="100000">
                                          <p:val>
                                            <p:strVal val="#ppt_w"/>
                                          </p:val>
                                        </p:tav>
                                      </p:tavLst>
                                    </p:anim>
                                    <p:anim calcmode="lin" valueType="num">
                                      <p:cBhvr>
                                        <p:cTn id="451" dur="2250" fill="hold"/>
                                        <p:tgtEl>
                                          <p:spTgt spid="22"/>
                                        </p:tgtEl>
                                        <p:attrNameLst>
                                          <p:attrName>ppt_h</p:attrName>
                                        </p:attrNameLst>
                                      </p:cBhvr>
                                      <p:tavLst>
                                        <p:tav tm="0" fmla="#ppt_h*sin(2.5*pi*$)">
                                          <p:val>
                                            <p:fltVal val="0"/>
                                          </p:val>
                                        </p:tav>
                                        <p:tav tm="100000">
                                          <p:val>
                                            <p:fltVal val="1"/>
                                          </p:val>
                                        </p:tav>
                                      </p:tavLst>
                                    </p:anim>
                                  </p:childTnLst>
                                </p:cTn>
                              </p:par>
                              <p:par>
                                <p:cTn id="452" presetID="19" presetClass="entr" presetSubtype="5" fill="hold" grpId="3" nodeType="withEffect">
                                  <p:stCondLst>
                                    <p:cond delay="0"/>
                                  </p:stCondLst>
                                  <p:childTnLst>
                                    <p:set>
                                      <p:cBhvr>
                                        <p:cTn id="453" dur="1" fill="hold">
                                          <p:stCondLst>
                                            <p:cond delay="0"/>
                                          </p:stCondLst>
                                        </p:cTn>
                                        <p:tgtEl>
                                          <p:spTgt spid="23"/>
                                        </p:tgtEl>
                                        <p:attrNameLst>
                                          <p:attrName>style.visibility</p:attrName>
                                        </p:attrNameLst>
                                      </p:cBhvr>
                                      <p:to>
                                        <p:strVal val="visible"/>
                                      </p:to>
                                    </p:set>
                                    <p:anim calcmode="lin" valueType="num">
                                      <p:cBhvr>
                                        <p:cTn id="454" dur="2250" fill="hold"/>
                                        <p:tgtEl>
                                          <p:spTgt spid="23"/>
                                        </p:tgtEl>
                                        <p:attrNameLst>
                                          <p:attrName>ppt_w</p:attrName>
                                        </p:attrNameLst>
                                      </p:cBhvr>
                                      <p:tavLst>
                                        <p:tav tm="0">
                                          <p:val>
                                            <p:strVal val="#ppt_w"/>
                                          </p:val>
                                        </p:tav>
                                        <p:tav tm="100000">
                                          <p:val>
                                            <p:strVal val="#ppt_w"/>
                                          </p:val>
                                        </p:tav>
                                      </p:tavLst>
                                    </p:anim>
                                    <p:anim calcmode="lin" valueType="num">
                                      <p:cBhvr>
                                        <p:cTn id="455" dur="2250" fill="hold"/>
                                        <p:tgtEl>
                                          <p:spTgt spid="23"/>
                                        </p:tgtEl>
                                        <p:attrNameLst>
                                          <p:attrName>ppt_h</p:attrName>
                                        </p:attrNameLst>
                                      </p:cBhvr>
                                      <p:tavLst>
                                        <p:tav tm="0" fmla="#ppt_h*sin(2.5*pi*$)">
                                          <p:val>
                                            <p:fltVal val="0"/>
                                          </p:val>
                                        </p:tav>
                                        <p:tav tm="100000">
                                          <p:val>
                                            <p:fltVal val="1"/>
                                          </p:val>
                                        </p:tav>
                                      </p:tavLst>
                                    </p:anim>
                                  </p:childTnLst>
                                </p:cTn>
                              </p:par>
                              <p:par>
                                <p:cTn id="456" presetID="19" presetClass="entr" presetSubtype="5" fill="hold" grpId="3" nodeType="withEffect">
                                  <p:stCondLst>
                                    <p:cond delay="0"/>
                                  </p:stCondLst>
                                  <p:childTnLst>
                                    <p:set>
                                      <p:cBhvr>
                                        <p:cTn id="457" dur="1" fill="hold">
                                          <p:stCondLst>
                                            <p:cond delay="0"/>
                                          </p:stCondLst>
                                        </p:cTn>
                                        <p:tgtEl>
                                          <p:spTgt spid="24"/>
                                        </p:tgtEl>
                                        <p:attrNameLst>
                                          <p:attrName>style.visibility</p:attrName>
                                        </p:attrNameLst>
                                      </p:cBhvr>
                                      <p:to>
                                        <p:strVal val="visible"/>
                                      </p:to>
                                    </p:set>
                                    <p:anim calcmode="lin" valueType="num">
                                      <p:cBhvr>
                                        <p:cTn id="458" dur="2250" fill="hold"/>
                                        <p:tgtEl>
                                          <p:spTgt spid="24"/>
                                        </p:tgtEl>
                                        <p:attrNameLst>
                                          <p:attrName>ppt_w</p:attrName>
                                        </p:attrNameLst>
                                      </p:cBhvr>
                                      <p:tavLst>
                                        <p:tav tm="0">
                                          <p:val>
                                            <p:strVal val="#ppt_w"/>
                                          </p:val>
                                        </p:tav>
                                        <p:tav tm="100000">
                                          <p:val>
                                            <p:strVal val="#ppt_w"/>
                                          </p:val>
                                        </p:tav>
                                      </p:tavLst>
                                    </p:anim>
                                    <p:anim calcmode="lin" valueType="num">
                                      <p:cBhvr>
                                        <p:cTn id="459" dur="2250" fill="hold"/>
                                        <p:tgtEl>
                                          <p:spTgt spid="24"/>
                                        </p:tgtEl>
                                        <p:attrNameLst>
                                          <p:attrName>ppt_h</p:attrName>
                                        </p:attrNameLst>
                                      </p:cBhvr>
                                      <p:tavLst>
                                        <p:tav tm="0" fmla="#ppt_h*sin(2.5*pi*$)">
                                          <p:val>
                                            <p:fltVal val="0"/>
                                          </p:val>
                                        </p:tav>
                                        <p:tav tm="100000">
                                          <p:val>
                                            <p:fltVal val="1"/>
                                          </p:val>
                                        </p:tav>
                                      </p:tavLst>
                                    </p:anim>
                                  </p:childTnLst>
                                </p:cTn>
                              </p:par>
                              <p:par>
                                <p:cTn id="460" presetID="19" presetClass="entr" presetSubtype="5" fill="hold" grpId="3" nodeType="withEffect">
                                  <p:stCondLst>
                                    <p:cond delay="0"/>
                                  </p:stCondLst>
                                  <p:childTnLst>
                                    <p:set>
                                      <p:cBhvr>
                                        <p:cTn id="461" dur="1" fill="hold">
                                          <p:stCondLst>
                                            <p:cond delay="0"/>
                                          </p:stCondLst>
                                        </p:cTn>
                                        <p:tgtEl>
                                          <p:spTgt spid="25"/>
                                        </p:tgtEl>
                                        <p:attrNameLst>
                                          <p:attrName>style.visibility</p:attrName>
                                        </p:attrNameLst>
                                      </p:cBhvr>
                                      <p:to>
                                        <p:strVal val="visible"/>
                                      </p:to>
                                    </p:set>
                                    <p:anim calcmode="lin" valueType="num">
                                      <p:cBhvr>
                                        <p:cTn id="462" dur="2250" fill="hold"/>
                                        <p:tgtEl>
                                          <p:spTgt spid="25"/>
                                        </p:tgtEl>
                                        <p:attrNameLst>
                                          <p:attrName>ppt_w</p:attrName>
                                        </p:attrNameLst>
                                      </p:cBhvr>
                                      <p:tavLst>
                                        <p:tav tm="0">
                                          <p:val>
                                            <p:strVal val="#ppt_w"/>
                                          </p:val>
                                        </p:tav>
                                        <p:tav tm="100000">
                                          <p:val>
                                            <p:strVal val="#ppt_w"/>
                                          </p:val>
                                        </p:tav>
                                      </p:tavLst>
                                    </p:anim>
                                    <p:anim calcmode="lin" valueType="num">
                                      <p:cBhvr>
                                        <p:cTn id="463" dur="2250" fill="hold"/>
                                        <p:tgtEl>
                                          <p:spTgt spid="25"/>
                                        </p:tgtEl>
                                        <p:attrNameLst>
                                          <p:attrName>ppt_h</p:attrName>
                                        </p:attrNameLst>
                                      </p:cBhvr>
                                      <p:tavLst>
                                        <p:tav tm="0" fmla="#ppt_h*sin(2.5*pi*$)">
                                          <p:val>
                                            <p:fltVal val="0"/>
                                          </p:val>
                                        </p:tav>
                                        <p:tav tm="100000">
                                          <p:val>
                                            <p:fltVal val="1"/>
                                          </p:val>
                                        </p:tav>
                                      </p:tavLst>
                                    </p:anim>
                                  </p:childTnLst>
                                </p:cTn>
                              </p:par>
                              <p:par>
                                <p:cTn id="464" presetID="19" presetClass="entr" presetSubtype="5" fill="hold" grpId="3" nodeType="withEffect">
                                  <p:stCondLst>
                                    <p:cond delay="0"/>
                                  </p:stCondLst>
                                  <p:childTnLst>
                                    <p:set>
                                      <p:cBhvr>
                                        <p:cTn id="465" dur="1" fill="hold">
                                          <p:stCondLst>
                                            <p:cond delay="0"/>
                                          </p:stCondLst>
                                        </p:cTn>
                                        <p:tgtEl>
                                          <p:spTgt spid="26"/>
                                        </p:tgtEl>
                                        <p:attrNameLst>
                                          <p:attrName>style.visibility</p:attrName>
                                        </p:attrNameLst>
                                      </p:cBhvr>
                                      <p:to>
                                        <p:strVal val="visible"/>
                                      </p:to>
                                    </p:set>
                                    <p:anim calcmode="lin" valueType="num">
                                      <p:cBhvr>
                                        <p:cTn id="466" dur="2250" fill="hold"/>
                                        <p:tgtEl>
                                          <p:spTgt spid="26"/>
                                        </p:tgtEl>
                                        <p:attrNameLst>
                                          <p:attrName>ppt_w</p:attrName>
                                        </p:attrNameLst>
                                      </p:cBhvr>
                                      <p:tavLst>
                                        <p:tav tm="0">
                                          <p:val>
                                            <p:strVal val="#ppt_w"/>
                                          </p:val>
                                        </p:tav>
                                        <p:tav tm="100000">
                                          <p:val>
                                            <p:strVal val="#ppt_w"/>
                                          </p:val>
                                        </p:tav>
                                      </p:tavLst>
                                    </p:anim>
                                    <p:anim calcmode="lin" valueType="num">
                                      <p:cBhvr>
                                        <p:cTn id="467" dur="2250" fill="hold"/>
                                        <p:tgtEl>
                                          <p:spTgt spid="26"/>
                                        </p:tgtEl>
                                        <p:attrNameLst>
                                          <p:attrName>ppt_h</p:attrName>
                                        </p:attrNameLst>
                                      </p:cBhvr>
                                      <p:tavLst>
                                        <p:tav tm="0" fmla="#ppt_h*sin(2.5*pi*$)">
                                          <p:val>
                                            <p:fltVal val="0"/>
                                          </p:val>
                                        </p:tav>
                                        <p:tav tm="100000">
                                          <p:val>
                                            <p:fltVal val="1"/>
                                          </p:val>
                                        </p:tav>
                                      </p:tavLst>
                                    </p:anim>
                                  </p:childTnLst>
                                </p:cTn>
                              </p:par>
                              <p:par>
                                <p:cTn id="468" presetID="19" presetClass="entr" presetSubtype="5" fill="hold" grpId="3" nodeType="withEffect">
                                  <p:stCondLst>
                                    <p:cond delay="0"/>
                                  </p:stCondLst>
                                  <p:childTnLst>
                                    <p:set>
                                      <p:cBhvr>
                                        <p:cTn id="469" dur="1" fill="hold">
                                          <p:stCondLst>
                                            <p:cond delay="0"/>
                                          </p:stCondLst>
                                        </p:cTn>
                                        <p:tgtEl>
                                          <p:spTgt spid="27"/>
                                        </p:tgtEl>
                                        <p:attrNameLst>
                                          <p:attrName>style.visibility</p:attrName>
                                        </p:attrNameLst>
                                      </p:cBhvr>
                                      <p:to>
                                        <p:strVal val="visible"/>
                                      </p:to>
                                    </p:set>
                                    <p:anim calcmode="lin" valueType="num">
                                      <p:cBhvr>
                                        <p:cTn id="470" dur="2250" fill="hold"/>
                                        <p:tgtEl>
                                          <p:spTgt spid="27"/>
                                        </p:tgtEl>
                                        <p:attrNameLst>
                                          <p:attrName>ppt_w</p:attrName>
                                        </p:attrNameLst>
                                      </p:cBhvr>
                                      <p:tavLst>
                                        <p:tav tm="0">
                                          <p:val>
                                            <p:strVal val="#ppt_w"/>
                                          </p:val>
                                        </p:tav>
                                        <p:tav tm="100000">
                                          <p:val>
                                            <p:strVal val="#ppt_w"/>
                                          </p:val>
                                        </p:tav>
                                      </p:tavLst>
                                    </p:anim>
                                    <p:anim calcmode="lin" valueType="num">
                                      <p:cBhvr>
                                        <p:cTn id="471" dur="2250" fill="hold"/>
                                        <p:tgtEl>
                                          <p:spTgt spid="27"/>
                                        </p:tgtEl>
                                        <p:attrNameLst>
                                          <p:attrName>ppt_h</p:attrName>
                                        </p:attrNameLst>
                                      </p:cBhvr>
                                      <p:tavLst>
                                        <p:tav tm="0" fmla="#ppt_h*sin(2.5*pi*$)">
                                          <p:val>
                                            <p:fltVal val="0"/>
                                          </p:val>
                                        </p:tav>
                                        <p:tav tm="100000">
                                          <p:val>
                                            <p:fltVal val="1"/>
                                          </p:val>
                                        </p:tav>
                                      </p:tavLst>
                                    </p:anim>
                                  </p:childTnLst>
                                </p:cTn>
                              </p:par>
                              <p:par>
                                <p:cTn id="472" presetID="19" presetClass="entr" presetSubtype="5" fill="hold" grpId="3" nodeType="withEffect">
                                  <p:stCondLst>
                                    <p:cond delay="0"/>
                                  </p:stCondLst>
                                  <p:childTnLst>
                                    <p:set>
                                      <p:cBhvr>
                                        <p:cTn id="473" dur="1" fill="hold">
                                          <p:stCondLst>
                                            <p:cond delay="0"/>
                                          </p:stCondLst>
                                        </p:cTn>
                                        <p:tgtEl>
                                          <p:spTgt spid="28"/>
                                        </p:tgtEl>
                                        <p:attrNameLst>
                                          <p:attrName>style.visibility</p:attrName>
                                        </p:attrNameLst>
                                      </p:cBhvr>
                                      <p:to>
                                        <p:strVal val="visible"/>
                                      </p:to>
                                    </p:set>
                                    <p:anim calcmode="lin" valueType="num">
                                      <p:cBhvr>
                                        <p:cTn id="474" dur="2250" fill="hold"/>
                                        <p:tgtEl>
                                          <p:spTgt spid="28"/>
                                        </p:tgtEl>
                                        <p:attrNameLst>
                                          <p:attrName>ppt_w</p:attrName>
                                        </p:attrNameLst>
                                      </p:cBhvr>
                                      <p:tavLst>
                                        <p:tav tm="0">
                                          <p:val>
                                            <p:strVal val="#ppt_w"/>
                                          </p:val>
                                        </p:tav>
                                        <p:tav tm="100000">
                                          <p:val>
                                            <p:strVal val="#ppt_w"/>
                                          </p:val>
                                        </p:tav>
                                      </p:tavLst>
                                    </p:anim>
                                    <p:anim calcmode="lin" valueType="num">
                                      <p:cBhvr>
                                        <p:cTn id="475" dur="2250" fill="hold"/>
                                        <p:tgtEl>
                                          <p:spTgt spid="28"/>
                                        </p:tgtEl>
                                        <p:attrNameLst>
                                          <p:attrName>ppt_h</p:attrName>
                                        </p:attrNameLst>
                                      </p:cBhvr>
                                      <p:tavLst>
                                        <p:tav tm="0" fmla="#ppt_h*sin(2.5*pi*$)">
                                          <p:val>
                                            <p:fltVal val="0"/>
                                          </p:val>
                                        </p:tav>
                                        <p:tav tm="100000">
                                          <p:val>
                                            <p:fltVal val="1"/>
                                          </p:val>
                                        </p:tav>
                                      </p:tavLst>
                                    </p:anim>
                                  </p:childTnLst>
                                </p:cTn>
                              </p:par>
                              <p:par>
                                <p:cTn id="476" presetID="19" presetClass="entr" presetSubtype="5" fill="hold" grpId="3" nodeType="withEffect">
                                  <p:stCondLst>
                                    <p:cond delay="0"/>
                                  </p:stCondLst>
                                  <p:childTnLst>
                                    <p:set>
                                      <p:cBhvr>
                                        <p:cTn id="477" dur="1" fill="hold">
                                          <p:stCondLst>
                                            <p:cond delay="0"/>
                                          </p:stCondLst>
                                        </p:cTn>
                                        <p:tgtEl>
                                          <p:spTgt spid="29"/>
                                        </p:tgtEl>
                                        <p:attrNameLst>
                                          <p:attrName>style.visibility</p:attrName>
                                        </p:attrNameLst>
                                      </p:cBhvr>
                                      <p:to>
                                        <p:strVal val="visible"/>
                                      </p:to>
                                    </p:set>
                                    <p:anim calcmode="lin" valueType="num">
                                      <p:cBhvr>
                                        <p:cTn id="478" dur="2250" fill="hold"/>
                                        <p:tgtEl>
                                          <p:spTgt spid="29"/>
                                        </p:tgtEl>
                                        <p:attrNameLst>
                                          <p:attrName>ppt_w</p:attrName>
                                        </p:attrNameLst>
                                      </p:cBhvr>
                                      <p:tavLst>
                                        <p:tav tm="0">
                                          <p:val>
                                            <p:strVal val="#ppt_w"/>
                                          </p:val>
                                        </p:tav>
                                        <p:tav tm="100000">
                                          <p:val>
                                            <p:strVal val="#ppt_w"/>
                                          </p:val>
                                        </p:tav>
                                      </p:tavLst>
                                    </p:anim>
                                    <p:anim calcmode="lin" valueType="num">
                                      <p:cBhvr>
                                        <p:cTn id="479" dur="2250" fill="hold"/>
                                        <p:tgtEl>
                                          <p:spTgt spid="29"/>
                                        </p:tgtEl>
                                        <p:attrNameLst>
                                          <p:attrName>ppt_h</p:attrName>
                                        </p:attrNameLst>
                                      </p:cBhvr>
                                      <p:tavLst>
                                        <p:tav tm="0" fmla="#ppt_h*sin(2.5*pi*$)">
                                          <p:val>
                                            <p:fltVal val="0"/>
                                          </p:val>
                                        </p:tav>
                                        <p:tav tm="100000">
                                          <p:val>
                                            <p:fltVal val="1"/>
                                          </p:val>
                                        </p:tav>
                                      </p:tavLst>
                                    </p:anim>
                                  </p:childTnLst>
                                </p:cTn>
                              </p:par>
                              <p:par>
                                <p:cTn id="480" presetID="19" presetClass="entr" presetSubtype="5" fill="hold" grpId="3" nodeType="withEffect">
                                  <p:stCondLst>
                                    <p:cond delay="0"/>
                                  </p:stCondLst>
                                  <p:childTnLst>
                                    <p:set>
                                      <p:cBhvr>
                                        <p:cTn id="481" dur="1" fill="hold">
                                          <p:stCondLst>
                                            <p:cond delay="0"/>
                                          </p:stCondLst>
                                        </p:cTn>
                                        <p:tgtEl>
                                          <p:spTgt spid="30"/>
                                        </p:tgtEl>
                                        <p:attrNameLst>
                                          <p:attrName>style.visibility</p:attrName>
                                        </p:attrNameLst>
                                      </p:cBhvr>
                                      <p:to>
                                        <p:strVal val="visible"/>
                                      </p:to>
                                    </p:set>
                                    <p:anim calcmode="lin" valueType="num">
                                      <p:cBhvr>
                                        <p:cTn id="482" dur="2250" fill="hold"/>
                                        <p:tgtEl>
                                          <p:spTgt spid="30"/>
                                        </p:tgtEl>
                                        <p:attrNameLst>
                                          <p:attrName>ppt_w</p:attrName>
                                        </p:attrNameLst>
                                      </p:cBhvr>
                                      <p:tavLst>
                                        <p:tav tm="0">
                                          <p:val>
                                            <p:strVal val="#ppt_w"/>
                                          </p:val>
                                        </p:tav>
                                        <p:tav tm="100000">
                                          <p:val>
                                            <p:strVal val="#ppt_w"/>
                                          </p:val>
                                        </p:tav>
                                      </p:tavLst>
                                    </p:anim>
                                    <p:anim calcmode="lin" valueType="num">
                                      <p:cBhvr>
                                        <p:cTn id="483" dur="2250" fill="hold"/>
                                        <p:tgtEl>
                                          <p:spTgt spid="30"/>
                                        </p:tgtEl>
                                        <p:attrNameLst>
                                          <p:attrName>ppt_h</p:attrName>
                                        </p:attrNameLst>
                                      </p:cBhvr>
                                      <p:tavLst>
                                        <p:tav tm="0" fmla="#ppt_h*sin(2.5*pi*$)">
                                          <p:val>
                                            <p:fltVal val="0"/>
                                          </p:val>
                                        </p:tav>
                                        <p:tav tm="100000">
                                          <p:val>
                                            <p:fltVal val="1"/>
                                          </p:val>
                                        </p:tav>
                                      </p:tavLst>
                                    </p:anim>
                                  </p:childTnLst>
                                </p:cTn>
                              </p:par>
                              <p:par>
                                <p:cTn id="484" presetID="19" presetClass="entr" presetSubtype="5" fill="hold" grpId="3" nodeType="withEffect">
                                  <p:stCondLst>
                                    <p:cond delay="0"/>
                                  </p:stCondLst>
                                  <p:childTnLst>
                                    <p:set>
                                      <p:cBhvr>
                                        <p:cTn id="485" dur="1" fill="hold">
                                          <p:stCondLst>
                                            <p:cond delay="0"/>
                                          </p:stCondLst>
                                        </p:cTn>
                                        <p:tgtEl>
                                          <p:spTgt spid="31"/>
                                        </p:tgtEl>
                                        <p:attrNameLst>
                                          <p:attrName>style.visibility</p:attrName>
                                        </p:attrNameLst>
                                      </p:cBhvr>
                                      <p:to>
                                        <p:strVal val="visible"/>
                                      </p:to>
                                    </p:set>
                                    <p:anim calcmode="lin" valueType="num">
                                      <p:cBhvr>
                                        <p:cTn id="486" dur="2250" fill="hold"/>
                                        <p:tgtEl>
                                          <p:spTgt spid="31"/>
                                        </p:tgtEl>
                                        <p:attrNameLst>
                                          <p:attrName>ppt_w</p:attrName>
                                        </p:attrNameLst>
                                      </p:cBhvr>
                                      <p:tavLst>
                                        <p:tav tm="0">
                                          <p:val>
                                            <p:strVal val="#ppt_w"/>
                                          </p:val>
                                        </p:tav>
                                        <p:tav tm="100000">
                                          <p:val>
                                            <p:strVal val="#ppt_w"/>
                                          </p:val>
                                        </p:tav>
                                      </p:tavLst>
                                    </p:anim>
                                    <p:anim calcmode="lin" valueType="num">
                                      <p:cBhvr>
                                        <p:cTn id="487" dur="2250" fill="hold"/>
                                        <p:tgtEl>
                                          <p:spTgt spid="31"/>
                                        </p:tgtEl>
                                        <p:attrNameLst>
                                          <p:attrName>ppt_h</p:attrName>
                                        </p:attrNameLst>
                                      </p:cBhvr>
                                      <p:tavLst>
                                        <p:tav tm="0" fmla="#ppt_h*sin(2.5*pi*$)">
                                          <p:val>
                                            <p:fltVal val="0"/>
                                          </p:val>
                                        </p:tav>
                                        <p:tav tm="100000">
                                          <p:val>
                                            <p:fltVal val="1"/>
                                          </p:val>
                                        </p:tav>
                                      </p:tavLst>
                                    </p:anim>
                                  </p:childTnLst>
                                </p:cTn>
                              </p:par>
                              <p:par>
                                <p:cTn id="488" presetID="19" presetClass="entr" presetSubtype="5" fill="hold" grpId="3" nodeType="withEffect">
                                  <p:stCondLst>
                                    <p:cond delay="0"/>
                                  </p:stCondLst>
                                  <p:childTnLst>
                                    <p:set>
                                      <p:cBhvr>
                                        <p:cTn id="489" dur="1" fill="hold">
                                          <p:stCondLst>
                                            <p:cond delay="0"/>
                                          </p:stCondLst>
                                        </p:cTn>
                                        <p:tgtEl>
                                          <p:spTgt spid="33"/>
                                        </p:tgtEl>
                                        <p:attrNameLst>
                                          <p:attrName>style.visibility</p:attrName>
                                        </p:attrNameLst>
                                      </p:cBhvr>
                                      <p:to>
                                        <p:strVal val="visible"/>
                                      </p:to>
                                    </p:set>
                                    <p:anim calcmode="lin" valueType="num">
                                      <p:cBhvr>
                                        <p:cTn id="490" dur="2250" fill="hold"/>
                                        <p:tgtEl>
                                          <p:spTgt spid="33"/>
                                        </p:tgtEl>
                                        <p:attrNameLst>
                                          <p:attrName>ppt_w</p:attrName>
                                        </p:attrNameLst>
                                      </p:cBhvr>
                                      <p:tavLst>
                                        <p:tav tm="0">
                                          <p:val>
                                            <p:strVal val="#ppt_w"/>
                                          </p:val>
                                        </p:tav>
                                        <p:tav tm="100000">
                                          <p:val>
                                            <p:strVal val="#ppt_w"/>
                                          </p:val>
                                        </p:tav>
                                      </p:tavLst>
                                    </p:anim>
                                    <p:anim calcmode="lin" valueType="num">
                                      <p:cBhvr>
                                        <p:cTn id="491" dur="2250" fill="hold"/>
                                        <p:tgtEl>
                                          <p:spTgt spid="33"/>
                                        </p:tgtEl>
                                        <p:attrNameLst>
                                          <p:attrName>ppt_h</p:attrName>
                                        </p:attrNameLst>
                                      </p:cBhvr>
                                      <p:tavLst>
                                        <p:tav tm="0" fmla="#ppt_h*sin(2.5*pi*$)">
                                          <p:val>
                                            <p:fltVal val="0"/>
                                          </p:val>
                                        </p:tav>
                                        <p:tav tm="100000">
                                          <p:val>
                                            <p:fltVal val="1"/>
                                          </p:val>
                                        </p:tav>
                                      </p:tavLst>
                                    </p:anim>
                                  </p:childTnLst>
                                </p:cTn>
                              </p:par>
                              <p:par>
                                <p:cTn id="492" presetID="19" presetClass="entr" presetSubtype="5" fill="hold" grpId="3" nodeType="withEffect">
                                  <p:stCondLst>
                                    <p:cond delay="0"/>
                                  </p:stCondLst>
                                  <p:childTnLst>
                                    <p:set>
                                      <p:cBhvr>
                                        <p:cTn id="493" dur="1" fill="hold">
                                          <p:stCondLst>
                                            <p:cond delay="0"/>
                                          </p:stCondLst>
                                        </p:cTn>
                                        <p:tgtEl>
                                          <p:spTgt spid="34"/>
                                        </p:tgtEl>
                                        <p:attrNameLst>
                                          <p:attrName>style.visibility</p:attrName>
                                        </p:attrNameLst>
                                      </p:cBhvr>
                                      <p:to>
                                        <p:strVal val="visible"/>
                                      </p:to>
                                    </p:set>
                                    <p:anim calcmode="lin" valueType="num">
                                      <p:cBhvr>
                                        <p:cTn id="494" dur="2250" fill="hold"/>
                                        <p:tgtEl>
                                          <p:spTgt spid="34"/>
                                        </p:tgtEl>
                                        <p:attrNameLst>
                                          <p:attrName>ppt_w</p:attrName>
                                        </p:attrNameLst>
                                      </p:cBhvr>
                                      <p:tavLst>
                                        <p:tav tm="0">
                                          <p:val>
                                            <p:strVal val="#ppt_w"/>
                                          </p:val>
                                        </p:tav>
                                        <p:tav tm="100000">
                                          <p:val>
                                            <p:strVal val="#ppt_w"/>
                                          </p:val>
                                        </p:tav>
                                      </p:tavLst>
                                    </p:anim>
                                    <p:anim calcmode="lin" valueType="num">
                                      <p:cBhvr>
                                        <p:cTn id="495" dur="2250" fill="hold"/>
                                        <p:tgtEl>
                                          <p:spTgt spid="34"/>
                                        </p:tgtEl>
                                        <p:attrNameLst>
                                          <p:attrName>ppt_h</p:attrName>
                                        </p:attrNameLst>
                                      </p:cBhvr>
                                      <p:tavLst>
                                        <p:tav tm="0" fmla="#ppt_h*sin(2.5*pi*$)">
                                          <p:val>
                                            <p:fltVal val="0"/>
                                          </p:val>
                                        </p:tav>
                                        <p:tav tm="100000">
                                          <p:val>
                                            <p:fltVal val="1"/>
                                          </p:val>
                                        </p:tav>
                                      </p:tavLst>
                                    </p:anim>
                                  </p:childTnLst>
                                </p:cTn>
                              </p:par>
                              <p:par>
                                <p:cTn id="496" presetID="19" presetClass="entr" presetSubtype="5" fill="hold" grpId="3" nodeType="withEffect">
                                  <p:stCondLst>
                                    <p:cond delay="0"/>
                                  </p:stCondLst>
                                  <p:childTnLst>
                                    <p:set>
                                      <p:cBhvr>
                                        <p:cTn id="497" dur="1" fill="hold">
                                          <p:stCondLst>
                                            <p:cond delay="0"/>
                                          </p:stCondLst>
                                        </p:cTn>
                                        <p:tgtEl>
                                          <p:spTgt spid="35"/>
                                        </p:tgtEl>
                                        <p:attrNameLst>
                                          <p:attrName>style.visibility</p:attrName>
                                        </p:attrNameLst>
                                      </p:cBhvr>
                                      <p:to>
                                        <p:strVal val="visible"/>
                                      </p:to>
                                    </p:set>
                                    <p:anim calcmode="lin" valueType="num">
                                      <p:cBhvr>
                                        <p:cTn id="498" dur="2250" fill="hold"/>
                                        <p:tgtEl>
                                          <p:spTgt spid="35"/>
                                        </p:tgtEl>
                                        <p:attrNameLst>
                                          <p:attrName>ppt_w</p:attrName>
                                        </p:attrNameLst>
                                      </p:cBhvr>
                                      <p:tavLst>
                                        <p:tav tm="0">
                                          <p:val>
                                            <p:strVal val="#ppt_w"/>
                                          </p:val>
                                        </p:tav>
                                        <p:tav tm="100000">
                                          <p:val>
                                            <p:strVal val="#ppt_w"/>
                                          </p:val>
                                        </p:tav>
                                      </p:tavLst>
                                    </p:anim>
                                    <p:anim calcmode="lin" valueType="num">
                                      <p:cBhvr>
                                        <p:cTn id="499" dur="2250" fill="hold"/>
                                        <p:tgtEl>
                                          <p:spTgt spid="35"/>
                                        </p:tgtEl>
                                        <p:attrNameLst>
                                          <p:attrName>ppt_h</p:attrName>
                                        </p:attrNameLst>
                                      </p:cBhvr>
                                      <p:tavLst>
                                        <p:tav tm="0" fmla="#ppt_h*sin(2.5*pi*$)">
                                          <p:val>
                                            <p:fltVal val="0"/>
                                          </p:val>
                                        </p:tav>
                                        <p:tav tm="100000">
                                          <p:val>
                                            <p:fltVal val="1"/>
                                          </p:val>
                                        </p:tav>
                                      </p:tavLst>
                                    </p:anim>
                                  </p:childTnLst>
                                </p:cTn>
                              </p:par>
                              <p:par>
                                <p:cTn id="500" presetID="19" presetClass="entr" presetSubtype="5" fill="hold" grpId="3" nodeType="withEffect">
                                  <p:stCondLst>
                                    <p:cond delay="0"/>
                                  </p:stCondLst>
                                  <p:childTnLst>
                                    <p:set>
                                      <p:cBhvr>
                                        <p:cTn id="501" dur="1" fill="hold">
                                          <p:stCondLst>
                                            <p:cond delay="0"/>
                                          </p:stCondLst>
                                        </p:cTn>
                                        <p:tgtEl>
                                          <p:spTgt spid="36"/>
                                        </p:tgtEl>
                                        <p:attrNameLst>
                                          <p:attrName>style.visibility</p:attrName>
                                        </p:attrNameLst>
                                      </p:cBhvr>
                                      <p:to>
                                        <p:strVal val="visible"/>
                                      </p:to>
                                    </p:set>
                                    <p:anim calcmode="lin" valueType="num">
                                      <p:cBhvr>
                                        <p:cTn id="502" dur="2250" fill="hold"/>
                                        <p:tgtEl>
                                          <p:spTgt spid="36"/>
                                        </p:tgtEl>
                                        <p:attrNameLst>
                                          <p:attrName>ppt_w</p:attrName>
                                        </p:attrNameLst>
                                      </p:cBhvr>
                                      <p:tavLst>
                                        <p:tav tm="0">
                                          <p:val>
                                            <p:strVal val="#ppt_w"/>
                                          </p:val>
                                        </p:tav>
                                        <p:tav tm="100000">
                                          <p:val>
                                            <p:strVal val="#ppt_w"/>
                                          </p:val>
                                        </p:tav>
                                      </p:tavLst>
                                    </p:anim>
                                    <p:anim calcmode="lin" valueType="num">
                                      <p:cBhvr>
                                        <p:cTn id="503" dur="2250" fill="hold"/>
                                        <p:tgtEl>
                                          <p:spTgt spid="36"/>
                                        </p:tgtEl>
                                        <p:attrNameLst>
                                          <p:attrName>ppt_h</p:attrName>
                                        </p:attrNameLst>
                                      </p:cBhvr>
                                      <p:tavLst>
                                        <p:tav tm="0" fmla="#ppt_h*sin(2.5*pi*$)">
                                          <p:val>
                                            <p:fltVal val="0"/>
                                          </p:val>
                                        </p:tav>
                                        <p:tav tm="100000">
                                          <p:val>
                                            <p:fltVal val="1"/>
                                          </p:val>
                                        </p:tav>
                                      </p:tavLst>
                                    </p:anim>
                                  </p:childTnLst>
                                </p:cTn>
                              </p:par>
                              <p:par>
                                <p:cTn id="504" presetID="19" presetClass="entr" presetSubtype="5" fill="hold" grpId="3" nodeType="withEffect">
                                  <p:stCondLst>
                                    <p:cond delay="0"/>
                                  </p:stCondLst>
                                  <p:childTnLst>
                                    <p:set>
                                      <p:cBhvr>
                                        <p:cTn id="505" dur="1" fill="hold">
                                          <p:stCondLst>
                                            <p:cond delay="0"/>
                                          </p:stCondLst>
                                        </p:cTn>
                                        <p:tgtEl>
                                          <p:spTgt spid="37"/>
                                        </p:tgtEl>
                                        <p:attrNameLst>
                                          <p:attrName>style.visibility</p:attrName>
                                        </p:attrNameLst>
                                      </p:cBhvr>
                                      <p:to>
                                        <p:strVal val="visible"/>
                                      </p:to>
                                    </p:set>
                                    <p:anim calcmode="lin" valueType="num">
                                      <p:cBhvr>
                                        <p:cTn id="506" dur="2250" fill="hold"/>
                                        <p:tgtEl>
                                          <p:spTgt spid="37"/>
                                        </p:tgtEl>
                                        <p:attrNameLst>
                                          <p:attrName>ppt_w</p:attrName>
                                        </p:attrNameLst>
                                      </p:cBhvr>
                                      <p:tavLst>
                                        <p:tav tm="0">
                                          <p:val>
                                            <p:strVal val="#ppt_w"/>
                                          </p:val>
                                        </p:tav>
                                        <p:tav tm="100000">
                                          <p:val>
                                            <p:strVal val="#ppt_w"/>
                                          </p:val>
                                        </p:tav>
                                      </p:tavLst>
                                    </p:anim>
                                    <p:anim calcmode="lin" valueType="num">
                                      <p:cBhvr>
                                        <p:cTn id="507" dur="2250" fill="hold"/>
                                        <p:tgtEl>
                                          <p:spTgt spid="37"/>
                                        </p:tgtEl>
                                        <p:attrNameLst>
                                          <p:attrName>ppt_h</p:attrName>
                                        </p:attrNameLst>
                                      </p:cBhvr>
                                      <p:tavLst>
                                        <p:tav tm="0" fmla="#ppt_h*sin(2.5*pi*$)">
                                          <p:val>
                                            <p:fltVal val="0"/>
                                          </p:val>
                                        </p:tav>
                                        <p:tav tm="100000">
                                          <p:val>
                                            <p:fltVal val="1"/>
                                          </p:val>
                                        </p:tav>
                                      </p:tavLst>
                                    </p:anim>
                                  </p:childTnLst>
                                </p:cTn>
                              </p:par>
                              <p:par>
                                <p:cTn id="508" presetID="19" presetClass="entr" presetSubtype="5" fill="hold" grpId="3" nodeType="withEffect">
                                  <p:stCondLst>
                                    <p:cond delay="0"/>
                                  </p:stCondLst>
                                  <p:childTnLst>
                                    <p:set>
                                      <p:cBhvr>
                                        <p:cTn id="509" dur="1" fill="hold">
                                          <p:stCondLst>
                                            <p:cond delay="0"/>
                                          </p:stCondLst>
                                        </p:cTn>
                                        <p:tgtEl>
                                          <p:spTgt spid="38"/>
                                        </p:tgtEl>
                                        <p:attrNameLst>
                                          <p:attrName>style.visibility</p:attrName>
                                        </p:attrNameLst>
                                      </p:cBhvr>
                                      <p:to>
                                        <p:strVal val="visible"/>
                                      </p:to>
                                    </p:set>
                                    <p:anim calcmode="lin" valueType="num">
                                      <p:cBhvr>
                                        <p:cTn id="510" dur="2250" fill="hold"/>
                                        <p:tgtEl>
                                          <p:spTgt spid="38"/>
                                        </p:tgtEl>
                                        <p:attrNameLst>
                                          <p:attrName>ppt_w</p:attrName>
                                        </p:attrNameLst>
                                      </p:cBhvr>
                                      <p:tavLst>
                                        <p:tav tm="0">
                                          <p:val>
                                            <p:strVal val="#ppt_w"/>
                                          </p:val>
                                        </p:tav>
                                        <p:tav tm="100000">
                                          <p:val>
                                            <p:strVal val="#ppt_w"/>
                                          </p:val>
                                        </p:tav>
                                      </p:tavLst>
                                    </p:anim>
                                    <p:anim calcmode="lin" valueType="num">
                                      <p:cBhvr>
                                        <p:cTn id="511" dur="2250" fill="hold"/>
                                        <p:tgtEl>
                                          <p:spTgt spid="38"/>
                                        </p:tgtEl>
                                        <p:attrNameLst>
                                          <p:attrName>ppt_h</p:attrName>
                                        </p:attrNameLst>
                                      </p:cBhvr>
                                      <p:tavLst>
                                        <p:tav tm="0" fmla="#ppt_h*sin(2.5*pi*$)">
                                          <p:val>
                                            <p:fltVal val="0"/>
                                          </p:val>
                                        </p:tav>
                                        <p:tav tm="100000">
                                          <p:val>
                                            <p:fltVal val="1"/>
                                          </p:val>
                                        </p:tav>
                                      </p:tavLst>
                                    </p:anim>
                                  </p:childTnLst>
                                </p:cTn>
                              </p:par>
                              <p:par>
                                <p:cTn id="512" presetID="19" presetClass="entr" presetSubtype="5" fill="hold" grpId="3" nodeType="withEffect">
                                  <p:stCondLst>
                                    <p:cond delay="0"/>
                                  </p:stCondLst>
                                  <p:childTnLst>
                                    <p:set>
                                      <p:cBhvr>
                                        <p:cTn id="513" dur="1" fill="hold">
                                          <p:stCondLst>
                                            <p:cond delay="0"/>
                                          </p:stCondLst>
                                        </p:cTn>
                                        <p:tgtEl>
                                          <p:spTgt spid="39"/>
                                        </p:tgtEl>
                                        <p:attrNameLst>
                                          <p:attrName>style.visibility</p:attrName>
                                        </p:attrNameLst>
                                      </p:cBhvr>
                                      <p:to>
                                        <p:strVal val="visible"/>
                                      </p:to>
                                    </p:set>
                                    <p:anim calcmode="lin" valueType="num">
                                      <p:cBhvr>
                                        <p:cTn id="514" dur="2250" fill="hold"/>
                                        <p:tgtEl>
                                          <p:spTgt spid="39"/>
                                        </p:tgtEl>
                                        <p:attrNameLst>
                                          <p:attrName>ppt_w</p:attrName>
                                        </p:attrNameLst>
                                      </p:cBhvr>
                                      <p:tavLst>
                                        <p:tav tm="0">
                                          <p:val>
                                            <p:strVal val="#ppt_w"/>
                                          </p:val>
                                        </p:tav>
                                        <p:tav tm="100000">
                                          <p:val>
                                            <p:strVal val="#ppt_w"/>
                                          </p:val>
                                        </p:tav>
                                      </p:tavLst>
                                    </p:anim>
                                    <p:anim calcmode="lin" valueType="num">
                                      <p:cBhvr>
                                        <p:cTn id="515" dur="2250" fill="hold"/>
                                        <p:tgtEl>
                                          <p:spTgt spid="39"/>
                                        </p:tgtEl>
                                        <p:attrNameLst>
                                          <p:attrName>ppt_h</p:attrName>
                                        </p:attrNameLst>
                                      </p:cBhvr>
                                      <p:tavLst>
                                        <p:tav tm="0" fmla="#ppt_h*sin(2.5*pi*$)">
                                          <p:val>
                                            <p:fltVal val="0"/>
                                          </p:val>
                                        </p:tav>
                                        <p:tav tm="100000">
                                          <p:val>
                                            <p:fltVal val="1"/>
                                          </p:val>
                                        </p:tav>
                                      </p:tavLst>
                                    </p:anim>
                                  </p:childTnLst>
                                </p:cTn>
                              </p:par>
                              <p:par>
                                <p:cTn id="516" presetID="19" presetClass="entr" presetSubtype="5" fill="hold" grpId="3" nodeType="withEffect">
                                  <p:stCondLst>
                                    <p:cond delay="0"/>
                                  </p:stCondLst>
                                  <p:childTnLst>
                                    <p:set>
                                      <p:cBhvr>
                                        <p:cTn id="517" dur="1" fill="hold">
                                          <p:stCondLst>
                                            <p:cond delay="0"/>
                                          </p:stCondLst>
                                        </p:cTn>
                                        <p:tgtEl>
                                          <p:spTgt spid="40"/>
                                        </p:tgtEl>
                                        <p:attrNameLst>
                                          <p:attrName>style.visibility</p:attrName>
                                        </p:attrNameLst>
                                      </p:cBhvr>
                                      <p:to>
                                        <p:strVal val="visible"/>
                                      </p:to>
                                    </p:set>
                                    <p:anim calcmode="lin" valueType="num">
                                      <p:cBhvr>
                                        <p:cTn id="518" dur="2250" fill="hold"/>
                                        <p:tgtEl>
                                          <p:spTgt spid="40"/>
                                        </p:tgtEl>
                                        <p:attrNameLst>
                                          <p:attrName>ppt_w</p:attrName>
                                        </p:attrNameLst>
                                      </p:cBhvr>
                                      <p:tavLst>
                                        <p:tav tm="0">
                                          <p:val>
                                            <p:strVal val="#ppt_w"/>
                                          </p:val>
                                        </p:tav>
                                        <p:tav tm="100000">
                                          <p:val>
                                            <p:strVal val="#ppt_w"/>
                                          </p:val>
                                        </p:tav>
                                      </p:tavLst>
                                    </p:anim>
                                    <p:anim calcmode="lin" valueType="num">
                                      <p:cBhvr>
                                        <p:cTn id="519" dur="2250" fill="hold"/>
                                        <p:tgtEl>
                                          <p:spTgt spid="40"/>
                                        </p:tgtEl>
                                        <p:attrNameLst>
                                          <p:attrName>ppt_h</p:attrName>
                                        </p:attrNameLst>
                                      </p:cBhvr>
                                      <p:tavLst>
                                        <p:tav tm="0" fmla="#ppt_h*sin(2.5*pi*$)">
                                          <p:val>
                                            <p:fltVal val="0"/>
                                          </p:val>
                                        </p:tav>
                                        <p:tav tm="100000">
                                          <p:val>
                                            <p:fltVal val="1"/>
                                          </p:val>
                                        </p:tav>
                                      </p:tavLst>
                                    </p:anim>
                                  </p:childTnLst>
                                </p:cTn>
                              </p:par>
                              <p:par>
                                <p:cTn id="520" presetID="19" presetClass="entr" presetSubtype="5" fill="hold" grpId="3" nodeType="withEffect">
                                  <p:stCondLst>
                                    <p:cond delay="0"/>
                                  </p:stCondLst>
                                  <p:childTnLst>
                                    <p:set>
                                      <p:cBhvr>
                                        <p:cTn id="521" dur="1" fill="hold">
                                          <p:stCondLst>
                                            <p:cond delay="0"/>
                                          </p:stCondLst>
                                        </p:cTn>
                                        <p:tgtEl>
                                          <p:spTgt spid="41"/>
                                        </p:tgtEl>
                                        <p:attrNameLst>
                                          <p:attrName>style.visibility</p:attrName>
                                        </p:attrNameLst>
                                      </p:cBhvr>
                                      <p:to>
                                        <p:strVal val="visible"/>
                                      </p:to>
                                    </p:set>
                                    <p:anim calcmode="lin" valueType="num">
                                      <p:cBhvr>
                                        <p:cTn id="522" dur="2250" fill="hold"/>
                                        <p:tgtEl>
                                          <p:spTgt spid="41"/>
                                        </p:tgtEl>
                                        <p:attrNameLst>
                                          <p:attrName>ppt_w</p:attrName>
                                        </p:attrNameLst>
                                      </p:cBhvr>
                                      <p:tavLst>
                                        <p:tav tm="0">
                                          <p:val>
                                            <p:strVal val="#ppt_w"/>
                                          </p:val>
                                        </p:tav>
                                        <p:tav tm="100000">
                                          <p:val>
                                            <p:strVal val="#ppt_w"/>
                                          </p:val>
                                        </p:tav>
                                      </p:tavLst>
                                    </p:anim>
                                    <p:anim calcmode="lin" valueType="num">
                                      <p:cBhvr>
                                        <p:cTn id="523" dur="2250" fill="hold"/>
                                        <p:tgtEl>
                                          <p:spTgt spid="41"/>
                                        </p:tgtEl>
                                        <p:attrNameLst>
                                          <p:attrName>ppt_h</p:attrName>
                                        </p:attrNameLst>
                                      </p:cBhvr>
                                      <p:tavLst>
                                        <p:tav tm="0" fmla="#ppt_h*sin(2.5*pi*$)">
                                          <p:val>
                                            <p:fltVal val="0"/>
                                          </p:val>
                                        </p:tav>
                                        <p:tav tm="100000">
                                          <p:val>
                                            <p:fltVal val="1"/>
                                          </p:val>
                                        </p:tav>
                                      </p:tavLst>
                                    </p:anim>
                                  </p:childTnLst>
                                </p:cTn>
                              </p:par>
                              <p:par>
                                <p:cTn id="524" presetID="19" presetClass="entr" presetSubtype="5" fill="hold" grpId="3" nodeType="withEffect">
                                  <p:stCondLst>
                                    <p:cond delay="0"/>
                                  </p:stCondLst>
                                  <p:childTnLst>
                                    <p:set>
                                      <p:cBhvr>
                                        <p:cTn id="525" dur="1" fill="hold">
                                          <p:stCondLst>
                                            <p:cond delay="0"/>
                                          </p:stCondLst>
                                        </p:cTn>
                                        <p:tgtEl>
                                          <p:spTgt spid="42"/>
                                        </p:tgtEl>
                                        <p:attrNameLst>
                                          <p:attrName>style.visibility</p:attrName>
                                        </p:attrNameLst>
                                      </p:cBhvr>
                                      <p:to>
                                        <p:strVal val="visible"/>
                                      </p:to>
                                    </p:set>
                                    <p:anim calcmode="lin" valueType="num">
                                      <p:cBhvr>
                                        <p:cTn id="526" dur="2250" fill="hold"/>
                                        <p:tgtEl>
                                          <p:spTgt spid="42"/>
                                        </p:tgtEl>
                                        <p:attrNameLst>
                                          <p:attrName>ppt_w</p:attrName>
                                        </p:attrNameLst>
                                      </p:cBhvr>
                                      <p:tavLst>
                                        <p:tav tm="0">
                                          <p:val>
                                            <p:strVal val="#ppt_w"/>
                                          </p:val>
                                        </p:tav>
                                        <p:tav tm="100000">
                                          <p:val>
                                            <p:strVal val="#ppt_w"/>
                                          </p:val>
                                        </p:tav>
                                      </p:tavLst>
                                    </p:anim>
                                    <p:anim calcmode="lin" valueType="num">
                                      <p:cBhvr>
                                        <p:cTn id="527" dur="2250" fill="hold"/>
                                        <p:tgtEl>
                                          <p:spTgt spid="42"/>
                                        </p:tgtEl>
                                        <p:attrNameLst>
                                          <p:attrName>ppt_h</p:attrName>
                                        </p:attrNameLst>
                                      </p:cBhvr>
                                      <p:tavLst>
                                        <p:tav tm="0" fmla="#ppt_h*sin(2.5*pi*$)">
                                          <p:val>
                                            <p:fltVal val="0"/>
                                          </p:val>
                                        </p:tav>
                                        <p:tav tm="100000">
                                          <p:val>
                                            <p:fltVal val="1"/>
                                          </p:val>
                                        </p:tav>
                                      </p:tavLst>
                                    </p:anim>
                                  </p:childTnLst>
                                </p:cTn>
                              </p:par>
                              <p:par>
                                <p:cTn id="528" presetID="19" presetClass="entr" presetSubtype="5" fill="hold" grpId="3" nodeType="withEffect">
                                  <p:stCondLst>
                                    <p:cond delay="0"/>
                                  </p:stCondLst>
                                  <p:childTnLst>
                                    <p:set>
                                      <p:cBhvr>
                                        <p:cTn id="529" dur="1" fill="hold">
                                          <p:stCondLst>
                                            <p:cond delay="0"/>
                                          </p:stCondLst>
                                        </p:cTn>
                                        <p:tgtEl>
                                          <p:spTgt spid="43"/>
                                        </p:tgtEl>
                                        <p:attrNameLst>
                                          <p:attrName>style.visibility</p:attrName>
                                        </p:attrNameLst>
                                      </p:cBhvr>
                                      <p:to>
                                        <p:strVal val="visible"/>
                                      </p:to>
                                    </p:set>
                                    <p:anim calcmode="lin" valueType="num">
                                      <p:cBhvr>
                                        <p:cTn id="530" dur="2250" fill="hold"/>
                                        <p:tgtEl>
                                          <p:spTgt spid="43"/>
                                        </p:tgtEl>
                                        <p:attrNameLst>
                                          <p:attrName>ppt_w</p:attrName>
                                        </p:attrNameLst>
                                      </p:cBhvr>
                                      <p:tavLst>
                                        <p:tav tm="0">
                                          <p:val>
                                            <p:strVal val="#ppt_w"/>
                                          </p:val>
                                        </p:tav>
                                        <p:tav tm="100000">
                                          <p:val>
                                            <p:strVal val="#ppt_w"/>
                                          </p:val>
                                        </p:tav>
                                      </p:tavLst>
                                    </p:anim>
                                    <p:anim calcmode="lin" valueType="num">
                                      <p:cBhvr>
                                        <p:cTn id="531" dur="2250" fill="hold"/>
                                        <p:tgtEl>
                                          <p:spTgt spid="43"/>
                                        </p:tgtEl>
                                        <p:attrNameLst>
                                          <p:attrName>ppt_h</p:attrName>
                                        </p:attrNameLst>
                                      </p:cBhvr>
                                      <p:tavLst>
                                        <p:tav tm="0" fmla="#ppt_h*sin(2.5*pi*$)">
                                          <p:val>
                                            <p:fltVal val="0"/>
                                          </p:val>
                                        </p:tav>
                                        <p:tav tm="100000">
                                          <p:val>
                                            <p:fltVal val="1"/>
                                          </p:val>
                                        </p:tav>
                                      </p:tavLst>
                                    </p:anim>
                                  </p:childTnLst>
                                </p:cTn>
                              </p:par>
                              <p:par>
                                <p:cTn id="532" presetID="19" presetClass="entr" presetSubtype="5" fill="hold" grpId="3" nodeType="withEffect">
                                  <p:stCondLst>
                                    <p:cond delay="0"/>
                                  </p:stCondLst>
                                  <p:childTnLst>
                                    <p:set>
                                      <p:cBhvr>
                                        <p:cTn id="533" dur="1" fill="hold">
                                          <p:stCondLst>
                                            <p:cond delay="0"/>
                                          </p:stCondLst>
                                        </p:cTn>
                                        <p:tgtEl>
                                          <p:spTgt spid="44"/>
                                        </p:tgtEl>
                                        <p:attrNameLst>
                                          <p:attrName>style.visibility</p:attrName>
                                        </p:attrNameLst>
                                      </p:cBhvr>
                                      <p:to>
                                        <p:strVal val="visible"/>
                                      </p:to>
                                    </p:set>
                                    <p:anim calcmode="lin" valueType="num">
                                      <p:cBhvr>
                                        <p:cTn id="534" dur="2250" fill="hold"/>
                                        <p:tgtEl>
                                          <p:spTgt spid="44"/>
                                        </p:tgtEl>
                                        <p:attrNameLst>
                                          <p:attrName>ppt_w</p:attrName>
                                        </p:attrNameLst>
                                      </p:cBhvr>
                                      <p:tavLst>
                                        <p:tav tm="0">
                                          <p:val>
                                            <p:strVal val="#ppt_w"/>
                                          </p:val>
                                        </p:tav>
                                        <p:tav tm="100000">
                                          <p:val>
                                            <p:strVal val="#ppt_w"/>
                                          </p:val>
                                        </p:tav>
                                      </p:tavLst>
                                    </p:anim>
                                    <p:anim calcmode="lin" valueType="num">
                                      <p:cBhvr>
                                        <p:cTn id="535" dur="2250" fill="hold"/>
                                        <p:tgtEl>
                                          <p:spTgt spid="44"/>
                                        </p:tgtEl>
                                        <p:attrNameLst>
                                          <p:attrName>ppt_h</p:attrName>
                                        </p:attrNameLst>
                                      </p:cBhvr>
                                      <p:tavLst>
                                        <p:tav tm="0" fmla="#ppt_h*sin(2.5*pi*$)">
                                          <p:val>
                                            <p:fltVal val="0"/>
                                          </p:val>
                                        </p:tav>
                                        <p:tav tm="100000">
                                          <p:val>
                                            <p:fltVal val="1"/>
                                          </p:val>
                                        </p:tav>
                                      </p:tavLst>
                                    </p:anim>
                                  </p:childTnLst>
                                </p:cTn>
                              </p:par>
                              <p:par>
                                <p:cTn id="536" presetID="19" presetClass="entr" presetSubtype="5" fill="hold" grpId="3" nodeType="withEffect">
                                  <p:stCondLst>
                                    <p:cond delay="0"/>
                                  </p:stCondLst>
                                  <p:childTnLst>
                                    <p:set>
                                      <p:cBhvr>
                                        <p:cTn id="537" dur="1" fill="hold">
                                          <p:stCondLst>
                                            <p:cond delay="0"/>
                                          </p:stCondLst>
                                        </p:cTn>
                                        <p:tgtEl>
                                          <p:spTgt spid="45"/>
                                        </p:tgtEl>
                                        <p:attrNameLst>
                                          <p:attrName>style.visibility</p:attrName>
                                        </p:attrNameLst>
                                      </p:cBhvr>
                                      <p:to>
                                        <p:strVal val="visible"/>
                                      </p:to>
                                    </p:set>
                                    <p:anim calcmode="lin" valueType="num">
                                      <p:cBhvr>
                                        <p:cTn id="538" dur="2250" fill="hold"/>
                                        <p:tgtEl>
                                          <p:spTgt spid="45"/>
                                        </p:tgtEl>
                                        <p:attrNameLst>
                                          <p:attrName>ppt_w</p:attrName>
                                        </p:attrNameLst>
                                      </p:cBhvr>
                                      <p:tavLst>
                                        <p:tav tm="0">
                                          <p:val>
                                            <p:strVal val="#ppt_w"/>
                                          </p:val>
                                        </p:tav>
                                        <p:tav tm="100000">
                                          <p:val>
                                            <p:strVal val="#ppt_w"/>
                                          </p:val>
                                        </p:tav>
                                      </p:tavLst>
                                    </p:anim>
                                    <p:anim calcmode="lin" valueType="num">
                                      <p:cBhvr>
                                        <p:cTn id="539" dur="2250" fill="hold"/>
                                        <p:tgtEl>
                                          <p:spTgt spid="45"/>
                                        </p:tgtEl>
                                        <p:attrNameLst>
                                          <p:attrName>ppt_h</p:attrName>
                                        </p:attrNameLst>
                                      </p:cBhvr>
                                      <p:tavLst>
                                        <p:tav tm="0" fmla="#ppt_h*sin(2.5*pi*$)">
                                          <p:val>
                                            <p:fltVal val="0"/>
                                          </p:val>
                                        </p:tav>
                                        <p:tav tm="100000">
                                          <p:val>
                                            <p:fltVal val="1"/>
                                          </p:val>
                                        </p:tav>
                                      </p:tavLst>
                                    </p:anim>
                                  </p:childTnLst>
                                </p:cTn>
                              </p:par>
                              <p:par>
                                <p:cTn id="540" presetID="19" presetClass="entr" presetSubtype="5" fill="hold" grpId="3" nodeType="withEffect">
                                  <p:stCondLst>
                                    <p:cond delay="0"/>
                                  </p:stCondLst>
                                  <p:childTnLst>
                                    <p:set>
                                      <p:cBhvr>
                                        <p:cTn id="541" dur="1" fill="hold">
                                          <p:stCondLst>
                                            <p:cond delay="0"/>
                                          </p:stCondLst>
                                        </p:cTn>
                                        <p:tgtEl>
                                          <p:spTgt spid="46"/>
                                        </p:tgtEl>
                                        <p:attrNameLst>
                                          <p:attrName>style.visibility</p:attrName>
                                        </p:attrNameLst>
                                      </p:cBhvr>
                                      <p:to>
                                        <p:strVal val="visible"/>
                                      </p:to>
                                    </p:set>
                                    <p:anim calcmode="lin" valueType="num">
                                      <p:cBhvr>
                                        <p:cTn id="542" dur="2250" fill="hold"/>
                                        <p:tgtEl>
                                          <p:spTgt spid="46"/>
                                        </p:tgtEl>
                                        <p:attrNameLst>
                                          <p:attrName>ppt_w</p:attrName>
                                        </p:attrNameLst>
                                      </p:cBhvr>
                                      <p:tavLst>
                                        <p:tav tm="0">
                                          <p:val>
                                            <p:strVal val="#ppt_w"/>
                                          </p:val>
                                        </p:tav>
                                        <p:tav tm="100000">
                                          <p:val>
                                            <p:strVal val="#ppt_w"/>
                                          </p:val>
                                        </p:tav>
                                      </p:tavLst>
                                    </p:anim>
                                    <p:anim calcmode="lin" valueType="num">
                                      <p:cBhvr>
                                        <p:cTn id="543" dur="2250" fill="hold"/>
                                        <p:tgtEl>
                                          <p:spTgt spid="46"/>
                                        </p:tgtEl>
                                        <p:attrNameLst>
                                          <p:attrName>ppt_h</p:attrName>
                                        </p:attrNameLst>
                                      </p:cBhvr>
                                      <p:tavLst>
                                        <p:tav tm="0" fmla="#ppt_h*sin(2.5*pi*$)">
                                          <p:val>
                                            <p:fltVal val="0"/>
                                          </p:val>
                                        </p:tav>
                                        <p:tav tm="100000">
                                          <p:val>
                                            <p:fltVal val="1"/>
                                          </p:val>
                                        </p:tav>
                                      </p:tavLst>
                                    </p:anim>
                                  </p:childTnLst>
                                </p:cTn>
                              </p:par>
                              <p:par>
                                <p:cTn id="544" presetID="19" presetClass="entr" presetSubtype="5" fill="hold" grpId="3" nodeType="withEffect">
                                  <p:stCondLst>
                                    <p:cond delay="0"/>
                                  </p:stCondLst>
                                  <p:childTnLst>
                                    <p:set>
                                      <p:cBhvr>
                                        <p:cTn id="545" dur="1" fill="hold">
                                          <p:stCondLst>
                                            <p:cond delay="0"/>
                                          </p:stCondLst>
                                        </p:cTn>
                                        <p:tgtEl>
                                          <p:spTgt spid="47"/>
                                        </p:tgtEl>
                                        <p:attrNameLst>
                                          <p:attrName>style.visibility</p:attrName>
                                        </p:attrNameLst>
                                      </p:cBhvr>
                                      <p:to>
                                        <p:strVal val="visible"/>
                                      </p:to>
                                    </p:set>
                                    <p:anim calcmode="lin" valueType="num">
                                      <p:cBhvr>
                                        <p:cTn id="546" dur="2250" fill="hold"/>
                                        <p:tgtEl>
                                          <p:spTgt spid="47"/>
                                        </p:tgtEl>
                                        <p:attrNameLst>
                                          <p:attrName>ppt_w</p:attrName>
                                        </p:attrNameLst>
                                      </p:cBhvr>
                                      <p:tavLst>
                                        <p:tav tm="0">
                                          <p:val>
                                            <p:strVal val="#ppt_w"/>
                                          </p:val>
                                        </p:tav>
                                        <p:tav tm="100000">
                                          <p:val>
                                            <p:strVal val="#ppt_w"/>
                                          </p:val>
                                        </p:tav>
                                      </p:tavLst>
                                    </p:anim>
                                    <p:anim calcmode="lin" valueType="num">
                                      <p:cBhvr>
                                        <p:cTn id="547" dur="2250" fill="hold"/>
                                        <p:tgtEl>
                                          <p:spTgt spid="47"/>
                                        </p:tgtEl>
                                        <p:attrNameLst>
                                          <p:attrName>ppt_h</p:attrName>
                                        </p:attrNameLst>
                                      </p:cBhvr>
                                      <p:tavLst>
                                        <p:tav tm="0" fmla="#ppt_h*sin(2.5*pi*$)">
                                          <p:val>
                                            <p:fltVal val="0"/>
                                          </p:val>
                                        </p:tav>
                                        <p:tav tm="100000">
                                          <p:val>
                                            <p:fltVal val="1"/>
                                          </p:val>
                                        </p:tav>
                                      </p:tavLst>
                                    </p:anim>
                                  </p:childTnLst>
                                </p:cTn>
                              </p:par>
                              <p:par>
                                <p:cTn id="548" presetID="19" presetClass="entr" presetSubtype="5" fill="hold" grpId="3" nodeType="withEffect">
                                  <p:stCondLst>
                                    <p:cond delay="0"/>
                                  </p:stCondLst>
                                  <p:childTnLst>
                                    <p:set>
                                      <p:cBhvr>
                                        <p:cTn id="549" dur="1" fill="hold">
                                          <p:stCondLst>
                                            <p:cond delay="0"/>
                                          </p:stCondLst>
                                        </p:cTn>
                                        <p:tgtEl>
                                          <p:spTgt spid="48"/>
                                        </p:tgtEl>
                                        <p:attrNameLst>
                                          <p:attrName>style.visibility</p:attrName>
                                        </p:attrNameLst>
                                      </p:cBhvr>
                                      <p:to>
                                        <p:strVal val="visible"/>
                                      </p:to>
                                    </p:set>
                                    <p:anim calcmode="lin" valueType="num">
                                      <p:cBhvr>
                                        <p:cTn id="550" dur="2250" fill="hold"/>
                                        <p:tgtEl>
                                          <p:spTgt spid="48"/>
                                        </p:tgtEl>
                                        <p:attrNameLst>
                                          <p:attrName>ppt_w</p:attrName>
                                        </p:attrNameLst>
                                      </p:cBhvr>
                                      <p:tavLst>
                                        <p:tav tm="0">
                                          <p:val>
                                            <p:strVal val="#ppt_w"/>
                                          </p:val>
                                        </p:tav>
                                        <p:tav tm="100000">
                                          <p:val>
                                            <p:strVal val="#ppt_w"/>
                                          </p:val>
                                        </p:tav>
                                      </p:tavLst>
                                    </p:anim>
                                    <p:anim calcmode="lin" valueType="num">
                                      <p:cBhvr>
                                        <p:cTn id="551" dur="2250" fill="hold"/>
                                        <p:tgtEl>
                                          <p:spTgt spid="48"/>
                                        </p:tgtEl>
                                        <p:attrNameLst>
                                          <p:attrName>ppt_h</p:attrName>
                                        </p:attrNameLst>
                                      </p:cBhvr>
                                      <p:tavLst>
                                        <p:tav tm="0" fmla="#ppt_h*sin(2.5*pi*$)">
                                          <p:val>
                                            <p:fltVal val="0"/>
                                          </p:val>
                                        </p:tav>
                                        <p:tav tm="100000">
                                          <p:val>
                                            <p:fltVal val="1"/>
                                          </p:val>
                                        </p:tav>
                                      </p:tavLst>
                                    </p:anim>
                                  </p:childTnLst>
                                </p:cTn>
                              </p:par>
                              <p:par>
                                <p:cTn id="552" presetID="19" presetClass="entr" presetSubtype="5" fill="hold" grpId="3" nodeType="withEffect">
                                  <p:stCondLst>
                                    <p:cond delay="0"/>
                                  </p:stCondLst>
                                  <p:childTnLst>
                                    <p:set>
                                      <p:cBhvr>
                                        <p:cTn id="553" dur="1" fill="hold">
                                          <p:stCondLst>
                                            <p:cond delay="0"/>
                                          </p:stCondLst>
                                        </p:cTn>
                                        <p:tgtEl>
                                          <p:spTgt spid="49"/>
                                        </p:tgtEl>
                                        <p:attrNameLst>
                                          <p:attrName>style.visibility</p:attrName>
                                        </p:attrNameLst>
                                      </p:cBhvr>
                                      <p:to>
                                        <p:strVal val="visible"/>
                                      </p:to>
                                    </p:set>
                                    <p:anim calcmode="lin" valueType="num">
                                      <p:cBhvr>
                                        <p:cTn id="554" dur="2250" fill="hold"/>
                                        <p:tgtEl>
                                          <p:spTgt spid="49"/>
                                        </p:tgtEl>
                                        <p:attrNameLst>
                                          <p:attrName>ppt_w</p:attrName>
                                        </p:attrNameLst>
                                      </p:cBhvr>
                                      <p:tavLst>
                                        <p:tav tm="0">
                                          <p:val>
                                            <p:strVal val="#ppt_w"/>
                                          </p:val>
                                        </p:tav>
                                        <p:tav tm="100000">
                                          <p:val>
                                            <p:strVal val="#ppt_w"/>
                                          </p:val>
                                        </p:tav>
                                      </p:tavLst>
                                    </p:anim>
                                    <p:anim calcmode="lin" valueType="num">
                                      <p:cBhvr>
                                        <p:cTn id="555" dur="2250" fill="hold"/>
                                        <p:tgtEl>
                                          <p:spTgt spid="49"/>
                                        </p:tgtEl>
                                        <p:attrNameLst>
                                          <p:attrName>ppt_h</p:attrName>
                                        </p:attrNameLst>
                                      </p:cBhvr>
                                      <p:tavLst>
                                        <p:tav tm="0" fmla="#ppt_h*sin(2.5*pi*$)">
                                          <p:val>
                                            <p:fltVal val="0"/>
                                          </p:val>
                                        </p:tav>
                                        <p:tav tm="100000">
                                          <p:val>
                                            <p:fltVal val="1"/>
                                          </p:val>
                                        </p:tav>
                                      </p:tavLst>
                                    </p:anim>
                                  </p:childTnLst>
                                </p:cTn>
                              </p:par>
                              <p:par>
                                <p:cTn id="556" presetID="19" presetClass="entr" presetSubtype="5" fill="hold" grpId="3" nodeType="withEffect">
                                  <p:stCondLst>
                                    <p:cond delay="0"/>
                                  </p:stCondLst>
                                  <p:childTnLst>
                                    <p:set>
                                      <p:cBhvr>
                                        <p:cTn id="557" dur="1" fill="hold">
                                          <p:stCondLst>
                                            <p:cond delay="0"/>
                                          </p:stCondLst>
                                        </p:cTn>
                                        <p:tgtEl>
                                          <p:spTgt spid="50"/>
                                        </p:tgtEl>
                                        <p:attrNameLst>
                                          <p:attrName>style.visibility</p:attrName>
                                        </p:attrNameLst>
                                      </p:cBhvr>
                                      <p:to>
                                        <p:strVal val="visible"/>
                                      </p:to>
                                    </p:set>
                                    <p:anim calcmode="lin" valueType="num">
                                      <p:cBhvr>
                                        <p:cTn id="558" dur="2250" fill="hold"/>
                                        <p:tgtEl>
                                          <p:spTgt spid="50"/>
                                        </p:tgtEl>
                                        <p:attrNameLst>
                                          <p:attrName>ppt_w</p:attrName>
                                        </p:attrNameLst>
                                      </p:cBhvr>
                                      <p:tavLst>
                                        <p:tav tm="0">
                                          <p:val>
                                            <p:strVal val="#ppt_w"/>
                                          </p:val>
                                        </p:tav>
                                        <p:tav tm="100000">
                                          <p:val>
                                            <p:strVal val="#ppt_w"/>
                                          </p:val>
                                        </p:tav>
                                      </p:tavLst>
                                    </p:anim>
                                    <p:anim calcmode="lin" valueType="num">
                                      <p:cBhvr>
                                        <p:cTn id="559" dur="2250" fill="hold"/>
                                        <p:tgtEl>
                                          <p:spTgt spid="50"/>
                                        </p:tgtEl>
                                        <p:attrNameLst>
                                          <p:attrName>ppt_h</p:attrName>
                                        </p:attrNameLst>
                                      </p:cBhvr>
                                      <p:tavLst>
                                        <p:tav tm="0" fmla="#ppt_h*sin(2.5*pi*$)">
                                          <p:val>
                                            <p:fltVal val="0"/>
                                          </p:val>
                                        </p:tav>
                                        <p:tav tm="100000">
                                          <p:val>
                                            <p:fltVal val="1"/>
                                          </p:val>
                                        </p:tav>
                                      </p:tavLst>
                                    </p:anim>
                                  </p:childTnLst>
                                </p:cTn>
                              </p:par>
                              <p:par>
                                <p:cTn id="560" presetID="19" presetClass="entr" presetSubtype="5" fill="hold" grpId="3" nodeType="withEffect">
                                  <p:stCondLst>
                                    <p:cond delay="0"/>
                                  </p:stCondLst>
                                  <p:childTnLst>
                                    <p:set>
                                      <p:cBhvr>
                                        <p:cTn id="561" dur="1" fill="hold">
                                          <p:stCondLst>
                                            <p:cond delay="0"/>
                                          </p:stCondLst>
                                        </p:cTn>
                                        <p:tgtEl>
                                          <p:spTgt spid="51"/>
                                        </p:tgtEl>
                                        <p:attrNameLst>
                                          <p:attrName>style.visibility</p:attrName>
                                        </p:attrNameLst>
                                      </p:cBhvr>
                                      <p:to>
                                        <p:strVal val="visible"/>
                                      </p:to>
                                    </p:set>
                                    <p:anim calcmode="lin" valueType="num">
                                      <p:cBhvr>
                                        <p:cTn id="562" dur="2250" fill="hold"/>
                                        <p:tgtEl>
                                          <p:spTgt spid="51"/>
                                        </p:tgtEl>
                                        <p:attrNameLst>
                                          <p:attrName>ppt_w</p:attrName>
                                        </p:attrNameLst>
                                      </p:cBhvr>
                                      <p:tavLst>
                                        <p:tav tm="0">
                                          <p:val>
                                            <p:strVal val="#ppt_w"/>
                                          </p:val>
                                        </p:tav>
                                        <p:tav tm="100000">
                                          <p:val>
                                            <p:strVal val="#ppt_w"/>
                                          </p:val>
                                        </p:tav>
                                      </p:tavLst>
                                    </p:anim>
                                    <p:anim calcmode="lin" valueType="num">
                                      <p:cBhvr>
                                        <p:cTn id="563" dur="2250" fill="hold"/>
                                        <p:tgtEl>
                                          <p:spTgt spid="51"/>
                                        </p:tgtEl>
                                        <p:attrNameLst>
                                          <p:attrName>ppt_h</p:attrName>
                                        </p:attrNameLst>
                                      </p:cBhvr>
                                      <p:tavLst>
                                        <p:tav tm="0" fmla="#ppt_h*sin(2.5*pi*$)">
                                          <p:val>
                                            <p:fltVal val="0"/>
                                          </p:val>
                                        </p:tav>
                                        <p:tav tm="100000">
                                          <p:val>
                                            <p:fltVal val="1"/>
                                          </p:val>
                                        </p:tav>
                                      </p:tavLst>
                                    </p:anim>
                                  </p:childTnLst>
                                </p:cTn>
                              </p:par>
                              <p:par>
                                <p:cTn id="564" presetID="19" presetClass="entr" presetSubtype="5" fill="hold" grpId="3" nodeType="withEffect">
                                  <p:stCondLst>
                                    <p:cond delay="0"/>
                                  </p:stCondLst>
                                  <p:childTnLst>
                                    <p:set>
                                      <p:cBhvr>
                                        <p:cTn id="565" dur="1" fill="hold">
                                          <p:stCondLst>
                                            <p:cond delay="0"/>
                                          </p:stCondLst>
                                        </p:cTn>
                                        <p:tgtEl>
                                          <p:spTgt spid="52"/>
                                        </p:tgtEl>
                                        <p:attrNameLst>
                                          <p:attrName>style.visibility</p:attrName>
                                        </p:attrNameLst>
                                      </p:cBhvr>
                                      <p:to>
                                        <p:strVal val="visible"/>
                                      </p:to>
                                    </p:set>
                                    <p:anim calcmode="lin" valueType="num">
                                      <p:cBhvr>
                                        <p:cTn id="566" dur="2250" fill="hold"/>
                                        <p:tgtEl>
                                          <p:spTgt spid="52"/>
                                        </p:tgtEl>
                                        <p:attrNameLst>
                                          <p:attrName>ppt_w</p:attrName>
                                        </p:attrNameLst>
                                      </p:cBhvr>
                                      <p:tavLst>
                                        <p:tav tm="0">
                                          <p:val>
                                            <p:strVal val="#ppt_w"/>
                                          </p:val>
                                        </p:tav>
                                        <p:tav tm="100000">
                                          <p:val>
                                            <p:strVal val="#ppt_w"/>
                                          </p:val>
                                        </p:tav>
                                      </p:tavLst>
                                    </p:anim>
                                    <p:anim calcmode="lin" valueType="num">
                                      <p:cBhvr>
                                        <p:cTn id="567" dur="2250" fill="hold"/>
                                        <p:tgtEl>
                                          <p:spTgt spid="52"/>
                                        </p:tgtEl>
                                        <p:attrNameLst>
                                          <p:attrName>ppt_h</p:attrName>
                                        </p:attrNameLst>
                                      </p:cBhvr>
                                      <p:tavLst>
                                        <p:tav tm="0" fmla="#ppt_h*sin(2.5*pi*$)">
                                          <p:val>
                                            <p:fltVal val="0"/>
                                          </p:val>
                                        </p:tav>
                                        <p:tav tm="100000">
                                          <p:val>
                                            <p:fltVal val="1"/>
                                          </p:val>
                                        </p:tav>
                                      </p:tavLst>
                                    </p:anim>
                                  </p:childTnLst>
                                </p:cTn>
                              </p:par>
                              <p:par>
                                <p:cTn id="568" presetID="19" presetClass="entr" presetSubtype="5" fill="hold" grpId="3" nodeType="withEffect">
                                  <p:stCondLst>
                                    <p:cond delay="0"/>
                                  </p:stCondLst>
                                  <p:childTnLst>
                                    <p:set>
                                      <p:cBhvr>
                                        <p:cTn id="569" dur="1" fill="hold">
                                          <p:stCondLst>
                                            <p:cond delay="0"/>
                                          </p:stCondLst>
                                        </p:cTn>
                                        <p:tgtEl>
                                          <p:spTgt spid="54"/>
                                        </p:tgtEl>
                                        <p:attrNameLst>
                                          <p:attrName>style.visibility</p:attrName>
                                        </p:attrNameLst>
                                      </p:cBhvr>
                                      <p:to>
                                        <p:strVal val="visible"/>
                                      </p:to>
                                    </p:set>
                                    <p:anim calcmode="lin" valueType="num">
                                      <p:cBhvr>
                                        <p:cTn id="570" dur="2250" fill="hold"/>
                                        <p:tgtEl>
                                          <p:spTgt spid="54"/>
                                        </p:tgtEl>
                                        <p:attrNameLst>
                                          <p:attrName>ppt_w</p:attrName>
                                        </p:attrNameLst>
                                      </p:cBhvr>
                                      <p:tavLst>
                                        <p:tav tm="0">
                                          <p:val>
                                            <p:strVal val="#ppt_w"/>
                                          </p:val>
                                        </p:tav>
                                        <p:tav tm="100000">
                                          <p:val>
                                            <p:strVal val="#ppt_w"/>
                                          </p:val>
                                        </p:tav>
                                      </p:tavLst>
                                    </p:anim>
                                    <p:anim calcmode="lin" valueType="num">
                                      <p:cBhvr>
                                        <p:cTn id="571" dur="2250" fill="hold"/>
                                        <p:tgtEl>
                                          <p:spTgt spid="54"/>
                                        </p:tgtEl>
                                        <p:attrNameLst>
                                          <p:attrName>ppt_h</p:attrName>
                                        </p:attrNameLst>
                                      </p:cBhvr>
                                      <p:tavLst>
                                        <p:tav tm="0" fmla="#ppt_h*sin(2.5*pi*$)">
                                          <p:val>
                                            <p:fltVal val="0"/>
                                          </p:val>
                                        </p:tav>
                                        <p:tav tm="100000">
                                          <p:val>
                                            <p:fltVal val="1"/>
                                          </p:val>
                                        </p:tav>
                                      </p:tavLst>
                                    </p:anim>
                                  </p:childTnLst>
                                </p:cTn>
                              </p:par>
                              <p:par>
                                <p:cTn id="572" presetID="19" presetClass="entr" presetSubtype="5" fill="hold" grpId="3" nodeType="withEffect">
                                  <p:stCondLst>
                                    <p:cond delay="0"/>
                                  </p:stCondLst>
                                  <p:childTnLst>
                                    <p:set>
                                      <p:cBhvr>
                                        <p:cTn id="573" dur="1" fill="hold">
                                          <p:stCondLst>
                                            <p:cond delay="0"/>
                                          </p:stCondLst>
                                        </p:cTn>
                                        <p:tgtEl>
                                          <p:spTgt spid="55"/>
                                        </p:tgtEl>
                                        <p:attrNameLst>
                                          <p:attrName>style.visibility</p:attrName>
                                        </p:attrNameLst>
                                      </p:cBhvr>
                                      <p:to>
                                        <p:strVal val="visible"/>
                                      </p:to>
                                    </p:set>
                                    <p:anim calcmode="lin" valueType="num">
                                      <p:cBhvr>
                                        <p:cTn id="574" dur="2250" fill="hold"/>
                                        <p:tgtEl>
                                          <p:spTgt spid="55"/>
                                        </p:tgtEl>
                                        <p:attrNameLst>
                                          <p:attrName>ppt_w</p:attrName>
                                        </p:attrNameLst>
                                      </p:cBhvr>
                                      <p:tavLst>
                                        <p:tav tm="0">
                                          <p:val>
                                            <p:strVal val="#ppt_w"/>
                                          </p:val>
                                        </p:tav>
                                        <p:tav tm="100000">
                                          <p:val>
                                            <p:strVal val="#ppt_w"/>
                                          </p:val>
                                        </p:tav>
                                      </p:tavLst>
                                    </p:anim>
                                    <p:anim calcmode="lin" valueType="num">
                                      <p:cBhvr>
                                        <p:cTn id="575" dur="2250" fill="hold"/>
                                        <p:tgtEl>
                                          <p:spTgt spid="55"/>
                                        </p:tgtEl>
                                        <p:attrNameLst>
                                          <p:attrName>ppt_h</p:attrName>
                                        </p:attrNameLst>
                                      </p:cBhvr>
                                      <p:tavLst>
                                        <p:tav tm="0" fmla="#ppt_h*sin(2.5*pi*$)">
                                          <p:val>
                                            <p:fltVal val="0"/>
                                          </p:val>
                                        </p:tav>
                                        <p:tav tm="100000">
                                          <p:val>
                                            <p:fltVal val="1"/>
                                          </p:val>
                                        </p:tav>
                                      </p:tavLst>
                                    </p:anim>
                                  </p:childTnLst>
                                </p:cTn>
                              </p:par>
                              <p:par>
                                <p:cTn id="576" presetID="19" presetClass="entr" presetSubtype="5" fill="hold" grpId="3" nodeType="withEffect">
                                  <p:stCondLst>
                                    <p:cond delay="0"/>
                                  </p:stCondLst>
                                  <p:childTnLst>
                                    <p:set>
                                      <p:cBhvr>
                                        <p:cTn id="577" dur="1" fill="hold">
                                          <p:stCondLst>
                                            <p:cond delay="0"/>
                                          </p:stCondLst>
                                        </p:cTn>
                                        <p:tgtEl>
                                          <p:spTgt spid="56"/>
                                        </p:tgtEl>
                                        <p:attrNameLst>
                                          <p:attrName>style.visibility</p:attrName>
                                        </p:attrNameLst>
                                      </p:cBhvr>
                                      <p:to>
                                        <p:strVal val="visible"/>
                                      </p:to>
                                    </p:set>
                                    <p:anim calcmode="lin" valueType="num">
                                      <p:cBhvr>
                                        <p:cTn id="578" dur="2250" fill="hold"/>
                                        <p:tgtEl>
                                          <p:spTgt spid="56"/>
                                        </p:tgtEl>
                                        <p:attrNameLst>
                                          <p:attrName>ppt_w</p:attrName>
                                        </p:attrNameLst>
                                      </p:cBhvr>
                                      <p:tavLst>
                                        <p:tav tm="0">
                                          <p:val>
                                            <p:strVal val="#ppt_w"/>
                                          </p:val>
                                        </p:tav>
                                        <p:tav tm="100000">
                                          <p:val>
                                            <p:strVal val="#ppt_w"/>
                                          </p:val>
                                        </p:tav>
                                      </p:tavLst>
                                    </p:anim>
                                    <p:anim calcmode="lin" valueType="num">
                                      <p:cBhvr>
                                        <p:cTn id="579" dur="2250" fill="hold"/>
                                        <p:tgtEl>
                                          <p:spTgt spid="56"/>
                                        </p:tgtEl>
                                        <p:attrNameLst>
                                          <p:attrName>ppt_h</p:attrName>
                                        </p:attrNameLst>
                                      </p:cBhvr>
                                      <p:tavLst>
                                        <p:tav tm="0" fmla="#ppt_h*sin(2.5*pi*$)">
                                          <p:val>
                                            <p:fltVal val="0"/>
                                          </p:val>
                                        </p:tav>
                                        <p:tav tm="100000">
                                          <p:val>
                                            <p:fltVal val="1"/>
                                          </p:val>
                                        </p:tav>
                                      </p:tavLst>
                                    </p:anim>
                                  </p:childTnLst>
                                </p:cTn>
                              </p:par>
                              <p:par>
                                <p:cTn id="580" presetID="19" presetClass="entr" presetSubtype="5" fill="hold" grpId="3" nodeType="withEffect">
                                  <p:stCondLst>
                                    <p:cond delay="0"/>
                                  </p:stCondLst>
                                  <p:childTnLst>
                                    <p:set>
                                      <p:cBhvr>
                                        <p:cTn id="581" dur="1" fill="hold">
                                          <p:stCondLst>
                                            <p:cond delay="0"/>
                                          </p:stCondLst>
                                        </p:cTn>
                                        <p:tgtEl>
                                          <p:spTgt spid="57"/>
                                        </p:tgtEl>
                                        <p:attrNameLst>
                                          <p:attrName>style.visibility</p:attrName>
                                        </p:attrNameLst>
                                      </p:cBhvr>
                                      <p:to>
                                        <p:strVal val="visible"/>
                                      </p:to>
                                    </p:set>
                                    <p:anim calcmode="lin" valueType="num">
                                      <p:cBhvr>
                                        <p:cTn id="582" dur="2250" fill="hold"/>
                                        <p:tgtEl>
                                          <p:spTgt spid="57"/>
                                        </p:tgtEl>
                                        <p:attrNameLst>
                                          <p:attrName>ppt_w</p:attrName>
                                        </p:attrNameLst>
                                      </p:cBhvr>
                                      <p:tavLst>
                                        <p:tav tm="0">
                                          <p:val>
                                            <p:strVal val="#ppt_w"/>
                                          </p:val>
                                        </p:tav>
                                        <p:tav tm="100000">
                                          <p:val>
                                            <p:strVal val="#ppt_w"/>
                                          </p:val>
                                        </p:tav>
                                      </p:tavLst>
                                    </p:anim>
                                    <p:anim calcmode="lin" valueType="num">
                                      <p:cBhvr>
                                        <p:cTn id="583" dur="2250" fill="hold"/>
                                        <p:tgtEl>
                                          <p:spTgt spid="57"/>
                                        </p:tgtEl>
                                        <p:attrNameLst>
                                          <p:attrName>ppt_h</p:attrName>
                                        </p:attrNameLst>
                                      </p:cBhvr>
                                      <p:tavLst>
                                        <p:tav tm="0" fmla="#ppt_h*sin(2.5*pi*$)">
                                          <p:val>
                                            <p:fltVal val="0"/>
                                          </p:val>
                                        </p:tav>
                                        <p:tav tm="100000">
                                          <p:val>
                                            <p:fltVal val="1"/>
                                          </p:val>
                                        </p:tav>
                                      </p:tavLst>
                                    </p:anim>
                                  </p:childTnLst>
                                </p:cTn>
                              </p:par>
                              <p:par>
                                <p:cTn id="584" presetID="19" presetClass="entr" presetSubtype="5" fill="hold" grpId="3" nodeType="withEffect">
                                  <p:stCondLst>
                                    <p:cond delay="0"/>
                                  </p:stCondLst>
                                  <p:childTnLst>
                                    <p:set>
                                      <p:cBhvr>
                                        <p:cTn id="585" dur="1" fill="hold">
                                          <p:stCondLst>
                                            <p:cond delay="0"/>
                                          </p:stCondLst>
                                        </p:cTn>
                                        <p:tgtEl>
                                          <p:spTgt spid="58"/>
                                        </p:tgtEl>
                                        <p:attrNameLst>
                                          <p:attrName>style.visibility</p:attrName>
                                        </p:attrNameLst>
                                      </p:cBhvr>
                                      <p:to>
                                        <p:strVal val="visible"/>
                                      </p:to>
                                    </p:set>
                                    <p:anim calcmode="lin" valueType="num">
                                      <p:cBhvr>
                                        <p:cTn id="586" dur="2250" fill="hold"/>
                                        <p:tgtEl>
                                          <p:spTgt spid="58"/>
                                        </p:tgtEl>
                                        <p:attrNameLst>
                                          <p:attrName>ppt_w</p:attrName>
                                        </p:attrNameLst>
                                      </p:cBhvr>
                                      <p:tavLst>
                                        <p:tav tm="0">
                                          <p:val>
                                            <p:strVal val="#ppt_w"/>
                                          </p:val>
                                        </p:tav>
                                        <p:tav tm="100000">
                                          <p:val>
                                            <p:strVal val="#ppt_w"/>
                                          </p:val>
                                        </p:tav>
                                      </p:tavLst>
                                    </p:anim>
                                    <p:anim calcmode="lin" valueType="num">
                                      <p:cBhvr>
                                        <p:cTn id="587" dur="2250" fill="hold"/>
                                        <p:tgtEl>
                                          <p:spTgt spid="58"/>
                                        </p:tgtEl>
                                        <p:attrNameLst>
                                          <p:attrName>ppt_h</p:attrName>
                                        </p:attrNameLst>
                                      </p:cBhvr>
                                      <p:tavLst>
                                        <p:tav tm="0" fmla="#ppt_h*sin(2.5*pi*$)">
                                          <p:val>
                                            <p:fltVal val="0"/>
                                          </p:val>
                                        </p:tav>
                                        <p:tav tm="100000">
                                          <p:val>
                                            <p:fltVal val="1"/>
                                          </p:val>
                                        </p:tav>
                                      </p:tavLst>
                                    </p:anim>
                                  </p:childTnLst>
                                </p:cTn>
                              </p:par>
                              <p:par>
                                <p:cTn id="588" presetID="19" presetClass="entr" presetSubtype="5" fill="hold" grpId="3" nodeType="withEffect">
                                  <p:stCondLst>
                                    <p:cond delay="0"/>
                                  </p:stCondLst>
                                  <p:childTnLst>
                                    <p:set>
                                      <p:cBhvr>
                                        <p:cTn id="589" dur="1" fill="hold">
                                          <p:stCondLst>
                                            <p:cond delay="0"/>
                                          </p:stCondLst>
                                        </p:cTn>
                                        <p:tgtEl>
                                          <p:spTgt spid="59"/>
                                        </p:tgtEl>
                                        <p:attrNameLst>
                                          <p:attrName>style.visibility</p:attrName>
                                        </p:attrNameLst>
                                      </p:cBhvr>
                                      <p:to>
                                        <p:strVal val="visible"/>
                                      </p:to>
                                    </p:set>
                                    <p:anim calcmode="lin" valueType="num">
                                      <p:cBhvr>
                                        <p:cTn id="590" dur="2250" fill="hold"/>
                                        <p:tgtEl>
                                          <p:spTgt spid="59"/>
                                        </p:tgtEl>
                                        <p:attrNameLst>
                                          <p:attrName>ppt_w</p:attrName>
                                        </p:attrNameLst>
                                      </p:cBhvr>
                                      <p:tavLst>
                                        <p:tav tm="0">
                                          <p:val>
                                            <p:strVal val="#ppt_w"/>
                                          </p:val>
                                        </p:tav>
                                        <p:tav tm="100000">
                                          <p:val>
                                            <p:strVal val="#ppt_w"/>
                                          </p:val>
                                        </p:tav>
                                      </p:tavLst>
                                    </p:anim>
                                    <p:anim calcmode="lin" valueType="num">
                                      <p:cBhvr>
                                        <p:cTn id="591" dur="2250" fill="hold"/>
                                        <p:tgtEl>
                                          <p:spTgt spid="59"/>
                                        </p:tgtEl>
                                        <p:attrNameLst>
                                          <p:attrName>ppt_h</p:attrName>
                                        </p:attrNameLst>
                                      </p:cBhvr>
                                      <p:tavLst>
                                        <p:tav tm="0" fmla="#ppt_h*sin(2.5*pi*$)">
                                          <p:val>
                                            <p:fltVal val="0"/>
                                          </p:val>
                                        </p:tav>
                                        <p:tav tm="100000">
                                          <p:val>
                                            <p:fltVal val="1"/>
                                          </p:val>
                                        </p:tav>
                                      </p:tavLst>
                                    </p:anim>
                                  </p:childTnLst>
                                </p:cTn>
                              </p:par>
                              <p:par>
                                <p:cTn id="592" presetID="19" presetClass="entr" presetSubtype="5" fill="hold" grpId="3" nodeType="withEffect">
                                  <p:stCondLst>
                                    <p:cond delay="0"/>
                                  </p:stCondLst>
                                  <p:childTnLst>
                                    <p:set>
                                      <p:cBhvr>
                                        <p:cTn id="593" dur="1" fill="hold">
                                          <p:stCondLst>
                                            <p:cond delay="0"/>
                                          </p:stCondLst>
                                        </p:cTn>
                                        <p:tgtEl>
                                          <p:spTgt spid="60"/>
                                        </p:tgtEl>
                                        <p:attrNameLst>
                                          <p:attrName>style.visibility</p:attrName>
                                        </p:attrNameLst>
                                      </p:cBhvr>
                                      <p:to>
                                        <p:strVal val="visible"/>
                                      </p:to>
                                    </p:set>
                                    <p:anim calcmode="lin" valueType="num">
                                      <p:cBhvr>
                                        <p:cTn id="594" dur="2250" fill="hold"/>
                                        <p:tgtEl>
                                          <p:spTgt spid="60"/>
                                        </p:tgtEl>
                                        <p:attrNameLst>
                                          <p:attrName>ppt_w</p:attrName>
                                        </p:attrNameLst>
                                      </p:cBhvr>
                                      <p:tavLst>
                                        <p:tav tm="0">
                                          <p:val>
                                            <p:strVal val="#ppt_w"/>
                                          </p:val>
                                        </p:tav>
                                        <p:tav tm="100000">
                                          <p:val>
                                            <p:strVal val="#ppt_w"/>
                                          </p:val>
                                        </p:tav>
                                      </p:tavLst>
                                    </p:anim>
                                    <p:anim calcmode="lin" valueType="num">
                                      <p:cBhvr>
                                        <p:cTn id="595" dur="2250" fill="hold"/>
                                        <p:tgtEl>
                                          <p:spTgt spid="60"/>
                                        </p:tgtEl>
                                        <p:attrNameLst>
                                          <p:attrName>ppt_h</p:attrName>
                                        </p:attrNameLst>
                                      </p:cBhvr>
                                      <p:tavLst>
                                        <p:tav tm="0" fmla="#ppt_h*sin(2.5*pi*$)">
                                          <p:val>
                                            <p:fltVal val="0"/>
                                          </p:val>
                                        </p:tav>
                                        <p:tav tm="100000">
                                          <p:val>
                                            <p:fltVal val="1"/>
                                          </p:val>
                                        </p:tav>
                                      </p:tavLst>
                                    </p:anim>
                                  </p:childTnLst>
                                </p:cTn>
                              </p:par>
                              <p:par>
                                <p:cTn id="596" presetID="19" presetClass="entr" presetSubtype="5" fill="hold" grpId="3" nodeType="withEffect">
                                  <p:stCondLst>
                                    <p:cond delay="0"/>
                                  </p:stCondLst>
                                  <p:childTnLst>
                                    <p:set>
                                      <p:cBhvr>
                                        <p:cTn id="597" dur="1" fill="hold">
                                          <p:stCondLst>
                                            <p:cond delay="0"/>
                                          </p:stCondLst>
                                        </p:cTn>
                                        <p:tgtEl>
                                          <p:spTgt spid="61"/>
                                        </p:tgtEl>
                                        <p:attrNameLst>
                                          <p:attrName>style.visibility</p:attrName>
                                        </p:attrNameLst>
                                      </p:cBhvr>
                                      <p:to>
                                        <p:strVal val="visible"/>
                                      </p:to>
                                    </p:set>
                                    <p:anim calcmode="lin" valueType="num">
                                      <p:cBhvr>
                                        <p:cTn id="598" dur="2250" fill="hold"/>
                                        <p:tgtEl>
                                          <p:spTgt spid="61"/>
                                        </p:tgtEl>
                                        <p:attrNameLst>
                                          <p:attrName>ppt_w</p:attrName>
                                        </p:attrNameLst>
                                      </p:cBhvr>
                                      <p:tavLst>
                                        <p:tav tm="0">
                                          <p:val>
                                            <p:strVal val="#ppt_w"/>
                                          </p:val>
                                        </p:tav>
                                        <p:tav tm="100000">
                                          <p:val>
                                            <p:strVal val="#ppt_w"/>
                                          </p:val>
                                        </p:tav>
                                      </p:tavLst>
                                    </p:anim>
                                    <p:anim calcmode="lin" valueType="num">
                                      <p:cBhvr>
                                        <p:cTn id="599" dur="2250" fill="hold"/>
                                        <p:tgtEl>
                                          <p:spTgt spid="61"/>
                                        </p:tgtEl>
                                        <p:attrNameLst>
                                          <p:attrName>ppt_h</p:attrName>
                                        </p:attrNameLst>
                                      </p:cBhvr>
                                      <p:tavLst>
                                        <p:tav tm="0" fmla="#ppt_h*sin(2.5*pi*$)">
                                          <p:val>
                                            <p:fltVal val="0"/>
                                          </p:val>
                                        </p:tav>
                                        <p:tav tm="100000">
                                          <p:val>
                                            <p:fltVal val="1"/>
                                          </p:val>
                                        </p:tav>
                                      </p:tavLst>
                                    </p:anim>
                                  </p:childTnLst>
                                </p:cTn>
                              </p:par>
                              <p:par>
                                <p:cTn id="600" presetID="19" presetClass="entr" presetSubtype="5" fill="hold" grpId="3" nodeType="withEffect">
                                  <p:stCondLst>
                                    <p:cond delay="0"/>
                                  </p:stCondLst>
                                  <p:childTnLst>
                                    <p:set>
                                      <p:cBhvr>
                                        <p:cTn id="601" dur="1" fill="hold">
                                          <p:stCondLst>
                                            <p:cond delay="0"/>
                                          </p:stCondLst>
                                        </p:cTn>
                                        <p:tgtEl>
                                          <p:spTgt spid="62"/>
                                        </p:tgtEl>
                                        <p:attrNameLst>
                                          <p:attrName>style.visibility</p:attrName>
                                        </p:attrNameLst>
                                      </p:cBhvr>
                                      <p:to>
                                        <p:strVal val="visible"/>
                                      </p:to>
                                    </p:set>
                                    <p:anim calcmode="lin" valueType="num">
                                      <p:cBhvr>
                                        <p:cTn id="602" dur="2250" fill="hold"/>
                                        <p:tgtEl>
                                          <p:spTgt spid="62"/>
                                        </p:tgtEl>
                                        <p:attrNameLst>
                                          <p:attrName>ppt_w</p:attrName>
                                        </p:attrNameLst>
                                      </p:cBhvr>
                                      <p:tavLst>
                                        <p:tav tm="0">
                                          <p:val>
                                            <p:strVal val="#ppt_w"/>
                                          </p:val>
                                        </p:tav>
                                        <p:tav tm="100000">
                                          <p:val>
                                            <p:strVal val="#ppt_w"/>
                                          </p:val>
                                        </p:tav>
                                      </p:tavLst>
                                    </p:anim>
                                    <p:anim calcmode="lin" valueType="num">
                                      <p:cBhvr>
                                        <p:cTn id="603" dur="2250" fill="hold"/>
                                        <p:tgtEl>
                                          <p:spTgt spid="62"/>
                                        </p:tgtEl>
                                        <p:attrNameLst>
                                          <p:attrName>ppt_h</p:attrName>
                                        </p:attrNameLst>
                                      </p:cBhvr>
                                      <p:tavLst>
                                        <p:tav tm="0" fmla="#ppt_h*sin(2.5*pi*$)">
                                          <p:val>
                                            <p:fltVal val="0"/>
                                          </p:val>
                                        </p:tav>
                                        <p:tav tm="100000">
                                          <p:val>
                                            <p:fltVal val="1"/>
                                          </p:val>
                                        </p:tav>
                                      </p:tavLst>
                                    </p:anim>
                                  </p:childTnLst>
                                </p:cTn>
                              </p:par>
                              <p:par>
                                <p:cTn id="604" presetID="19" presetClass="entr" presetSubtype="5" fill="hold" grpId="3" nodeType="withEffect">
                                  <p:stCondLst>
                                    <p:cond delay="0"/>
                                  </p:stCondLst>
                                  <p:childTnLst>
                                    <p:set>
                                      <p:cBhvr>
                                        <p:cTn id="605" dur="1" fill="hold">
                                          <p:stCondLst>
                                            <p:cond delay="0"/>
                                          </p:stCondLst>
                                        </p:cTn>
                                        <p:tgtEl>
                                          <p:spTgt spid="63"/>
                                        </p:tgtEl>
                                        <p:attrNameLst>
                                          <p:attrName>style.visibility</p:attrName>
                                        </p:attrNameLst>
                                      </p:cBhvr>
                                      <p:to>
                                        <p:strVal val="visible"/>
                                      </p:to>
                                    </p:set>
                                    <p:anim calcmode="lin" valueType="num">
                                      <p:cBhvr>
                                        <p:cTn id="606" dur="2250" fill="hold"/>
                                        <p:tgtEl>
                                          <p:spTgt spid="63"/>
                                        </p:tgtEl>
                                        <p:attrNameLst>
                                          <p:attrName>ppt_w</p:attrName>
                                        </p:attrNameLst>
                                      </p:cBhvr>
                                      <p:tavLst>
                                        <p:tav tm="0">
                                          <p:val>
                                            <p:strVal val="#ppt_w"/>
                                          </p:val>
                                        </p:tav>
                                        <p:tav tm="100000">
                                          <p:val>
                                            <p:strVal val="#ppt_w"/>
                                          </p:val>
                                        </p:tav>
                                      </p:tavLst>
                                    </p:anim>
                                    <p:anim calcmode="lin" valueType="num">
                                      <p:cBhvr>
                                        <p:cTn id="607" dur="2250" fill="hold"/>
                                        <p:tgtEl>
                                          <p:spTgt spid="63"/>
                                        </p:tgtEl>
                                        <p:attrNameLst>
                                          <p:attrName>ppt_h</p:attrName>
                                        </p:attrNameLst>
                                      </p:cBhvr>
                                      <p:tavLst>
                                        <p:tav tm="0" fmla="#ppt_h*sin(2.5*pi*$)">
                                          <p:val>
                                            <p:fltVal val="0"/>
                                          </p:val>
                                        </p:tav>
                                        <p:tav tm="100000">
                                          <p:val>
                                            <p:fltVal val="1"/>
                                          </p:val>
                                        </p:tav>
                                      </p:tavLst>
                                    </p:anim>
                                  </p:childTnLst>
                                </p:cTn>
                              </p:par>
                              <p:par>
                                <p:cTn id="608" presetID="16" presetClass="entr" presetSubtype="26" fill="hold" grpId="4" nodeType="withEffect">
                                  <p:stCondLst>
                                    <p:cond delay="0"/>
                                  </p:stCondLst>
                                  <p:childTnLst>
                                    <p:set>
                                      <p:cBhvr>
                                        <p:cTn id="609" dur="1" fill="hold">
                                          <p:stCondLst>
                                            <p:cond delay="0"/>
                                          </p:stCondLst>
                                        </p:cTn>
                                        <p:tgtEl>
                                          <p:spTgt spid="2"/>
                                        </p:tgtEl>
                                        <p:attrNameLst>
                                          <p:attrName>style.visibility</p:attrName>
                                        </p:attrNameLst>
                                      </p:cBhvr>
                                      <p:to>
                                        <p:strVal val="visible"/>
                                      </p:to>
                                    </p:set>
                                    <p:animEffect transition="in" filter="barn(inHorizontal)">
                                      <p:cBhvr>
                                        <p:cTn id="610" dur="2250"/>
                                        <p:tgtEl>
                                          <p:spTgt spid="2"/>
                                        </p:tgtEl>
                                      </p:cBhvr>
                                    </p:animEffect>
                                  </p:childTnLst>
                                </p:cTn>
                              </p:par>
                              <p:par>
                                <p:cTn id="611" presetID="16" presetClass="entr" presetSubtype="26" fill="hold" grpId="4" nodeType="withEffect">
                                  <p:stCondLst>
                                    <p:cond delay="0"/>
                                  </p:stCondLst>
                                  <p:childTnLst>
                                    <p:set>
                                      <p:cBhvr>
                                        <p:cTn id="612" dur="1" fill="hold">
                                          <p:stCondLst>
                                            <p:cond delay="0"/>
                                          </p:stCondLst>
                                        </p:cTn>
                                        <p:tgtEl>
                                          <p:spTgt spid="3"/>
                                        </p:tgtEl>
                                        <p:attrNameLst>
                                          <p:attrName>style.visibility</p:attrName>
                                        </p:attrNameLst>
                                      </p:cBhvr>
                                      <p:to>
                                        <p:strVal val="visible"/>
                                      </p:to>
                                    </p:set>
                                    <p:animEffect transition="in" filter="barn(inHorizontal)">
                                      <p:cBhvr>
                                        <p:cTn id="613" dur="2250"/>
                                        <p:tgtEl>
                                          <p:spTgt spid="3"/>
                                        </p:tgtEl>
                                      </p:cBhvr>
                                    </p:animEffect>
                                  </p:childTnLst>
                                </p:cTn>
                              </p:par>
                              <p:par>
                                <p:cTn id="614" presetID="16" presetClass="entr" presetSubtype="26" fill="hold" grpId="4" nodeType="withEffect">
                                  <p:stCondLst>
                                    <p:cond delay="0"/>
                                  </p:stCondLst>
                                  <p:childTnLst>
                                    <p:set>
                                      <p:cBhvr>
                                        <p:cTn id="615" dur="1" fill="hold">
                                          <p:stCondLst>
                                            <p:cond delay="0"/>
                                          </p:stCondLst>
                                        </p:cTn>
                                        <p:tgtEl>
                                          <p:spTgt spid="4"/>
                                        </p:tgtEl>
                                        <p:attrNameLst>
                                          <p:attrName>style.visibility</p:attrName>
                                        </p:attrNameLst>
                                      </p:cBhvr>
                                      <p:to>
                                        <p:strVal val="visible"/>
                                      </p:to>
                                    </p:set>
                                    <p:animEffect transition="in" filter="barn(inHorizontal)">
                                      <p:cBhvr>
                                        <p:cTn id="616" dur="2250"/>
                                        <p:tgtEl>
                                          <p:spTgt spid="4"/>
                                        </p:tgtEl>
                                      </p:cBhvr>
                                    </p:animEffect>
                                  </p:childTnLst>
                                </p:cTn>
                              </p:par>
                              <p:par>
                                <p:cTn id="617" presetID="16" presetClass="entr" presetSubtype="26" fill="hold" grpId="4" nodeType="withEffect">
                                  <p:stCondLst>
                                    <p:cond delay="0"/>
                                  </p:stCondLst>
                                  <p:childTnLst>
                                    <p:set>
                                      <p:cBhvr>
                                        <p:cTn id="618" dur="1" fill="hold">
                                          <p:stCondLst>
                                            <p:cond delay="0"/>
                                          </p:stCondLst>
                                        </p:cTn>
                                        <p:tgtEl>
                                          <p:spTgt spid="5"/>
                                        </p:tgtEl>
                                        <p:attrNameLst>
                                          <p:attrName>style.visibility</p:attrName>
                                        </p:attrNameLst>
                                      </p:cBhvr>
                                      <p:to>
                                        <p:strVal val="visible"/>
                                      </p:to>
                                    </p:set>
                                    <p:animEffect transition="in" filter="barn(inHorizontal)">
                                      <p:cBhvr>
                                        <p:cTn id="619" dur="2250"/>
                                        <p:tgtEl>
                                          <p:spTgt spid="5"/>
                                        </p:tgtEl>
                                      </p:cBhvr>
                                    </p:animEffect>
                                  </p:childTnLst>
                                </p:cTn>
                              </p:par>
                              <p:par>
                                <p:cTn id="620" presetID="16" presetClass="entr" presetSubtype="26" fill="hold" grpId="4" nodeType="withEffect">
                                  <p:stCondLst>
                                    <p:cond delay="0"/>
                                  </p:stCondLst>
                                  <p:childTnLst>
                                    <p:set>
                                      <p:cBhvr>
                                        <p:cTn id="621" dur="1" fill="hold">
                                          <p:stCondLst>
                                            <p:cond delay="0"/>
                                          </p:stCondLst>
                                        </p:cTn>
                                        <p:tgtEl>
                                          <p:spTgt spid="6"/>
                                        </p:tgtEl>
                                        <p:attrNameLst>
                                          <p:attrName>style.visibility</p:attrName>
                                        </p:attrNameLst>
                                      </p:cBhvr>
                                      <p:to>
                                        <p:strVal val="visible"/>
                                      </p:to>
                                    </p:set>
                                    <p:animEffect transition="in" filter="barn(inHorizontal)">
                                      <p:cBhvr>
                                        <p:cTn id="622" dur="2250"/>
                                        <p:tgtEl>
                                          <p:spTgt spid="6"/>
                                        </p:tgtEl>
                                      </p:cBhvr>
                                    </p:animEffect>
                                  </p:childTnLst>
                                </p:cTn>
                              </p:par>
                              <p:par>
                                <p:cTn id="623" presetID="16" presetClass="entr" presetSubtype="26" fill="hold" grpId="4" nodeType="withEffect">
                                  <p:stCondLst>
                                    <p:cond delay="0"/>
                                  </p:stCondLst>
                                  <p:childTnLst>
                                    <p:set>
                                      <p:cBhvr>
                                        <p:cTn id="624" dur="1" fill="hold">
                                          <p:stCondLst>
                                            <p:cond delay="0"/>
                                          </p:stCondLst>
                                        </p:cTn>
                                        <p:tgtEl>
                                          <p:spTgt spid="7"/>
                                        </p:tgtEl>
                                        <p:attrNameLst>
                                          <p:attrName>style.visibility</p:attrName>
                                        </p:attrNameLst>
                                      </p:cBhvr>
                                      <p:to>
                                        <p:strVal val="visible"/>
                                      </p:to>
                                    </p:set>
                                    <p:animEffect transition="in" filter="barn(inHorizontal)">
                                      <p:cBhvr>
                                        <p:cTn id="625" dur="2250"/>
                                        <p:tgtEl>
                                          <p:spTgt spid="7"/>
                                        </p:tgtEl>
                                      </p:cBhvr>
                                    </p:animEffect>
                                  </p:childTnLst>
                                </p:cTn>
                              </p:par>
                              <p:par>
                                <p:cTn id="626" presetID="16" presetClass="entr" presetSubtype="26" fill="hold" grpId="4" nodeType="withEffect">
                                  <p:stCondLst>
                                    <p:cond delay="0"/>
                                  </p:stCondLst>
                                  <p:childTnLst>
                                    <p:set>
                                      <p:cBhvr>
                                        <p:cTn id="627" dur="1" fill="hold">
                                          <p:stCondLst>
                                            <p:cond delay="0"/>
                                          </p:stCondLst>
                                        </p:cTn>
                                        <p:tgtEl>
                                          <p:spTgt spid="8"/>
                                        </p:tgtEl>
                                        <p:attrNameLst>
                                          <p:attrName>style.visibility</p:attrName>
                                        </p:attrNameLst>
                                      </p:cBhvr>
                                      <p:to>
                                        <p:strVal val="visible"/>
                                      </p:to>
                                    </p:set>
                                    <p:animEffect transition="in" filter="barn(inHorizontal)">
                                      <p:cBhvr>
                                        <p:cTn id="628" dur="2250"/>
                                        <p:tgtEl>
                                          <p:spTgt spid="8"/>
                                        </p:tgtEl>
                                      </p:cBhvr>
                                    </p:animEffect>
                                  </p:childTnLst>
                                </p:cTn>
                              </p:par>
                              <p:par>
                                <p:cTn id="629" presetID="16" presetClass="entr" presetSubtype="26" fill="hold" grpId="4" nodeType="withEffect">
                                  <p:stCondLst>
                                    <p:cond delay="0"/>
                                  </p:stCondLst>
                                  <p:childTnLst>
                                    <p:set>
                                      <p:cBhvr>
                                        <p:cTn id="630" dur="1" fill="hold">
                                          <p:stCondLst>
                                            <p:cond delay="0"/>
                                          </p:stCondLst>
                                        </p:cTn>
                                        <p:tgtEl>
                                          <p:spTgt spid="9"/>
                                        </p:tgtEl>
                                        <p:attrNameLst>
                                          <p:attrName>style.visibility</p:attrName>
                                        </p:attrNameLst>
                                      </p:cBhvr>
                                      <p:to>
                                        <p:strVal val="visible"/>
                                      </p:to>
                                    </p:set>
                                    <p:animEffect transition="in" filter="barn(inHorizontal)">
                                      <p:cBhvr>
                                        <p:cTn id="631" dur="2250"/>
                                        <p:tgtEl>
                                          <p:spTgt spid="9"/>
                                        </p:tgtEl>
                                      </p:cBhvr>
                                    </p:animEffect>
                                  </p:childTnLst>
                                </p:cTn>
                              </p:par>
                              <p:par>
                                <p:cTn id="632" presetID="16" presetClass="entr" presetSubtype="26" fill="hold" grpId="4" nodeType="withEffect">
                                  <p:stCondLst>
                                    <p:cond delay="0"/>
                                  </p:stCondLst>
                                  <p:childTnLst>
                                    <p:set>
                                      <p:cBhvr>
                                        <p:cTn id="633" dur="1" fill="hold">
                                          <p:stCondLst>
                                            <p:cond delay="0"/>
                                          </p:stCondLst>
                                        </p:cTn>
                                        <p:tgtEl>
                                          <p:spTgt spid="10"/>
                                        </p:tgtEl>
                                        <p:attrNameLst>
                                          <p:attrName>style.visibility</p:attrName>
                                        </p:attrNameLst>
                                      </p:cBhvr>
                                      <p:to>
                                        <p:strVal val="visible"/>
                                      </p:to>
                                    </p:set>
                                    <p:animEffect transition="in" filter="barn(inHorizontal)">
                                      <p:cBhvr>
                                        <p:cTn id="634" dur="2250"/>
                                        <p:tgtEl>
                                          <p:spTgt spid="10"/>
                                        </p:tgtEl>
                                      </p:cBhvr>
                                    </p:animEffect>
                                  </p:childTnLst>
                                </p:cTn>
                              </p:par>
                              <p:par>
                                <p:cTn id="635" presetID="16" presetClass="entr" presetSubtype="26" fill="hold" grpId="4" nodeType="withEffect">
                                  <p:stCondLst>
                                    <p:cond delay="0"/>
                                  </p:stCondLst>
                                  <p:childTnLst>
                                    <p:set>
                                      <p:cBhvr>
                                        <p:cTn id="636" dur="1" fill="hold">
                                          <p:stCondLst>
                                            <p:cond delay="0"/>
                                          </p:stCondLst>
                                        </p:cTn>
                                        <p:tgtEl>
                                          <p:spTgt spid="11"/>
                                        </p:tgtEl>
                                        <p:attrNameLst>
                                          <p:attrName>style.visibility</p:attrName>
                                        </p:attrNameLst>
                                      </p:cBhvr>
                                      <p:to>
                                        <p:strVal val="visible"/>
                                      </p:to>
                                    </p:set>
                                    <p:animEffect transition="in" filter="barn(inHorizontal)">
                                      <p:cBhvr>
                                        <p:cTn id="637" dur="2250"/>
                                        <p:tgtEl>
                                          <p:spTgt spid="11"/>
                                        </p:tgtEl>
                                      </p:cBhvr>
                                    </p:animEffect>
                                  </p:childTnLst>
                                </p:cTn>
                              </p:par>
                              <p:par>
                                <p:cTn id="638" presetID="16" presetClass="entr" presetSubtype="26" fill="hold" grpId="4" nodeType="withEffect">
                                  <p:stCondLst>
                                    <p:cond delay="0"/>
                                  </p:stCondLst>
                                  <p:childTnLst>
                                    <p:set>
                                      <p:cBhvr>
                                        <p:cTn id="639" dur="1" fill="hold">
                                          <p:stCondLst>
                                            <p:cond delay="0"/>
                                          </p:stCondLst>
                                        </p:cTn>
                                        <p:tgtEl>
                                          <p:spTgt spid="12"/>
                                        </p:tgtEl>
                                        <p:attrNameLst>
                                          <p:attrName>style.visibility</p:attrName>
                                        </p:attrNameLst>
                                      </p:cBhvr>
                                      <p:to>
                                        <p:strVal val="visible"/>
                                      </p:to>
                                    </p:set>
                                    <p:animEffect transition="in" filter="barn(inHorizontal)">
                                      <p:cBhvr>
                                        <p:cTn id="640" dur="2250"/>
                                        <p:tgtEl>
                                          <p:spTgt spid="12"/>
                                        </p:tgtEl>
                                      </p:cBhvr>
                                    </p:animEffect>
                                  </p:childTnLst>
                                </p:cTn>
                              </p:par>
                              <p:par>
                                <p:cTn id="641" presetID="16" presetClass="entr" presetSubtype="26" fill="hold" grpId="4" nodeType="withEffect">
                                  <p:stCondLst>
                                    <p:cond delay="0"/>
                                  </p:stCondLst>
                                  <p:childTnLst>
                                    <p:set>
                                      <p:cBhvr>
                                        <p:cTn id="642" dur="1" fill="hold">
                                          <p:stCondLst>
                                            <p:cond delay="0"/>
                                          </p:stCondLst>
                                        </p:cTn>
                                        <p:tgtEl>
                                          <p:spTgt spid="13"/>
                                        </p:tgtEl>
                                        <p:attrNameLst>
                                          <p:attrName>style.visibility</p:attrName>
                                        </p:attrNameLst>
                                      </p:cBhvr>
                                      <p:to>
                                        <p:strVal val="visible"/>
                                      </p:to>
                                    </p:set>
                                    <p:animEffect transition="in" filter="barn(inHorizontal)">
                                      <p:cBhvr>
                                        <p:cTn id="643" dur="2250"/>
                                        <p:tgtEl>
                                          <p:spTgt spid="13"/>
                                        </p:tgtEl>
                                      </p:cBhvr>
                                    </p:animEffect>
                                  </p:childTnLst>
                                </p:cTn>
                              </p:par>
                              <p:par>
                                <p:cTn id="644" presetID="16" presetClass="entr" presetSubtype="26" fill="hold" grpId="4" nodeType="withEffect">
                                  <p:stCondLst>
                                    <p:cond delay="0"/>
                                  </p:stCondLst>
                                  <p:childTnLst>
                                    <p:set>
                                      <p:cBhvr>
                                        <p:cTn id="645" dur="1" fill="hold">
                                          <p:stCondLst>
                                            <p:cond delay="0"/>
                                          </p:stCondLst>
                                        </p:cTn>
                                        <p:tgtEl>
                                          <p:spTgt spid="14"/>
                                        </p:tgtEl>
                                        <p:attrNameLst>
                                          <p:attrName>style.visibility</p:attrName>
                                        </p:attrNameLst>
                                      </p:cBhvr>
                                      <p:to>
                                        <p:strVal val="visible"/>
                                      </p:to>
                                    </p:set>
                                    <p:animEffect transition="in" filter="barn(inHorizontal)">
                                      <p:cBhvr>
                                        <p:cTn id="646" dur="2250"/>
                                        <p:tgtEl>
                                          <p:spTgt spid="14"/>
                                        </p:tgtEl>
                                      </p:cBhvr>
                                    </p:animEffect>
                                  </p:childTnLst>
                                </p:cTn>
                              </p:par>
                              <p:par>
                                <p:cTn id="647" presetID="16" presetClass="entr" presetSubtype="26" fill="hold" grpId="4" nodeType="withEffect">
                                  <p:stCondLst>
                                    <p:cond delay="0"/>
                                  </p:stCondLst>
                                  <p:childTnLst>
                                    <p:set>
                                      <p:cBhvr>
                                        <p:cTn id="648" dur="1" fill="hold">
                                          <p:stCondLst>
                                            <p:cond delay="0"/>
                                          </p:stCondLst>
                                        </p:cTn>
                                        <p:tgtEl>
                                          <p:spTgt spid="15"/>
                                        </p:tgtEl>
                                        <p:attrNameLst>
                                          <p:attrName>style.visibility</p:attrName>
                                        </p:attrNameLst>
                                      </p:cBhvr>
                                      <p:to>
                                        <p:strVal val="visible"/>
                                      </p:to>
                                    </p:set>
                                    <p:animEffect transition="in" filter="barn(inHorizontal)">
                                      <p:cBhvr>
                                        <p:cTn id="649" dur="2250"/>
                                        <p:tgtEl>
                                          <p:spTgt spid="15"/>
                                        </p:tgtEl>
                                      </p:cBhvr>
                                    </p:animEffect>
                                  </p:childTnLst>
                                </p:cTn>
                              </p:par>
                              <p:par>
                                <p:cTn id="650" presetID="16" presetClass="entr" presetSubtype="26" fill="hold" grpId="4" nodeType="withEffect">
                                  <p:stCondLst>
                                    <p:cond delay="0"/>
                                  </p:stCondLst>
                                  <p:childTnLst>
                                    <p:set>
                                      <p:cBhvr>
                                        <p:cTn id="651" dur="1" fill="hold">
                                          <p:stCondLst>
                                            <p:cond delay="0"/>
                                          </p:stCondLst>
                                        </p:cTn>
                                        <p:tgtEl>
                                          <p:spTgt spid="16"/>
                                        </p:tgtEl>
                                        <p:attrNameLst>
                                          <p:attrName>style.visibility</p:attrName>
                                        </p:attrNameLst>
                                      </p:cBhvr>
                                      <p:to>
                                        <p:strVal val="visible"/>
                                      </p:to>
                                    </p:set>
                                    <p:animEffect transition="in" filter="barn(inHorizontal)">
                                      <p:cBhvr>
                                        <p:cTn id="652" dur="2250"/>
                                        <p:tgtEl>
                                          <p:spTgt spid="16"/>
                                        </p:tgtEl>
                                      </p:cBhvr>
                                    </p:animEffect>
                                  </p:childTnLst>
                                </p:cTn>
                              </p:par>
                              <p:par>
                                <p:cTn id="653" presetID="16" presetClass="entr" presetSubtype="26" fill="hold" grpId="4" nodeType="withEffect">
                                  <p:stCondLst>
                                    <p:cond delay="0"/>
                                  </p:stCondLst>
                                  <p:childTnLst>
                                    <p:set>
                                      <p:cBhvr>
                                        <p:cTn id="654" dur="1" fill="hold">
                                          <p:stCondLst>
                                            <p:cond delay="0"/>
                                          </p:stCondLst>
                                        </p:cTn>
                                        <p:tgtEl>
                                          <p:spTgt spid="17"/>
                                        </p:tgtEl>
                                        <p:attrNameLst>
                                          <p:attrName>style.visibility</p:attrName>
                                        </p:attrNameLst>
                                      </p:cBhvr>
                                      <p:to>
                                        <p:strVal val="visible"/>
                                      </p:to>
                                    </p:set>
                                    <p:animEffect transition="in" filter="barn(inHorizontal)">
                                      <p:cBhvr>
                                        <p:cTn id="655" dur="2250"/>
                                        <p:tgtEl>
                                          <p:spTgt spid="17"/>
                                        </p:tgtEl>
                                      </p:cBhvr>
                                    </p:animEffect>
                                  </p:childTnLst>
                                </p:cTn>
                              </p:par>
                              <p:par>
                                <p:cTn id="656" presetID="16" presetClass="entr" presetSubtype="26" fill="hold" grpId="4" nodeType="withEffect">
                                  <p:stCondLst>
                                    <p:cond delay="0"/>
                                  </p:stCondLst>
                                  <p:childTnLst>
                                    <p:set>
                                      <p:cBhvr>
                                        <p:cTn id="657" dur="1" fill="hold">
                                          <p:stCondLst>
                                            <p:cond delay="0"/>
                                          </p:stCondLst>
                                        </p:cTn>
                                        <p:tgtEl>
                                          <p:spTgt spid="18"/>
                                        </p:tgtEl>
                                        <p:attrNameLst>
                                          <p:attrName>style.visibility</p:attrName>
                                        </p:attrNameLst>
                                      </p:cBhvr>
                                      <p:to>
                                        <p:strVal val="visible"/>
                                      </p:to>
                                    </p:set>
                                    <p:animEffect transition="in" filter="barn(inHorizontal)">
                                      <p:cBhvr>
                                        <p:cTn id="658" dur="2250"/>
                                        <p:tgtEl>
                                          <p:spTgt spid="18"/>
                                        </p:tgtEl>
                                      </p:cBhvr>
                                    </p:animEffect>
                                  </p:childTnLst>
                                </p:cTn>
                              </p:par>
                              <p:par>
                                <p:cTn id="659" presetID="16" presetClass="entr" presetSubtype="26" fill="hold" grpId="4" nodeType="withEffect">
                                  <p:stCondLst>
                                    <p:cond delay="0"/>
                                  </p:stCondLst>
                                  <p:childTnLst>
                                    <p:set>
                                      <p:cBhvr>
                                        <p:cTn id="660" dur="1" fill="hold">
                                          <p:stCondLst>
                                            <p:cond delay="0"/>
                                          </p:stCondLst>
                                        </p:cTn>
                                        <p:tgtEl>
                                          <p:spTgt spid="19"/>
                                        </p:tgtEl>
                                        <p:attrNameLst>
                                          <p:attrName>style.visibility</p:attrName>
                                        </p:attrNameLst>
                                      </p:cBhvr>
                                      <p:to>
                                        <p:strVal val="visible"/>
                                      </p:to>
                                    </p:set>
                                    <p:animEffect transition="in" filter="barn(inHorizontal)">
                                      <p:cBhvr>
                                        <p:cTn id="661" dur="2250"/>
                                        <p:tgtEl>
                                          <p:spTgt spid="19"/>
                                        </p:tgtEl>
                                      </p:cBhvr>
                                    </p:animEffect>
                                  </p:childTnLst>
                                </p:cTn>
                              </p:par>
                              <p:par>
                                <p:cTn id="662" presetID="16" presetClass="entr" presetSubtype="26" fill="hold" grpId="4" nodeType="withEffect">
                                  <p:stCondLst>
                                    <p:cond delay="0"/>
                                  </p:stCondLst>
                                  <p:childTnLst>
                                    <p:set>
                                      <p:cBhvr>
                                        <p:cTn id="663" dur="1" fill="hold">
                                          <p:stCondLst>
                                            <p:cond delay="0"/>
                                          </p:stCondLst>
                                        </p:cTn>
                                        <p:tgtEl>
                                          <p:spTgt spid="20"/>
                                        </p:tgtEl>
                                        <p:attrNameLst>
                                          <p:attrName>style.visibility</p:attrName>
                                        </p:attrNameLst>
                                      </p:cBhvr>
                                      <p:to>
                                        <p:strVal val="visible"/>
                                      </p:to>
                                    </p:set>
                                    <p:animEffect transition="in" filter="barn(inHorizontal)">
                                      <p:cBhvr>
                                        <p:cTn id="664" dur="2250"/>
                                        <p:tgtEl>
                                          <p:spTgt spid="20"/>
                                        </p:tgtEl>
                                      </p:cBhvr>
                                    </p:animEffect>
                                  </p:childTnLst>
                                </p:cTn>
                              </p:par>
                              <p:par>
                                <p:cTn id="665" presetID="16" presetClass="entr" presetSubtype="26" fill="hold" grpId="4" nodeType="withEffect">
                                  <p:stCondLst>
                                    <p:cond delay="0"/>
                                  </p:stCondLst>
                                  <p:childTnLst>
                                    <p:set>
                                      <p:cBhvr>
                                        <p:cTn id="666" dur="1" fill="hold">
                                          <p:stCondLst>
                                            <p:cond delay="0"/>
                                          </p:stCondLst>
                                        </p:cTn>
                                        <p:tgtEl>
                                          <p:spTgt spid="21"/>
                                        </p:tgtEl>
                                        <p:attrNameLst>
                                          <p:attrName>style.visibility</p:attrName>
                                        </p:attrNameLst>
                                      </p:cBhvr>
                                      <p:to>
                                        <p:strVal val="visible"/>
                                      </p:to>
                                    </p:set>
                                    <p:animEffect transition="in" filter="barn(inHorizontal)">
                                      <p:cBhvr>
                                        <p:cTn id="667" dur="2250"/>
                                        <p:tgtEl>
                                          <p:spTgt spid="21"/>
                                        </p:tgtEl>
                                      </p:cBhvr>
                                    </p:animEffect>
                                  </p:childTnLst>
                                </p:cTn>
                              </p:par>
                              <p:par>
                                <p:cTn id="668" presetID="16" presetClass="entr" presetSubtype="26" fill="hold" grpId="4" nodeType="withEffect">
                                  <p:stCondLst>
                                    <p:cond delay="0"/>
                                  </p:stCondLst>
                                  <p:childTnLst>
                                    <p:set>
                                      <p:cBhvr>
                                        <p:cTn id="669" dur="1" fill="hold">
                                          <p:stCondLst>
                                            <p:cond delay="0"/>
                                          </p:stCondLst>
                                        </p:cTn>
                                        <p:tgtEl>
                                          <p:spTgt spid="22"/>
                                        </p:tgtEl>
                                        <p:attrNameLst>
                                          <p:attrName>style.visibility</p:attrName>
                                        </p:attrNameLst>
                                      </p:cBhvr>
                                      <p:to>
                                        <p:strVal val="visible"/>
                                      </p:to>
                                    </p:set>
                                    <p:animEffect transition="in" filter="barn(inHorizontal)">
                                      <p:cBhvr>
                                        <p:cTn id="670" dur="2250"/>
                                        <p:tgtEl>
                                          <p:spTgt spid="22"/>
                                        </p:tgtEl>
                                      </p:cBhvr>
                                    </p:animEffect>
                                  </p:childTnLst>
                                </p:cTn>
                              </p:par>
                              <p:par>
                                <p:cTn id="671" presetID="16" presetClass="entr" presetSubtype="26" fill="hold" grpId="4" nodeType="withEffect">
                                  <p:stCondLst>
                                    <p:cond delay="0"/>
                                  </p:stCondLst>
                                  <p:childTnLst>
                                    <p:set>
                                      <p:cBhvr>
                                        <p:cTn id="672" dur="1" fill="hold">
                                          <p:stCondLst>
                                            <p:cond delay="0"/>
                                          </p:stCondLst>
                                        </p:cTn>
                                        <p:tgtEl>
                                          <p:spTgt spid="23"/>
                                        </p:tgtEl>
                                        <p:attrNameLst>
                                          <p:attrName>style.visibility</p:attrName>
                                        </p:attrNameLst>
                                      </p:cBhvr>
                                      <p:to>
                                        <p:strVal val="visible"/>
                                      </p:to>
                                    </p:set>
                                    <p:animEffect transition="in" filter="barn(inHorizontal)">
                                      <p:cBhvr>
                                        <p:cTn id="673" dur="2250"/>
                                        <p:tgtEl>
                                          <p:spTgt spid="23"/>
                                        </p:tgtEl>
                                      </p:cBhvr>
                                    </p:animEffect>
                                  </p:childTnLst>
                                </p:cTn>
                              </p:par>
                              <p:par>
                                <p:cTn id="674" presetID="16" presetClass="entr" presetSubtype="26" fill="hold" grpId="4" nodeType="withEffect">
                                  <p:stCondLst>
                                    <p:cond delay="0"/>
                                  </p:stCondLst>
                                  <p:childTnLst>
                                    <p:set>
                                      <p:cBhvr>
                                        <p:cTn id="675" dur="1" fill="hold">
                                          <p:stCondLst>
                                            <p:cond delay="0"/>
                                          </p:stCondLst>
                                        </p:cTn>
                                        <p:tgtEl>
                                          <p:spTgt spid="24"/>
                                        </p:tgtEl>
                                        <p:attrNameLst>
                                          <p:attrName>style.visibility</p:attrName>
                                        </p:attrNameLst>
                                      </p:cBhvr>
                                      <p:to>
                                        <p:strVal val="visible"/>
                                      </p:to>
                                    </p:set>
                                    <p:animEffect transition="in" filter="barn(inHorizontal)">
                                      <p:cBhvr>
                                        <p:cTn id="676" dur="2250"/>
                                        <p:tgtEl>
                                          <p:spTgt spid="24"/>
                                        </p:tgtEl>
                                      </p:cBhvr>
                                    </p:animEffect>
                                  </p:childTnLst>
                                </p:cTn>
                              </p:par>
                              <p:par>
                                <p:cTn id="677" presetID="16" presetClass="entr" presetSubtype="26" fill="hold" grpId="4" nodeType="withEffect">
                                  <p:stCondLst>
                                    <p:cond delay="0"/>
                                  </p:stCondLst>
                                  <p:childTnLst>
                                    <p:set>
                                      <p:cBhvr>
                                        <p:cTn id="678" dur="1" fill="hold">
                                          <p:stCondLst>
                                            <p:cond delay="0"/>
                                          </p:stCondLst>
                                        </p:cTn>
                                        <p:tgtEl>
                                          <p:spTgt spid="25"/>
                                        </p:tgtEl>
                                        <p:attrNameLst>
                                          <p:attrName>style.visibility</p:attrName>
                                        </p:attrNameLst>
                                      </p:cBhvr>
                                      <p:to>
                                        <p:strVal val="visible"/>
                                      </p:to>
                                    </p:set>
                                    <p:animEffect transition="in" filter="barn(inHorizontal)">
                                      <p:cBhvr>
                                        <p:cTn id="679" dur="2250"/>
                                        <p:tgtEl>
                                          <p:spTgt spid="25"/>
                                        </p:tgtEl>
                                      </p:cBhvr>
                                    </p:animEffect>
                                  </p:childTnLst>
                                </p:cTn>
                              </p:par>
                              <p:par>
                                <p:cTn id="680" presetID="16" presetClass="entr" presetSubtype="26" fill="hold" grpId="4" nodeType="withEffect">
                                  <p:stCondLst>
                                    <p:cond delay="0"/>
                                  </p:stCondLst>
                                  <p:childTnLst>
                                    <p:set>
                                      <p:cBhvr>
                                        <p:cTn id="681" dur="1" fill="hold">
                                          <p:stCondLst>
                                            <p:cond delay="0"/>
                                          </p:stCondLst>
                                        </p:cTn>
                                        <p:tgtEl>
                                          <p:spTgt spid="26"/>
                                        </p:tgtEl>
                                        <p:attrNameLst>
                                          <p:attrName>style.visibility</p:attrName>
                                        </p:attrNameLst>
                                      </p:cBhvr>
                                      <p:to>
                                        <p:strVal val="visible"/>
                                      </p:to>
                                    </p:set>
                                    <p:animEffect transition="in" filter="barn(inHorizontal)">
                                      <p:cBhvr>
                                        <p:cTn id="682" dur="2250"/>
                                        <p:tgtEl>
                                          <p:spTgt spid="26"/>
                                        </p:tgtEl>
                                      </p:cBhvr>
                                    </p:animEffect>
                                  </p:childTnLst>
                                </p:cTn>
                              </p:par>
                              <p:par>
                                <p:cTn id="683" presetID="16" presetClass="entr" presetSubtype="26" fill="hold" grpId="4" nodeType="withEffect">
                                  <p:stCondLst>
                                    <p:cond delay="0"/>
                                  </p:stCondLst>
                                  <p:childTnLst>
                                    <p:set>
                                      <p:cBhvr>
                                        <p:cTn id="684" dur="1" fill="hold">
                                          <p:stCondLst>
                                            <p:cond delay="0"/>
                                          </p:stCondLst>
                                        </p:cTn>
                                        <p:tgtEl>
                                          <p:spTgt spid="27"/>
                                        </p:tgtEl>
                                        <p:attrNameLst>
                                          <p:attrName>style.visibility</p:attrName>
                                        </p:attrNameLst>
                                      </p:cBhvr>
                                      <p:to>
                                        <p:strVal val="visible"/>
                                      </p:to>
                                    </p:set>
                                    <p:animEffect transition="in" filter="barn(inHorizontal)">
                                      <p:cBhvr>
                                        <p:cTn id="685" dur="2250"/>
                                        <p:tgtEl>
                                          <p:spTgt spid="27"/>
                                        </p:tgtEl>
                                      </p:cBhvr>
                                    </p:animEffect>
                                  </p:childTnLst>
                                </p:cTn>
                              </p:par>
                              <p:par>
                                <p:cTn id="686" presetID="16" presetClass="entr" presetSubtype="26" fill="hold" grpId="4" nodeType="withEffect">
                                  <p:stCondLst>
                                    <p:cond delay="0"/>
                                  </p:stCondLst>
                                  <p:childTnLst>
                                    <p:set>
                                      <p:cBhvr>
                                        <p:cTn id="687" dur="1" fill="hold">
                                          <p:stCondLst>
                                            <p:cond delay="0"/>
                                          </p:stCondLst>
                                        </p:cTn>
                                        <p:tgtEl>
                                          <p:spTgt spid="28"/>
                                        </p:tgtEl>
                                        <p:attrNameLst>
                                          <p:attrName>style.visibility</p:attrName>
                                        </p:attrNameLst>
                                      </p:cBhvr>
                                      <p:to>
                                        <p:strVal val="visible"/>
                                      </p:to>
                                    </p:set>
                                    <p:animEffect transition="in" filter="barn(inHorizontal)">
                                      <p:cBhvr>
                                        <p:cTn id="688" dur="2250"/>
                                        <p:tgtEl>
                                          <p:spTgt spid="28"/>
                                        </p:tgtEl>
                                      </p:cBhvr>
                                    </p:animEffect>
                                  </p:childTnLst>
                                </p:cTn>
                              </p:par>
                              <p:par>
                                <p:cTn id="689" presetID="16" presetClass="entr" presetSubtype="26" fill="hold" grpId="4" nodeType="withEffect">
                                  <p:stCondLst>
                                    <p:cond delay="0"/>
                                  </p:stCondLst>
                                  <p:childTnLst>
                                    <p:set>
                                      <p:cBhvr>
                                        <p:cTn id="690" dur="1" fill="hold">
                                          <p:stCondLst>
                                            <p:cond delay="0"/>
                                          </p:stCondLst>
                                        </p:cTn>
                                        <p:tgtEl>
                                          <p:spTgt spid="29"/>
                                        </p:tgtEl>
                                        <p:attrNameLst>
                                          <p:attrName>style.visibility</p:attrName>
                                        </p:attrNameLst>
                                      </p:cBhvr>
                                      <p:to>
                                        <p:strVal val="visible"/>
                                      </p:to>
                                    </p:set>
                                    <p:animEffect transition="in" filter="barn(inHorizontal)">
                                      <p:cBhvr>
                                        <p:cTn id="691" dur="2250"/>
                                        <p:tgtEl>
                                          <p:spTgt spid="29"/>
                                        </p:tgtEl>
                                      </p:cBhvr>
                                    </p:animEffect>
                                  </p:childTnLst>
                                </p:cTn>
                              </p:par>
                              <p:par>
                                <p:cTn id="692" presetID="16" presetClass="entr" presetSubtype="26" fill="hold" grpId="4" nodeType="withEffect">
                                  <p:stCondLst>
                                    <p:cond delay="0"/>
                                  </p:stCondLst>
                                  <p:childTnLst>
                                    <p:set>
                                      <p:cBhvr>
                                        <p:cTn id="693" dur="1" fill="hold">
                                          <p:stCondLst>
                                            <p:cond delay="0"/>
                                          </p:stCondLst>
                                        </p:cTn>
                                        <p:tgtEl>
                                          <p:spTgt spid="30"/>
                                        </p:tgtEl>
                                        <p:attrNameLst>
                                          <p:attrName>style.visibility</p:attrName>
                                        </p:attrNameLst>
                                      </p:cBhvr>
                                      <p:to>
                                        <p:strVal val="visible"/>
                                      </p:to>
                                    </p:set>
                                    <p:animEffect transition="in" filter="barn(inHorizontal)">
                                      <p:cBhvr>
                                        <p:cTn id="694" dur="2250"/>
                                        <p:tgtEl>
                                          <p:spTgt spid="30"/>
                                        </p:tgtEl>
                                      </p:cBhvr>
                                    </p:animEffect>
                                  </p:childTnLst>
                                </p:cTn>
                              </p:par>
                              <p:par>
                                <p:cTn id="695" presetID="16" presetClass="entr" presetSubtype="26" fill="hold" grpId="4" nodeType="withEffect">
                                  <p:stCondLst>
                                    <p:cond delay="0"/>
                                  </p:stCondLst>
                                  <p:childTnLst>
                                    <p:set>
                                      <p:cBhvr>
                                        <p:cTn id="696" dur="1" fill="hold">
                                          <p:stCondLst>
                                            <p:cond delay="0"/>
                                          </p:stCondLst>
                                        </p:cTn>
                                        <p:tgtEl>
                                          <p:spTgt spid="31"/>
                                        </p:tgtEl>
                                        <p:attrNameLst>
                                          <p:attrName>style.visibility</p:attrName>
                                        </p:attrNameLst>
                                      </p:cBhvr>
                                      <p:to>
                                        <p:strVal val="visible"/>
                                      </p:to>
                                    </p:set>
                                    <p:animEffect transition="in" filter="barn(inHorizontal)">
                                      <p:cBhvr>
                                        <p:cTn id="697" dur="2250"/>
                                        <p:tgtEl>
                                          <p:spTgt spid="31"/>
                                        </p:tgtEl>
                                      </p:cBhvr>
                                    </p:animEffect>
                                  </p:childTnLst>
                                </p:cTn>
                              </p:par>
                              <p:par>
                                <p:cTn id="698" presetID="16" presetClass="entr" presetSubtype="26" fill="hold" grpId="4" nodeType="withEffect">
                                  <p:stCondLst>
                                    <p:cond delay="0"/>
                                  </p:stCondLst>
                                  <p:childTnLst>
                                    <p:set>
                                      <p:cBhvr>
                                        <p:cTn id="699" dur="1" fill="hold">
                                          <p:stCondLst>
                                            <p:cond delay="0"/>
                                          </p:stCondLst>
                                        </p:cTn>
                                        <p:tgtEl>
                                          <p:spTgt spid="33"/>
                                        </p:tgtEl>
                                        <p:attrNameLst>
                                          <p:attrName>style.visibility</p:attrName>
                                        </p:attrNameLst>
                                      </p:cBhvr>
                                      <p:to>
                                        <p:strVal val="visible"/>
                                      </p:to>
                                    </p:set>
                                    <p:animEffect transition="in" filter="barn(inHorizontal)">
                                      <p:cBhvr>
                                        <p:cTn id="700" dur="2250"/>
                                        <p:tgtEl>
                                          <p:spTgt spid="33"/>
                                        </p:tgtEl>
                                      </p:cBhvr>
                                    </p:animEffect>
                                  </p:childTnLst>
                                </p:cTn>
                              </p:par>
                              <p:par>
                                <p:cTn id="701" presetID="16" presetClass="entr" presetSubtype="26" fill="hold" grpId="4" nodeType="withEffect">
                                  <p:stCondLst>
                                    <p:cond delay="0"/>
                                  </p:stCondLst>
                                  <p:childTnLst>
                                    <p:set>
                                      <p:cBhvr>
                                        <p:cTn id="702" dur="1" fill="hold">
                                          <p:stCondLst>
                                            <p:cond delay="0"/>
                                          </p:stCondLst>
                                        </p:cTn>
                                        <p:tgtEl>
                                          <p:spTgt spid="34"/>
                                        </p:tgtEl>
                                        <p:attrNameLst>
                                          <p:attrName>style.visibility</p:attrName>
                                        </p:attrNameLst>
                                      </p:cBhvr>
                                      <p:to>
                                        <p:strVal val="visible"/>
                                      </p:to>
                                    </p:set>
                                    <p:animEffect transition="in" filter="barn(inHorizontal)">
                                      <p:cBhvr>
                                        <p:cTn id="703" dur="2250"/>
                                        <p:tgtEl>
                                          <p:spTgt spid="34"/>
                                        </p:tgtEl>
                                      </p:cBhvr>
                                    </p:animEffect>
                                  </p:childTnLst>
                                </p:cTn>
                              </p:par>
                              <p:par>
                                <p:cTn id="704" presetID="16" presetClass="entr" presetSubtype="26" fill="hold" grpId="4" nodeType="withEffect">
                                  <p:stCondLst>
                                    <p:cond delay="0"/>
                                  </p:stCondLst>
                                  <p:childTnLst>
                                    <p:set>
                                      <p:cBhvr>
                                        <p:cTn id="705" dur="1" fill="hold">
                                          <p:stCondLst>
                                            <p:cond delay="0"/>
                                          </p:stCondLst>
                                        </p:cTn>
                                        <p:tgtEl>
                                          <p:spTgt spid="35"/>
                                        </p:tgtEl>
                                        <p:attrNameLst>
                                          <p:attrName>style.visibility</p:attrName>
                                        </p:attrNameLst>
                                      </p:cBhvr>
                                      <p:to>
                                        <p:strVal val="visible"/>
                                      </p:to>
                                    </p:set>
                                    <p:animEffect transition="in" filter="barn(inHorizontal)">
                                      <p:cBhvr>
                                        <p:cTn id="706" dur="2250"/>
                                        <p:tgtEl>
                                          <p:spTgt spid="35"/>
                                        </p:tgtEl>
                                      </p:cBhvr>
                                    </p:animEffect>
                                  </p:childTnLst>
                                </p:cTn>
                              </p:par>
                              <p:par>
                                <p:cTn id="707" presetID="16" presetClass="entr" presetSubtype="26" fill="hold" grpId="4" nodeType="withEffect">
                                  <p:stCondLst>
                                    <p:cond delay="0"/>
                                  </p:stCondLst>
                                  <p:childTnLst>
                                    <p:set>
                                      <p:cBhvr>
                                        <p:cTn id="708" dur="1" fill="hold">
                                          <p:stCondLst>
                                            <p:cond delay="0"/>
                                          </p:stCondLst>
                                        </p:cTn>
                                        <p:tgtEl>
                                          <p:spTgt spid="36"/>
                                        </p:tgtEl>
                                        <p:attrNameLst>
                                          <p:attrName>style.visibility</p:attrName>
                                        </p:attrNameLst>
                                      </p:cBhvr>
                                      <p:to>
                                        <p:strVal val="visible"/>
                                      </p:to>
                                    </p:set>
                                    <p:animEffect transition="in" filter="barn(inHorizontal)">
                                      <p:cBhvr>
                                        <p:cTn id="709" dur="2250"/>
                                        <p:tgtEl>
                                          <p:spTgt spid="36"/>
                                        </p:tgtEl>
                                      </p:cBhvr>
                                    </p:animEffect>
                                  </p:childTnLst>
                                </p:cTn>
                              </p:par>
                              <p:par>
                                <p:cTn id="710" presetID="16" presetClass="entr" presetSubtype="26" fill="hold" grpId="4" nodeType="withEffect">
                                  <p:stCondLst>
                                    <p:cond delay="0"/>
                                  </p:stCondLst>
                                  <p:childTnLst>
                                    <p:set>
                                      <p:cBhvr>
                                        <p:cTn id="711" dur="1" fill="hold">
                                          <p:stCondLst>
                                            <p:cond delay="0"/>
                                          </p:stCondLst>
                                        </p:cTn>
                                        <p:tgtEl>
                                          <p:spTgt spid="37"/>
                                        </p:tgtEl>
                                        <p:attrNameLst>
                                          <p:attrName>style.visibility</p:attrName>
                                        </p:attrNameLst>
                                      </p:cBhvr>
                                      <p:to>
                                        <p:strVal val="visible"/>
                                      </p:to>
                                    </p:set>
                                    <p:animEffect transition="in" filter="barn(inHorizontal)">
                                      <p:cBhvr>
                                        <p:cTn id="712" dur="2250"/>
                                        <p:tgtEl>
                                          <p:spTgt spid="37"/>
                                        </p:tgtEl>
                                      </p:cBhvr>
                                    </p:animEffect>
                                  </p:childTnLst>
                                </p:cTn>
                              </p:par>
                              <p:par>
                                <p:cTn id="713" presetID="16" presetClass="entr" presetSubtype="26" fill="hold" grpId="4" nodeType="withEffect">
                                  <p:stCondLst>
                                    <p:cond delay="0"/>
                                  </p:stCondLst>
                                  <p:childTnLst>
                                    <p:set>
                                      <p:cBhvr>
                                        <p:cTn id="714" dur="1" fill="hold">
                                          <p:stCondLst>
                                            <p:cond delay="0"/>
                                          </p:stCondLst>
                                        </p:cTn>
                                        <p:tgtEl>
                                          <p:spTgt spid="38"/>
                                        </p:tgtEl>
                                        <p:attrNameLst>
                                          <p:attrName>style.visibility</p:attrName>
                                        </p:attrNameLst>
                                      </p:cBhvr>
                                      <p:to>
                                        <p:strVal val="visible"/>
                                      </p:to>
                                    </p:set>
                                    <p:animEffect transition="in" filter="barn(inHorizontal)">
                                      <p:cBhvr>
                                        <p:cTn id="715" dur="2250"/>
                                        <p:tgtEl>
                                          <p:spTgt spid="38"/>
                                        </p:tgtEl>
                                      </p:cBhvr>
                                    </p:animEffect>
                                  </p:childTnLst>
                                </p:cTn>
                              </p:par>
                              <p:par>
                                <p:cTn id="716" presetID="16" presetClass="entr" presetSubtype="26" fill="hold" grpId="4" nodeType="withEffect">
                                  <p:stCondLst>
                                    <p:cond delay="0"/>
                                  </p:stCondLst>
                                  <p:childTnLst>
                                    <p:set>
                                      <p:cBhvr>
                                        <p:cTn id="717" dur="1" fill="hold">
                                          <p:stCondLst>
                                            <p:cond delay="0"/>
                                          </p:stCondLst>
                                        </p:cTn>
                                        <p:tgtEl>
                                          <p:spTgt spid="39"/>
                                        </p:tgtEl>
                                        <p:attrNameLst>
                                          <p:attrName>style.visibility</p:attrName>
                                        </p:attrNameLst>
                                      </p:cBhvr>
                                      <p:to>
                                        <p:strVal val="visible"/>
                                      </p:to>
                                    </p:set>
                                    <p:animEffect transition="in" filter="barn(inHorizontal)">
                                      <p:cBhvr>
                                        <p:cTn id="718" dur="2250"/>
                                        <p:tgtEl>
                                          <p:spTgt spid="39"/>
                                        </p:tgtEl>
                                      </p:cBhvr>
                                    </p:animEffect>
                                  </p:childTnLst>
                                </p:cTn>
                              </p:par>
                              <p:par>
                                <p:cTn id="719" presetID="16" presetClass="entr" presetSubtype="26" fill="hold" grpId="4" nodeType="withEffect">
                                  <p:stCondLst>
                                    <p:cond delay="0"/>
                                  </p:stCondLst>
                                  <p:childTnLst>
                                    <p:set>
                                      <p:cBhvr>
                                        <p:cTn id="720" dur="1" fill="hold">
                                          <p:stCondLst>
                                            <p:cond delay="0"/>
                                          </p:stCondLst>
                                        </p:cTn>
                                        <p:tgtEl>
                                          <p:spTgt spid="40"/>
                                        </p:tgtEl>
                                        <p:attrNameLst>
                                          <p:attrName>style.visibility</p:attrName>
                                        </p:attrNameLst>
                                      </p:cBhvr>
                                      <p:to>
                                        <p:strVal val="visible"/>
                                      </p:to>
                                    </p:set>
                                    <p:animEffect transition="in" filter="barn(inHorizontal)">
                                      <p:cBhvr>
                                        <p:cTn id="721" dur="2250"/>
                                        <p:tgtEl>
                                          <p:spTgt spid="40"/>
                                        </p:tgtEl>
                                      </p:cBhvr>
                                    </p:animEffect>
                                  </p:childTnLst>
                                </p:cTn>
                              </p:par>
                              <p:par>
                                <p:cTn id="722" presetID="16" presetClass="entr" presetSubtype="26" fill="hold" grpId="4" nodeType="withEffect">
                                  <p:stCondLst>
                                    <p:cond delay="0"/>
                                  </p:stCondLst>
                                  <p:childTnLst>
                                    <p:set>
                                      <p:cBhvr>
                                        <p:cTn id="723" dur="1" fill="hold">
                                          <p:stCondLst>
                                            <p:cond delay="0"/>
                                          </p:stCondLst>
                                        </p:cTn>
                                        <p:tgtEl>
                                          <p:spTgt spid="41"/>
                                        </p:tgtEl>
                                        <p:attrNameLst>
                                          <p:attrName>style.visibility</p:attrName>
                                        </p:attrNameLst>
                                      </p:cBhvr>
                                      <p:to>
                                        <p:strVal val="visible"/>
                                      </p:to>
                                    </p:set>
                                    <p:animEffect transition="in" filter="barn(inHorizontal)">
                                      <p:cBhvr>
                                        <p:cTn id="724" dur="2250"/>
                                        <p:tgtEl>
                                          <p:spTgt spid="41"/>
                                        </p:tgtEl>
                                      </p:cBhvr>
                                    </p:animEffect>
                                  </p:childTnLst>
                                </p:cTn>
                              </p:par>
                              <p:par>
                                <p:cTn id="725" presetID="16" presetClass="entr" presetSubtype="26" fill="hold" grpId="4" nodeType="withEffect">
                                  <p:stCondLst>
                                    <p:cond delay="0"/>
                                  </p:stCondLst>
                                  <p:childTnLst>
                                    <p:set>
                                      <p:cBhvr>
                                        <p:cTn id="726" dur="1" fill="hold">
                                          <p:stCondLst>
                                            <p:cond delay="0"/>
                                          </p:stCondLst>
                                        </p:cTn>
                                        <p:tgtEl>
                                          <p:spTgt spid="42"/>
                                        </p:tgtEl>
                                        <p:attrNameLst>
                                          <p:attrName>style.visibility</p:attrName>
                                        </p:attrNameLst>
                                      </p:cBhvr>
                                      <p:to>
                                        <p:strVal val="visible"/>
                                      </p:to>
                                    </p:set>
                                    <p:animEffect transition="in" filter="barn(inHorizontal)">
                                      <p:cBhvr>
                                        <p:cTn id="727" dur="2250"/>
                                        <p:tgtEl>
                                          <p:spTgt spid="42"/>
                                        </p:tgtEl>
                                      </p:cBhvr>
                                    </p:animEffect>
                                  </p:childTnLst>
                                </p:cTn>
                              </p:par>
                              <p:par>
                                <p:cTn id="728" presetID="16" presetClass="entr" presetSubtype="26" fill="hold" grpId="4" nodeType="withEffect">
                                  <p:stCondLst>
                                    <p:cond delay="0"/>
                                  </p:stCondLst>
                                  <p:childTnLst>
                                    <p:set>
                                      <p:cBhvr>
                                        <p:cTn id="729" dur="1" fill="hold">
                                          <p:stCondLst>
                                            <p:cond delay="0"/>
                                          </p:stCondLst>
                                        </p:cTn>
                                        <p:tgtEl>
                                          <p:spTgt spid="43"/>
                                        </p:tgtEl>
                                        <p:attrNameLst>
                                          <p:attrName>style.visibility</p:attrName>
                                        </p:attrNameLst>
                                      </p:cBhvr>
                                      <p:to>
                                        <p:strVal val="visible"/>
                                      </p:to>
                                    </p:set>
                                    <p:animEffect transition="in" filter="barn(inHorizontal)">
                                      <p:cBhvr>
                                        <p:cTn id="730" dur="2250"/>
                                        <p:tgtEl>
                                          <p:spTgt spid="43"/>
                                        </p:tgtEl>
                                      </p:cBhvr>
                                    </p:animEffect>
                                  </p:childTnLst>
                                </p:cTn>
                              </p:par>
                              <p:par>
                                <p:cTn id="731" presetID="16" presetClass="entr" presetSubtype="26" fill="hold" grpId="4" nodeType="withEffect">
                                  <p:stCondLst>
                                    <p:cond delay="0"/>
                                  </p:stCondLst>
                                  <p:childTnLst>
                                    <p:set>
                                      <p:cBhvr>
                                        <p:cTn id="732" dur="1" fill="hold">
                                          <p:stCondLst>
                                            <p:cond delay="0"/>
                                          </p:stCondLst>
                                        </p:cTn>
                                        <p:tgtEl>
                                          <p:spTgt spid="44"/>
                                        </p:tgtEl>
                                        <p:attrNameLst>
                                          <p:attrName>style.visibility</p:attrName>
                                        </p:attrNameLst>
                                      </p:cBhvr>
                                      <p:to>
                                        <p:strVal val="visible"/>
                                      </p:to>
                                    </p:set>
                                    <p:animEffect transition="in" filter="barn(inHorizontal)">
                                      <p:cBhvr>
                                        <p:cTn id="733" dur="2250"/>
                                        <p:tgtEl>
                                          <p:spTgt spid="44"/>
                                        </p:tgtEl>
                                      </p:cBhvr>
                                    </p:animEffect>
                                  </p:childTnLst>
                                </p:cTn>
                              </p:par>
                              <p:par>
                                <p:cTn id="734" presetID="16" presetClass="entr" presetSubtype="26" fill="hold" grpId="4" nodeType="withEffect">
                                  <p:stCondLst>
                                    <p:cond delay="0"/>
                                  </p:stCondLst>
                                  <p:childTnLst>
                                    <p:set>
                                      <p:cBhvr>
                                        <p:cTn id="735" dur="1" fill="hold">
                                          <p:stCondLst>
                                            <p:cond delay="0"/>
                                          </p:stCondLst>
                                        </p:cTn>
                                        <p:tgtEl>
                                          <p:spTgt spid="45"/>
                                        </p:tgtEl>
                                        <p:attrNameLst>
                                          <p:attrName>style.visibility</p:attrName>
                                        </p:attrNameLst>
                                      </p:cBhvr>
                                      <p:to>
                                        <p:strVal val="visible"/>
                                      </p:to>
                                    </p:set>
                                    <p:animEffect transition="in" filter="barn(inHorizontal)">
                                      <p:cBhvr>
                                        <p:cTn id="736" dur="2250"/>
                                        <p:tgtEl>
                                          <p:spTgt spid="45"/>
                                        </p:tgtEl>
                                      </p:cBhvr>
                                    </p:animEffect>
                                  </p:childTnLst>
                                </p:cTn>
                              </p:par>
                              <p:par>
                                <p:cTn id="737" presetID="16" presetClass="entr" presetSubtype="26" fill="hold" grpId="4" nodeType="withEffect">
                                  <p:stCondLst>
                                    <p:cond delay="0"/>
                                  </p:stCondLst>
                                  <p:childTnLst>
                                    <p:set>
                                      <p:cBhvr>
                                        <p:cTn id="738" dur="1" fill="hold">
                                          <p:stCondLst>
                                            <p:cond delay="0"/>
                                          </p:stCondLst>
                                        </p:cTn>
                                        <p:tgtEl>
                                          <p:spTgt spid="46"/>
                                        </p:tgtEl>
                                        <p:attrNameLst>
                                          <p:attrName>style.visibility</p:attrName>
                                        </p:attrNameLst>
                                      </p:cBhvr>
                                      <p:to>
                                        <p:strVal val="visible"/>
                                      </p:to>
                                    </p:set>
                                    <p:animEffect transition="in" filter="barn(inHorizontal)">
                                      <p:cBhvr>
                                        <p:cTn id="739" dur="2250"/>
                                        <p:tgtEl>
                                          <p:spTgt spid="46"/>
                                        </p:tgtEl>
                                      </p:cBhvr>
                                    </p:animEffect>
                                  </p:childTnLst>
                                </p:cTn>
                              </p:par>
                              <p:par>
                                <p:cTn id="740" presetID="16" presetClass="entr" presetSubtype="26" fill="hold" grpId="4" nodeType="withEffect">
                                  <p:stCondLst>
                                    <p:cond delay="0"/>
                                  </p:stCondLst>
                                  <p:childTnLst>
                                    <p:set>
                                      <p:cBhvr>
                                        <p:cTn id="741" dur="1" fill="hold">
                                          <p:stCondLst>
                                            <p:cond delay="0"/>
                                          </p:stCondLst>
                                        </p:cTn>
                                        <p:tgtEl>
                                          <p:spTgt spid="47"/>
                                        </p:tgtEl>
                                        <p:attrNameLst>
                                          <p:attrName>style.visibility</p:attrName>
                                        </p:attrNameLst>
                                      </p:cBhvr>
                                      <p:to>
                                        <p:strVal val="visible"/>
                                      </p:to>
                                    </p:set>
                                    <p:animEffect transition="in" filter="barn(inHorizontal)">
                                      <p:cBhvr>
                                        <p:cTn id="742" dur="2250"/>
                                        <p:tgtEl>
                                          <p:spTgt spid="47"/>
                                        </p:tgtEl>
                                      </p:cBhvr>
                                    </p:animEffect>
                                  </p:childTnLst>
                                </p:cTn>
                              </p:par>
                              <p:par>
                                <p:cTn id="743" presetID="16" presetClass="entr" presetSubtype="26" fill="hold" grpId="4" nodeType="withEffect">
                                  <p:stCondLst>
                                    <p:cond delay="0"/>
                                  </p:stCondLst>
                                  <p:childTnLst>
                                    <p:set>
                                      <p:cBhvr>
                                        <p:cTn id="744" dur="1" fill="hold">
                                          <p:stCondLst>
                                            <p:cond delay="0"/>
                                          </p:stCondLst>
                                        </p:cTn>
                                        <p:tgtEl>
                                          <p:spTgt spid="48"/>
                                        </p:tgtEl>
                                        <p:attrNameLst>
                                          <p:attrName>style.visibility</p:attrName>
                                        </p:attrNameLst>
                                      </p:cBhvr>
                                      <p:to>
                                        <p:strVal val="visible"/>
                                      </p:to>
                                    </p:set>
                                    <p:animEffect transition="in" filter="barn(inHorizontal)">
                                      <p:cBhvr>
                                        <p:cTn id="745" dur="2250"/>
                                        <p:tgtEl>
                                          <p:spTgt spid="48"/>
                                        </p:tgtEl>
                                      </p:cBhvr>
                                    </p:animEffect>
                                  </p:childTnLst>
                                </p:cTn>
                              </p:par>
                              <p:par>
                                <p:cTn id="746" presetID="16" presetClass="entr" presetSubtype="26" fill="hold" grpId="4" nodeType="withEffect">
                                  <p:stCondLst>
                                    <p:cond delay="0"/>
                                  </p:stCondLst>
                                  <p:childTnLst>
                                    <p:set>
                                      <p:cBhvr>
                                        <p:cTn id="747" dur="1" fill="hold">
                                          <p:stCondLst>
                                            <p:cond delay="0"/>
                                          </p:stCondLst>
                                        </p:cTn>
                                        <p:tgtEl>
                                          <p:spTgt spid="49"/>
                                        </p:tgtEl>
                                        <p:attrNameLst>
                                          <p:attrName>style.visibility</p:attrName>
                                        </p:attrNameLst>
                                      </p:cBhvr>
                                      <p:to>
                                        <p:strVal val="visible"/>
                                      </p:to>
                                    </p:set>
                                    <p:animEffect transition="in" filter="barn(inHorizontal)">
                                      <p:cBhvr>
                                        <p:cTn id="748" dur="2250"/>
                                        <p:tgtEl>
                                          <p:spTgt spid="49"/>
                                        </p:tgtEl>
                                      </p:cBhvr>
                                    </p:animEffect>
                                  </p:childTnLst>
                                </p:cTn>
                              </p:par>
                              <p:par>
                                <p:cTn id="749" presetID="16" presetClass="entr" presetSubtype="26" fill="hold" grpId="4" nodeType="withEffect">
                                  <p:stCondLst>
                                    <p:cond delay="0"/>
                                  </p:stCondLst>
                                  <p:childTnLst>
                                    <p:set>
                                      <p:cBhvr>
                                        <p:cTn id="750" dur="1" fill="hold">
                                          <p:stCondLst>
                                            <p:cond delay="0"/>
                                          </p:stCondLst>
                                        </p:cTn>
                                        <p:tgtEl>
                                          <p:spTgt spid="50"/>
                                        </p:tgtEl>
                                        <p:attrNameLst>
                                          <p:attrName>style.visibility</p:attrName>
                                        </p:attrNameLst>
                                      </p:cBhvr>
                                      <p:to>
                                        <p:strVal val="visible"/>
                                      </p:to>
                                    </p:set>
                                    <p:animEffect transition="in" filter="barn(inHorizontal)">
                                      <p:cBhvr>
                                        <p:cTn id="751" dur="2250"/>
                                        <p:tgtEl>
                                          <p:spTgt spid="50"/>
                                        </p:tgtEl>
                                      </p:cBhvr>
                                    </p:animEffect>
                                  </p:childTnLst>
                                </p:cTn>
                              </p:par>
                              <p:par>
                                <p:cTn id="752" presetID="16" presetClass="entr" presetSubtype="26" fill="hold" grpId="4" nodeType="withEffect">
                                  <p:stCondLst>
                                    <p:cond delay="0"/>
                                  </p:stCondLst>
                                  <p:childTnLst>
                                    <p:set>
                                      <p:cBhvr>
                                        <p:cTn id="753" dur="1" fill="hold">
                                          <p:stCondLst>
                                            <p:cond delay="0"/>
                                          </p:stCondLst>
                                        </p:cTn>
                                        <p:tgtEl>
                                          <p:spTgt spid="51"/>
                                        </p:tgtEl>
                                        <p:attrNameLst>
                                          <p:attrName>style.visibility</p:attrName>
                                        </p:attrNameLst>
                                      </p:cBhvr>
                                      <p:to>
                                        <p:strVal val="visible"/>
                                      </p:to>
                                    </p:set>
                                    <p:animEffect transition="in" filter="barn(inHorizontal)">
                                      <p:cBhvr>
                                        <p:cTn id="754" dur="2250"/>
                                        <p:tgtEl>
                                          <p:spTgt spid="51"/>
                                        </p:tgtEl>
                                      </p:cBhvr>
                                    </p:animEffect>
                                  </p:childTnLst>
                                </p:cTn>
                              </p:par>
                              <p:par>
                                <p:cTn id="755" presetID="16" presetClass="entr" presetSubtype="26" fill="hold" grpId="4" nodeType="withEffect">
                                  <p:stCondLst>
                                    <p:cond delay="0"/>
                                  </p:stCondLst>
                                  <p:childTnLst>
                                    <p:set>
                                      <p:cBhvr>
                                        <p:cTn id="756" dur="1" fill="hold">
                                          <p:stCondLst>
                                            <p:cond delay="0"/>
                                          </p:stCondLst>
                                        </p:cTn>
                                        <p:tgtEl>
                                          <p:spTgt spid="52"/>
                                        </p:tgtEl>
                                        <p:attrNameLst>
                                          <p:attrName>style.visibility</p:attrName>
                                        </p:attrNameLst>
                                      </p:cBhvr>
                                      <p:to>
                                        <p:strVal val="visible"/>
                                      </p:to>
                                    </p:set>
                                    <p:animEffect transition="in" filter="barn(inHorizontal)">
                                      <p:cBhvr>
                                        <p:cTn id="757" dur="2250"/>
                                        <p:tgtEl>
                                          <p:spTgt spid="52"/>
                                        </p:tgtEl>
                                      </p:cBhvr>
                                    </p:animEffect>
                                  </p:childTnLst>
                                </p:cTn>
                              </p:par>
                              <p:par>
                                <p:cTn id="758" presetID="16" presetClass="entr" presetSubtype="26" fill="hold" grpId="4" nodeType="withEffect">
                                  <p:stCondLst>
                                    <p:cond delay="0"/>
                                  </p:stCondLst>
                                  <p:childTnLst>
                                    <p:set>
                                      <p:cBhvr>
                                        <p:cTn id="759" dur="1" fill="hold">
                                          <p:stCondLst>
                                            <p:cond delay="0"/>
                                          </p:stCondLst>
                                        </p:cTn>
                                        <p:tgtEl>
                                          <p:spTgt spid="54"/>
                                        </p:tgtEl>
                                        <p:attrNameLst>
                                          <p:attrName>style.visibility</p:attrName>
                                        </p:attrNameLst>
                                      </p:cBhvr>
                                      <p:to>
                                        <p:strVal val="visible"/>
                                      </p:to>
                                    </p:set>
                                    <p:animEffect transition="in" filter="barn(inHorizontal)">
                                      <p:cBhvr>
                                        <p:cTn id="760" dur="2250"/>
                                        <p:tgtEl>
                                          <p:spTgt spid="54"/>
                                        </p:tgtEl>
                                      </p:cBhvr>
                                    </p:animEffect>
                                  </p:childTnLst>
                                </p:cTn>
                              </p:par>
                              <p:par>
                                <p:cTn id="761" presetID="16" presetClass="entr" presetSubtype="26" fill="hold" grpId="4" nodeType="withEffect">
                                  <p:stCondLst>
                                    <p:cond delay="0"/>
                                  </p:stCondLst>
                                  <p:childTnLst>
                                    <p:set>
                                      <p:cBhvr>
                                        <p:cTn id="762" dur="1" fill="hold">
                                          <p:stCondLst>
                                            <p:cond delay="0"/>
                                          </p:stCondLst>
                                        </p:cTn>
                                        <p:tgtEl>
                                          <p:spTgt spid="55"/>
                                        </p:tgtEl>
                                        <p:attrNameLst>
                                          <p:attrName>style.visibility</p:attrName>
                                        </p:attrNameLst>
                                      </p:cBhvr>
                                      <p:to>
                                        <p:strVal val="visible"/>
                                      </p:to>
                                    </p:set>
                                    <p:animEffect transition="in" filter="barn(inHorizontal)">
                                      <p:cBhvr>
                                        <p:cTn id="763" dur="2250"/>
                                        <p:tgtEl>
                                          <p:spTgt spid="55"/>
                                        </p:tgtEl>
                                      </p:cBhvr>
                                    </p:animEffect>
                                  </p:childTnLst>
                                </p:cTn>
                              </p:par>
                              <p:par>
                                <p:cTn id="764" presetID="16" presetClass="entr" presetSubtype="26" fill="hold" grpId="4" nodeType="withEffect">
                                  <p:stCondLst>
                                    <p:cond delay="0"/>
                                  </p:stCondLst>
                                  <p:childTnLst>
                                    <p:set>
                                      <p:cBhvr>
                                        <p:cTn id="765" dur="1" fill="hold">
                                          <p:stCondLst>
                                            <p:cond delay="0"/>
                                          </p:stCondLst>
                                        </p:cTn>
                                        <p:tgtEl>
                                          <p:spTgt spid="56"/>
                                        </p:tgtEl>
                                        <p:attrNameLst>
                                          <p:attrName>style.visibility</p:attrName>
                                        </p:attrNameLst>
                                      </p:cBhvr>
                                      <p:to>
                                        <p:strVal val="visible"/>
                                      </p:to>
                                    </p:set>
                                    <p:animEffect transition="in" filter="barn(inHorizontal)">
                                      <p:cBhvr>
                                        <p:cTn id="766" dur="2250"/>
                                        <p:tgtEl>
                                          <p:spTgt spid="56"/>
                                        </p:tgtEl>
                                      </p:cBhvr>
                                    </p:animEffect>
                                  </p:childTnLst>
                                </p:cTn>
                              </p:par>
                              <p:par>
                                <p:cTn id="767" presetID="16" presetClass="entr" presetSubtype="26" fill="hold" grpId="4" nodeType="withEffect">
                                  <p:stCondLst>
                                    <p:cond delay="0"/>
                                  </p:stCondLst>
                                  <p:childTnLst>
                                    <p:set>
                                      <p:cBhvr>
                                        <p:cTn id="768" dur="1" fill="hold">
                                          <p:stCondLst>
                                            <p:cond delay="0"/>
                                          </p:stCondLst>
                                        </p:cTn>
                                        <p:tgtEl>
                                          <p:spTgt spid="57"/>
                                        </p:tgtEl>
                                        <p:attrNameLst>
                                          <p:attrName>style.visibility</p:attrName>
                                        </p:attrNameLst>
                                      </p:cBhvr>
                                      <p:to>
                                        <p:strVal val="visible"/>
                                      </p:to>
                                    </p:set>
                                    <p:animEffect transition="in" filter="barn(inHorizontal)">
                                      <p:cBhvr>
                                        <p:cTn id="769" dur="2250"/>
                                        <p:tgtEl>
                                          <p:spTgt spid="57"/>
                                        </p:tgtEl>
                                      </p:cBhvr>
                                    </p:animEffect>
                                  </p:childTnLst>
                                </p:cTn>
                              </p:par>
                              <p:par>
                                <p:cTn id="770" presetID="16" presetClass="entr" presetSubtype="26" fill="hold" grpId="4" nodeType="withEffect">
                                  <p:stCondLst>
                                    <p:cond delay="0"/>
                                  </p:stCondLst>
                                  <p:childTnLst>
                                    <p:set>
                                      <p:cBhvr>
                                        <p:cTn id="771" dur="1" fill="hold">
                                          <p:stCondLst>
                                            <p:cond delay="0"/>
                                          </p:stCondLst>
                                        </p:cTn>
                                        <p:tgtEl>
                                          <p:spTgt spid="58"/>
                                        </p:tgtEl>
                                        <p:attrNameLst>
                                          <p:attrName>style.visibility</p:attrName>
                                        </p:attrNameLst>
                                      </p:cBhvr>
                                      <p:to>
                                        <p:strVal val="visible"/>
                                      </p:to>
                                    </p:set>
                                    <p:animEffect transition="in" filter="barn(inHorizontal)">
                                      <p:cBhvr>
                                        <p:cTn id="772" dur="2250"/>
                                        <p:tgtEl>
                                          <p:spTgt spid="58"/>
                                        </p:tgtEl>
                                      </p:cBhvr>
                                    </p:animEffect>
                                  </p:childTnLst>
                                </p:cTn>
                              </p:par>
                              <p:par>
                                <p:cTn id="773" presetID="16" presetClass="entr" presetSubtype="26" fill="hold" grpId="4" nodeType="withEffect">
                                  <p:stCondLst>
                                    <p:cond delay="0"/>
                                  </p:stCondLst>
                                  <p:childTnLst>
                                    <p:set>
                                      <p:cBhvr>
                                        <p:cTn id="774" dur="1" fill="hold">
                                          <p:stCondLst>
                                            <p:cond delay="0"/>
                                          </p:stCondLst>
                                        </p:cTn>
                                        <p:tgtEl>
                                          <p:spTgt spid="59"/>
                                        </p:tgtEl>
                                        <p:attrNameLst>
                                          <p:attrName>style.visibility</p:attrName>
                                        </p:attrNameLst>
                                      </p:cBhvr>
                                      <p:to>
                                        <p:strVal val="visible"/>
                                      </p:to>
                                    </p:set>
                                    <p:animEffect transition="in" filter="barn(inHorizontal)">
                                      <p:cBhvr>
                                        <p:cTn id="775" dur="2250"/>
                                        <p:tgtEl>
                                          <p:spTgt spid="59"/>
                                        </p:tgtEl>
                                      </p:cBhvr>
                                    </p:animEffect>
                                  </p:childTnLst>
                                </p:cTn>
                              </p:par>
                              <p:par>
                                <p:cTn id="776" presetID="16" presetClass="entr" presetSubtype="26" fill="hold" grpId="4" nodeType="withEffect">
                                  <p:stCondLst>
                                    <p:cond delay="0"/>
                                  </p:stCondLst>
                                  <p:childTnLst>
                                    <p:set>
                                      <p:cBhvr>
                                        <p:cTn id="777" dur="1" fill="hold">
                                          <p:stCondLst>
                                            <p:cond delay="0"/>
                                          </p:stCondLst>
                                        </p:cTn>
                                        <p:tgtEl>
                                          <p:spTgt spid="60"/>
                                        </p:tgtEl>
                                        <p:attrNameLst>
                                          <p:attrName>style.visibility</p:attrName>
                                        </p:attrNameLst>
                                      </p:cBhvr>
                                      <p:to>
                                        <p:strVal val="visible"/>
                                      </p:to>
                                    </p:set>
                                    <p:animEffect transition="in" filter="barn(inHorizontal)">
                                      <p:cBhvr>
                                        <p:cTn id="778" dur="2250"/>
                                        <p:tgtEl>
                                          <p:spTgt spid="60"/>
                                        </p:tgtEl>
                                      </p:cBhvr>
                                    </p:animEffect>
                                  </p:childTnLst>
                                </p:cTn>
                              </p:par>
                              <p:par>
                                <p:cTn id="779" presetID="16" presetClass="entr" presetSubtype="26" fill="hold" grpId="4" nodeType="withEffect">
                                  <p:stCondLst>
                                    <p:cond delay="0"/>
                                  </p:stCondLst>
                                  <p:childTnLst>
                                    <p:set>
                                      <p:cBhvr>
                                        <p:cTn id="780" dur="1" fill="hold">
                                          <p:stCondLst>
                                            <p:cond delay="0"/>
                                          </p:stCondLst>
                                        </p:cTn>
                                        <p:tgtEl>
                                          <p:spTgt spid="61"/>
                                        </p:tgtEl>
                                        <p:attrNameLst>
                                          <p:attrName>style.visibility</p:attrName>
                                        </p:attrNameLst>
                                      </p:cBhvr>
                                      <p:to>
                                        <p:strVal val="visible"/>
                                      </p:to>
                                    </p:set>
                                    <p:animEffect transition="in" filter="barn(inHorizontal)">
                                      <p:cBhvr>
                                        <p:cTn id="781" dur="2250"/>
                                        <p:tgtEl>
                                          <p:spTgt spid="61"/>
                                        </p:tgtEl>
                                      </p:cBhvr>
                                    </p:animEffect>
                                  </p:childTnLst>
                                </p:cTn>
                              </p:par>
                              <p:par>
                                <p:cTn id="782" presetID="16" presetClass="entr" presetSubtype="26" fill="hold" grpId="4" nodeType="withEffect">
                                  <p:stCondLst>
                                    <p:cond delay="0"/>
                                  </p:stCondLst>
                                  <p:childTnLst>
                                    <p:set>
                                      <p:cBhvr>
                                        <p:cTn id="783" dur="1" fill="hold">
                                          <p:stCondLst>
                                            <p:cond delay="0"/>
                                          </p:stCondLst>
                                        </p:cTn>
                                        <p:tgtEl>
                                          <p:spTgt spid="62"/>
                                        </p:tgtEl>
                                        <p:attrNameLst>
                                          <p:attrName>style.visibility</p:attrName>
                                        </p:attrNameLst>
                                      </p:cBhvr>
                                      <p:to>
                                        <p:strVal val="visible"/>
                                      </p:to>
                                    </p:set>
                                    <p:animEffect transition="in" filter="barn(inHorizontal)">
                                      <p:cBhvr>
                                        <p:cTn id="784" dur="2250"/>
                                        <p:tgtEl>
                                          <p:spTgt spid="62"/>
                                        </p:tgtEl>
                                      </p:cBhvr>
                                    </p:animEffect>
                                  </p:childTnLst>
                                </p:cTn>
                              </p:par>
                              <p:par>
                                <p:cTn id="785" presetID="16" presetClass="entr" presetSubtype="26" fill="hold" grpId="4" nodeType="withEffect">
                                  <p:stCondLst>
                                    <p:cond delay="0"/>
                                  </p:stCondLst>
                                  <p:childTnLst>
                                    <p:set>
                                      <p:cBhvr>
                                        <p:cTn id="786" dur="1" fill="hold">
                                          <p:stCondLst>
                                            <p:cond delay="0"/>
                                          </p:stCondLst>
                                        </p:cTn>
                                        <p:tgtEl>
                                          <p:spTgt spid="63"/>
                                        </p:tgtEl>
                                        <p:attrNameLst>
                                          <p:attrName>style.visibility</p:attrName>
                                        </p:attrNameLst>
                                      </p:cBhvr>
                                      <p:to>
                                        <p:strVal val="visible"/>
                                      </p:to>
                                    </p:set>
                                    <p:animEffect transition="in" filter="barn(inHorizontal)">
                                      <p:cBhvr>
                                        <p:cTn id="787" dur="2250"/>
                                        <p:tgtEl>
                                          <p:spTgt spid="63"/>
                                        </p:tgtEl>
                                      </p:cBhvr>
                                    </p:animEffect>
                                  </p:childTnLst>
                                </p:cTn>
                              </p:par>
                              <p:par>
                                <p:cTn id="788" presetID="14" presetClass="entr" presetSubtype="10"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Effect transition="in" filter="randombar(horizontal)">
                                      <p:cBhvr>
                                        <p:cTn id="790" dur="2000"/>
                                        <p:tgtEl>
                                          <p:spTgt spid="77"/>
                                        </p:tgtEl>
                                      </p:cBhvr>
                                    </p:animEffect>
                                  </p:childTnLst>
                                </p:cTn>
                              </p:par>
                              <p:par>
                                <p:cTn id="791" presetID="14" presetClass="entr" presetSubtype="10" fill="hold" grpId="0" nodeType="withEffect">
                                  <p:stCondLst>
                                    <p:cond delay="0"/>
                                  </p:stCondLst>
                                  <p:childTnLst>
                                    <p:set>
                                      <p:cBhvr>
                                        <p:cTn id="792" dur="1" fill="hold">
                                          <p:stCondLst>
                                            <p:cond delay="0"/>
                                          </p:stCondLst>
                                        </p:cTn>
                                        <p:tgtEl>
                                          <p:spTgt spid="78"/>
                                        </p:tgtEl>
                                        <p:attrNameLst>
                                          <p:attrName>style.visibility</p:attrName>
                                        </p:attrNameLst>
                                      </p:cBhvr>
                                      <p:to>
                                        <p:strVal val="visible"/>
                                      </p:to>
                                    </p:set>
                                    <p:animEffect transition="in" filter="randombar(horizontal)">
                                      <p:cBhvr>
                                        <p:cTn id="793" dur="2000"/>
                                        <p:tgtEl>
                                          <p:spTgt spid="78"/>
                                        </p:tgtEl>
                                      </p:cBhvr>
                                    </p:animEffect>
                                  </p:childTnLst>
                                </p:cTn>
                              </p:par>
                            </p:childTnLst>
                          </p:cTn>
                        </p:par>
                        <p:par>
                          <p:cTn id="794" fill="hold">
                            <p:stCondLst>
                              <p:cond delay="2250"/>
                            </p:stCondLst>
                            <p:childTnLst>
                              <p:par>
                                <p:cTn id="795" presetID="2" presetClass="exit" presetSubtype="2" fill="hold" grpId="2" nodeType="afterEffect">
                                  <p:stCondLst>
                                    <p:cond delay="0"/>
                                  </p:stCondLst>
                                  <p:childTnLst>
                                    <p:anim calcmode="lin" valueType="num">
                                      <p:cBhvr additive="base">
                                        <p:cTn id="796" dur="2250"/>
                                        <p:tgtEl>
                                          <p:spTgt spid="18"/>
                                        </p:tgtEl>
                                        <p:attrNameLst>
                                          <p:attrName>ppt_x</p:attrName>
                                        </p:attrNameLst>
                                      </p:cBhvr>
                                      <p:tavLst>
                                        <p:tav tm="0">
                                          <p:val>
                                            <p:strVal val="ppt_x"/>
                                          </p:val>
                                        </p:tav>
                                        <p:tav tm="100000">
                                          <p:val>
                                            <p:strVal val="1+ppt_w/2"/>
                                          </p:val>
                                        </p:tav>
                                      </p:tavLst>
                                    </p:anim>
                                    <p:anim calcmode="lin" valueType="num">
                                      <p:cBhvr additive="base">
                                        <p:cTn id="797" dur="2250"/>
                                        <p:tgtEl>
                                          <p:spTgt spid="18"/>
                                        </p:tgtEl>
                                        <p:attrNameLst>
                                          <p:attrName>ppt_y</p:attrName>
                                        </p:attrNameLst>
                                      </p:cBhvr>
                                      <p:tavLst>
                                        <p:tav tm="0">
                                          <p:val>
                                            <p:strVal val="ppt_y"/>
                                          </p:val>
                                        </p:tav>
                                        <p:tav tm="100000">
                                          <p:val>
                                            <p:strVal val="ppt_y"/>
                                          </p:val>
                                        </p:tav>
                                      </p:tavLst>
                                    </p:anim>
                                    <p:set>
                                      <p:cBhvr>
                                        <p:cTn id="798" dur="1" fill="hold">
                                          <p:stCondLst>
                                            <p:cond delay="2249"/>
                                          </p:stCondLst>
                                        </p:cTn>
                                        <p:tgtEl>
                                          <p:spTgt spid="18"/>
                                        </p:tgtEl>
                                        <p:attrNameLst>
                                          <p:attrName>style.visibility</p:attrName>
                                        </p:attrNameLst>
                                      </p:cBhvr>
                                      <p:to>
                                        <p:strVal val="hidden"/>
                                      </p:to>
                                    </p:set>
                                  </p:childTnLst>
                                </p:cTn>
                              </p:par>
                              <p:par>
                                <p:cTn id="799" presetID="2" presetClass="exit" presetSubtype="2" fill="hold" grpId="2" nodeType="withEffect">
                                  <p:stCondLst>
                                    <p:cond delay="0"/>
                                  </p:stCondLst>
                                  <p:childTnLst>
                                    <p:anim calcmode="lin" valueType="num">
                                      <p:cBhvr additive="base">
                                        <p:cTn id="800" dur="2250"/>
                                        <p:tgtEl>
                                          <p:spTgt spid="17"/>
                                        </p:tgtEl>
                                        <p:attrNameLst>
                                          <p:attrName>ppt_x</p:attrName>
                                        </p:attrNameLst>
                                      </p:cBhvr>
                                      <p:tavLst>
                                        <p:tav tm="0">
                                          <p:val>
                                            <p:strVal val="ppt_x"/>
                                          </p:val>
                                        </p:tav>
                                        <p:tav tm="100000">
                                          <p:val>
                                            <p:strVal val="1+ppt_w/2"/>
                                          </p:val>
                                        </p:tav>
                                      </p:tavLst>
                                    </p:anim>
                                    <p:anim calcmode="lin" valueType="num">
                                      <p:cBhvr additive="base">
                                        <p:cTn id="801" dur="2250"/>
                                        <p:tgtEl>
                                          <p:spTgt spid="17"/>
                                        </p:tgtEl>
                                        <p:attrNameLst>
                                          <p:attrName>ppt_y</p:attrName>
                                        </p:attrNameLst>
                                      </p:cBhvr>
                                      <p:tavLst>
                                        <p:tav tm="0">
                                          <p:val>
                                            <p:strVal val="ppt_y"/>
                                          </p:val>
                                        </p:tav>
                                        <p:tav tm="100000">
                                          <p:val>
                                            <p:strVal val="ppt_y"/>
                                          </p:val>
                                        </p:tav>
                                      </p:tavLst>
                                    </p:anim>
                                    <p:set>
                                      <p:cBhvr>
                                        <p:cTn id="802" dur="1" fill="hold">
                                          <p:stCondLst>
                                            <p:cond delay="2249"/>
                                          </p:stCondLst>
                                        </p:cTn>
                                        <p:tgtEl>
                                          <p:spTgt spid="17"/>
                                        </p:tgtEl>
                                        <p:attrNameLst>
                                          <p:attrName>style.visibility</p:attrName>
                                        </p:attrNameLst>
                                      </p:cBhvr>
                                      <p:to>
                                        <p:strVal val="hidden"/>
                                      </p:to>
                                    </p:set>
                                  </p:childTnLst>
                                </p:cTn>
                              </p:par>
                              <p:par>
                                <p:cTn id="803" presetID="2" presetClass="exit" presetSubtype="8" fill="hold" grpId="2" nodeType="withEffect">
                                  <p:stCondLst>
                                    <p:cond delay="0"/>
                                  </p:stCondLst>
                                  <p:childTnLst>
                                    <p:anim calcmode="lin" valueType="num">
                                      <p:cBhvr additive="base">
                                        <p:cTn id="804" dur="2250"/>
                                        <p:tgtEl>
                                          <p:spTgt spid="2"/>
                                        </p:tgtEl>
                                        <p:attrNameLst>
                                          <p:attrName>ppt_x</p:attrName>
                                        </p:attrNameLst>
                                      </p:cBhvr>
                                      <p:tavLst>
                                        <p:tav tm="0">
                                          <p:val>
                                            <p:strVal val="ppt_x"/>
                                          </p:val>
                                        </p:tav>
                                        <p:tav tm="100000">
                                          <p:val>
                                            <p:strVal val="0-ppt_w/2"/>
                                          </p:val>
                                        </p:tav>
                                      </p:tavLst>
                                    </p:anim>
                                    <p:anim calcmode="lin" valueType="num">
                                      <p:cBhvr additive="base">
                                        <p:cTn id="805" dur="2250"/>
                                        <p:tgtEl>
                                          <p:spTgt spid="2"/>
                                        </p:tgtEl>
                                        <p:attrNameLst>
                                          <p:attrName>ppt_y</p:attrName>
                                        </p:attrNameLst>
                                      </p:cBhvr>
                                      <p:tavLst>
                                        <p:tav tm="0">
                                          <p:val>
                                            <p:strVal val="ppt_y"/>
                                          </p:val>
                                        </p:tav>
                                        <p:tav tm="100000">
                                          <p:val>
                                            <p:strVal val="ppt_y"/>
                                          </p:val>
                                        </p:tav>
                                      </p:tavLst>
                                    </p:anim>
                                    <p:set>
                                      <p:cBhvr>
                                        <p:cTn id="806" dur="1" fill="hold">
                                          <p:stCondLst>
                                            <p:cond delay="2249"/>
                                          </p:stCondLst>
                                        </p:cTn>
                                        <p:tgtEl>
                                          <p:spTgt spid="2"/>
                                        </p:tgtEl>
                                        <p:attrNameLst>
                                          <p:attrName>style.visibility</p:attrName>
                                        </p:attrNameLst>
                                      </p:cBhvr>
                                      <p:to>
                                        <p:strVal val="hidden"/>
                                      </p:to>
                                    </p:set>
                                  </p:childTnLst>
                                </p:cTn>
                              </p:par>
                              <p:par>
                                <p:cTn id="807" presetID="2" presetClass="exit" presetSubtype="8" fill="hold" grpId="2" nodeType="withEffect">
                                  <p:stCondLst>
                                    <p:cond delay="0"/>
                                  </p:stCondLst>
                                  <p:childTnLst>
                                    <p:anim calcmode="lin" valueType="num">
                                      <p:cBhvr additive="base">
                                        <p:cTn id="808" dur="2250"/>
                                        <p:tgtEl>
                                          <p:spTgt spid="3"/>
                                        </p:tgtEl>
                                        <p:attrNameLst>
                                          <p:attrName>ppt_x</p:attrName>
                                        </p:attrNameLst>
                                      </p:cBhvr>
                                      <p:tavLst>
                                        <p:tav tm="0">
                                          <p:val>
                                            <p:strVal val="ppt_x"/>
                                          </p:val>
                                        </p:tav>
                                        <p:tav tm="100000">
                                          <p:val>
                                            <p:strVal val="0-ppt_w/2"/>
                                          </p:val>
                                        </p:tav>
                                      </p:tavLst>
                                    </p:anim>
                                    <p:anim calcmode="lin" valueType="num">
                                      <p:cBhvr additive="base">
                                        <p:cTn id="809" dur="2250"/>
                                        <p:tgtEl>
                                          <p:spTgt spid="3"/>
                                        </p:tgtEl>
                                        <p:attrNameLst>
                                          <p:attrName>ppt_y</p:attrName>
                                        </p:attrNameLst>
                                      </p:cBhvr>
                                      <p:tavLst>
                                        <p:tav tm="0">
                                          <p:val>
                                            <p:strVal val="ppt_y"/>
                                          </p:val>
                                        </p:tav>
                                        <p:tav tm="100000">
                                          <p:val>
                                            <p:strVal val="ppt_y"/>
                                          </p:val>
                                        </p:tav>
                                      </p:tavLst>
                                    </p:anim>
                                    <p:set>
                                      <p:cBhvr>
                                        <p:cTn id="810" dur="1" fill="hold">
                                          <p:stCondLst>
                                            <p:cond delay="2249"/>
                                          </p:stCondLst>
                                        </p:cTn>
                                        <p:tgtEl>
                                          <p:spTgt spid="3"/>
                                        </p:tgtEl>
                                        <p:attrNameLst>
                                          <p:attrName>style.visibility</p:attrName>
                                        </p:attrNameLst>
                                      </p:cBhvr>
                                      <p:to>
                                        <p:strVal val="hidden"/>
                                      </p:to>
                                    </p:set>
                                  </p:childTnLst>
                                </p:cTn>
                              </p:par>
                              <p:par>
                                <p:cTn id="811" presetID="2" presetClass="exit" presetSubtype="8" fill="hold" grpId="2" nodeType="withEffect">
                                  <p:stCondLst>
                                    <p:cond delay="0"/>
                                  </p:stCondLst>
                                  <p:childTnLst>
                                    <p:anim calcmode="lin" valueType="num">
                                      <p:cBhvr additive="base">
                                        <p:cTn id="812" dur="2250"/>
                                        <p:tgtEl>
                                          <p:spTgt spid="4"/>
                                        </p:tgtEl>
                                        <p:attrNameLst>
                                          <p:attrName>ppt_x</p:attrName>
                                        </p:attrNameLst>
                                      </p:cBhvr>
                                      <p:tavLst>
                                        <p:tav tm="0">
                                          <p:val>
                                            <p:strVal val="ppt_x"/>
                                          </p:val>
                                        </p:tav>
                                        <p:tav tm="100000">
                                          <p:val>
                                            <p:strVal val="0-ppt_w/2"/>
                                          </p:val>
                                        </p:tav>
                                      </p:tavLst>
                                    </p:anim>
                                    <p:anim calcmode="lin" valueType="num">
                                      <p:cBhvr additive="base">
                                        <p:cTn id="813" dur="2250"/>
                                        <p:tgtEl>
                                          <p:spTgt spid="4"/>
                                        </p:tgtEl>
                                        <p:attrNameLst>
                                          <p:attrName>ppt_y</p:attrName>
                                        </p:attrNameLst>
                                      </p:cBhvr>
                                      <p:tavLst>
                                        <p:tav tm="0">
                                          <p:val>
                                            <p:strVal val="ppt_y"/>
                                          </p:val>
                                        </p:tav>
                                        <p:tav tm="100000">
                                          <p:val>
                                            <p:strVal val="ppt_y"/>
                                          </p:val>
                                        </p:tav>
                                      </p:tavLst>
                                    </p:anim>
                                    <p:set>
                                      <p:cBhvr>
                                        <p:cTn id="814" dur="1" fill="hold">
                                          <p:stCondLst>
                                            <p:cond delay="2249"/>
                                          </p:stCondLst>
                                        </p:cTn>
                                        <p:tgtEl>
                                          <p:spTgt spid="4"/>
                                        </p:tgtEl>
                                        <p:attrNameLst>
                                          <p:attrName>style.visibility</p:attrName>
                                        </p:attrNameLst>
                                      </p:cBhvr>
                                      <p:to>
                                        <p:strVal val="hidden"/>
                                      </p:to>
                                    </p:set>
                                  </p:childTnLst>
                                </p:cTn>
                              </p:par>
                              <p:par>
                                <p:cTn id="815" presetID="2" presetClass="exit" presetSubtype="8" fill="hold" grpId="2" nodeType="withEffect">
                                  <p:stCondLst>
                                    <p:cond delay="0"/>
                                  </p:stCondLst>
                                  <p:childTnLst>
                                    <p:anim calcmode="lin" valueType="num">
                                      <p:cBhvr additive="base">
                                        <p:cTn id="816" dur="2250"/>
                                        <p:tgtEl>
                                          <p:spTgt spid="5"/>
                                        </p:tgtEl>
                                        <p:attrNameLst>
                                          <p:attrName>ppt_x</p:attrName>
                                        </p:attrNameLst>
                                      </p:cBhvr>
                                      <p:tavLst>
                                        <p:tav tm="0">
                                          <p:val>
                                            <p:strVal val="ppt_x"/>
                                          </p:val>
                                        </p:tav>
                                        <p:tav tm="100000">
                                          <p:val>
                                            <p:strVal val="0-ppt_w/2"/>
                                          </p:val>
                                        </p:tav>
                                      </p:tavLst>
                                    </p:anim>
                                    <p:anim calcmode="lin" valueType="num">
                                      <p:cBhvr additive="base">
                                        <p:cTn id="817" dur="2250"/>
                                        <p:tgtEl>
                                          <p:spTgt spid="5"/>
                                        </p:tgtEl>
                                        <p:attrNameLst>
                                          <p:attrName>ppt_y</p:attrName>
                                        </p:attrNameLst>
                                      </p:cBhvr>
                                      <p:tavLst>
                                        <p:tav tm="0">
                                          <p:val>
                                            <p:strVal val="ppt_y"/>
                                          </p:val>
                                        </p:tav>
                                        <p:tav tm="100000">
                                          <p:val>
                                            <p:strVal val="ppt_y"/>
                                          </p:val>
                                        </p:tav>
                                      </p:tavLst>
                                    </p:anim>
                                    <p:set>
                                      <p:cBhvr>
                                        <p:cTn id="818" dur="1" fill="hold">
                                          <p:stCondLst>
                                            <p:cond delay="2249"/>
                                          </p:stCondLst>
                                        </p:cTn>
                                        <p:tgtEl>
                                          <p:spTgt spid="5"/>
                                        </p:tgtEl>
                                        <p:attrNameLst>
                                          <p:attrName>style.visibility</p:attrName>
                                        </p:attrNameLst>
                                      </p:cBhvr>
                                      <p:to>
                                        <p:strVal val="hidden"/>
                                      </p:to>
                                    </p:set>
                                  </p:childTnLst>
                                </p:cTn>
                              </p:par>
                              <p:par>
                                <p:cTn id="819" presetID="2" presetClass="exit" presetSubtype="8" fill="hold" grpId="2" nodeType="withEffect">
                                  <p:stCondLst>
                                    <p:cond delay="0"/>
                                  </p:stCondLst>
                                  <p:childTnLst>
                                    <p:anim calcmode="lin" valueType="num">
                                      <p:cBhvr additive="base">
                                        <p:cTn id="820" dur="2250"/>
                                        <p:tgtEl>
                                          <p:spTgt spid="7"/>
                                        </p:tgtEl>
                                        <p:attrNameLst>
                                          <p:attrName>ppt_x</p:attrName>
                                        </p:attrNameLst>
                                      </p:cBhvr>
                                      <p:tavLst>
                                        <p:tav tm="0">
                                          <p:val>
                                            <p:strVal val="ppt_x"/>
                                          </p:val>
                                        </p:tav>
                                        <p:tav tm="100000">
                                          <p:val>
                                            <p:strVal val="0-ppt_w/2"/>
                                          </p:val>
                                        </p:tav>
                                      </p:tavLst>
                                    </p:anim>
                                    <p:anim calcmode="lin" valueType="num">
                                      <p:cBhvr additive="base">
                                        <p:cTn id="821" dur="2250"/>
                                        <p:tgtEl>
                                          <p:spTgt spid="7"/>
                                        </p:tgtEl>
                                        <p:attrNameLst>
                                          <p:attrName>ppt_y</p:attrName>
                                        </p:attrNameLst>
                                      </p:cBhvr>
                                      <p:tavLst>
                                        <p:tav tm="0">
                                          <p:val>
                                            <p:strVal val="ppt_y"/>
                                          </p:val>
                                        </p:tav>
                                        <p:tav tm="100000">
                                          <p:val>
                                            <p:strVal val="ppt_y"/>
                                          </p:val>
                                        </p:tav>
                                      </p:tavLst>
                                    </p:anim>
                                    <p:set>
                                      <p:cBhvr>
                                        <p:cTn id="822" dur="1" fill="hold">
                                          <p:stCondLst>
                                            <p:cond delay="2249"/>
                                          </p:stCondLst>
                                        </p:cTn>
                                        <p:tgtEl>
                                          <p:spTgt spid="7"/>
                                        </p:tgtEl>
                                        <p:attrNameLst>
                                          <p:attrName>style.visibility</p:attrName>
                                        </p:attrNameLst>
                                      </p:cBhvr>
                                      <p:to>
                                        <p:strVal val="hidden"/>
                                      </p:to>
                                    </p:set>
                                  </p:childTnLst>
                                </p:cTn>
                              </p:par>
                              <p:par>
                                <p:cTn id="823" presetID="2" presetClass="exit" presetSubtype="8" fill="hold" grpId="2" nodeType="withEffect">
                                  <p:stCondLst>
                                    <p:cond delay="0"/>
                                  </p:stCondLst>
                                  <p:childTnLst>
                                    <p:anim calcmode="lin" valueType="num">
                                      <p:cBhvr additive="base">
                                        <p:cTn id="824" dur="2250"/>
                                        <p:tgtEl>
                                          <p:spTgt spid="6"/>
                                        </p:tgtEl>
                                        <p:attrNameLst>
                                          <p:attrName>ppt_x</p:attrName>
                                        </p:attrNameLst>
                                      </p:cBhvr>
                                      <p:tavLst>
                                        <p:tav tm="0">
                                          <p:val>
                                            <p:strVal val="ppt_x"/>
                                          </p:val>
                                        </p:tav>
                                        <p:tav tm="100000">
                                          <p:val>
                                            <p:strVal val="0-ppt_w/2"/>
                                          </p:val>
                                        </p:tav>
                                      </p:tavLst>
                                    </p:anim>
                                    <p:anim calcmode="lin" valueType="num">
                                      <p:cBhvr additive="base">
                                        <p:cTn id="825" dur="2250"/>
                                        <p:tgtEl>
                                          <p:spTgt spid="6"/>
                                        </p:tgtEl>
                                        <p:attrNameLst>
                                          <p:attrName>ppt_y</p:attrName>
                                        </p:attrNameLst>
                                      </p:cBhvr>
                                      <p:tavLst>
                                        <p:tav tm="0">
                                          <p:val>
                                            <p:strVal val="ppt_y"/>
                                          </p:val>
                                        </p:tav>
                                        <p:tav tm="100000">
                                          <p:val>
                                            <p:strVal val="ppt_y"/>
                                          </p:val>
                                        </p:tav>
                                      </p:tavLst>
                                    </p:anim>
                                    <p:set>
                                      <p:cBhvr>
                                        <p:cTn id="826" dur="1" fill="hold">
                                          <p:stCondLst>
                                            <p:cond delay="2249"/>
                                          </p:stCondLst>
                                        </p:cTn>
                                        <p:tgtEl>
                                          <p:spTgt spid="6"/>
                                        </p:tgtEl>
                                        <p:attrNameLst>
                                          <p:attrName>style.visibility</p:attrName>
                                        </p:attrNameLst>
                                      </p:cBhvr>
                                      <p:to>
                                        <p:strVal val="hidden"/>
                                      </p:to>
                                    </p:set>
                                  </p:childTnLst>
                                </p:cTn>
                              </p:par>
                              <p:par>
                                <p:cTn id="827" presetID="2" presetClass="exit" presetSubtype="8" fill="hold" grpId="2" nodeType="withEffect">
                                  <p:stCondLst>
                                    <p:cond delay="0"/>
                                  </p:stCondLst>
                                  <p:childTnLst>
                                    <p:anim calcmode="lin" valueType="num">
                                      <p:cBhvr additive="base">
                                        <p:cTn id="828" dur="2250"/>
                                        <p:tgtEl>
                                          <p:spTgt spid="8"/>
                                        </p:tgtEl>
                                        <p:attrNameLst>
                                          <p:attrName>ppt_x</p:attrName>
                                        </p:attrNameLst>
                                      </p:cBhvr>
                                      <p:tavLst>
                                        <p:tav tm="0">
                                          <p:val>
                                            <p:strVal val="ppt_x"/>
                                          </p:val>
                                        </p:tav>
                                        <p:tav tm="100000">
                                          <p:val>
                                            <p:strVal val="0-ppt_w/2"/>
                                          </p:val>
                                        </p:tav>
                                      </p:tavLst>
                                    </p:anim>
                                    <p:anim calcmode="lin" valueType="num">
                                      <p:cBhvr additive="base">
                                        <p:cTn id="829" dur="2250"/>
                                        <p:tgtEl>
                                          <p:spTgt spid="8"/>
                                        </p:tgtEl>
                                        <p:attrNameLst>
                                          <p:attrName>ppt_y</p:attrName>
                                        </p:attrNameLst>
                                      </p:cBhvr>
                                      <p:tavLst>
                                        <p:tav tm="0">
                                          <p:val>
                                            <p:strVal val="ppt_y"/>
                                          </p:val>
                                        </p:tav>
                                        <p:tav tm="100000">
                                          <p:val>
                                            <p:strVal val="ppt_y"/>
                                          </p:val>
                                        </p:tav>
                                      </p:tavLst>
                                    </p:anim>
                                    <p:set>
                                      <p:cBhvr>
                                        <p:cTn id="830" dur="1" fill="hold">
                                          <p:stCondLst>
                                            <p:cond delay="2249"/>
                                          </p:stCondLst>
                                        </p:cTn>
                                        <p:tgtEl>
                                          <p:spTgt spid="8"/>
                                        </p:tgtEl>
                                        <p:attrNameLst>
                                          <p:attrName>style.visibility</p:attrName>
                                        </p:attrNameLst>
                                      </p:cBhvr>
                                      <p:to>
                                        <p:strVal val="hidden"/>
                                      </p:to>
                                    </p:set>
                                  </p:childTnLst>
                                </p:cTn>
                              </p:par>
                              <p:par>
                                <p:cTn id="831" presetID="2" presetClass="exit" presetSubtype="8" fill="hold" grpId="2" nodeType="withEffect">
                                  <p:stCondLst>
                                    <p:cond delay="0"/>
                                  </p:stCondLst>
                                  <p:childTnLst>
                                    <p:anim calcmode="lin" valueType="num">
                                      <p:cBhvr additive="base">
                                        <p:cTn id="832" dur="2250"/>
                                        <p:tgtEl>
                                          <p:spTgt spid="10"/>
                                        </p:tgtEl>
                                        <p:attrNameLst>
                                          <p:attrName>ppt_x</p:attrName>
                                        </p:attrNameLst>
                                      </p:cBhvr>
                                      <p:tavLst>
                                        <p:tav tm="0">
                                          <p:val>
                                            <p:strVal val="ppt_x"/>
                                          </p:val>
                                        </p:tav>
                                        <p:tav tm="100000">
                                          <p:val>
                                            <p:strVal val="0-ppt_w/2"/>
                                          </p:val>
                                        </p:tav>
                                      </p:tavLst>
                                    </p:anim>
                                    <p:anim calcmode="lin" valueType="num">
                                      <p:cBhvr additive="base">
                                        <p:cTn id="833" dur="2250"/>
                                        <p:tgtEl>
                                          <p:spTgt spid="10"/>
                                        </p:tgtEl>
                                        <p:attrNameLst>
                                          <p:attrName>ppt_y</p:attrName>
                                        </p:attrNameLst>
                                      </p:cBhvr>
                                      <p:tavLst>
                                        <p:tav tm="0">
                                          <p:val>
                                            <p:strVal val="ppt_y"/>
                                          </p:val>
                                        </p:tav>
                                        <p:tav tm="100000">
                                          <p:val>
                                            <p:strVal val="ppt_y"/>
                                          </p:val>
                                        </p:tav>
                                      </p:tavLst>
                                    </p:anim>
                                    <p:set>
                                      <p:cBhvr>
                                        <p:cTn id="834" dur="1" fill="hold">
                                          <p:stCondLst>
                                            <p:cond delay="2249"/>
                                          </p:stCondLst>
                                        </p:cTn>
                                        <p:tgtEl>
                                          <p:spTgt spid="10"/>
                                        </p:tgtEl>
                                        <p:attrNameLst>
                                          <p:attrName>style.visibility</p:attrName>
                                        </p:attrNameLst>
                                      </p:cBhvr>
                                      <p:to>
                                        <p:strVal val="hidden"/>
                                      </p:to>
                                    </p:set>
                                  </p:childTnLst>
                                </p:cTn>
                              </p:par>
                              <p:par>
                                <p:cTn id="835" presetID="2" presetClass="exit" presetSubtype="8" fill="hold" grpId="2" nodeType="withEffect">
                                  <p:stCondLst>
                                    <p:cond delay="0"/>
                                  </p:stCondLst>
                                  <p:childTnLst>
                                    <p:anim calcmode="lin" valueType="num">
                                      <p:cBhvr additive="base">
                                        <p:cTn id="836" dur="2250"/>
                                        <p:tgtEl>
                                          <p:spTgt spid="9"/>
                                        </p:tgtEl>
                                        <p:attrNameLst>
                                          <p:attrName>ppt_x</p:attrName>
                                        </p:attrNameLst>
                                      </p:cBhvr>
                                      <p:tavLst>
                                        <p:tav tm="0">
                                          <p:val>
                                            <p:strVal val="ppt_x"/>
                                          </p:val>
                                        </p:tav>
                                        <p:tav tm="100000">
                                          <p:val>
                                            <p:strVal val="0-ppt_w/2"/>
                                          </p:val>
                                        </p:tav>
                                      </p:tavLst>
                                    </p:anim>
                                    <p:anim calcmode="lin" valueType="num">
                                      <p:cBhvr additive="base">
                                        <p:cTn id="837" dur="2250"/>
                                        <p:tgtEl>
                                          <p:spTgt spid="9"/>
                                        </p:tgtEl>
                                        <p:attrNameLst>
                                          <p:attrName>ppt_y</p:attrName>
                                        </p:attrNameLst>
                                      </p:cBhvr>
                                      <p:tavLst>
                                        <p:tav tm="0">
                                          <p:val>
                                            <p:strVal val="ppt_y"/>
                                          </p:val>
                                        </p:tav>
                                        <p:tav tm="100000">
                                          <p:val>
                                            <p:strVal val="ppt_y"/>
                                          </p:val>
                                        </p:tav>
                                      </p:tavLst>
                                    </p:anim>
                                    <p:set>
                                      <p:cBhvr>
                                        <p:cTn id="838" dur="1" fill="hold">
                                          <p:stCondLst>
                                            <p:cond delay="2249"/>
                                          </p:stCondLst>
                                        </p:cTn>
                                        <p:tgtEl>
                                          <p:spTgt spid="9"/>
                                        </p:tgtEl>
                                        <p:attrNameLst>
                                          <p:attrName>style.visibility</p:attrName>
                                        </p:attrNameLst>
                                      </p:cBhvr>
                                      <p:to>
                                        <p:strVal val="hidden"/>
                                      </p:to>
                                    </p:set>
                                  </p:childTnLst>
                                </p:cTn>
                              </p:par>
                              <p:par>
                                <p:cTn id="839" presetID="2" presetClass="exit" presetSubtype="8" fill="hold" grpId="2" nodeType="withEffect">
                                  <p:stCondLst>
                                    <p:cond delay="0"/>
                                  </p:stCondLst>
                                  <p:childTnLst>
                                    <p:anim calcmode="lin" valueType="num">
                                      <p:cBhvr additive="base">
                                        <p:cTn id="840" dur="2250"/>
                                        <p:tgtEl>
                                          <p:spTgt spid="11"/>
                                        </p:tgtEl>
                                        <p:attrNameLst>
                                          <p:attrName>ppt_x</p:attrName>
                                        </p:attrNameLst>
                                      </p:cBhvr>
                                      <p:tavLst>
                                        <p:tav tm="0">
                                          <p:val>
                                            <p:strVal val="ppt_x"/>
                                          </p:val>
                                        </p:tav>
                                        <p:tav tm="100000">
                                          <p:val>
                                            <p:strVal val="0-ppt_w/2"/>
                                          </p:val>
                                        </p:tav>
                                      </p:tavLst>
                                    </p:anim>
                                    <p:anim calcmode="lin" valueType="num">
                                      <p:cBhvr additive="base">
                                        <p:cTn id="841" dur="2250"/>
                                        <p:tgtEl>
                                          <p:spTgt spid="11"/>
                                        </p:tgtEl>
                                        <p:attrNameLst>
                                          <p:attrName>ppt_y</p:attrName>
                                        </p:attrNameLst>
                                      </p:cBhvr>
                                      <p:tavLst>
                                        <p:tav tm="0">
                                          <p:val>
                                            <p:strVal val="ppt_y"/>
                                          </p:val>
                                        </p:tav>
                                        <p:tav tm="100000">
                                          <p:val>
                                            <p:strVal val="ppt_y"/>
                                          </p:val>
                                        </p:tav>
                                      </p:tavLst>
                                    </p:anim>
                                    <p:set>
                                      <p:cBhvr>
                                        <p:cTn id="842" dur="1" fill="hold">
                                          <p:stCondLst>
                                            <p:cond delay="2249"/>
                                          </p:stCondLst>
                                        </p:cTn>
                                        <p:tgtEl>
                                          <p:spTgt spid="11"/>
                                        </p:tgtEl>
                                        <p:attrNameLst>
                                          <p:attrName>style.visibility</p:attrName>
                                        </p:attrNameLst>
                                      </p:cBhvr>
                                      <p:to>
                                        <p:strVal val="hidden"/>
                                      </p:to>
                                    </p:set>
                                  </p:childTnLst>
                                </p:cTn>
                              </p:par>
                              <p:par>
                                <p:cTn id="843" presetID="2" presetClass="exit" presetSubtype="8" fill="hold" grpId="2" nodeType="withEffect">
                                  <p:stCondLst>
                                    <p:cond delay="0"/>
                                  </p:stCondLst>
                                  <p:childTnLst>
                                    <p:anim calcmode="lin" valueType="num">
                                      <p:cBhvr additive="base">
                                        <p:cTn id="844" dur="2250"/>
                                        <p:tgtEl>
                                          <p:spTgt spid="12"/>
                                        </p:tgtEl>
                                        <p:attrNameLst>
                                          <p:attrName>ppt_x</p:attrName>
                                        </p:attrNameLst>
                                      </p:cBhvr>
                                      <p:tavLst>
                                        <p:tav tm="0">
                                          <p:val>
                                            <p:strVal val="ppt_x"/>
                                          </p:val>
                                        </p:tav>
                                        <p:tav tm="100000">
                                          <p:val>
                                            <p:strVal val="0-ppt_w/2"/>
                                          </p:val>
                                        </p:tav>
                                      </p:tavLst>
                                    </p:anim>
                                    <p:anim calcmode="lin" valueType="num">
                                      <p:cBhvr additive="base">
                                        <p:cTn id="845" dur="2250"/>
                                        <p:tgtEl>
                                          <p:spTgt spid="12"/>
                                        </p:tgtEl>
                                        <p:attrNameLst>
                                          <p:attrName>ppt_y</p:attrName>
                                        </p:attrNameLst>
                                      </p:cBhvr>
                                      <p:tavLst>
                                        <p:tav tm="0">
                                          <p:val>
                                            <p:strVal val="ppt_y"/>
                                          </p:val>
                                        </p:tav>
                                        <p:tav tm="100000">
                                          <p:val>
                                            <p:strVal val="ppt_y"/>
                                          </p:val>
                                        </p:tav>
                                      </p:tavLst>
                                    </p:anim>
                                    <p:set>
                                      <p:cBhvr>
                                        <p:cTn id="846" dur="1" fill="hold">
                                          <p:stCondLst>
                                            <p:cond delay="2249"/>
                                          </p:stCondLst>
                                        </p:cTn>
                                        <p:tgtEl>
                                          <p:spTgt spid="12"/>
                                        </p:tgtEl>
                                        <p:attrNameLst>
                                          <p:attrName>style.visibility</p:attrName>
                                        </p:attrNameLst>
                                      </p:cBhvr>
                                      <p:to>
                                        <p:strVal val="hidden"/>
                                      </p:to>
                                    </p:set>
                                  </p:childTnLst>
                                </p:cTn>
                              </p:par>
                              <p:par>
                                <p:cTn id="847" presetID="2" presetClass="exit" presetSubtype="8" fill="hold" grpId="2" nodeType="withEffect">
                                  <p:stCondLst>
                                    <p:cond delay="0"/>
                                  </p:stCondLst>
                                  <p:childTnLst>
                                    <p:anim calcmode="lin" valueType="num">
                                      <p:cBhvr additive="base">
                                        <p:cTn id="848" dur="2250"/>
                                        <p:tgtEl>
                                          <p:spTgt spid="13"/>
                                        </p:tgtEl>
                                        <p:attrNameLst>
                                          <p:attrName>ppt_x</p:attrName>
                                        </p:attrNameLst>
                                      </p:cBhvr>
                                      <p:tavLst>
                                        <p:tav tm="0">
                                          <p:val>
                                            <p:strVal val="ppt_x"/>
                                          </p:val>
                                        </p:tav>
                                        <p:tav tm="100000">
                                          <p:val>
                                            <p:strVal val="0-ppt_w/2"/>
                                          </p:val>
                                        </p:tav>
                                      </p:tavLst>
                                    </p:anim>
                                    <p:anim calcmode="lin" valueType="num">
                                      <p:cBhvr additive="base">
                                        <p:cTn id="849" dur="2250"/>
                                        <p:tgtEl>
                                          <p:spTgt spid="13"/>
                                        </p:tgtEl>
                                        <p:attrNameLst>
                                          <p:attrName>ppt_y</p:attrName>
                                        </p:attrNameLst>
                                      </p:cBhvr>
                                      <p:tavLst>
                                        <p:tav tm="0">
                                          <p:val>
                                            <p:strVal val="ppt_y"/>
                                          </p:val>
                                        </p:tav>
                                        <p:tav tm="100000">
                                          <p:val>
                                            <p:strVal val="ppt_y"/>
                                          </p:val>
                                        </p:tav>
                                      </p:tavLst>
                                    </p:anim>
                                    <p:set>
                                      <p:cBhvr>
                                        <p:cTn id="850" dur="1" fill="hold">
                                          <p:stCondLst>
                                            <p:cond delay="2249"/>
                                          </p:stCondLst>
                                        </p:cTn>
                                        <p:tgtEl>
                                          <p:spTgt spid="13"/>
                                        </p:tgtEl>
                                        <p:attrNameLst>
                                          <p:attrName>style.visibility</p:attrName>
                                        </p:attrNameLst>
                                      </p:cBhvr>
                                      <p:to>
                                        <p:strVal val="hidden"/>
                                      </p:to>
                                    </p:set>
                                  </p:childTnLst>
                                </p:cTn>
                              </p:par>
                              <p:par>
                                <p:cTn id="851" presetID="2" presetClass="exit" presetSubtype="8" fill="hold" grpId="2" nodeType="withEffect">
                                  <p:stCondLst>
                                    <p:cond delay="0"/>
                                  </p:stCondLst>
                                  <p:childTnLst>
                                    <p:anim calcmode="lin" valueType="num">
                                      <p:cBhvr additive="base">
                                        <p:cTn id="852" dur="2250"/>
                                        <p:tgtEl>
                                          <p:spTgt spid="14"/>
                                        </p:tgtEl>
                                        <p:attrNameLst>
                                          <p:attrName>ppt_x</p:attrName>
                                        </p:attrNameLst>
                                      </p:cBhvr>
                                      <p:tavLst>
                                        <p:tav tm="0">
                                          <p:val>
                                            <p:strVal val="ppt_x"/>
                                          </p:val>
                                        </p:tav>
                                        <p:tav tm="100000">
                                          <p:val>
                                            <p:strVal val="0-ppt_w/2"/>
                                          </p:val>
                                        </p:tav>
                                      </p:tavLst>
                                    </p:anim>
                                    <p:anim calcmode="lin" valueType="num">
                                      <p:cBhvr additive="base">
                                        <p:cTn id="853" dur="2250"/>
                                        <p:tgtEl>
                                          <p:spTgt spid="14"/>
                                        </p:tgtEl>
                                        <p:attrNameLst>
                                          <p:attrName>ppt_y</p:attrName>
                                        </p:attrNameLst>
                                      </p:cBhvr>
                                      <p:tavLst>
                                        <p:tav tm="0">
                                          <p:val>
                                            <p:strVal val="ppt_y"/>
                                          </p:val>
                                        </p:tav>
                                        <p:tav tm="100000">
                                          <p:val>
                                            <p:strVal val="ppt_y"/>
                                          </p:val>
                                        </p:tav>
                                      </p:tavLst>
                                    </p:anim>
                                    <p:set>
                                      <p:cBhvr>
                                        <p:cTn id="854" dur="1" fill="hold">
                                          <p:stCondLst>
                                            <p:cond delay="2249"/>
                                          </p:stCondLst>
                                        </p:cTn>
                                        <p:tgtEl>
                                          <p:spTgt spid="14"/>
                                        </p:tgtEl>
                                        <p:attrNameLst>
                                          <p:attrName>style.visibility</p:attrName>
                                        </p:attrNameLst>
                                      </p:cBhvr>
                                      <p:to>
                                        <p:strVal val="hidden"/>
                                      </p:to>
                                    </p:set>
                                  </p:childTnLst>
                                </p:cTn>
                              </p:par>
                              <p:par>
                                <p:cTn id="855" presetID="2" presetClass="exit" presetSubtype="8" fill="hold" grpId="2" nodeType="withEffect">
                                  <p:stCondLst>
                                    <p:cond delay="0"/>
                                  </p:stCondLst>
                                  <p:childTnLst>
                                    <p:anim calcmode="lin" valueType="num">
                                      <p:cBhvr additive="base">
                                        <p:cTn id="856" dur="2250"/>
                                        <p:tgtEl>
                                          <p:spTgt spid="15"/>
                                        </p:tgtEl>
                                        <p:attrNameLst>
                                          <p:attrName>ppt_x</p:attrName>
                                        </p:attrNameLst>
                                      </p:cBhvr>
                                      <p:tavLst>
                                        <p:tav tm="0">
                                          <p:val>
                                            <p:strVal val="ppt_x"/>
                                          </p:val>
                                        </p:tav>
                                        <p:tav tm="100000">
                                          <p:val>
                                            <p:strVal val="0-ppt_w/2"/>
                                          </p:val>
                                        </p:tav>
                                      </p:tavLst>
                                    </p:anim>
                                    <p:anim calcmode="lin" valueType="num">
                                      <p:cBhvr additive="base">
                                        <p:cTn id="857" dur="2250"/>
                                        <p:tgtEl>
                                          <p:spTgt spid="15"/>
                                        </p:tgtEl>
                                        <p:attrNameLst>
                                          <p:attrName>ppt_y</p:attrName>
                                        </p:attrNameLst>
                                      </p:cBhvr>
                                      <p:tavLst>
                                        <p:tav tm="0">
                                          <p:val>
                                            <p:strVal val="ppt_y"/>
                                          </p:val>
                                        </p:tav>
                                        <p:tav tm="100000">
                                          <p:val>
                                            <p:strVal val="ppt_y"/>
                                          </p:val>
                                        </p:tav>
                                      </p:tavLst>
                                    </p:anim>
                                    <p:set>
                                      <p:cBhvr>
                                        <p:cTn id="858" dur="1" fill="hold">
                                          <p:stCondLst>
                                            <p:cond delay="2249"/>
                                          </p:stCondLst>
                                        </p:cTn>
                                        <p:tgtEl>
                                          <p:spTgt spid="15"/>
                                        </p:tgtEl>
                                        <p:attrNameLst>
                                          <p:attrName>style.visibility</p:attrName>
                                        </p:attrNameLst>
                                      </p:cBhvr>
                                      <p:to>
                                        <p:strVal val="hidden"/>
                                      </p:to>
                                    </p:set>
                                  </p:childTnLst>
                                </p:cTn>
                              </p:par>
                              <p:par>
                                <p:cTn id="859" presetID="2" presetClass="exit" presetSubtype="8" fill="hold" grpId="2" nodeType="withEffect">
                                  <p:stCondLst>
                                    <p:cond delay="0"/>
                                  </p:stCondLst>
                                  <p:childTnLst>
                                    <p:anim calcmode="lin" valueType="num">
                                      <p:cBhvr additive="base">
                                        <p:cTn id="860" dur="2250"/>
                                        <p:tgtEl>
                                          <p:spTgt spid="16"/>
                                        </p:tgtEl>
                                        <p:attrNameLst>
                                          <p:attrName>ppt_x</p:attrName>
                                        </p:attrNameLst>
                                      </p:cBhvr>
                                      <p:tavLst>
                                        <p:tav tm="0">
                                          <p:val>
                                            <p:strVal val="ppt_x"/>
                                          </p:val>
                                        </p:tav>
                                        <p:tav tm="100000">
                                          <p:val>
                                            <p:strVal val="0-ppt_w/2"/>
                                          </p:val>
                                        </p:tav>
                                      </p:tavLst>
                                    </p:anim>
                                    <p:anim calcmode="lin" valueType="num">
                                      <p:cBhvr additive="base">
                                        <p:cTn id="861" dur="2250"/>
                                        <p:tgtEl>
                                          <p:spTgt spid="16"/>
                                        </p:tgtEl>
                                        <p:attrNameLst>
                                          <p:attrName>ppt_y</p:attrName>
                                        </p:attrNameLst>
                                      </p:cBhvr>
                                      <p:tavLst>
                                        <p:tav tm="0">
                                          <p:val>
                                            <p:strVal val="ppt_y"/>
                                          </p:val>
                                        </p:tav>
                                        <p:tav tm="100000">
                                          <p:val>
                                            <p:strVal val="ppt_y"/>
                                          </p:val>
                                        </p:tav>
                                      </p:tavLst>
                                    </p:anim>
                                    <p:set>
                                      <p:cBhvr>
                                        <p:cTn id="862" dur="1" fill="hold">
                                          <p:stCondLst>
                                            <p:cond delay="2249"/>
                                          </p:stCondLst>
                                        </p:cTn>
                                        <p:tgtEl>
                                          <p:spTgt spid="16"/>
                                        </p:tgtEl>
                                        <p:attrNameLst>
                                          <p:attrName>style.visibility</p:attrName>
                                        </p:attrNameLst>
                                      </p:cBhvr>
                                      <p:to>
                                        <p:strVal val="hidden"/>
                                      </p:to>
                                    </p:set>
                                  </p:childTnLst>
                                </p:cTn>
                              </p:par>
                              <p:par>
                                <p:cTn id="863" presetID="2" presetClass="exit" presetSubtype="2" fill="hold" grpId="2" nodeType="withEffect">
                                  <p:stCondLst>
                                    <p:cond delay="0"/>
                                  </p:stCondLst>
                                  <p:childTnLst>
                                    <p:anim calcmode="lin" valueType="num">
                                      <p:cBhvr additive="base">
                                        <p:cTn id="864" dur="2250"/>
                                        <p:tgtEl>
                                          <p:spTgt spid="19"/>
                                        </p:tgtEl>
                                        <p:attrNameLst>
                                          <p:attrName>ppt_x</p:attrName>
                                        </p:attrNameLst>
                                      </p:cBhvr>
                                      <p:tavLst>
                                        <p:tav tm="0">
                                          <p:val>
                                            <p:strVal val="ppt_x"/>
                                          </p:val>
                                        </p:tav>
                                        <p:tav tm="100000">
                                          <p:val>
                                            <p:strVal val="1+ppt_w/2"/>
                                          </p:val>
                                        </p:tav>
                                      </p:tavLst>
                                    </p:anim>
                                    <p:anim calcmode="lin" valueType="num">
                                      <p:cBhvr additive="base">
                                        <p:cTn id="865" dur="2250"/>
                                        <p:tgtEl>
                                          <p:spTgt spid="19"/>
                                        </p:tgtEl>
                                        <p:attrNameLst>
                                          <p:attrName>ppt_y</p:attrName>
                                        </p:attrNameLst>
                                      </p:cBhvr>
                                      <p:tavLst>
                                        <p:tav tm="0">
                                          <p:val>
                                            <p:strVal val="ppt_y"/>
                                          </p:val>
                                        </p:tav>
                                        <p:tav tm="100000">
                                          <p:val>
                                            <p:strVal val="ppt_y"/>
                                          </p:val>
                                        </p:tav>
                                      </p:tavLst>
                                    </p:anim>
                                    <p:set>
                                      <p:cBhvr>
                                        <p:cTn id="866" dur="1" fill="hold">
                                          <p:stCondLst>
                                            <p:cond delay="2249"/>
                                          </p:stCondLst>
                                        </p:cTn>
                                        <p:tgtEl>
                                          <p:spTgt spid="19"/>
                                        </p:tgtEl>
                                        <p:attrNameLst>
                                          <p:attrName>style.visibility</p:attrName>
                                        </p:attrNameLst>
                                      </p:cBhvr>
                                      <p:to>
                                        <p:strVal val="hidden"/>
                                      </p:to>
                                    </p:set>
                                  </p:childTnLst>
                                </p:cTn>
                              </p:par>
                              <p:par>
                                <p:cTn id="867" presetID="2" presetClass="exit" presetSubtype="2" fill="hold" grpId="2" nodeType="withEffect">
                                  <p:stCondLst>
                                    <p:cond delay="0"/>
                                  </p:stCondLst>
                                  <p:childTnLst>
                                    <p:anim calcmode="lin" valueType="num">
                                      <p:cBhvr additive="base">
                                        <p:cTn id="868" dur="2250"/>
                                        <p:tgtEl>
                                          <p:spTgt spid="20"/>
                                        </p:tgtEl>
                                        <p:attrNameLst>
                                          <p:attrName>ppt_x</p:attrName>
                                        </p:attrNameLst>
                                      </p:cBhvr>
                                      <p:tavLst>
                                        <p:tav tm="0">
                                          <p:val>
                                            <p:strVal val="ppt_x"/>
                                          </p:val>
                                        </p:tav>
                                        <p:tav tm="100000">
                                          <p:val>
                                            <p:strVal val="1+ppt_w/2"/>
                                          </p:val>
                                        </p:tav>
                                      </p:tavLst>
                                    </p:anim>
                                    <p:anim calcmode="lin" valueType="num">
                                      <p:cBhvr additive="base">
                                        <p:cTn id="869" dur="2250"/>
                                        <p:tgtEl>
                                          <p:spTgt spid="20"/>
                                        </p:tgtEl>
                                        <p:attrNameLst>
                                          <p:attrName>ppt_y</p:attrName>
                                        </p:attrNameLst>
                                      </p:cBhvr>
                                      <p:tavLst>
                                        <p:tav tm="0">
                                          <p:val>
                                            <p:strVal val="ppt_y"/>
                                          </p:val>
                                        </p:tav>
                                        <p:tav tm="100000">
                                          <p:val>
                                            <p:strVal val="ppt_y"/>
                                          </p:val>
                                        </p:tav>
                                      </p:tavLst>
                                    </p:anim>
                                    <p:set>
                                      <p:cBhvr>
                                        <p:cTn id="870" dur="1" fill="hold">
                                          <p:stCondLst>
                                            <p:cond delay="2249"/>
                                          </p:stCondLst>
                                        </p:cTn>
                                        <p:tgtEl>
                                          <p:spTgt spid="20"/>
                                        </p:tgtEl>
                                        <p:attrNameLst>
                                          <p:attrName>style.visibility</p:attrName>
                                        </p:attrNameLst>
                                      </p:cBhvr>
                                      <p:to>
                                        <p:strVal val="hidden"/>
                                      </p:to>
                                    </p:set>
                                  </p:childTnLst>
                                </p:cTn>
                              </p:par>
                              <p:par>
                                <p:cTn id="871" presetID="2" presetClass="exit" presetSubtype="2" fill="hold" grpId="2" nodeType="withEffect">
                                  <p:stCondLst>
                                    <p:cond delay="0"/>
                                  </p:stCondLst>
                                  <p:childTnLst>
                                    <p:anim calcmode="lin" valueType="num">
                                      <p:cBhvr additive="base">
                                        <p:cTn id="872" dur="2250"/>
                                        <p:tgtEl>
                                          <p:spTgt spid="21"/>
                                        </p:tgtEl>
                                        <p:attrNameLst>
                                          <p:attrName>ppt_x</p:attrName>
                                        </p:attrNameLst>
                                      </p:cBhvr>
                                      <p:tavLst>
                                        <p:tav tm="0">
                                          <p:val>
                                            <p:strVal val="ppt_x"/>
                                          </p:val>
                                        </p:tav>
                                        <p:tav tm="100000">
                                          <p:val>
                                            <p:strVal val="1+ppt_w/2"/>
                                          </p:val>
                                        </p:tav>
                                      </p:tavLst>
                                    </p:anim>
                                    <p:anim calcmode="lin" valueType="num">
                                      <p:cBhvr additive="base">
                                        <p:cTn id="873" dur="2250"/>
                                        <p:tgtEl>
                                          <p:spTgt spid="21"/>
                                        </p:tgtEl>
                                        <p:attrNameLst>
                                          <p:attrName>ppt_y</p:attrName>
                                        </p:attrNameLst>
                                      </p:cBhvr>
                                      <p:tavLst>
                                        <p:tav tm="0">
                                          <p:val>
                                            <p:strVal val="ppt_y"/>
                                          </p:val>
                                        </p:tav>
                                        <p:tav tm="100000">
                                          <p:val>
                                            <p:strVal val="ppt_y"/>
                                          </p:val>
                                        </p:tav>
                                      </p:tavLst>
                                    </p:anim>
                                    <p:set>
                                      <p:cBhvr>
                                        <p:cTn id="874" dur="1" fill="hold">
                                          <p:stCondLst>
                                            <p:cond delay="2249"/>
                                          </p:stCondLst>
                                        </p:cTn>
                                        <p:tgtEl>
                                          <p:spTgt spid="21"/>
                                        </p:tgtEl>
                                        <p:attrNameLst>
                                          <p:attrName>style.visibility</p:attrName>
                                        </p:attrNameLst>
                                      </p:cBhvr>
                                      <p:to>
                                        <p:strVal val="hidden"/>
                                      </p:to>
                                    </p:set>
                                  </p:childTnLst>
                                </p:cTn>
                              </p:par>
                              <p:par>
                                <p:cTn id="875" presetID="2" presetClass="exit" presetSubtype="2" fill="hold" grpId="2" nodeType="withEffect">
                                  <p:stCondLst>
                                    <p:cond delay="0"/>
                                  </p:stCondLst>
                                  <p:childTnLst>
                                    <p:anim calcmode="lin" valueType="num">
                                      <p:cBhvr additive="base">
                                        <p:cTn id="876" dur="2250"/>
                                        <p:tgtEl>
                                          <p:spTgt spid="22"/>
                                        </p:tgtEl>
                                        <p:attrNameLst>
                                          <p:attrName>ppt_x</p:attrName>
                                        </p:attrNameLst>
                                      </p:cBhvr>
                                      <p:tavLst>
                                        <p:tav tm="0">
                                          <p:val>
                                            <p:strVal val="ppt_x"/>
                                          </p:val>
                                        </p:tav>
                                        <p:tav tm="100000">
                                          <p:val>
                                            <p:strVal val="1+ppt_w/2"/>
                                          </p:val>
                                        </p:tav>
                                      </p:tavLst>
                                    </p:anim>
                                    <p:anim calcmode="lin" valueType="num">
                                      <p:cBhvr additive="base">
                                        <p:cTn id="877" dur="2250"/>
                                        <p:tgtEl>
                                          <p:spTgt spid="22"/>
                                        </p:tgtEl>
                                        <p:attrNameLst>
                                          <p:attrName>ppt_y</p:attrName>
                                        </p:attrNameLst>
                                      </p:cBhvr>
                                      <p:tavLst>
                                        <p:tav tm="0">
                                          <p:val>
                                            <p:strVal val="ppt_y"/>
                                          </p:val>
                                        </p:tav>
                                        <p:tav tm="100000">
                                          <p:val>
                                            <p:strVal val="ppt_y"/>
                                          </p:val>
                                        </p:tav>
                                      </p:tavLst>
                                    </p:anim>
                                    <p:set>
                                      <p:cBhvr>
                                        <p:cTn id="878" dur="1" fill="hold">
                                          <p:stCondLst>
                                            <p:cond delay="2249"/>
                                          </p:stCondLst>
                                        </p:cTn>
                                        <p:tgtEl>
                                          <p:spTgt spid="22"/>
                                        </p:tgtEl>
                                        <p:attrNameLst>
                                          <p:attrName>style.visibility</p:attrName>
                                        </p:attrNameLst>
                                      </p:cBhvr>
                                      <p:to>
                                        <p:strVal val="hidden"/>
                                      </p:to>
                                    </p:set>
                                  </p:childTnLst>
                                </p:cTn>
                              </p:par>
                              <p:par>
                                <p:cTn id="879" presetID="2" presetClass="exit" presetSubtype="2" fill="hold" grpId="2" nodeType="withEffect">
                                  <p:stCondLst>
                                    <p:cond delay="0"/>
                                  </p:stCondLst>
                                  <p:childTnLst>
                                    <p:anim calcmode="lin" valueType="num">
                                      <p:cBhvr additive="base">
                                        <p:cTn id="880" dur="2250"/>
                                        <p:tgtEl>
                                          <p:spTgt spid="23"/>
                                        </p:tgtEl>
                                        <p:attrNameLst>
                                          <p:attrName>ppt_x</p:attrName>
                                        </p:attrNameLst>
                                      </p:cBhvr>
                                      <p:tavLst>
                                        <p:tav tm="0">
                                          <p:val>
                                            <p:strVal val="ppt_x"/>
                                          </p:val>
                                        </p:tav>
                                        <p:tav tm="100000">
                                          <p:val>
                                            <p:strVal val="1+ppt_w/2"/>
                                          </p:val>
                                        </p:tav>
                                      </p:tavLst>
                                    </p:anim>
                                    <p:anim calcmode="lin" valueType="num">
                                      <p:cBhvr additive="base">
                                        <p:cTn id="881" dur="2250"/>
                                        <p:tgtEl>
                                          <p:spTgt spid="23"/>
                                        </p:tgtEl>
                                        <p:attrNameLst>
                                          <p:attrName>ppt_y</p:attrName>
                                        </p:attrNameLst>
                                      </p:cBhvr>
                                      <p:tavLst>
                                        <p:tav tm="0">
                                          <p:val>
                                            <p:strVal val="ppt_y"/>
                                          </p:val>
                                        </p:tav>
                                        <p:tav tm="100000">
                                          <p:val>
                                            <p:strVal val="ppt_y"/>
                                          </p:val>
                                        </p:tav>
                                      </p:tavLst>
                                    </p:anim>
                                    <p:set>
                                      <p:cBhvr>
                                        <p:cTn id="882" dur="1" fill="hold">
                                          <p:stCondLst>
                                            <p:cond delay="2249"/>
                                          </p:stCondLst>
                                        </p:cTn>
                                        <p:tgtEl>
                                          <p:spTgt spid="23"/>
                                        </p:tgtEl>
                                        <p:attrNameLst>
                                          <p:attrName>style.visibility</p:attrName>
                                        </p:attrNameLst>
                                      </p:cBhvr>
                                      <p:to>
                                        <p:strVal val="hidden"/>
                                      </p:to>
                                    </p:set>
                                  </p:childTnLst>
                                </p:cTn>
                              </p:par>
                              <p:par>
                                <p:cTn id="883" presetID="2" presetClass="exit" presetSubtype="2" fill="hold" grpId="2" nodeType="withEffect">
                                  <p:stCondLst>
                                    <p:cond delay="0"/>
                                  </p:stCondLst>
                                  <p:childTnLst>
                                    <p:anim calcmode="lin" valueType="num">
                                      <p:cBhvr additive="base">
                                        <p:cTn id="884" dur="2250"/>
                                        <p:tgtEl>
                                          <p:spTgt spid="24"/>
                                        </p:tgtEl>
                                        <p:attrNameLst>
                                          <p:attrName>ppt_x</p:attrName>
                                        </p:attrNameLst>
                                      </p:cBhvr>
                                      <p:tavLst>
                                        <p:tav tm="0">
                                          <p:val>
                                            <p:strVal val="ppt_x"/>
                                          </p:val>
                                        </p:tav>
                                        <p:tav tm="100000">
                                          <p:val>
                                            <p:strVal val="1+ppt_w/2"/>
                                          </p:val>
                                        </p:tav>
                                      </p:tavLst>
                                    </p:anim>
                                    <p:anim calcmode="lin" valueType="num">
                                      <p:cBhvr additive="base">
                                        <p:cTn id="885" dur="2250"/>
                                        <p:tgtEl>
                                          <p:spTgt spid="24"/>
                                        </p:tgtEl>
                                        <p:attrNameLst>
                                          <p:attrName>ppt_y</p:attrName>
                                        </p:attrNameLst>
                                      </p:cBhvr>
                                      <p:tavLst>
                                        <p:tav tm="0">
                                          <p:val>
                                            <p:strVal val="ppt_y"/>
                                          </p:val>
                                        </p:tav>
                                        <p:tav tm="100000">
                                          <p:val>
                                            <p:strVal val="ppt_y"/>
                                          </p:val>
                                        </p:tav>
                                      </p:tavLst>
                                    </p:anim>
                                    <p:set>
                                      <p:cBhvr>
                                        <p:cTn id="886" dur="1" fill="hold">
                                          <p:stCondLst>
                                            <p:cond delay="2249"/>
                                          </p:stCondLst>
                                        </p:cTn>
                                        <p:tgtEl>
                                          <p:spTgt spid="24"/>
                                        </p:tgtEl>
                                        <p:attrNameLst>
                                          <p:attrName>style.visibility</p:attrName>
                                        </p:attrNameLst>
                                      </p:cBhvr>
                                      <p:to>
                                        <p:strVal val="hidden"/>
                                      </p:to>
                                    </p:set>
                                  </p:childTnLst>
                                </p:cTn>
                              </p:par>
                              <p:par>
                                <p:cTn id="887" presetID="2" presetClass="exit" presetSubtype="2" fill="hold" grpId="2" nodeType="withEffect">
                                  <p:stCondLst>
                                    <p:cond delay="0"/>
                                  </p:stCondLst>
                                  <p:childTnLst>
                                    <p:anim calcmode="lin" valueType="num">
                                      <p:cBhvr additive="base">
                                        <p:cTn id="888" dur="2250"/>
                                        <p:tgtEl>
                                          <p:spTgt spid="25"/>
                                        </p:tgtEl>
                                        <p:attrNameLst>
                                          <p:attrName>ppt_x</p:attrName>
                                        </p:attrNameLst>
                                      </p:cBhvr>
                                      <p:tavLst>
                                        <p:tav tm="0">
                                          <p:val>
                                            <p:strVal val="ppt_x"/>
                                          </p:val>
                                        </p:tav>
                                        <p:tav tm="100000">
                                          <p:val>
                                            <p:strVal val="1+ppt_w/2"/>
                                          </p:val>
                                        </p:tav>
                                      </p:tavLst>
                                    </p:anim>
                                    <p:anim calcmode="lin" valueType="num">
                                      <p:cBhvr additive="base">
                                        <p:cTn id="889" dur="2250"/>
                                        <p:tgtEl>
                                          <p:spTgt spid="25"/>
                                        </p:tgtEl>
                                        <p:attrNameLst>
                                          <p:attrName>ppt_y</p:attrName>
                                        </p:attrNameLst>
                                      </p:cBhvr>
                                      <p:tavLst>
                                        <p:tav tm="0">
                                          <p:val>
                                            <p:strVal val="ppt_y"/>
                                          </p:val>
                                        </p:tav>
                                        <p:tav tm="100000">
                                          <p:val>
                                            <p:strVal val="ppt_y"/>
                                          </p:val>
                                        </p:tav>
                                      </p:tavLst>
                                    </p:anim>
                                    <p:set>
                                      <p:cBhvr>
                                        <p:cTn id="890" dur="1" fill="hold">
                                          <p:stCondLst>
                                            <p:cond delay="2249"/>
                                          </p:stCondLst>
                                        </p:cTn>
                                        <p:tgtEl>
                                          <p:spTgt spid="25"/>
                                        </p:tgtEl>
                                        <p:attrNameLst>
                                          <p:attrName>style.visibility</p:attrName>
                                        </p:attrNameLst>
                                      </p:cBhvr>
                                      <p:to>
                                        <p:strVal val="hidden"/>
                                      </p:to>
                                    </p:set>
                                  </p:childTnLst>
                                </p:cTn>
                              </p:par>
                              <p:par>
                                <p:cTn id="891" presetID="2" presetClass="exit" presetSubtype="2" fill="hold" grpId="2" nodeType="withEffect">
                                  <p:stCondLst>
                                    <p:cond delay="0"/>
                                  </p:stCondLst>
                                  <p:childTnLst>
                                    <p:anim calcmode="lin" valueType="num">
                                      <p:cBhvr additive="base">
                                        <p:cTn id="892" dur="2250"/>
                                        <p:tgtEl>
                                          <p:spTgt spid="26"/>
                                        </p:tgtEl>
                                        <p:attrNameLst>
                                          <p:attrName>ppt_x</p:attrName>
                                        </p:attrNameLst>
                                      </p:cBhvr>
                                      <p:tavLst>
                                        <p:tav tm="0">
                                          <p:val>
                                            <p:strVal val="ppt_x"/>
                                          </p:val>
                                        </p:tav>
                                        <p:tav tm="100000">
                                          <p:val>
                                            <p:strVal val="1+ppt_w/2"/>
                                          </p:val>
                                        </p:tav>
                                      </p:tavLst>
                                    </p:anim>
                                    <p:anim calcmode="lin" valueType="num">
                                      <p:cBhvr additive="base">
                                        <p:cTn id="893" dur="2250"/>
                                        <p:tgtEl>
                                          <p:spTgt spid="26"/>
                                        </p:tgtEl>
                                        <p:attrNameLst>
                                          <p:attrName>ppt_y</p:attrName>
                                        </p:attrNameLst>
                                      </p:cBhvr>
                                      <p:tavLst>
                                        <p:tav tm="0">
                                          <p:val>
                                            <p:strVal val="ppt_y"/>
                                          </p:val>
                                        </p:tav>
                                        <p:tav tm="100000">
                                          <p:val>
                                            <p:strVal val="ppt_y"/>
                                          </p:val>
                                        </p:tav>
                                      </p:tavLst>
                                    </p:anim>
                                    <p:set>
                                      <p:cBhvr>
                                        <p:cTn id="894" dur="1" fill="hold">
                                          <p:stCondLst>
                                            <p:cond delay="2249"/>
                                          </p:stCondLst>
                                        </p:cTn>
                                        <p:tgtEl>
                                          <p:spTgt spid="26"/>
                                        </p:tgtEl>
                                        <p:attrNameLst>
                                          <p:attrName>style.visibility</p:attrName>
                                        </p:attrNameLst>
                                      </p:cBhvr>
                                      <p:to>
                                        <p:strVal val="hidden"/>
                                      </p:to>
                                    </p:set>
                                  </p:childTnLst>
                                </p:cTn>
                              </p:par>
                              <p:par>
                                <p:cTn id="895" presetID="2" presetClass="exit" presetSubtype="2" fill="hold" grpId="2" nodeType="withEffect">
                                  <p:stCondLst>
                                    <p:cond delay="0"/>
                                  </p:stCondLst>
                                  <p:childTnLst>
                                    <p:anim calcmode="lin" valueType="num">
                                      <p:cBhvr additive="base">
                                        <p:cTn id="896" dur="2250"/>
                                        <p:tgtEl>
                                          <p:spTgt spid="27"/>
                                        </p:tgtEl>
                                        <p:attrNameLst>
                                          <p:attrName>ppt_x</p:attrName>
                                        </p:attrNameLst>
                                      </p:cBhvr>
                                      <p:tavLst>
                                        <p:tav tm="0">
                                          <p:val>
                                            <p:strVal val="ppt_x"/>
                                          </p:val>
                                        </p:tav>
                                        <p:tav tm="100000">
                                          <p:val>
                                            <p:strVal val="1+ppt_w/2"/>
                                          </p:val>
                                        </p:tav>
                                      </p:tavLst>
                                    </p:anim>
                                    <p:anim calcmode="lin" valueType="num">
                                      <p:cBhvr additive="base">
                                        <p:cTn id="897" dur="2250"/>
                                        <p:tgtEl>
                                          <p:spTgt spid="27"/>
                                        </p:tgtEl>
                                        <p:attrNameLst>
                                          <p:attrName>ppt_y</p:attrName>
                                        </p:attrNameLst>
                                      </p:cBhvr>
                                      <p:tavLst>
                                        <p:tav tm="0">
                                          <p:val>
                                            <p:strVal val="ppt_y"/>
                                          </p:val>
                                        </p:tav>
                                        <p:tav tm="100000">
                                          <p:val>
                                            <p:strVal val="ppt_y"/>
                                          </p:val>
                                        </p:tav>
                                      </p:tavLst>
                                    </p:anim>
                                    <p:set>
                                      <p:cBhvr>
                                        <p:cTn id="898" dur="1" fill="hold">
                                          <p:stCondLst>
                                            <p:cond delay="2249"/>
                                          </p:stCondLst>
                                        </p:cTn>
                                        <p:tgtEl>
                                          <p:spTgt spid="27"/>
                                        </p:tgtEl>
                                        <p:attrNameLst>
                                          <p:attrName>style.visibility</p:attrName>
                                        </p:attrNameLst>
                                      </p:cBhvr>
                                      <p:to>
                                        <p:strVal val="hidden"/>
                                      </p:to>
                                    </p:set>
                                  </p:childTnLst>
                                </p:cTn>
                              </p:par>
                              <p:par>
                                <p:cTn id="899" presetID="2" presetClass="exit" presetSubtype="2" fill="hold" grpId="2" nodeType="withEffect">
                                  <p:stCondLst>
                                    <p:cond delay="0"/>
                                  </p:stCondLst>
                                  <p:childTnLst>
                                    <p:anim calcmode="lin" valueType="num">
                                      <p:cBhvr additive="base">
                                        <p:cTn id="900" dur="2250"/>
                                        <p:tgtEl>
                                          <p:spTgt spid="28"/>
                                        </p:tgtEl>
                                        <p:attrNameLst>
                                          <p:attrName>ppt_x</p:attrName>
                                        </p:attrNameLst>
                                      </p:cBhvr>
                                      <p:tavLst>
                                        <p:tav tm="0">
                                          <p:val>
                                            <p:strVal val="ppt_x"/>
                                          </p:val>
                                        </p:tav>
                                        <p:tav tm="100000">
                                          <p:val>
                                            <p:strVal val="1+ppt_w/2"/>
                                          </p:val>
                                        </p:tav>
                                      </p:tavLst>
                                    </p:anim>
                                    <p:anim calcmode="lin" valueType="num">
                                      <p:cBhvr additive="base">
                                        <p:cTn id="901" dur="2250"/>
                                        <p:tgtEl>
                                          <p:spTgt spid="28"/>
                                        </p:tgtEl>
                                        <p:attrNameLst>
                                          <p:attrName>ppt_y</p:attrName>
                                        </p:attrNameLst>
                                      </p:cBhvr>
                                      <p:tavLst>
                                        <p:tav tm="0">
                                          <p:val>
                                            <p:strVal val="ppt_y"/>
                                          </p:val>
                                        </p:tav>
                                        <p:tav tm="100000">
                                          <p:val>
                                            <p:strVal val="ppt_y"/>
                                          </p:val>
                                        </p:tav>
                                      </p:tavLst>
                                    </p:anim>
                                    <p:set>
                                      <p:cBhvr>
                                        <p:cTn id="902" dur="1" fill="hold">
                                          <p:stCondLst>
                                            <p:cond delay="2249"/>
                                          </p:stCondLst>
                                        </p:cTn>
                                        <p:tgtEl>
                                          <p:spTgt spid="28"/>
                                        </p:tgtEl>
                                        <p:attrNameLst>
                                          <p:attrName>style.visibility</p:attrName>
                                        </p:attrNameLst>
                                      </p:cBhvr>
                                      <p:to>
                                        <p:strVal val="hidden"/>
                                      </p:to>
                                    </p:set>
                                  </p:childTnLst>
                                </p:cTn>
                              </p:par>
                              <p:par>
                                <p:cTn id="903" presetID="2" presetClass="exit" presetSubtype="2" fill="hold" grpId="2" nodeType="withEffect">
                                  <p:stCondLst>
                                    <p:cond delay="0"/>
                                  </p:stCondLst>
                                  <p:childTnLst>
                                    <p:anim calcmode="lin" valueType="num">
                                      <p:cBhvr additive="base">
                                        <p:cTn id="904" dur="2250"/>
                                        <p:tgtEl>
                                          <p:spTgt spid="29"/>
                                        </p:tgtEl>
                                        <p:attrNameLst>
                                          <p:attrName>ppt_x</p:attrName>
                                        </p:attrNameLst>
                                      </p:cBhvr>
                                      <p:tavLst>
                                        <p:tav tm="0">
                                          <p:val>
                                            <p:strVal val="ppt_x"/>
                                          </p:val>
                                        </p:tav>
                                        <p:tav tm="100000">
                                          <p:val>
                                            <p:strVal val="1+ppt_w/2"/>
                                          </p:val>
                                        </p:tav>
                                      </p:tavLst>
                                    </p:anim>
                                    <p:anim calcmode="lin" valueType="num">
                                      <p:cBhvr additive="base">
                                        <p:cTn id="905" dur="2250"/>
                                        <p:tgtEl>
                                          <p:spTgt spid="29"/>
                                        </p:tgtEl>
                                        <p:attrNameLst>
                                          <p:attrName>ppt_y</p:attrName>
                                        </p:attrNameLst>
                                      </p:cBhvr>
                                      <p:tavLst>
                                        <p:tav tm="0">
                                          <p:val>
                                            <p:strVal val="ppt_y"/>
                                          </p:val>
                                        </p:tav>
                                        <p:tav tm="100000">
                                          <p:val>
                                            <p:strVal val="ppt_y"/>
                                          </p:val>
                                        </p:tav>
                                      </p:tavLst>
                                    </p:anim>
                                    <p:set>
                                      <p:cBhvr>
                                        <p:cTn id="906" dur="1" fill="hold">
                                          <p:stCondLst>
                                            <p:cond delay="2249"/>
                                          </p:stCondLst>
                                        </p:cTn>
                                        <p:tgtEl>
                                          <p:spTgt spid="29"/>
                                        </p:tgtEl>
                                        <p:attrNameLst>
                                          <p:attrName>style.visibility</p:attrName>
                                        </p:attrNameLst>
                                      </p:cBhvr>
                                      <p:to>
                                        <p:strVal val="hidden"/>
                                      </p:to>
                                    </p:set>
                                  </p:childTnLst>
                                </p:cTn>
                              </p:par>
                              <p:par>
                                <p:cTn id="907" presetID="2" presetClass="exit" presetSubtype="2" fill="hold" grpId="2" nodeType="withEffect">
                                  <p:stCondLst>
                                    <p:cond delay="0"/>
                                  </p:stCondLst>
                                  <p:childTnLst>
                                    <p:anim calcmode="lin" valueType="num">
                                      <p:cBhvr additive="base">
                                        <p:cTn id="908" dur="2250"/>
                                        <p:tgtEl>
                                          <p:spTgt spid="30"/>
                                        </p:tgtEl>
                                        <p:attrNameLst>
                                          <p:attrName>ppt_x</p:attrName>
                                        </p:attrNameLst>
                                      </p:cBhvr>
                                      <p:tavLst>
                                        <p:tav tm="0">
                                          <p:val>
                                            <p:strVal val="ppt_x"/>
                                          </p:val>
                                        </p:tav>
                                        <p:tav tm="100000">
                                          <p:val>
                                            <p:strVal val="1+ppt_w/2"/>
                                          </p:val>
                                        </p:tav>
                                      </p:tavLst>
                                    </p:anim>
                                    <p:anim calcmode="lin" valueType="num">
                                      <p:cBhvr additive="base">
                                        <p:cTn id="909" dur="2250"/>
                                        <p:tgtEl>
                                          <p:spTgt spid="30"/>
                                        </p:tgtEl>
                                        <p:attrNameLst>
                                          <p:attrName>ppt_y</p:attrName>
                                        </p:attrNameLst>
                                      </p:cBhvr>
                                      <p:tavLst>
                                        <p:tav tm="0">
                                          <p:val>
                                            <p:strVal val="ppt_y"/>
                                          </p:val>
                                        </p:tav>
                                        <p:tav tm="100000">
                                          <p:val>
                                            <p:strVal val="ppt_y"/>
                                          </p:val>
                                        </p:tav>
                                      </p:tavLst>
                                    </p:anim>
                                    <p:set>
                                      <p:cBhvr>
                                        <p:cTn id="910" dur="1" fill="hold">
                                          <p:stCondLst>
                                            <p:cond delay="2249"/>
                                          </p:stCondLst>
                                        </p:cTn>
                                        <p:tgtEl>
                                          <p:spTgt spid="30"/>
                                        </p:tgtEl>
                                        <p:attrNameLst>
                                          <p:attrName>style.visibility</p:attrName>
                                        </p:attrNameLst>
                                      </p:cBhvr>
                                      <p:to>
                                        <p:strVal val="hidden"/>
                                      </p:to>
                                    </p:set>
                                  </p:childTnLst>
                                </p:cTn>
                              </p:par>
                              <p:par>
                                <p:cTn id="911" presetID="2" presetClass="exit" presetSubtype="2" fill="hold" grpId="2" nodeType="withEffect">
                                  <p:stCondLst>
                                    <p:cond delay="0"/>
                                  </p:stCondLst>
                                  <p:childTnLst>
                                    <p:anim calcmode="lin" valueType="num">
                                      <p:cBhvr additive="base">
                                        <p:cTn id="912" dur="2250"/>
                                        <p:tgtEl>
                                          <p:spTgt spid="31"/>
                                        </p:tgtEl>
                                        <p:attrNameLst>
                                          <p:attrName>ppt_x</p:attrName>
                                        </p:attrNameLst>
                                      </p:cBhvr>
                                      <p:tavLst>
                                        <p:tav tm="0">
                                          <p:val>
                                            <p:strVal val="ppt_x"/>
                                          </p:val>
                                        </p:tav>
                                        <p:tav tm="100000">
                                          <p:val>
                                            <p:strVal val="1+ppt_w/2"/>
                                          </p:val>
                                        </p:tav>
                                      </p:tavLst>
                                    </p:anim>
                                    <p:anim calcmode="lin" valueType="num">
                                      <p:cBhvr additive="base">
                                        <p:cTn id="913" dur="2250"/>
                                        <p:tgtEl>
                                          <p:spTgt spid="31"/>
                                        </p:tgtEl>
                                        <p:attrNameLst>
                                          <p:attrName>ppt_y</p:attrName>
                                        </p:attrNameLst>
                                      </p:cBhvr>
                                      <p:tavLst>
                                        <p:tav tm="0">
                                          <p:val>
                                            <p:strVal val="ppt_y"/>
                                          </p:val>
                                        </p:tav>
                                        <p:tav tm="100000">
                                          <p:val>
                                            <p:strVal val="ppt_y"/>
                                          </p:val>
                                        </p:tav>
                                      </p:tavLst>
                                    </p:anim>
                                    <p:set>
                                      <p:cBhvr>
                                        <p:cTn id="914" dur="1" fill="hold">
                                          <p:stCondLst>
                                            <p:cond delay="2249"/>
                                          </p:stCondLst>
                                        </p:cTn>
                                        <p:tgtEl>
                                          <p:spTgt spid="31"/>
                                        </p:tgtEl>
                                        <p:attrNameLst>
                                          <p:attrName>style.visibility</p:attrName>
                                        </p:attrNameLst>
                                      </p:cBhvr>
                                      <p:to>
                                        <p:strVal val="hidden"/>
                                      </p:to>
                                    </p:set>
                                  </p:childTnLst>
                                </p:cTn>
                              </p:par>
                              <p:par>
                                <p:cTn id="915" presetID="2" presetClass="exit" presetSubtype="2" fill="hold" grpId="2" nodeType="withEffect">
                                  <p:stCondLst>
                                    <p:cond delay="0"/>
                                  </p:stCondLst>
                                  <p:childTnLst>
                                    <p:anim calcmode="lin" valueType="num">
                                      <p:cBhvr additive="base">
                                        <p:cTn id="916" dur="2250"/>
                                        <p:tgtEl>
                                          <p:spTgt spid="49"/>
                                        </p:tgtEl>
                                        <p:attrNameLst>
                                          <p:attrName>ppt_x</p:attrName>
                                        </p:attrNameLst>
                                      </p:cBhvr>
                                      <p:tavLst>
                                        <p:tav tm="0">
                                          <p:val>
                                            <p:strVal val="ppt_x"/>
                                          </p:val>
                                        </p:tav>
                                        <p:tav tm="100000">
                                          <p:val>
                                            <p:strVal val="1+ppt_w/2"/>
                                          </p:val>
                                        </p:tav>
                                      </p:tavLst>
                                    </p:anim>
                                    <p:anim calcmode="lin" valueType="num">
                                      <p:cBhvr additive="base">
                                        <p:cTn id="917" dur="2250"/>
                                        <p:tgtEl>
                                          <p:spTgt spid="49"/>
                                        </p:tgtEl>
                                        <p:attrNameLst>
                                          <p:attrName>ppt_y</p:attrName>
                                        </p:attrNameLst>
                                      </p:cBhvr>
                                      <p:tavLst>
                                        <p:tav tm="0">
                                          <p:val>
                                            <p:strVal val="ppt_y"/>
                                          </p:val>
                                        </p:tav>
                                        <p:tav tm="100000">
                                          <p:val>
                                            <p:strVal val="ppt_y"/>
                                          </p:val>
                                        </p:tav>
                                      </p:tavLst>
                                    </p:anim>
                                    <p:set>
                                      <p:cBhvr>
                                        <p:cTn id="918" dur="1" fill="hold">
                                          <p:stCondLst>
                                            <p:cond delay="2249"/>
                                          </p:stCondLst>
                                        </p:cTn>
                                        <p:tgtEl>
                                          <p:spTgt spid="49"/>
                                        </p:tgtEl>
                                        <p:attrNameLst>
                                          <p:attrName>style.visibility</p:attrName>
                                        </p:attrNameLst>
                                      </p:cBhvr>
                                      <p:to>
                                        <p:strVal val="hidden"/>
                                      </p:to>
                                    </p:set>
                                  </p:childTnLst>
                                </p:cTn>
                              </p:par>
                              <p:par>
                                <p:cTn id="919" presetID="2" presetClass="exit" presetSubtype="2" fill="hold" grpId="2" nodeType="withEffect">
                                  <p:stCondLst>
                                    <p:cond delay="0"/>
                                  </p:stCondLst>
                                  <p:childTnLst>
                                    <p:anim calcmode="lin" valueType="num">
                                      <p:cBhvr additive="base">
                                        <p:cTn id="920" dur="2250"/>
                                        <p:tgtEl>
                                          <p:spTgt spid="48"/>
                                        </p:tgtEl>
                                        <p:attrNameLst>
                                          <p:attrName>ppt_x</p:attrName>
                                        </p:attrNameLst>
                                      </p:cBhvr>
                                      <p:tavLst>
                                        <p:tav tm="0">
                                          <p:val>
                                            <p:strVal val="ppt_x"/>
                                          </p:val>
                                        </p:tav>
                                        <p:tav tm="100000">
                                          <p:val>
                                            <p:strVal val="1+ppt_w/2"/>
                                          </p:val>
                                        </p:tav>
                                      </p:tavLst>
                                    </p:anim>
                                    <p:anim calcmode="lin" valueType="num">
                                      <p:cBhvr additive="base">
                                        <p:cTn id="921" dur="2250"/>
                                        <p:tgtEl>
                                          <p:spTgt spid="48"/>
                                        </p:tgtEl>
                                        <p:attrNameLst>
                                          <p:attrName>ppt_y</p:attrName>
                                        </p:attrNameLst>
                                      </p:cBhvr>
                                      <p:tavLst>
                                        <p:tav tm="0">
                                          <p:val>
                                            <p:strVal val="ppt_y"/>
                                          </p:val>
                                        </p:tav>
                                        <p:tav tm="100000">
                                          <p:val>
                                            <p:strVal val="ppt_y"/>
                                          </p:val>
                                        </p:tav>
                                      </p:tavLst>
                                    </p:anim>
                                    <p:set>
                                      <p:cBhvr>
                                        <p:cTn id="922" dur="1" fill="hold">
                                          <p:stCondLst>
                                            <p:cond delay="2249"/>
                                          </p:stCondLst>
                                        </p:cTn>
                                        <p:tgtEl>
                                          <p:spTgt spid="48"/>
                                        </p:tgtEl>
                                        <p:attrNameLst>
                                          <p:attrName>style.visibility</p:attrName>
                                        </p:attrNameLst>
                                      </p:cBhvr>
                                      <p:to>
                                        <p:strVal val="hidden"/>
                                      </p:to>
                                    </p:set>
                                  </p:childTnLst>
                                </p:cTn>
                              </p:par>
                              <p:par>
                                <p:cTn id="923" presetID="2" presetClass="exit" presetSubtype="8" fill="hold" grpId="2" nodeType="withEffect">
                                  <p:stCondLst>
                                    <p:cond delay="0"/>
                                  </p:stCondLst>
                                  <p:childTnLst>
                                    <p:anim calcmode="lin" valueType="num">
                                      <p:cBhvr additive="base">
                                        <p:cTn id="924" dur="2250"/>
                                        <p:tgtEl>
                                          <p:spTgt spid="33"/>
                                        </p:tgtEl>
                                        <p:attrNameLst>
                                          <p:attrName>ppt_x</p:attrName>
                                        </p:attrNameLst>
                                      </p:cBhvr>
                                      <p:tavLst>
                                        <p:tav tm="0">
                                          <p:val>
                                            <p:strVal val="ppt_x"/>
                                          </p:val>
                                        </p:tav>
                                        <p:tav tm="100000">
                                          <p:val>
                                            <p:strVal val="0-ppt_w/2"/>
                                          </p:val>
                                        </p:tav>
                                      </p:tavLst>
                                    </p:anim>
                                    <p:anim calcmode="lin" valueType="num">
                                      <p:cBhvr additive="base">
                                        <p:cTn id="925" dur="2250"/>
                                        <p:tgtEl>
                                          <p:spTgt spid="33"/>
                                        </p:tgtEl>
                                        <p:attrNameLst>
                                          <p:attrName>ppt_y</p:attrName>
                                        </p:attrNameLst>
                                      </p:cBhvr>
                                      <p:tavLst>
                                        <p:tav tm="0">
                                          <p:val>
                                            <p:strVal val="ppt_y"/>
                                          </p:val>
                                        </p:tav>
                                        <p:tav tm="100000">
                                          <p:val>
                                            <p:strVal val="ppt_y"/>
                                          </p:val>
                                        </p:tav>
                                      </p:tavLst>
                                    </p:anim>
                                    <p:set>
                                      <p:cBhvr>
                                        <p:cTn id="926" dur="1" fill="hold">
                                          <p:stCondLst>
                                            <p:cond delay="2249"/>
                                          </p:stCondLst>
                                        </p:cTn>
                                        <p:tgtEl>
                                          <p:spTgt spid="33"/>
                                        </p:tgtEl>
                                        <p:attrNameLst>
                                          <p:attrName>style.visibility</p:attrName>
                                        </p:attrNameLst>
                                      </p:cBhvr>
                                      <p:to>
                                        <p:strVal val="hidden"/>
                                      </p:to>
                                    </p:set>
                                  </p:childTnLst>
                                </p:cTn>
                              </p:par>
                              <p:par>
                                <p:cTn id="927" presetID="2" presetClass="exit" presetSubtype="8" fill="hold" grpId="2" nodeType="withEffect">
                                  <p:stCondLst>
                                    <p:cond delay="0"/>
                                  </p:stCondLst>
                                  <p:childTnLst>
                                    <p:anim calcmode="lin" valueType="num">
                                      <p:cBhvr additive="base">
                                        <p:cTn id="928" dur="2250"/>
                                        <p:tgtEl>
                                          <p:spTgt spid="34"/>
                                        </p:tgtEl>
                                        <p:attrNameLst>
                                          <p:attrName>ppt_x</p:attrName>
                                        </p:attrNameLst>
                                      </p:cBhvr>
                                      <p:tavLst>
                                        <p:tav tm="0">
                                          <p:val>
                                            <p:strVal val="ppt_x"/>
                                          </p:val>
                                        </p:tav>
                                        <p:tav tm="100000">
                                          <p:val>
                                            <p:strVal val="0-ppt_w/2"/>
                                          </p:val>
                                        </p:tav>
                                      </p:tavLst>
                                    </p:anim>
                                    <p:anim calcmode="lin" valueType="num">
                                      <p:cBhvr additive="base">
                                        <p:cTn id="929" dur="2250"/>
                                        <p:tgtEl>
                                          <p:spTgt spid="34"/>
                                        </p:tgtEl>
                                        <p:attrNameLst>
                                          <p:attrName>ppt_y</p:attrName>
                                        </p:attrNameLst>
                                      </p:cBhvr>
                                      <p:tavLst>
                                        <p:tav tm="0">
                                          <p:val>
                                            <p:strVal val="ppt_y"/>
                                          </p:val>
                                        </p:tav>
                                        <p:tav tm="100000">
                                          <p:val>
                                            <p:strVal val="ppt_y"/>
                                          </p:val>
                                        </p:tav>
                                      </p:tavLst>
                                    </p:anim>
                                    <p:set>
                                      <p:cBhvr>
                                        <p:cTn id="930" dur="1" fill="hold">
                                          <p:stCondLst>
                                            <p:cond delay="2249"/>
                                          </p:stCondLst>
                                        </p:cTn>
                                        <p:tgtEl>
                                          <p:spTgt spid="34"/>
                                        </p:tgtEl>
                                        <p:attrNameLst>
                                          <p:attrName>style.visibility</p:attrName>
                                        </p:attrNameLst>
                                      </p:cBhvr>
                                      <p:to>
                                        <p:strVal val="hidden"/>
                                      </p:to>
                                    </p:set>
                                  </p:childTnLst>
                                </p:cTn>
                              </p:par>
                              <p:par>
                                <p:cTn id="931" presetID="2" presetClass="exit" presetSubtype="8" fill="hold" grpId="2" nodeType="withEffect">
                                  <p:stCondLst>
                                    <p:cond delay="0"/>
                                  </p:stCondLst>
                                  <p:childTnLst>
                                    <p:anim calcmode="lin" valueType="num">
                                      <p:cBhvr additive="base">
                                        <p:cTn id="932" dur="2250"/>
                                        <p:tgtEl>
                                          <p:spTgt spid="35"/>
                                        </p:tgtEl>
                                        <p:attrNameLst>
                                          <p:attrName>ppt_x</p:attrName>
                                        </p:attrNameLst>
                                      </p:cBhvr>
                                      <p:tavLst>
                                        <p:tav tm="0">
                                          <p:val>
                                            <p:strVal val="ppt_x"/>
                                          </p:val>
                                        </p:tav>
                                        <p:tav tm="100000">
                                          <p:val>
                                            <p:strVal val="0-ppt_w/2"/>
                                          </p:val>
                                        </p:tav>
                                      </p:tavLst>
                                    </p:anim>
                                    <p:anim calcmode="lin" valueType="num">
                                      <p:cBhvr additive="base">
                                        <p:cTn id="933" dur="2250"/>
                                        <p:tgtEl>
                                          <p:spTgt spid="35"/>
                                        </p:tgtEl>
                                        <p:attrNameLst>
                                          <p:attrName>ppt_y</p:attrName>
                                        </p:attrNameLst>
                                      </p:cBhvr>
                                      <p:tavLst>
                                        <p:tav tm="0">
                                          <p:val>
                                            <p:strVal val="ppt_y"/>
                                          </p:val>
                                        </p:tav>
                                        <p:tav tm="100000">
                                          <p:val>
                                            <p:strVal val="ppt_y"/>
                                          </p:val>
                                        </p:tav>
                                      </p:tavLst>
                                    </p:anim>
                                    <p:set>
                                      <p:cBhvr>
                                        <p:cTn id="934" dur="1" fill="hold">
                                          <p:stCondLst>
                                            <p:cond delay="2249"/>
                                          </p:stCondLst>
                                        </p:cTn>
                                        <p:tgtEl>
                                          <p:spTgt spid="35"/>
                                        </p:tgtEl>
                                        <p:attrNameLst>
                                          <p:attrName>style.visibility</p:attrName>
                                        </p:attrNameLst>
                                      </p:cBhvr>
                                      <p:to>
                                        <p:strVal val="hidden"/>
                                      </p:to>
                                    </p:set>
                                  </p:childTnLst>
                                </p:cTn>
                              </p:par>
                              <p:par>
                                <p:cTn id="935" presetID="2" presetClass="exit" presetSubtype="8" fill="hold" grpId="2" nodeType="withEffect">
                                  <p:stCondLst>
                                    <p:cond delay="0"/>
                                  </p:stCondLst>
                                  <p:childTnLst>
                                    <p:anim calcmode="lin" valueType="num">
                                      <p:cBhvr additive="base">
                                        <p:cTn id="936" dur="2250"/>
                                        <p:tgtEl>
                                          <p:spTgt spid="36"/>
                                        </p:tgtEl>
                                        <p:attrNameLst>
                                          <p:attrName>ppt_x</p:attrName>
                                        </p:attrNameLst>
                                      </p:cBhvr>
                                      <p:tavLst>
                                        <p:tav tm="0">
                                          <p:val>
                                            <p:strVal val="ppt_x"/>
                                          </p:val>
                                        </p:tav>
                                        <p:tav tm="100000">
                                          <p:val>
                                            <p:strVal val="0-ppt_w/2"/>
                                          </p:val>
                                        </p:tav>
                                      </p:tavLst>
                                    </p:anim>
                                    <p:anim calcmode="lin" valueType="num">
                                      <p:cBhvr additive="base">
                                        <p:cTn id="937" dur="2250"/>
                                        <p:tgtEl>
                                          <p:spTgt spid="36"/>
                                        </p:tgtEl>
                                        <p:attrNameLst>
                                          <p:attrName>ppt_y</p:attrName>
                                        </p:attrNameLst>
                                      </p:cBhvr>
                                      <p:tavLst>
                                        <p:tav tm="0">
                                          <p:val>
                                            <p:strVal val="ppt_y"/>
                                          </p:val>
                                        </p:tav>
                                        <p:tav tm="100000">
                                          <p:val>
                                            <p:strVal val="ppt_y"/>
                                          </p:val>
                                        </p:tav>
                                      </p:tavLst>
                                    </p:anim>
                                    <p:set>
                                      <p:cBhvr>
                                        <p:cTn id="938" dur="1" fill="hold">
                                          <p:stCondLst>
                                            <p:cond delay="2249"/>
                                          </p:stCondLst>
                                        </p:cTn>
                                        <p:tgtEl>
                                          <p:spTgt spid="36"/>
                                        </p:tgtEl>
                                        <p:attrNameLst>
                                          <p:attrName>style.visibility</p:attrName>
                                        </p:attrNameLst>
                                      </p:cBhvr>
                                      <p:to>
                                        <p:strVal val="hidden"/>
                                      </p:to>
                                    </p:set>
                                  </p:childTnLst>
                                </p:cTn>
                              </p:par>
                              <p:par>
                                <p:cTn id="939" presetID="2" presetClass="exit" presetSubtype="8" fill="hold" grpId="2" nodeType="withEffect">
                                  <p:stCondLst>
                                    <p:cond delay="0"/>
                                  </p:stCondLst>
                                  <p:childTnLst>
                                    <p:anim calcmode="lin" valueType="num">
                                      <p:cBhvr additive="base">
                                        <p:cTn id="940" dur="2250"/>
                                        <p:tgtEl>
                                          <p:spTgt spid="38"/>
                                        </p:tgtEl>
                                        <p:attrNameLst>
                                          <p:attrName>ppt_x</p:attrName>
                                        </p:attrNameLst>
                                      </p:cBhvr>
                                      <p:tavLst>
                                        <p:tav tm="0">
                                          <p:val>
                                            <p:strVal val="ppt_x"/>
                                          </p:val>
                                        </p:tav>
                                        <p:tav tm="100000">
                                          <p:val>
                                            <p:strVal val="0-ppt_w/2"/>
                                          </p:val>
                                        </p:tav>
                                      </p:tavLst>
                                    </p:anim>
                                    <p:anim calcmode="lin" valueType="num">
                                      <p:cBhvr additive="base">
                                        <p:cTn id="941" dur="2250"/>
                                        <p:tgtEl>
                                          <p:spTgt spid="38"/>
                                        </p:tgtEl>
                                        <p:attrNameLst>
                                          <p:attrName>ppt_y</p:attrName>
                                        </p:attrNameLst>
                                      </p:cBhvr>
                                      <p:tavLst>
                                        <p:tav tm="0">
                                          <p:val>
                                            <p:strVal val="ppt_y"/>
                                          </p:val>
                                        </p:tav>
                                        <p:tav tm="100000">
                                          <p:val>
                                            <p:strVal val="ppt_y"/>
                                          </p:val>
                                        </p:tav>
                                      </p:tavLst>
                                    </p:anim>
                                    <p:set>
                                      <p:cBhvr>
                                        <p:cTn id="942" dur="1" fill="hold">
                                          <p:stCondLst>
                                            <p:cond delay="2249"/>
                                          </p:stCondLst>
                                        </p:cTn>
                                        <p:tgtEl>
                                          <p:spTgt spid="38"/>
                                        </p:tgtEl>
                                        <p:attrNameLst>
                                          <p:attrName>style.visibility</p:attrName>
                                        </p:attrNameLst>
                                      </p:cBhvr>
                                      <p:to>
                                        <p:strVal val="hidden"/>
                                      </p:to>
                                    </p:set>
                                  </p:childTnLst>
                                </p:cTn>
                              </p:par>
                              <p:par>
                                <p:cTn id="943" presetID="2" presetClass="exit" presetSubtype="8" fill="hold" grpId="2" nodeType="withEffect">
                                  <p:stCondLst>
                                    <p:cond delay="0"/>
                                  </p:stCondLst>
                                  <p:childTnLst>
                                    <p:anim calcmode="lin" valueType="num">
                                      <p:cBhvr additive="base">
                                        <p:cTn id="944" dur="2250"/>
                                        <p:tgtEl>
                                          <p:spTgt spid="37"/>
                                        </p:tgtEl>
                                        <p:attrNameLst>
                                          <p:attrName>ppt_x</p:attrName>
                                        </p:attrNameLst>
                                      </p:cBhvr>
                                      <p:tavLst>
                                        <p:tav tm="0">
                                          <p:val>
                                            <p:strVal val="ppt_x"/>
                                          </p:val>
                                        </p:tav>
                                        <p:tav tm="100000">
                                          <p:val>
                                            <p:strVal val="0-ppt_w/2"/>
                                          </p:val>
                                        </p:tav>
                                      </p:tavLst>
                                    </p:anim>
                                    <p:anim calcmode="lin" valueType="num">
                                      <p:cBhvr additive="base">
                                        <p:cTn id="945" dur="2250"/>
                                        <p:tgtEl>
                                          <p:spTgt spid="37"/>
                                        </p:tgtEl>
                                        <p:attrNameLst>
                                          <p:attrName>ppt_y</p:attrName>
                                        </p:attrNameLst>
                                      </p:cBhvr>
                                      <p:tavLst>
                                        <p:tav tm="0">
                                          <p:val>
                                            <p:strVal val="ppt_y"/>
                                          </p:val>
                                        </p:tav>
                                        <p:tav tm="100000">
                                          <p:val>
                                            <p:strVal val="ppt_y"/>
                                          </p:val>
                                        </p:tav>
                                      </p:tavLst>
                                    </p:anim>
                                    <p:set>
                                      <p:cBhvr>
                                        <p:cTn id="946" dur="1" fill="hold">
                                          <p:stCondLst>
                                            <p:cond delay="2249"/>
                                          </p:stCondLst>
                                        </p:cTn>
                                        <p:tgtEl>
                                          <p:spTgt spid="37"/>
                                        </p:tgtEl>
                                        <p:attrNameLst>
                                          <p:attrName>style.visibility</p:attrName>
                                        </p:attrNameLst>
                                      </p:cBhvr>
                                      <p:to>
                                        <p:strVal val="hidden"/>
                                      </p:to>
                                    </p:set>
                                  </p:childTnLst>
                                </p:cTn>
                              </p:par>
                              <p:par>
                                <p:cTn id="947" presetID="2" presetClass="exit" presetSubtype="8" fill="hold" grpId="2" nodeType="withEffect">
                                  <p:stCondLst>
                                    <p:cond delay="0"/>
                                  </p:stCondLst>
                                  <p:childTnLst>
                                    <p:anim calcmode="lin" valueType="num">
                                      <p:cBhvr additive="base">
                                        <p:cTn id="948" dur="2250"/>
                                        <p:tgtEl>
                                          <p:spTgt spid="39"/>
                                        </p:tgtEl>
                                        <p:attrNameLst>
                                          <p:attrName>ppt_x</p:attrName>
                                        </p:attrNameLst>
                                      </p:cBhvr>
                                      <p:tavLst>
                                        <p:tav tm="0">
                                          <p:val>
                                            <p:strVal val="ppt_x"/>
                                          </p:val>
                                        </p:tav>
                                        <p:tav tm="100000">
                                          <p:val>
                                            <p:strVal val="0-ppt_w/2"/>
                                          </p:val>
                                        </p:tav>
                                      </p:tavLst>
                                    </p:anim>
                                    <p:anim calcmode="lin" valueType="num">
                                      <p:cBhvr additive="base">
                                        <p:cTn id="949" dur="2250"/>
                                        <p:tgtEl>
                                          <p:spTgt spid="39"/>
                                        </p:tgtEl>
                                        <p:attrNameLst>
                                          <p:attrName>ppt_y</p:attrName>
                                        </p:attrNameLst>
                                      </p:cBhvr>
                                      <p:tavLst>
                                        <p:tav tm="0">
                                          <p:val>
                                            <p:strVal val="ppt_y"/>
                                          </p:val>
                                        </p:tav>
                                        <p:tav tm="100000">
                                          <p:val>
                                            <p:strVal val="ppt_y"/>
                                          </p:val>
                                        </p:tav>
                                      </p:tavLst>
                                    </p:anim>
                                    <p:set>
                                      <p:cBhvr>
                                        <p:cTn id="950" dur="1" fill="hold">
                                          <p:stCondLst>
                                            <p:cond delay="2249"/>
                                          </p:stCondLst>
                                        </p:cTn>
                                        <p:tgtEl>
                                          <p:spTgt spid="39"/>
                                        </p:tgtEl>
                                        <p:attrNameLst>
                                          <p:attrName>style.visibility</p:attrName>
                                        </p:attrNameLst>
                                      </p:cBhvr>
                                      <p:to>
                                        <p:strVal val="hidden"/>
                                      </p:to>
                                    </p:set>
                                  </p:childTnLst>
                                </p:cTn>
                              </p:par>
                              <p:par>
                                <p:cTn id="951" presetID="2" presetClass="exit" presetSubtype="8" fill="hold" grpId="2" nodeType="withEffect">
                                  <p:stCondLst>
                                    <p:cond delay="0"/>
                                  </p:stCondLst>
                                  <p:childTnLst>
                                    <p:anim calcmode="lin" valueType="num">
                                      <p:cBhvr additive="base">
                                        <p:cTn id="952" dur="2250"/>
                                        <p:tgtEl>
                                          <p:spTgt spid="41"/>
                                        </p:tgtEl>
                                        <p:attrNameLst>
                                          <p:attrName>ppt_x</p:attrName>
                                        </p:attrNameLst>
                                      </p:cBhvr>
                                      <p:tavLst>
                                        <p:tav tm="0">
                                          <p:val>
                                            <p:strVal val="ppt_x"/>
                                          </p:val>
                                        </p:tav>
                                        <p:tav tm="100000">
                                          <p:val>
                                            <p:strVal val="0-ppt_w/2"/>
                                          </p:val>
                                        </p:tav>
                                      </p:tavLst>
                                    </p:anim>
                                    <p:anim calcmode="lin" valueType="num">
                                      <p:cBhvr additive="base">
                                        <p:cTn id="953" dur="2250"/>
                                        <p:tgtEl>
                                          <p:spTgt spid="41"/>
                                        </p:tgtEl>
                                        <p:attrNameLst>
                                          <p:attrName>ppt_y</p:attrName>
                                        </p:attrNameLst>
                                      </p:cBhvr>
                                      <p:tavLst>
                                        <p:tav tm="0">
                                          <p:val>
                                            <p:strVal val="ppt_y"/>
                                          </p:val>
                                        </p:tav>
                                        <p:tav tm="100000">
                                          <p:val>
                                            <p:strVal val="ppt_y"/>
                                          </p:val>
                                        </p:tav>
                                      </p:tavLst>
                                    </p:anim>
                                    <p:set>
                                      <p:cBhvr>
                                        <p:cTn id="954" dur="1" fill="hold">
                                          <p:stCondLst>
                                            <p:cond delay="2249"/>
                                          </p:stCondLst>
                                        </p:cTn>
                                        <p:tgtEl>
                                          <p:spTgt spid="41"/>
                                        </p:tgtEl>
                                        <p:attrNameLst>
                                          <p:attrName>style.visibility</p:attrName>
                                        </p:attrNameLst>
                                      </p:cBhvr>
                                      <p:to>
                                        <p:strVal val="hidden"/>
                                      </p:to>
                                    </p:set>
                                  </p:childTnLst>
                                </p:cTn>
                              </p:par>
                              <p:par>
                                <p:cTn id="955" presetID="2" presetClass="exit" presetSubtype="8" fill="hold" grpId="2" nodeType="withEffect">
                                  <p:stCondLst>
                                    <p:cond delay="0"/>
                                  </p:stCondLst>
                                  <p:childTnLst>
                                    <p:anim calcmode="lin" valueType="num">
                                      <p:cBhvr additive="base">
                                        <p:cTn id="956" dur="2250"/>
                                        <p:tgtEl>
                                          <p:spTgt spid="40"/>
                                        </p:tgtEl>
                                        <p:attrNameLst>
                                          <p:attrName>ppt_x</p:attrName>
                                        </p:attrNameLst>
                                      </p:cBhvr>
                                      <p:tavLst>
                                        <p:tav tm="0">
                                          <p:val>
                                            <p:strVal val="ppt_x"/>
                                          </p:val>
                                        </p:tav>
                                        <p:tav tm="100000">
                                          <p:val>
                                            <p:strVal val="0-ppt_w/2"/>
                                          </p:val>
                                        </p:tav>
                                      </p:tavLst>
                                    </p:anim>
                                    <p:anim calcmode="lin" valueType="num">
                                      <p:cBhvr additive="base">
                                        <p:cTn id="957" dur="2250"/>
                                        <p:tgtEl>
                                          <p:spTgt spid="40"/>
                                        </p:tgtEl>
                                        <p:attrNameLst>
                                          <p:attrName>ppt_y</p:attrName>
                                        </p:attrNameLst>
                                      </p:cBhvr>
                                      <p:tavLst>
                                        <p:tav tm="0">
                                          <p:val>
                                            <p:strVal val="ppt_y"/>
                                          </p:val>
                                        </p:tav>
                                        <p:tav tm="100000">
                                          <p:val>
                                            <p:strVal val="ppt_y"/>
                                          </p:val>
                                        </p:tav>
                                      </p:tavLst>
                                    </p:anim>
                                    <p:set>
                                      <p:cBhvr>
                                        <p:cTn id="958" dur="1" fill="hold">
                                          <p:stCondLst>
                                            <p:cond delay="2249"/>
                                          </p:stCondLst>
                                        </p:cTn>
                                        <p:tgtEl>
                                          <p:spTgt spid="40"/>
                                        </p:tgtEl>
                                        <p:attrNameLst>
                                          <p:attrName>style.visibility</p:attrName>
                                        </p:attrNameLst>
                                      </p:cBhvr>
                                      <p:to>
                                        <p:strVal val="hidden"/>
                                      </p:to>
                                    </p:set>
                                  </p:childTnLst>
                                </p:cTn>
                              </p:par>
                              <p:par>
                                <p:cTn id="959" presetID="2" presetClass="exit" presetSubtype="8" fill="hold" grpId="2" nodeType="withEffect">
                                  <p:stCondLst>
                                    <p:cond delay="0"/>
                                  </p:stCondLst>
                                  <p:childTnLst>
                                    <p:anim calcmode="lin" valueType="num">
                                      <p:cBhvr additive="base">
                                        <p:cTn id="960" dur="2250"/>
                                        <p:tgtEl>
                                          <p:spTgt spid="42"/>
                                        </p:tgtEl>
                                        <p:attrNameLst>
                                          <p:attrName>ppt_x</p:attrName>
                                        </p:attrNameLst>
                                      </p:cBhvr>
                                      <p:tavLst>
                                        <p:tav tm="0">
                                          <p:val>
                                            <p:strVal val="ppt_x"/>
                                          </p:val>
                                        </p:tav>
                                        <p:tav tm="100000">
                                          <p:val>
                                            <p:strVal val="0-ppt_w/2"/>
                                          </p:val>
                                        </p:tav>
                                      </p:tavLst>
                                    </p:anim>
                                    <p:anim calcmode="lin" valueType="num">
                                      <p:cBhvr additive="base">
                                        <p:cTn id="961" dur="2250"/>
                                        <p:tgtEl>
                                          <p:spTgt spid="42"/>
                                        </p:tgtEl>
                                        <p:attrNameLst>
                                          <p:attrName>ppt_y</p:attrName>
                                        </p:attrNameLst>
                                      </p:cBhvr>
                                      <p:tavLst>
                                        <p:tav tm="0">
                                          <p:val>
                                            <p:strVal val="ppt_y"/>
                                          </p:val>
                                        </p:tav>
                                        <p:tav tm="100000">
                                          <p:val>
                                            <p:strVal val="ppt_y"/>
                                          </p:val>
                                        </p:tav>
                                      </p:tavLst>
                                    </p:anim>
                                    <p:set>
                                      <p:cBhvr>
                                        <p:cTn id="962" dur="1" fill="hold">
                                          <p:stCondLst>
                                            <p:cond delay="2249"/>
                                          </p:stCondLst>
                                        </p:cTn>
                                        <p:tgtEl>
                                          <p:spTgt spid="42"/>
                                        </p:tgtEl>
                                        <p:attrNameLst>
                                          <p:attrName>style.visibility</p:attrName>
                                        </p:attrNameLst>
                                      </p:cBhvr>
                                      <p:to>
                                        <p:strVal val="hidden"/>
                                      </p:to>
                                    </p:set>
                                  </p:childTnLst>
                                </p:cTn>
                              </p:par>
                              <p:par>
                                <p:cTn id="963" presetID="2" presetClass="exit" presetSubtype="8" fill="hold" grpId="2" nodeType="withEffect">
                                  <p:stCondLst>
                                    <p:cond delay="0"/>
                                  </p:stCondLst>
                                  <p:childTnLst>
                                    <p:anim calcmode="lin" valueType="num">
                                      <p:cBhvr additive="base">
                                        <p:cTn id="964" dur="2250"/>
                                        <p:tgtEl>
                                          <p:spTgt spid="43"/>
                                        </p:tgtEl>
                                        <p:attrNameLst>
                                          <p:attrName>ppt_x</p:attrName>
                                        </p:attrNameLst>
                                      </p:cBhvr>
                                      <p:tavLst>
                                        <p:tav tm="0">
                                          <p:val>
                                            <p:strVal val="ppt_x"/>
                                          </p:val>
                                        </p:tav>
                                        <p:tav tm="100000">
                                          <p:val>
                                            <p:strVal val="0-ppt_w/2"/>
                                          </p:val>
                                        </p:tav>
                                      </p:tavLst>
                                    </p:anim>
                                    <p:anim calcmode="lin" valueType="num">
                                      <p:cBhvr additive="base">
                                        <p:cTn id="965" dur="2250"/>
                                        <p:tgtEl>
                                          <p:spTgt spid="43"/>
                                        </p:tgtEl>
                                        <p:attrNameLst>
                                          <p:attrName>ppt_y</p:attrName>
                                        </p:attrNameLst>
                                      </p:cBhvr>
                                      <p:tavLst>
                                        <p:tav tm="0">
                                          <p:val>
                                            <p:strVal val="ppt_y"/>
                                          </p:val>
                                        </p:tav>
                                        <p:tav tm="100000">
                                          <p:val>
                                            <p:strVal val="ppt_y"/>
                                          </p:val>
                                        </p:tav>
                                      </p:tavLst>
                                    </p:anim>
                                    <p:set>
                                      <p:cBhvr>
                                        <p:cTn id="966" dur="1" fill="hold">
                                          <p:stCondLst>
                                            <p:cond delay="2249"/>
                                          </p:stCondLst>
                                        </p:cTn>
                                        <p:tgtEl>
                                          <p:spTgt spid="43"/>
                                        </p:tgtEl>
                                        <p:attrNameLst>
                                          <p:attrName>style.visibility</p:attrName>
                                        </p:attrNameLst>
                                      </p:cBhvr>
                                      <p:to>
                                        <p:strVal val="hidden"/>
                                      </p:to>
                                    </p:set>
                                  </p:childTnLst>
                                </p:cTn>
                              </p:par>
                              <p:par>
                                <p:cTn id="967" presetID="2" presetClass="exit" presetSubtype="8" fill="hold" grpId="2" nodeType="withEffect">
                                  <p:stCondLst>
                                    <p:cond delay="0"/>
                                  </p:stCondLst>
                                  <p:childTnLst>
                                    <p:anim calcmode="lin" valueType="num">
                                      <p:cBhvr additive="base">
                                        <p:cTn id="968" dur="2250"/>
                                        <p:tgtEl>
                                          <p:spTgt spid="44"/>
                                        </p:tgtEl>
                                        <p:attrNameLst>
                                          <p:attrName>ppt_x</p:attrName>
                                        </p:attrNameLst>
                                      </p:cBhvr>
                                      <p:tavLst>
                                        <p:tav tm="0">
                                          <p:val>
                                            <p:strVal val="ppt_x"/>
                                          </p:val>
                                        </p:tav>
                                        <p:tav tm="100000">
                                          <p:val>
                                            <p:strVal val="0-ppt_w/2"/>
                                          </p:val>
                                        </p:tav>
                                      </p:tavLst>
                                    </p:anim>
                                    <p:anim calcmode="lin" valueType="num">
                                      <p:cBhvr additive="base">
                                        <p:cTn id="969" dur="2250"/>
                                        <p:tgtEl>
                                          <p:spTgt spid="44"/>
                                        </p:tgtEl>
                                        <p:attrNameLst>
                                          <p:attrName>ppt_y</p:attrName>
                                        </p:attrNameLst>
                                      </p:cBhvr>
                                      <p:tavLst>
                                        <p:tav tm="0">
                                          <p:val>
                                            <p:strVal val="ppt_y"/>
                                          </p:val>
                                        </p:tav>
                                        <p:tav tm="100000">
                                          <p:val>
                                            <p:strVal val="ppt_y"/>
                                          </p:val>
                                        </p:tav>
                                      </p:tavLst>
                                    </p:anim>
                                    <p:set>
                                      <p:cBhvr>
                                        <p:cTn id="970" dur="1" fill="hold">
                                          <p:stCondLst>
                                            <p:cond delay="2249"/>
                                          </p:stCondLst>
                                        </p:cTn>
                                        <p:tgtEl>
                                          <p:spTgt spid="44"/>
                                        </p:tgtEl>
                                        <p:attrNameLst>
                                          <p:attrName>style.visibility</p:attrName>
                                        </p:attrNameLst>
                                      </p:cBhvr>
                                      <p:to>
                                        <p:strVal val="hidden"/>
                                      </p:to>
                                    </p:set>
                                  </p:childTnLst>
                                </p:cTn>
                              </p:par>
                              <p:par>
                                <p:cTn id="971" presetID="2" presetClass="exit" presetSubtype="8" fill="hold" grpId="2" nodeType="withEffect">
                                  <p:stCondLst>
                                    <p:cond delay="0"/>
                                  </p:stCondLst>
                                  <p:childTnLst>
                                    <p:anim calcmode="lin" valueType="num">
                                      <p:cBhvr additive="base">
                                        <p:cTn id="972" dur="2250"/>
                                        <p:tgtEl>
                                          <p:spTgt spid="45"/>
                                        </p:tgtEl>
                                        <p:attrNameLst>
                                          <p:attrName>ppt_x</p:attrName>
                                        </p:attrNameLst>
                                      </p:cBhvr>
                                      <p:tavLst>
                                        <p:tav tm="0">
                                          <p:val>
                                            <p:strVal val="ppt_x"/>
                                          </p:val>
                                        </p:tav>
                                        <p:tav tm="100000">
                                          <p:val>
                                            <p:strVal val="0-ppt_w/2"/>
                                          </p:val>
                                        </p:tav>
                                      </p:tavLst>
                                    </p:anim>
                                    <p:anim calcmode="lin" valueType="num">
                                      <p:cBhvr additive="base">
                                        <p:cTn id="973" dur="2250"/>
                                        <p:tgtEl>
                                          <p:spTgt spid="45"/>
                                        </p:tgtEl>
                                        <p:attrNameLst>
                                          <p:attrName>ppt_y</p:attrName>
                                        </p:attrNameLst>
                                      </p:cBhvr>
                                      <p:tavLst>
                                        <p:tav tm="0">
                                          <p:val>
                                            <p:strVal val="ppt_y"/>
                                          </p:val>
                                        </p:tav>
                                        <p:tav tm="100000">
                                          <p:val>
                                            <p:strVal val="ppt_y"/>
                                          </p:val>
                                        </p:tav>
                                      </p:tavLst>
                                    </p:anim>
                                    <p:set>
                                      <p:cBhvr>
                                        <p:cTn id="974" dur="1" fill="hold">
                                          <p:stCondLst>
                                            <p:cond delay="2249"/>
                                          </p:stCondLst>
                                        </p:cTn>
                                        <p:tgtEl>
                                          <p:spTgt spid="45"/>
                                        </p:tgtEl>
                                        <p:attrNameLst>
                                          <p:attrName>style.visibility</p:attrName>
                                        </p:attrNameLst>
                                      </p:cBhvr>
                                      <p:to>
                                        <p:strVal val="hidden"/>
                                      </p:to>
                                    </p:set>
                                  </p:childTnLst>
                                </p:cTn>
                              </p:par>
                              <p:par>
                                <p:cTn id="975" presetID="2" presetClass="exit" presetSubtype="8" fill="hold" grpId="2" nodeType="withEffect">
                                  <p:stCondLst>
                                    <p:cond delay="0"/>
                                  </p:stCondLst>
                                  <p:childTnLst>
                                    <p:anim calcmode="lin" valueType="num">
                                      <p:cBhvr additive="base">
                                        <p:cTn id="976" dur="2250"/>
                                        <p:tgtEl>
                                          <p:spTgt spid="46"/>
                                        </p:tgtEl>
                                        <p:attrNameLst>
                                          <p:attrName>ppt_x</p:attrName>
                                        </p:attrNameLst>
                                      </p:cBhvr>
                                      <p:tavLst>
                                        <p:tav tm="0">
                                          <p:val>
                                            <p:strVal val="ppt_x"/>
                                          </p:val>
                                        </p:tav>
                                        <p:tav tm="100000">
                                          <p:val>
                                            <p:strVal val="0-ppt_w/2"/>
                                          </p:val>
                                        </p:tav>
                                      </p:tavLst>
                                    </p:anim>
                                    <p:anim calcmode="lin" valueType="num">
                                      <p:cBhvr additive="base">
                                        <p:cTn id="977" dur="2250"/>
                                        <p:tgtEl>
                                          <p:spTgt spid="46"/>
                                        </p:tgtEl>
                                        <p:attrNameLst>
                                          <p:attrName>ppt_y</p:attrName>
                                        </p:attrNameLst>
                                      </p:cBhvr>
                                      <p:tavLst>
                                        <p:tav tm="0">
                                          <p:val>
                                            <p:strVal val="ppt_y"/>
                                          </p:val>
                                        </p:tav>
                                        <p:tav tm="100000">
                                          <p:val>
                                            <p:strVal val="ppt_y"/>
                                          </p:val>
                                        </p:tav>
                                      </p:tavLst>
                                    </p:anim>
                                    <p:set>
                                      <p:cBhvr>
                                        <p:cTn id="978" dur="1" fill="hold">
                                          <p:stCondLst>
                                            <p:cond delay="2249"/>
                                          </p:stCondLst>
                                        </p:cTn>
                                        <p:tgtEl>
                                          <p:spTgt spid="46"/>
                                        </p:tgtEl>
                                        <p:attrNameLst>
                                          <p:attrName>style.visibility</p:attrName>
                                        </p:attrNameLst>
                                      </p:cBhvr>
                                      <p:to>
                                        <p:strVal val="hidden"/>
                                      </p:to>
                                    </p:set>
                                  </p:childTnLst>
                                </p:cTn>
                              </p:par>
                              <p:par>
                                <p:cTn id="979" presetID="2" presetClass="exit" presetSubtype="8" fill="hold" grpId="2" nodeType="withEffect">
                                  <p:stCondLst>
                                    <p:cond delay="0"/>
                                  </p:stCondLst>
                                  <p:childTnLst>
                                    <p:anim calcmode="lin" valueType="num">
                                      <p:cBhvr additive="base">
                                        <p:cTn id="980" dur="2250"/>
                                        <p:tgtEl>
                                          <p:spTgt spid="47"/>
                                        </p:tgtEl>
                                        <p:attrNameLst>
                                          <p:attrName>ppt_x</p:attrName>
                                        </p:attrNameLst>
                                      </p:cBhvr>
                                      <p:tavLst>
                                        <p:tav tm="0">
                                          <p:val>
                                            <p:strVal val="ppt_x"/>
                                          </p:val>
                                        </p:tav>
                                        <p:tav tm="100000">
                                          <p:val>
                                            <p:strVal val="0-ppt_w/2"/>
                                          </p:val>
                                        </p:tav>
                                      </p:tavLst>
                                    </p:anim>
                                    <p:anim calcmode="lin" valueType="num">
                                      <p:cBhvr additive="base">
                                        <p:cTn id="981" dur="2250"/>
                                        <p:tgtEl>
                                          <p:spTgt spid="47"/>
                                        </p:tgtEl>
                                        <p:attrNameLst>
                                          <p:attrName>ppt_y</p:attrName>
                                        </p:attrNameLst>
                                      </p:cBhvr>
                                      <p:tavLst>
                                        <p:tav tm="0">
                                          <p:val>
                                            <p:strVal val="ppt_y"/>
                                          </p:val>
                                        </p:tav>
                                        <p:tav tm="100000">
                                          <p:val>
                                            <p:strVal val="ppt_y"/>
                                          </p:val>
                                        </p:tav>
                                      </p:tavLst>
                                    </p:anim>
                                    <p:set>
                                      <p:cBhvr>
                                        <p:cTn id="982" dur="1" fill="hold">
                                          <p:stCondLst>
                                            <p:cond delay="2249"/>
                                          </p:stCondLst>
                                        </p:cTn>
                                        <p:tgtEl>
                                          <p:spTgt spid="47"/>
                                        </p:tgtEl>
                                        <p:attrNameLst>
                                          <p:attrName>style.visibility</p:attrName>
                                        </p:attrNameLst>
                                      </p:cBhvr>
                                      <p:to>
                                        <p:strVal val="hidden"/>
                                      </p:to>
                                    </p:set>
                                  </p:childTnLst>
                                </p:cTn>
                              </p:par>
                              <p:par>
                                <p:cTn id="983" presetID="2" presetClass="exit" presetSubtype="2" fill="hold" grpId="2" nodeType="withEffect">
                                  <p:stCondLst>
                                    <p:cond delay="0"/>
                                  </p:stCondLst>
                                  <p:childTnLst>
                                    <p:anim calcmode="lin" valueType="num">
                                      <p:cBhvr additive="base">
                                        <p:cTn id="984" dur="2250"/>
                                        <p:tgtEl>
                                          <p:spTgt spid="50"/>
                                        </p:tgtEl>
                                        <p:attrNameLst>
                                          <p:attrName>ppt_x</p:attrName>
                                        </p:attrNameLst>
                                      </p:cBhvr>
                                      <p:tavLst>
                                        <p:tav tm="0">
                                          <p:val>
                                            <p:strVal val="ppt_x"/>
                                          </p:val>
                                        </p:tav>
                                        <p:tav tm="100000">
                                          <p:val>
                                            <p:strVal val="1+ppt_w/2"/>
                                          </p:val>
                                        </p:tav>
                                      </p:tavLst>
                                    </p:anim>
                                    <p:anim calcmode="lin" valueType="num">
                                      <p:cBhvr additive="base">
                                        <p:cTn id="985" dur="2250"/>
                                        <p:tgtEl>
                                          <p:spTgt spid="50"/>
                                        </p:tgtEl>
                                        <p:attrNameLst>
                                          <p:attrName>ppt_y</p:attrName>
                                        </p:attrNameLst>
                                      </p:cBhvr>
                                      <p:tavLst>
                                        <p:tav tm="0">
                                          <p:val>
                                            <p:strVal val="ppt_y"/>
                                          </p:val>
                                        </p:tav>
                                        <p:tav tm="100000">
                                          <p:val>
                                            <p:strVal val="ppt_y"/>
                                          </p:val>
                                        </p:tav>
                                      </p:tavLst>
                                    </p:anim>
                                    <p:set>
                                      <p:cBhvr>
                                        <p:cTn id="986" dur="1" fill="hold">
                                          <p:stCondLst>
                                            <p:cond delay="2249"/>
                                          </p:stCondLst>
                                        </p:cTn>
                                        <p:tgtEl>
                                          <p:spTgt spid="50"/>
                                        </p:tgtEl>
                                        <p:attrNameLst>
                                          <p:attrName>style.visibility</p:attrName>
                                        </p:attrNameLst>
                                      </p:cBhvr>
                                      <p:to>
                                        <p:strVal val="hidden"/>
                                      </p:to>
                                    </p:set>
                                  </p:childTnLst>
                                </p:cTn>
                              </p:par>
                              <p:par>
                                <p:cTn id="987" presetID="2" presetClass="exit" presetSubtype="2" fill="hold" grpId="2" nodeType="withEffect">
                                  <p:stCondLst>
                                    <p:cond delay="0"/>
                                  </p:stCondLst>
                                  <p:childTnLst>
                                    <p:anim calcmode="lin" valueType="num">
                                      <p:cBhvr additive="base">
                                        <p:cTn id="988" dur="2250"/>
                                        <p:tgtEl>
                                          <p:spTgt spid="51"/>
                                        </p:tgtEl>
                                        <p:attrNameLst>
                                          <p:attrName>ppt_x</p:attrName>
                                        </p:attrNameLst>
                                      </p:cBhvr>
                                      <p:tavLst>
                                        <p:tav tm="0">
                                          <p:val>
                                            <p:strVal val="ppt_x"/>
                                          </p:val>
                                        </p:tav>
                                        <p:tav tm="100000">
                                          <p:val>
                                            <p:strVal val="1+ppt_w/2"/>
                                          </p:val>
                                        </p:tav>
                                      </p:tavLst>
                                    </p:anim>
                                    <p:anim calcmode="lin" valueType="num">
                                      <p:cBhvr additive="base">
                                        <p:cTn id="989" dur="2250"/>
                                        <p:tgtEl>
                                          <p:spTgt spid="51"/>
                                        </p:tgtEl>
                                        <p:attrNameLst>
                                          <p:attrName>ppt_y</p:attrName>
                                        </p:attrNameLst>
                                      </p:cBhvr>
                                      <p:tavLst>
                                        <p:tav tm="0">
                                          <p:val>
                                            <p:strVal val="ppt_y"/>
                                          </p:val>
                                        </p:tav>
                                        <p:tav tm="100000">
                                          <p:val>
                                            <p:strVal val="ppt_y"/>
                                          </p:val>
                                        </p:tav>
                                      </p:tavLst>
                                    </p:anim>
                                    <p:set>
                                      <p:cBhvr>
                                        <p:cTn id="990" dur="1" fill="hold">
                                          <p:stCondLst>
                                            <p:cond delay="2249"/>
                                          </p:stCondLst>
                                        </p:cTn>
                                        <p:tgtEl>
                                          <p:spTgt spid="51"/>
                                        </p:tgtEl>
                                        <p:attrNameLst>
                                          <p:attrName>style.visibility</p:attrName>
                                        </p:attrNameLst>
                                      </p:cBhvr>
                                      <p:to>
                                        <p:strVal val="hidden"/>
                                      </p:to>
                                    </p:set>
                                  </p:childTnLst>
                                </p:cTn>
                              </p:par>
                              <p:par>
                                <p:cTn id="991" presetID="2" presetClass="exit" presetSubtype="2" fill="hold" grpId="2" nodeType="withEffect">
                                  <p:stCondLst>
                                    <p:cond delay="0"/>
                                  </p:stCondLst>
                                  <p:childTnLst>
                                    <p:anim calcmode="lin" valueType="num">
                                      <p:cBhvr additive="base">
                                        <p:cTn id="992" dur="2250"/>
                                        <p:tgtEl>
                                          <p:spTgt spid="52"/>
                                        </p:tgtEl>
                                        <p:attrNameLst>
                                          <p:attrName>ppt_x</p:attrName>
                                        </p:attrNameLst>
                                      </p:cBhvr>
                                      <p:tavLst>
                                        <p:tav tm="0">
                                          <p:val>
                                            <p:strVal val="ppt_x"/>
                                          </p:val>
                                        </p:tav>
                                        <p:tav tm="100000">
                                          <p:val>
                                            <p:strVal val="1+ppt_w/2"/>
                                          </p:val>
                                        </p:tav>
                                      </p:tavLst>
                                    </p:anim>
                                    <p:anim calcmode="lin" valueType="num">
                                      <p:cBhvr additive="base">
                                        <p:cTn id="993" dur="2250"/>
                                        <p:tgtEl>
                                          <p:spTgt spid="52"/>
                                        </p:tgtEl>
                                        <p:attrNameLst>
                                          <p:attrName>ppt_y</p:attrName>
                                        </p:attrNameLst>
                                      </p:cBhvr>
                                      <p:tavLst>
                                        <p:tav tm="0">
                                          <p:val>
                                            <p:strVal val="ppt_y"/>
                                          </p:val>
                                        </p:tav>
                                        <p:tav tm="100000">
                                          <p:val>
                                            <p:strVal val="ppt_y"/>
                                          </p:val>
                                        </p:tav>
                                      </p:tavLst>
                                    </p:anim>
                                    <p:set>
                                      <p:cBhvr>
                                        <p:cTn id="994" dur="1" fill="hold">
                                          <p:stCondLst>
                                            <p:cond delay="2249"/>
                                          </p:stCondLst>
                                        </p:cTn>
                                        <p:tgtEl>
                                          <p:spTgt spid="52"/>
                                        </p:tgtEl>
                                        <p:attrNameLst>
                                          <p:attrName>style.visibility</p:attrName>
                                        </p:attrNameLst>
                                      </p:cBhvr>
                                      <p:to>
                                        <p:strVal val="hidden"/>
                                      </p:to>
                                    </p:set>
                                  </p:childTnLst>
                                </p:cTn>
                              </p:par>
                              <p:par>
                                <p:cTn id="995" presetID="2" presetClass="exit" presetSubtype="2" fill="hold" grpId="2" nodeType="withEffect">
                                  <p:stCondLst>
                                    <p:cond delay="0"/>
                                  </p:stCondLst>
                                  <p:childTnLst>
                                    <p:anim calcmode="lin" valueType="num">
                                      <p:cBhvr additive="base">
                                        <p:cTn id="996" dur="2250"/>
                                        <p:tgtEl>
                                          <p:spTgt spid="54"/>
                                        </p:tgtEl>
                                        <p:attrNameLst>
                                          <p:attrName>ppt_x</p:attrName>
                                        </p:attrNameLst>
                                      </p:cBhvr>
                                      <p:tavLst>
                                        <p:tav tm="0">
                                          <p:val>
                                            <p:strVal val="ppt_x"/>
                                          </p:val>
                                        </p:tav>
                                        <p:tav tm="100000">
                                          <p:val>
                                            <p:strVal val="1+ppt_w/2"/>
                                          </p:val>
                                        </p:tav>
                                      </p:tavLst>
                                    </p:anim>
                                    <p:anim calcmode="lin" valueType="num">
                                      <p:cBhvr additive="base">
                                        <p:cTn id="997" dur="2250"/>
                                        <p:tgtEl>
                                          <p:spTgt spid="54"/>
                                        </p:tgtEl>
                                        <p:attrNameLst>
                                          <p:attrName>ppt_y</p:attrName>
                                        </p:attrNameLst>
                                      </p:cBhvr>
                                      <p:tavLst>
                                        <p:tav tm="0">
                                          <p:val>
                                            <p:strVal val="ppt_y"/>
                                          </p:val>
                                        </p:tav>
                                        <p:tav tm="100000">
                                          <p:val>
                                            <p:strVal val="ppt_y"/>
                                          </p:val>
                                        </p:tav>
                                      </p:tavLst>
                                    </p:anim>
                                    <p:set>
                                      <p:cBhvr>
                                        <p:cTn id="998" dur="1" fill="hold">
                                          <p:stCondLst>
                                            <p:cond delay="2249"/>
                                          </p:stCondLst>
                                        </p:cTn>
                                        <p:tgtEl>
                                          <p:spTgt spid="54"/>
                                        </p:tgtEl>
                                        <p:attrNameLst>
                                          <p:attrName>style.visibility</p:attrName>
                                        </p:attrNameLst>
                                      </p:cBhvr>
                                      <p:to>
                                        <p:strVal val="hidden"/>
                                      </p:to>
                                    </p:set>
                                  </p:childTnLst>
                                </p:cTn>
                              </p:par>
                              <p:par>
                                <p:cTn id="999" presetID="2" presetClass="exit" presetSubtype="2" fill="hold" grpId="2" nodeType="withEffect">
                                  <p:stCondLst>
                                    <p:cond delay="0"/>
                                  </p:stCondLst>
                                  <p:childTnLst>
                                    <p:anim calcmode="lin" valueType="num">
                                      <p:cBhvr additive="base">
                                        <p:cTn id="1000" dur="2250"/>
                                        <p:tgtEl>
                                          <p:spTgt spid="55"/>
                                        </p:tgtEl>
                                        <p:attrNameLst>
                                          <p:attrName>ppt_x</p:attrName>
                                        </p:attrNameLst>
                                      </p:cBhvr>
                                      <p:tavLst>
                                        <p:tav tm="0">
                                          <p:val>
                                            <p:strVal val="ppt_x"/>
                                          </p:val>
                                        </p:tav>
                                        <p:tav tm="100000">
                                          <p:val>
                                            <p:strVal val="1+ppt_w/2"/>
                                          </p:val>
                                        </p:tav>
                                      </p:tavLst>
                                    </p:anim>
                                    <p:anim calcmode="lin" valueType="num">
                                      <p:cBhvr additive="base">
                                        <p:cTn id="1001" dur="2250"/>
                                        <p:tgtEl>
                                          <p:spTgt spid="55"/>
                                        </p:tgtEl>
                                        <p:attrNameLst>
                                          <p:attrName>ppt_y</p:attrName>
                                        </p:attrNameLst>
                                      </p:cBhvr>
                                      <p:tavLst>
                                        <p:tav tm="0">
                                          <p:val>
                                            <p:strVal val="ppt_y"/>
                                          </p:val>
                                        </p:tav>
                                        <p:tav tm="100000">
                                          <p:val>
                                            <p:strVal val="ppt_y"/>
                                          </p:val>
                                        </p:tav>
                                      </p:tavLst>
                                    </p:anim>
                                    <p:set>
                                      <p:cBhvr>
                                        <p:cTn id="1002" dur="1" fill="hold">
                                          <p:stCondLst>
                                            <p:cond delay="2249"/>
                                          </p:stCondLst>
                                        </p:cTn>
                                        <p:tgtEl>
                                          <p:spTgt spid="55"/>
                                        </p:tgtEl>
                                        <p:attrNameLst>
                                          <p:attrName>style.visibility</p:attrName>
                                        </p:attrNameLst>
                                      </p:cBhvr>
                                      <p:to>
                                        <p:strVal val="hidden"/>
                                      </p:to>
                                    </p:set>
                                  </p:childTnLst>
                                </p:cTn>
                              </p:par>
                              <p:par>
                                <p:cTn id="1003" presetID="2" presetClass="exit" presetSubtype="2" fill="hold" grpId="2" nodeType="withEffect">
                                  <p:stCondLst>
                                    <p:cond delay="0"/>
                                  </p:stCondLst>
                                  <p:childTnLst>
                                    <p:anim calcmode="lin" valueType="num">
                                      <p:cBhvr additive="base">
                                        <p:cTn id="1004" dur="2250"/>
                                        <p:tgtEl>
                                          <p:spTgt spid="56"/>
                                        </p:tgtEl>
                                        <p:attrNameLst>
                                          <p:attrName>ppt_x</p:attrName>
                                        </p:attrNameLst>
                                      </p:cBhvr>
                                      <p:tavLst>
                                        <p:tav tm="0">
                                          <p:val>
                                            <p:strVal val="ppt_x"/>
                                          </p:val>
                                        </p:tav>
                                        <p:tav tm="100000">
                                          <p:val>
                                            <p:strVal val="1+ppt_w/2"/>
                                          </p:val>
                                        </p:tav>
                                      </p:tavLst>
                                    </p:anim>
                                    <p:anim calcmode="lin" valueType="num">
                                      <p:cBhvr additive="base">
                                        <p:cTn id="1005" dur="2250"/>
                                        <p:tgtEl>
                                          <p:spTgt spid="56"/>
                                        </p:tgtEl>
                                        <p:attrNameLst>
                                          <p:attrName>ppt_y</p:attrName>
                                        </p:attrNameLst>
                                      </p:cBhvr>
                                      <p:tavLst>
                                        <p:tav tm="0">
                                          <p:val>
                                            <p:strVal val="ppt_y"/>
                                          </p:val>
                                        </p:tav>
                                        <p:tav tm="100000">
                                          <p:val>
                                            <p:strVal val="ppt_y"/>
                                          </p:val>
                                        </p:tav>
                                      </p:tavLst>
                                    </p:anim>
                                    <p:set>
                                      <p:cBhvr>
                                        <p:cTn id="1006" dur="1" fill="hold">
                                          <p:stCondLst>
                                            <p:cond delay="2249"/>
                                          </p:stCondLst>
                                        </p:cTn>
                                        <p:tgtEl>
                                          <p:spTgt spid="56"/>
                                        </p:tgtEl>
                                        <p:attrNameLst>
                                          <p:attrName>style.visibility</p:attrName>
                                        </p:attrNameLst>
                                      </p:cBhvr>
                                      <p:to>
                                        <p:strVal val="hidden"/>
                                      </p:to>
                                    </p:set>
                                  </p:childTnLst>
                                </p:cTn>
                              </p:par>
                              <p:par>
                                <p:cTn id="1007" presetID="2" presetClass="exit" presetSubtype="2" fill="hold" grpId="2" nodeType="withEffect">
                                  <p:stCondLst>
                                    <p:cond delay="0"/>
                                  </p:stCondLst>
                                  <p:childTnLst>
                                    <p:anim calcmode="lin" valueType="num">
                                      <p:cBhvr additive="base">
                                        <p:cTn id="1008" dur="2250"/>
                                        <p:tgtEl>
                                          <p:spTgt spid="57"/>
                                        </p:tgtEl>
                                        <p:attrNameLst>
                                          <p:attrName>ppt_x</p:attrName>
                                        </p:attrNameLst>
                                      </p:cBhvr>
                                      <p:tavLst>
                                        <p:tav tm="0">
                                          <p:val>
                                            <p:strVal val="ppt_x"/>
                                          </p:val>
                                        </p:tav>
                                        <p:tav tm="100000">
                                          <p:val>
                                            <p:strVal val="1+ppt_w/2"/>
                                          </p:val>
                                        </p:tav>
                                      </p:tavLst>
                                    </p:anim>
                                    <p:anim calcmode="lin" valueType="num">
                                      <p:cBhvr additive="base">
                                        <p:cTn id="1009" dur="2250"/>
                                        <p:tgtEl>
                                          <p:spTgt spid="57"/>
                                        </p:tgtEl>
                                        <p:attrNameLst>
                                          <p:attrName>ppt_y</p:attrName>
                                        </p:attrNameLst>
                                      </p:cBhvr>
                                      <p:tavLst>
                                        <p:tav tm="0">
                                          <p:val>
                                            <p:strVal val="ppt_y"/>
                                          </p:val>
                                        </p:tav>
                                        <p:tav tm="100000">
                                          <p:val>
                                            <p:strVal val="ppt_y"/>
                                          </p:val>
                                        </p:tav>
                                      </p:tavLst>
                                    </p:anim>
                                    <p:set>
                                      <p:cBhvr>
                                        <p:cTn id="1010" dur="1" fill="hold">
                                          <p:stCondLst>
                                            <p:cond delay="2249"/>
                                          </p:stCondLst>
                                        </p:cTn>
                                        <p:tgtEl>
                                          <p:spTgt spid="57"/>
                                        </p:tgtEl>
                                        <p:attrNameLst>
                                          <p:attrName>style.visibility</p:attrName>
                                        </p:attrNameLst>
                                      </p:cBhvr>
                                      <p:to>
                                        <p:strVal val="hidden"/>
                                      </p:to>
                                    </p:set>
                                  </p:childTnLst>
                                </p:cTn>
                              </p:par>
                              <p:par>
                                <p:cTn id="1011" presetID="2" presetClass="exit" presetSubtype="2" fill="hold" grpId="2" nodeType="withEffect">
                                  <p:stCondLst>
                                    <p:cond delay="0"/>
                                  </p:stCondLst>
                                  <p:childTnLst>
                                    <p:anim calcmode="lin" valueType="num">
                                      <p:cBhvr additive="base">
                                        <p:cTn id="1012" dur="2250"/>
                                        <p:tgtEl>
                                          <p:spTgt spid="58"/>
                                        </p:tgtEl>
                                        <p:attrNameLst>
                                          <p:attrName>ppt_x</p:attrName>
                                        </p:attrNameLst>
                                      </p:cBhvr>
                                      <p:tavLst>
                                        <p:tav tm="0">
                                          <p:val>
                                            <p:strVal val="ppt_x"/>
                                          </p:val>
                                        </p:tav>
                                        <p:tav tm="100000">
                                          <p:val>
                                            <p:strVal val="1+ppt_w/2"/>
                                          </p:val>
                                        </p:tav>
                                      </p:tavLst>
                                    </p:anim>
                                    <p:anim calcmode="lin" valueType="num">
                                      <p:cBhvr additive="base">
                                        <p:cTn id="1013" dur="2250"/>
                                        <p:tgtEl>
                                          <p:spTgt spid="58"/>
                                        </p:tgtEl>
                                        <p:attrNameLst>
                                          <p:attrName>ppt_y</p:attrName>
                                        </p:attrNameLst>
                                      </p:cBhvr>
                                      <p:tavLst>
                                        <p:tav tm="0">
                                          <p:val>
                                            <p:strVal val="ppt_y"/>
                                          </p:val>
                                        </p:tav>
                                        <p:tav tm="100000">
                                          <p:val>
                                            <p:strVal val="ppt_y"/>
                                          </p:val>
                                        </p:tav>
                                      </p:tavLst>
                                    </p:anim>
                                    <p:set>
                                      <p:cBhvr>
                                        <p:cTn id="1014" dur="1" fill="hold">
                                          <p:stCondLst>
                                            <p:cond delay="2249"/>
                                          </p:stCondLst>
                                        </p:cTn>
                                        <p:tgtEl>
                                          <p:spTgt spid="58"/>
                                        </p:tgtEl>
                                        <p:attrNameLst>
                                          <p:attrName>style.visibility</p:attrName>
                                        </p:attrNameLst>
                                      </p:cBhvr>
                                      <p:to>
                                        <p:strVal val="hidden"/>
                                      </p:to>
                                    </p:set>
                                  </p:childTnLst>
                                </p:cTn>
                              </p:par>
                              <p:par>
                                <p:cTn id="1015" presetID="2" presetClass="exit" presetSubtype="2" fill="hold" grpId="2" nodeType="withEffect">
                                  <p:stCondLst>
                                    <p:cond delay="0"/>
                                  </p:stCondLst>
                                  <p:childTnLst>
                                    <p:anim calcmode="lin" valueType="num">
                                      <p:cBhvr additive="base">
                                        <p:cTn id="1016" dur="2250"/>
                                        <p:tgtEl>
                                          <p:spTgt spid="59"/>
                                        </p:tgtEl>
                                        <p:attrNameLst>
                                          <p:attrName>ppt_x</p:attrName>
                                        </p:attrNameLst>
                                      </p:cBhvr>
                                      <p:tavLst>
                                        <p:tav tm="0">
                                          <p:val>
                                            <p:strVal val="ppt_x"/>
                                          </p:val>
                                        </p:tav>
                                        <p:tav tm="100000">
                                          <p:val>
                                            <p:strVal val="1+ppt_w/2"/>
                                          </p:val>
                                        </p:tav>
                                      </p:tavLst>
                                    </p:anim>
                                    <p:anim calcmode="lin" valueType="num">
                                      <p:cBhvr additive="base">
                                        <p:cTn id="1017" dur="2250"/>
                                        <p:tgtEl>
                                          <p:spTgt spid="59"/>
                                        </p:tgtEl>
                                        <p:attrNameLst>
                                          <p:attrName>ppt_y</p:attrName>
                                        </p:attrNameLst>
                                      </p:cBhvr>
                                      <p:tavLst>
                                        <p:tav tm="0">
                                          <p:val>
                                            <p:strVal val="ppt_y"/>
                                          </p:val>
                                        </p:tav>
                                        <p:tav tm="100000">
                                          <p:val>
                                            <p:strVal val="ppt_y"/>
                                          </p:val>
                                        </p:tav>
                                      </p:tavLst>
                                    </p:anim>
                                    <p:set>
                                      <p:cBhvr>
                                        <p:cTn id="1018" dur="1" fill="hold">
                                          <p:stCondLst>
                                            <p:cond delay="2249"/>
                                          </p:stCondLst>
                                        </p:cTn>
                                        <p:tgtEl>
                                          <p:spTgt spid="59"/>
                                        </p:tgtEl>
                                        <p:attrNameLst>
                                          <p:attrName>style.visibility</p:attrName>
                                        </p:attrNameLst>
                                      </p:cBhvr>
                                      <p:to>
                                        <p:strVal val="hidden"/>
                                      </p:to>
                                    </p:set>
                                  </p:childTnLst>
                                </p:cTn>
                              </p:par>
                              <p:par>
                                <p:cTn id="1019" presetID="2" presetClass="exit" presetSubtype="2" fill="hold" grpId="2" nodeType="withEffect">
                                  <p:stCondLst>
                                    <p:cond delay="0"/>
                                  </p:stCondLst>
                                  <p:childTnLst>
                                    <p:anim calcmode="lin" valueType="num">
                                      <p:cBhvr additive="base">
                                        <p:cTn id="1020" dur="2250"/>
                                        <p:tgtEl>
                                          <p:spTgt spid="60"/>
                                        </p:tgtEl>
                                        <p:attrNameLst>
                                          <p:attrName>ppt_x</p:attrName>
                                        </p:attrNameLst>
                                      </p:cBhvr>
                                      <p:tavLst>
                                        <p:tav tm="0">
                                          <p:val>
                                            <p:strVal val="ppt_x"/>
                                          </p:val>
                                        </p:tav>
                                        <p:tav tm="100000">
                                          <p:val>
                                            <p:strVal val="1+ppt_w/2"/>
                                          </p:val>
                                        </p:tav>
                                      </p:tavLst>
                                    </p:anim>
                                    <p:anim calcmode="lin" valueType="num">
                                      <p:cBhvr additive="base">
                                        <p:cTn id="1021" dur="2250"/>
                                        <p:tgtEl>
                                          <p:spTgt spid="60"/>
                                        </p:tgtEl>
                                        <p:attrNameLst>
                                          <p:attrName>ppt_y</p:attrName>
                                        </p:attrNameLst>
                                      </p:cBhvr>
                                      <p:tavLst>
                                        <p:tav tm="0">
                                          <p:val>
                                            <p:strVal val="ppt_y"/>
                                          </p:val>
                                        </p:tav>
                                        <p:tav tm="100000">
                                          <p:val>
                                            <p:strVal val="ppt_y"/>
                                          </p:val>
                                        </p:tav>
                                      </p:tavLst>
                                    </p:anim>
                                    <p:set>
                                      <p:cBhvr>
                                        <p:cTn id="1022" dur="1" fill="hold">
                                          <p:stCondLst>
                                            <p:cond delay="2249"/>
                                          </p:stCondLst>
                                        </p:cTn>
                                        <p:tgtEl>
                                          <p:spTgt spid="60"/>
                                        </p:tgtEl>
                                        <p:attrNameLst>
                                          <p:attrName>style.visibility</p:attrName>
                                        </p:attrNameLst>
                                      </p:cBhvr>
                                      <p:to>
                                        <p:strVal val="hidden"/>
                                      </p:to>
                                    </p:set>
                                  </p:childTnLst>
                                </p:cTn>
                              </p:par>
                              <p:par>
                                <p:cTn id="1023" presetID="2" presetClass="exit" presetSubtype="2" fill="hold" grpId="2" nodeType="withEffect">
                                  <p:stCondLst>
                                    <p:cond delay="0"/>
                                  </p:stCondLst>
                                  <p:childTnLst>
                                    <p:anim calcmode="lin" valueType="num">
                                      <p:cBhvr additive="base">
                                        <p:cTn id="1024" dur="2250"/>
                                        <p:tgtEl>
                                          <p:spTgt spid="61"/>
                                        </p:tgtEl>
                                        <p:attrNameLst>
                                          <p:attrName>ppt_x</p:attrName>
                                        </p:attrNameLst>
                                      </p:cBhvr>
                                      <p:tavLst>
                                        <p:tav tm="0">
                                          <p:val>
                                            <p:strVal val="ppt_x"/>
                                          </p:val>
                                        </p:tav>
                                        <p:tav tm="100000">
                                          <p:val>
                                            <p:strVal val="1+ppt_w/2"/>
                                          </p:val>
                                        </p:tav>
                                      </p:tavLst>
                                    </p:anim>
                                    <p:anim calcmode="lin" valueType="num">
                                      <p:cBhvr additive="base">
                                        <p:cTn id="1025" dur="2250"/>
                                        <p:tgtEl>
                                          <p:spTgt spid="61"/>
                                        </p:tgtEl>
                                        <p:attrNameLst>
                                          <p:attrName>ppt_y</p:attrName>
                                        </p:attrNameLst>
                                      </p:cBhvr>
                                      <p:tavLst>
                                        <p:tav tm="0">
                                          <p:val>
                                            <p:strVal val="ppt_y"/>
                                          </p:val>
                                        </p:tav>
                                        <p:tav tm="100000">
                                          <p:val>
                                            <p:strVal val="ppt_y"/>
                                          </p:val>
                                        </p:tav>
                                      </p:tavLst>
                                    </p:anim>
                                    <p:set>
                                      <p:cBhvr>
                                        <p:cTn id="1026" dur="1" fill="hold">
                                          <p:stCondLst>
                                            <p:cond delay="2249"/>
                                          </p:stCondLst>
                                        </p:cTn>
                                        <p:tgtEl>
                                          <p:spTgt spid="61"/>
                                        </p:tgtEl>
                                        <p:attrNameLst>
                                          <p:attrName>style.visibility</p:attrName>
                                        </p:attrNameLst>
                                      </p:cBhvr>
                                      <p:to>
                                        <p:strVal val="hidden"/>
                                      </p:to>
                                    </p:set>
                                  </p:childTnLst>
                                </p:cTn>
                              </p:par>
                              <p:par>
                                <p:cTn id="1027" presetID="2" presetClass="exit" presetSubtype="2" fill="hold" grpId="2" nodeType="withEffect">
                                  <p:stCondLst>
                                    <p:cond delay="0"/>
                                  </p:stCondLst>
                                  <p:childTnLst>
                                    <p:anim calcmode="lin" valueType="num">
                                      <p:cBhvr additive="base">
                                        <p:cTn id="1028" dur="2250"/>
                                        <p:tgtEl>
                                          <p:spTgt spid="62"/>
                                        </p:tgtEl>
                                        <p:attrNameLst>
                                          <p:attrName>ppt_x</p:attrName>
                                        </p:attrNameLst>
                                      </p:cBhvr>
                                      <p:tavLst>
                                        <p:tav tm="0">
                                          <p:val>
                                            <p:strVal val="ppt_x"/>
                                          </p:val>
                                        </p:tav>
                                        <p:tav tm="100000">
                                          <p:val>
                                            <p:strVal val="1+ppt_w/2"/>
                                          </p:val>
                                        </p:tav>
                                      </p:tavLst>
                                    </p:anim>
                                    <p:anim calcmode="lin" valueType="num">
                                      <p:cBhvr additive="base">
                                        <p:cTn id="1029" dur="2250"/>
                                        <p:tgtEl>
                                          <p:spTgt spid="62"/>
                                        </p:tgtEl>
                                        <p:attrNameLst>
                                          <p:attrName>ppt_y</p:attrName>
                                        </p:attrNameLst>
                                      </p:cBhvr>
                                      <p:tavLst>
                                        <p:tav tm="0">
                                          <p:val>
                                            <p:strVal val="ppt_y"/>
                                          </p:val>
                                        </p:tav>
                                        <p:tav tm="100000">
                                          <p:val>
                                            <p:strVal val="ppt_y"/>
                                          </p:val>
                                        </p:tav>
                                      </p:tavLst>
                                    </p:anim>
                                    <p:set>
                                      <p:cBhvr>
                                        <p:cTn id="1030" dur="1" fill="hold">
                                          <p:stCondLst>
                                            <p:cond delay="2249"/>
                                          </p:stCondLst>
                                        </p:cTn>
                                        <p:tgtEl>
                                          <p:spTgt spid="62"/>
                                        </p:tgtEl>
                                        <p:attrNameLst>
                                          <p:attrName>style.visibility</p:attrName>
                                        </p:attrNameLst>
                                      </p:cBhvr>
                                      <p:to>
                                        <p:strVal val="hidden"/>
                                      </p:to>
                                    </p:set>
                                  </p:childTnLst>
                                </p:cTn>
                              </p:par>
                              <p:par>
                                <p:cTn id="1031" presetID="2" presetClass="exit" presetSubtype="2" fill="hold" grpId="2" nodeType="withEffect">
                                  <p:stCondLst>
                                    <p:cond delay="0"/>
                                  </p:stCondLst>
                                  <p:childTnLst>
                                    <p:anim calcmode="lin" valueType="num">
                                      <p:cBhvr additive="base">
                                        <p:cTn id="1032" dur="2250"/>
                                        <p:tgtEl>
                                          <p:spTgt spid="63"/>
                                        </p:tgtEl>
                                        <p:attrNameLst>
                                          <p:attrName>ppt_x</p:attrName>
                                        </p:attrNameLst>
                                      </p:cBhvr>
                                      <p:tavLst>
                                        <p:tav tm="0">
                                          <p:val>
                                            <p:strVal val="ppt_x"/>
                                          </p:val>
                                        </p:tav>
                                        <p:tav tm="100000">
                                          <p:val>
                                            <p:strVal val="1+ppt_w/2"/>
                                          </p:val>
                                        </p:tav>
                                      </p:tavLst>
                                    </p:anim>
                                    <p:anim calcmode="lin" valueType="num">
                                      <p:cBhvr additive="base">
                                        <p:cTn id="1033" dur="2250"/>
                                        <p:tgtEl>
                                          <p:spTgt spid="63"/>
                                        </p:tgtEl>
                                        <p:attrNameLst>
                                          <p:attrName>ppt_y</p:attrName>
                                        </p:attrNameLst>
                                      </p:cBhvr>
                                      <p:tavLst>
                                        <p:tav tm="0">
                                          <p:val>
                                            <p:strVal val="ppt_y"/>
                                          </p:val>
                                        </p:tav>
                                        <p:tav tm="100000">
                                          <p:val>
                                            <p:strVal val="ppt_y"/>
                                          </p:val>
                                        </p:tav>
                                      </p:tavLst>
                                    </p:anim>
                                    <p:set>
                                      <p:cBhvr>
                                        <p:cTn id="1034" dur="1" fill="hold">
                                          <p:stCondLst>
                                            <p:cond delay="2249"/>
                                          </p:stCondLst>
                                        </p:cTn>
                                        <p:tgtEl>
                                          <p:spTgt spid="63"/>
                                        </p:tgtEl>
                                        <p:attrNameLst>
                                          <p:attrName>style.visibility</p:attrName>
                                        </p:attrNameLst>
                                      </p:cBhvr>
                                      <p:to>
                                        <p:strVal val="hidden"/>
                                      </p:to>
                                    </p:set>
                                  </p:childTnLst>
                                </p:cTn>
                              </p:par>
                              <p:par>
                                <p:cTn id="1035" presetID="14" presetClass="exit" presetSubtype="10" fill="hold" grpId="1" nodeType="withEffect">
                                  <p:stCondLst>
                                    <p:cond delay="0"/>
                                  </p:stCondLst>
                                  <p:childTnLst>
                                    <p:animEffect transition="out" filter="randombar(horizontal)">
                                      <p:cBhvr>
                                        <p:cTn id="1036" dur="2250"/>
                                        <p:tgtEl>
                                          <p:spTgt spid="77"/>
                                        </p:tgtEl>
                                      </p:cBhvr>
                                    </p:animEffect>
                                    <p:set>
                                      <p:cBhvr>
                                        <p:cTn id="1037" dur="1" fill="hold">
                                          <p:stCondLst>
                                            <p:cond delay="2249"/>
                                          </p:stCondLst>
                                        </p:cTn>
                                        <p:tgtEl>
                                          <p:spTgt spid="77"/>
                                        </p:tgtEl>
                                        <p:attrNameLst>
                                          <p:attrName>style.visibility</p:attrName>
                                        </p:attrNameLst>
                                      </p:cBhvr>
                                      <p:to>
                                        <p:strVal val="hidden"/>
                                      </p:to>
                                    </p:set>
                                  </p:childTnLst>
                                </p:cTn>
                              </p:par>
                              <p:par>
                                <p:cTn id="1038" presetID="14" presetClass="exit" presetSubtype="10" fill="hold" grpId="1" nodeType="withEffect">
                                  <p:stCondLst>
                                    <p:cond delay="0"/>
                                  </p:stCondLst>
                                  <p:childTnLst>
                                    <p:animEffect transition="out" filter="randombar(horizontal)">
                                      <p:cBhvr>
                                        <p:cTn id="1039" dur="2250"/>
                                        <p:tgtEl>
                                          <p:spTgt spid="78"/>
                                        </p:tgtEl>
                                      </p:cBhvr>
                                    </p:animEffect>
                                    <p:set>
                                      <p:cBhvr>
                                        <p:cTn id="1040" dur="1" fill="hold">
                                          <p:stCondLst>
                                            <p:cond delay="2249"/>
                                          </p:stCondLst>
                                        </p:cTn>
                                        <p:tgtEl>
                                          <p:spTgt spid="78"/>
                                        </p:tgtEl>
                                        <p:attrNameLst>
                                          <p:attrName>style.visibility</p:attrName>
                                        </p:attrNameLst>
                                      </p:cBhvr>
                                      <p:to>
                                        <p:strVal val="hidden"/>
                                      </p:to>
                                    </p:set>
                                  </p:childTnLst>
                                </p:cTn>
                              </p:par>
                              <p:par>
                                <p:cTn id="1041" presetID="23" presetClass="entr" presetSubtype="272" fill="hold" nodeType="withEffect">
                                  <p:stCondLst>
                                    <p:cond delay="0"/>
                                  </p:stCondLst>
                                  <p:childTnLst>
                                    <p:set>
                                      <p:cBhvr>
                                        <p:cTn id="1042" dur="1" fill="hold">
                                          <p:stCondLst>
                                            <p:cond delay="0"/>
                                          </p:stCondLst>
                                        </p:cTn>
                                        <p:tgtEl>
                                          <p:spTgt spid="67"/>
                                        </p:tgtEl>
                                        <p:attrNameLst>
                                          <p:attrName>style.visibility</p:attrName>
                                        </p:attrNameLst>
                                      </p:cBhvr>
                                      <p:to>
                                        <p:strVal val="visible"/>
                                      </p:to>
                                    </p:set>
                                    <p:anim calcmode="lin" valueType="num">
                                      <p:cBhvr>
                                        <p:cTn id="1043" dur="2250" fill="hold"/>
                                        <p:tgtEl>
                                          <p:spTgt spid="67"/>
                                        </p:tgtEl>
                                        <p:attrNameLst>
                                          <p:attrName>ppt_w</p:attrName>
                                        </p:attrNameLst>
                                      </p:cBhvr>
                                      <p:tavLst>
                                        <p:tav tm="0">
                                          <p:val>
                                            <p:strVal val="2/3*#ppt_w"/>
                                          </p:val>
                                        </p:tav>
                                        <p:tav tm="100000">
                                          <p:val>
                                            <p:strVal val="#ppt_w"/>
                                          </p:val>
                                        </p:tav>
                                      </p:tavLst>
                                    </p:anim>
                                    <p:anim calcmode="lin" valueType="num">
                                      <p:cBhvr>
                                        <p:cTn id="1044" dur="2250" fill="hold"/>
                                        <p:tgtEl>
                                          <p:spTgt spid="67"/>
                                        </p:tgtEl>
                                        <p:attrNameLst>
                                          <p:attrName>ppt_h</p:attrName>
                                        </p:attrNameLst>
                                      </p:cBhvr>
                                      <p:tavLst>
                                        <p:tav tm="0">
                                          <p:val>
                                            <p:strVal val="2/3*#ppt_h"/>
                                          </p:val>
                                        </p:tav>
                                        <p:tav tm="100000">
                                          <p:val>
                                            <p:strVal val="#ppt_h"/>
                                          </p:val>
                                        </p:tav>
                                      </p:tavLst>
                                    </p:anim>
                                  </p:childTnLst>
                                </p:cTn>
                              </p:par>
                              <p:par>
                                <p:cTn id="1045" presetID="16" presetClass="entr" presetSubtype="42" fill="hold" nodeType="withEffect">
                                  <p:stCondLst>
                                    <p:cond delay="0"/>
                                  </p:stCondLst>
                                  <p:childTnLst>
                                    <p:set>
                                      <p:cBhvr>
                                        <p:cTn id="1046" dur="1" fill="hold">
                                          <p:stCondLst>
                                            <p:cond delay="0"/>
                                          </p:stCondLst>
                                        </p:cTn>
                                        <p:tgtEl>
                                          <p:spTgt spid="67"/>
                                        </p:tgtEl>
                                        <p:attrNameLst>
                                          <p:attrName>style.visibility</p:attrName>
                                        </p:attrNameLst>
                                      </p:cBhvr>
                                      <p:to>
                                        <p:strVal val="visible"/>
                                      </p:to>
                                    </p:set>
                                    <p:animEffect transition="in" filter="barn(outHorizontal)">
                                      <p:cBhvr>
                                        <p:cTn id="1047" dur="225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8" grpId="1" animBg="1"/>
      <p:bldP spid="77" grpId="0" animBg="1"/>
      <p:bldP spid="77" grpId="1"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395536" y="216000"/>
            <a:ext cx="8352928" cy="3385542"/>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REDUCE EL RIESGO DE PROBLEMAS CARDIOVASCULARES</a:t>
            </a:r>
          </a:p>
          <a:p>
            <a:pPr algn="ctr"/>
            <a:r>
              <a:rPr lang="es-ES" sz="2400" b="1" dirty="0" smtClean="0">
                <a:solidFill>
                  <a:srgbClr val="610533"/>
                </a:solidFill>
              </a:rPr>
              <a:t>Los </a:t>
            </a:r>
            <a:r>
              <a:rPr lang="es-ES" sz="2400" b="1" dirty="0">
                <a:solidFill>
                  <a:srgbClr val="610533"/>
                </a:solidFill>
              </a:rPr>
              <a:t>higos contienen cantidades importantes de omega 3 y 6 que, junto con el potasio, permiten combatir diferentes problemas de salud relacionados con el sistema cardiovascular, como es el caso de la hipertensión arterial, riesgo de ataque cardíaco o problemas coronarios, </a:t>
            </a:r>
            <a:r>
              <a:rPr lang="es-ES" sz="2400" b="1" dirty="0" smtClean="0">
                <a:solidFill>
                  <a:srgbClr val="610533"/>
                </a:solidFill>
              </a:rPr>
              <a:t>entre </a:t>
            </a:r>
            <a:r>
              <a:rPr lang="es-ES" sz="2400" b="1" dirty="0">
                <a:solidFill>
                  <a:srgbClr val="610533"/>
                </a:solidFill>
              </a:rPr>
              <a:t>otros.</a:t>
            </a:r>
          </a:p>
          <a:p>
            <a:pPr algn="ctr"/>
            <a:endParaRPr lang="es-ES" dirty="0">
              <a:solidFill>
                <a:srgbClr val="610533"/>
              </a:solidFill>
              <a:latin typeface="Hobo Std" pitchFamily="34" charset="0"/>
            </a:endParaRPr>
          </a:p>
          <a:p>
            <a:pPr algn="ctr"/>
            <a:endParaRPr lang="es-ES" sz="2000" dirty="0">
              <a:solidFill>
                <a:srgbClr val="610533"/>
              </a:solidFill>
              <a:latin typeface="Hobo Std" pitchFamily="34" charset="0"/>
            </a:endParaRPr>
          </a:p>
        </p:txBody>
      </p:sp>
    </p:spTree>
    <p:extLst>
      <p:ext uri="{BB962C8B-B14F-4D97-AF65-F5344CB8AC3E}">
        <p14:creationId xmlns:p14="http://schemas.microsoft.com/office/powerpoint/2010/main" val="3350503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5222"/>
            <a:ext cx="9170370" cy="5169758"/>
            <a:chOff x="0" y="0"/>
            <a:chExt cx="9170370" cy="5133104"/>
          </a:xfrm>
        </p:grpSpPr>
        <p:sp>
          <p:nvSpPr>
            <p:cNvPr id="12" name="11 Rectángulo"/>
            <p:cNvSpPr/>
            <p:nvPr/>
          </p:nvSpPr>
          <p:spPr>
            <a:xfrm flipH="1">
              <a:off x="0" y="2571750"/>
              <a:ext cx="9170370" cy="2561354"/>
            </a:xfrm>
            <a:prstGeom prst="rect">
              <a:avLst/>
            </a:prstGeom>
            <a:gradFill>
              <a:gsLst>
                <a:gs pos="36000">
                  <a:srgbClr val="002060">
                    <a:lumMod val="20000"/>
                  </a:srgbClr>
                </a:gs>
                <a:gs pos="21000">
                  <a:srgbClr val="FF9900">
                    <a:lumMod val="0"/>
                    <a:lumOff val="100000"/>
                  </a:srgbClr>
                </a:gs>
                <a:gs pos="100000">
                  <a:srgbClr val="99FF33">
                    <a:lumMod val="0"/>
                    <a:lumOff val="100000"/>
                  </a:srgbClr>
                </a:gs>
                <a:gs pos="79000">
                  <a:schemeClr val="accent2">
                    <a:lumMod val="0"/>
                  </a:schemeClr>
                </a:gs>
                <a:gs pos="15000">
                  <a:srgbClr val="FF0000">
                    <a:lumMod val="0"/>
                  </a:srgbClr>
                </a:gs>
                <a:gs pos="64000">
                  <a:srgbClr val="FFC000">
                    <a:lumMod val="0"/>
                  </a:srgbClr>
                </a:gs>
                <a:gs pos="95000">
                  <a:srgbClr val="CC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flipV="1">
              <a:off x="0" y="0"/>
              <a:ext cx="9170069" cy="2571750"/>
            </a:xfrm>
            <a:prstGeom prst="rect">
              <a:avLst/>
            </a:prstGeom>
            <a:gradFill>
              <a:gsLst>
                <a:gs pos="36000">
                  <a:srgbClr val="002060">
                    <a:lumMod val="20000"/>
                  </a:srgbClr>
                </a:gs>
                <a:gs pos="21000">
                  <a:srgbClr val="FF9900">
                    <a:lumMod val="0"/>
                    <a:lumOff val="100000"/>
                  </a:srgbClr>
                </a:gs>
                <a:gs pos="100000">
                  <a:srgbClr val="99FF33">
                    <a:lumMod val="0"/>
                    <a:lumOff val="100000"/>
                  </a:srgbClr>
                </a:gs>
                <a:gs pos="79000">
                  <a:schemeClr val="accent2">
                    <a:lumMod val="0"/>
                  </a:schemeClr>
                </a:gs>
                <a:gs pos="15000">
                  <a:srgbClr val="FF0000">
                    <a:lumMod val="0"/>
                  </a:srgbClr>
                </a:gs>
                <a:gs pos="64000">
                  <a:srgbClr val="FFC000">
                    <a:lumMod val="0"/>
                  </a:srgbClr>
                </a:gs>
                <a:gs pos="95000">
                  <a:srgbClr val="CC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 name="15 Imagen"/>
          <p:cNvPicPr>
            <a:picLocks noChangeAspect="1"/>
          </p:cNvPicPr>
          <p:nvPr/>
        </p:nvPicPr>
        <p:blipFill rotWithShape="1">
          <a:blip r:embed="rId3">
            <a:extLst>
              <a:ext uri="{28A0092B-C50C-407E-A947-70E740481C1C}">
                <a14:useLocalDpi xmlns:a14="http://schemas.microsoft.com/office/drawing/2010/main" val="0"/>
              </a:ext>
            </a:extLst>
          </a:blip>
          <a:srcRect l="-98654" r="1"/>
          <a:stretch/>
        </p:blipFill>
        <p:spPr>
          <a:xfrm>
            <a:off x="-9116416" y="0"/>
            <a:ext cx="18260416" cy="5143500"/>
          </a:xfrm>
          <a:prstGeom prst="rect">
            <a:avLst/>
          </a:prstGeom>
        </p:spPr>
      </p:pic>
      <p:sp>
        <p:nvSpPr>
          <p:cNvPr id="2" name="1 Paralelogramo"/>
          <p:cNvSpPr/>
          <p:nvPr/>
        </p:nvSpPr>
        <p:spPr>
          <a:xfrm rot="16200000" flipH="1">
            <a:off x="3110018" y="-320333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16200000" flipH="1">
            <a:off x="3144095" y="-2665908"/>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3150086" y="-2105650"/>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3155562" y="-1545391"/>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H="1">
            <a:off x="3128692" y="-3708000"/>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3175441" y="-2483005"/>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209518" y="-1945576"/>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3215509" y="-138531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3220985" y="-825059"/>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a:off x="3175441" y="-34355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7" name="16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4544" y="-668610"/>
            <a:ext cx="9979680" cy="6264696"/>
          </a:xfrm>
          <a:prstGeom prst="rect">
            <a:avLst/>
          </a:prstGeom>
        </p:spPr>
      </p:pic>
    </p:spTree>
    <p:extLst>
      <p:ext uri="{BB962C8B-B14F-4D97-AF65-F5344CB8AC3E}">
        <p14:creationId xmlns:p14="http://schemas.microsoft.com/office/powerpoint/2010/main" val="4053718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2"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4500"/>
                                        <p:tgtEl>
                                          <p:spTgt spid="5"/>
                                        </p:tgtEl>
                                      </p:cBhvr>
                                    </p:animEffect>
                                  </p:childTnLst>
                                </p:cTn>
                              </p:par>
                              <p:par>
                                <p:cTn id="8" presetID="3" presetClass="entr" presetSubtype="10" fill="hold" grpId="2"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horizontal)">
                                      <p:cBhvr>
                                        <p:cTn id="10" dur="4500"/>
                                        <p:tgtEl>
                                          <p:spTgt spid="4"/>
                                        </p:tgtEl>
                                      </p:cBhvr>
                                    </p:animEffect>
                                  </p:childTnLst>
                                </p:cTn>
                              </p:par>
                              <p:par>
                                <p:cTn id="11" presetID="3" presetClass="entr" presetSubtype="10" fill="hold" grpId="2"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linds(horizontal)">
                                      <p:cBhvr>
                                        <p:cTn id="13" dur="4500"/>
                                        <p:tgtEl>
                                          <p:spTgt spid="3"/>
                                        </p:tgtEl>
                                      </p:cBhvr>
                                    </p:animEffect>
                                  </p:childTnLst>
                                </p:cTn>
                              </p:par>
                              <p:par>
                                <p:cTn id="14" presetID="3" presetClass="entr" presetSubtype="10" fill="hold" grpId="2"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blinds(horizontal)">
                                      <p:cBhvr>
                                        <p:cTn id="16" dur="4500"/>
                                        <p:tgtEl>
                                          <p:spTgt spid="2"/>
                                        </p:tgtEl>
                                      </p:cBhvr>
                                    </p:animEffect>
                                  </p:childTnLst>
                                </p:cTn>
                              </p:par>
                              <p:par>
                                <p:cTn id="17" presetID="3" presetClass="entr" presetSubtype="10" fill="hold" grpId="2"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linds(horizontal)">
                                      <p:cBhvr>
                                        <p:cTn id="19" dur="4500"/>
                                        <p:tgtEl>
                                          <p:spTgt spid="6"/>
                                        </p:tgtEl>
                                      </p:cBhvr>
                                    </p:animEffect>
                                  </p:childTnLst>
                                </p:cTn>
                              </p:par>
                              <p:par>
                                <p:cTn id="20" presetID="3" presetClass="entr" presetSubtype="10" fill="hold" grpId="2"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linds(horizontal)">
                                      <p:cBhvr>
                                        <p:cTn id="22" dur="4500"/>
                                        <p:tgtEl>
                                          <p:spTgt spid="7"/>
                                        </p:tgtEl>
                                      </p:cBhvr>
                                    </p:animEffect>
                                  </p:childTnLst>
                                </p:cTn>
                              </p:par>
                              <p:par>
                                <p:cTn id="23" presetID="3" presetClass="entr" presetSubtype="10" fill="hold" grpId="2"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linds(horizontal)">
                                      <p:cBhvr>
                                        <p:cTn id="25" dur="4500"/>
                                        <p:tgtEl>
                                          <p:spTgt spid="8"/>
                                        </p:tgtEl>
                                      </p:cBhvr>
                                    </p:animEffect>
                                  </p:childTnLst>
                                </p:cTn>
                              </p:par>
                              <p:par>
                                <p:cTn id="26" presetID="3" presetClass="entr" presetSubtype="10" fill="hold" grpId="2"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linds(horizontal)">
                                      <p:cBhvr>
                                        <p:cTn id="28" dur="4500"/>
                                        <p:tgtEl>
                                          <p:spTgt spid="9"/>
                                        </p:tgtEl>
                                      </p:cBhvr>
                                    </p:animEffect>
                                  </p:childTnLst>
                                </p:cTn>
                              </p:par>
                              <p:par>
                                <p:cTn id="29" presetID="2" presetClass="entr" presetSubtype="9"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3250" fill="hold"/>
                                        <p:tgtEl>
                                          <p:spTgt spid="5"/>
                                        </p:tgtEl>
                                        <p:attrNameLst>
                                          <p:attrName>ppt_x</p:attrName>
                                        </p:attrNameLst>
                                      </p:cBhvr>
                                      <p:tavLst>
                                        <p:tav tm="0">
                                          <p:val>
                                            <p:strVal val="0-#ppt_w/2"/>
                                          </p:val>
                                        </p:tav>
                                        <p:tav tm="100000">
                                          <p:val>
                                            <p:strVal val="#ppt_x"/>
                                          </p:val>
                                        </p:tav>
                                      </p:tavLst>
                                    </p:anim>
                                    <p:anim calcmode="lin" valueType="num">
                                      <p:cBhvr additive="base">
                                        <p:cTn id="32" dur="3250" fill="hold"/>
                                        <p:tgtEl>
                                          <p:spTgt spid="5"/>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3250"/>
                                        <p:tgtEl>
                                          <p:spTgt spid="5"/>
                                        </p:tgtEl>
                                        <p:attrNameLst>
                                          <p:attrName>ppt_x</p:attrName>
                                        </p:attrNameLst>
                                      </p:cBhvr>
                                      <p:tavLst>
                                        <p:tav tm="0">
                                          <p:val>
                                            <p:strVal val="ppt_x"/>
                                          </p:val>
                                        </p:tav>
                                        <p:tav tm="100000">
                                          <p:val>
                                            <p:strVal val="ppt_x"/>
                                          </p:val>
                                        </p:tav>
                                      </p:tavLst>
                                    </p:anim>
                                    <p:anim calcmode="lin" valueType="num">
                                      <p:cBhvr additive="base">
                                        <p:cTn id="35" dur="3250"/>
                                        <p:tgtEl>
                                          <p:spTgt spid="5"/>
                                        </p:tgtEl>
                                        <p:attrNameLst>
                                          <p:attrName>ppt_y</p:attrName>
                                        </p:attrNameLst>
                                      </p:cBhvr>
                                      <p:tavLst>
                                        <p:tav tm="0">
                                          <p:val>
                                            <p:strVal val="ppt_y"/>
                                          </p:val>
                                        </p:tav>
                                        <p:tav tm="100000">
                                          <p:val>
                                            <p:strVal val="1+ppt_h/2"/>
                                          </p:val>
                                        </p:tav>
                                      </p:tavLst>
                                    </p:anim>
                                    <p:set>
                                      <p:cBhvr>
                                        <p:cTn id="36" dur="1" fill="hold">
                                          <p:stCondLst>
                                            <p:cond delay="3249"/>
                                          </p:stCondLst>
                                        </p:cTn>
                                        <p:tgtEl>
                                          <p:spTgt spid="5"/>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3250" fill="hold"/>
                                        <p:tgtEl>
                                          <p:spTgt spid="4"/>
                                        </p:tgtEl>
                                        <p:attrNameLst>
                                          <p:attrName>ppt_x</p:attrName>
                                        </p:attrNameLst>
                                      </p:cBhvr>
                                      <p:tavLst>
                                        <p:tav tm="0">
                                          <p:val>
                                            <p:strVal val="0-#ppt_w/2"/>
                                          </p:val>
                                        </p:tav>
                                        <p:tav tm="100000">
                                          <p:val>
                                            <p:strVal val="#ppt_x"/>
                                          </p:val>
                                        </p:tav>
                                      </p:tavLst>
                                    </p:anim>
                                    <p:anim calcmode="lin" valueType="num">
                                      <p:cBhvr additive="base">
                                        <p:cTn id="40" dur="3250" fill="hold"/>
                                        <p:tgtEl>
                                          <p:spTgt spid="4"/>
                                        </p:tgtEl>
                                        <p:attrNameLst>
                                          <p:attrName>ppt_y</p:attrName>
                                        </p:attrNameLst>
                                      </p:cBhvr>
                                      <p:tavLst>
                                        <p:tav tm="0">
                                          <p:val>
                                            <p:strVal val="0-#ppt_h/2"/>
                                          </p:val>
                                        </p:tav>
                                        <p:tav tm="100000">
                                          <p:val>
                                            <p:strVal val="#ppt_y"/>
                                          </p:val>
                                        </p:tav>
                                      </p:tavLst>
                                    </p:anim>
                                  </p:childTnLst>
                                </p:cTn>
                              </p:par>
                              <p:par>
                                <p:cTn id="41" presetID="2" presetClass="exit" presetSubtype="4" fill="hold" grpId="1" nodeType="withEffect">
                                  <p:stCondLst>
                                    <p:cond delay="0"/>
                                  </p:stCondLst>
                                  <p:childTnLst>
                                    <p:anim calcmode="lin" valueType="num">
                                      <p:cBhvr additive="base">
                                        <p:cTn id="42" dur="3250"/>
                                        <p:tgtEl>
                                          <p:spTgt spid="4"/>
                                        </p:tgtEl>
                                        <p:attrNameLst>
                                          <p:attrName>ppt_x</p:attrName>
                                        </p:attrNameLst>
                                      </p:cBhvr>
                                      <p:tavLst>
                                        <p:tav tm="0">
                                          <p:val>
                                            <p:strVal val="ppt_x"/>
                                          </p:val>
                                        </p:tav>
                                        <p:tav tm="100000">
                                          <p:val>
                                            <p:strVal val="ppt_x"/>
                                          </p:val>
                                        </p:tav>
                                      </p:tavLst>
                                    </p:anim>
                                    <p:anim calcmode="lin" valueType="num">
                                      <p:cBhvr additive="base">
                                        <p:cTn id="43" dur="3250"/>
                                        <p:tgtEl>
                                          <p:spTgt spid="4"/>
                                        </p:tgtEl>
                                        <p:attrNameLst>
                                          <p:attrName>ppt_y</p:attrName>
                                        </p:attrNameLst>
                                      </p:cBhvr>
                                      <p:tavLst>
                                        <p:tav tm="0">
                                          <p:val>
                                            <p:strVal val="ppt_y"/>
                                          </p:val>
                                        </p:tav>
                                        <p:tav tm="100000">
                                          <p:val>
                                            <p:strVal val="1+ppt_h/2"/>
                                          </p:val>
                                        </p:tav>
                                      </p:tavLst>
                                    </p:anim>
                                    <p:set>
                                      <p:cBhvr>
                                        <p:cTn id="44" dur="1" fill="hold">
                                          <p:stCondLst>
                                            <p:cond delay="3249"/>
                                          </p:stCondLst>
                                        </p:cTn>
                                        <p:tgtEl>
                                          <p:spTgt spid="4"/>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additive="base">
                                        <p:cTn id="47" dur="3250" fill="hold"/>
                                        <p:tgtEl>
                                          <p:spTgt spid="3"/>
                                        </p:tgtEl>
                                        <p:attrNameLst>
                                          <p:attrName>ppt_x</p:attrName>
                                        </p:attrNameLst>
                                      </p:cBhvr>
                                      <p:tavLst>
                                        <p:tav tm="0">
                                          <p:val>
                                            <p:strVal val="0-#ppt_w/2"/>
                                          </p:val>
                                        </p:tav>
                                        <p:tav tm="100000">
                                          <p:val>
                                            <p:strVal val="#ppt_x"/>
                                          </p:val>
                                        </p:tav>
                                      </p:tavLst>
                                    </p:anim>
                                    <p:anim calcmode="lin" valueType="num">
                                      <p:cBhvr additive="base">
                                        <p:cTn id="48" dur="3250" fill="hold"/>
                                        <p:tgtEl>
                                          <p:spTgt spid="3"/>
                                        </p:tgtEl>
                                        <p:attrNameLst>
                                          <p:attrName>ppt_y</p:attrName>
                                        </p:attrNameLst>
                                      </p:cBhvr>
                                      <p:tavLst>
                                        <p:tav tm="0">
                                          <p:val>
                                            <p:strVal val="0-#ppt_h/2"/>
                                          </p:val>
                                        </p:tav>
                                        <p:tav tm="100000">
                                          <p:val>
                                            <p:strVal val="#ppt_y"/>
                                          </p:val>
                                        </p:tav>
                                      </p:tavLst>
                                    </p:anim>
                                  </p:childTnLst>
                                </p:cTn>
                              </p:par>
                              <p:par>
                                <p:cTn id="49" presetID="2" presetClass="exit" presetSubtype="4" fill="hold" grpId="1" nodeType="withEffect">
                                  <p:stCondLst>
                                    <p:cond delay="0"/>
                                  </p:stCondLst>
                                  <p:childTnLst>
                                    <p:anim calcmode="lin" valueType="num">
                                      <p:cBhvr additive="base">
                                        <p:cTn id="50" dur="3250"/>
                                        <p:tgtEl>
                                          <p:spTgt spid="3"/>
                                        </p:tgtEl>
                                        <p:attrNameLst>
                                          <p:attrName>ppt_x</p:attrName>
                                        </p:attrNameLst>
                                      </p:cBhvr>
                                      <p:tavLst>
                                        <p:tav tm="0">
                                          <p:val>
                                            <p:strVal val="ppt_x"/>
                                          </p:val>
                                        </p:tav>
                                        <p:tav tm="100000">
                                          <p:val>
                                            <p:strVal val="ppt_x"/>
                                          </p:val>
                                        </p:tav>
                                      </p:tavLst>
                                    </p:anim>
                                    <p:anim calcmode="lin" valueType="num">
                                      <p:cBhvr additive="base">
                                        <p:cTn id="51" dur="3250"/>
                                        <p:tgtEl>
                                          <p:spTgt spid="3"/>
                                        </p:tgtEl>
                                        <p:attrNameLst>
                                          <p:attrName>ppt_y</p:attrName>
                                        </p:attrNameLst>
                                      </p:cBhvr>
                                      <p:tavLst>
                                        <p:tav tm="0">
                                          <p:val>
                                            <p:strVal val="ppt_y"/>
                                          </p:val>
                                        </p:tav>
                                        <p:tav tm="100000">
                                          <p:val>
                                            <p:strVal val="1+ppt_h/2"/>
                                          </p:val>
                                        </p:tav>
                                      </p:tavLst>
                                    </p:anim>
                                    <p:set>
                                      <p:cBhvr>
                                        <p:cTn id="52" dur="1" fill="hold">
                                          <p:stCondLst>
                                            <p:cond delay="3249"/>
                                          </p:stCondLst>
                                        </p:cTn>
                                        <p:tgtEl>
                                          <p:spTgt spid="3"/>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3250" fill="hold"/>
                                        <p:tgtEl>
                                          <p:spTgt spid="2"/>
                                        </p:tgtEl>
                                        <p:attrNameLst>
                                          <p:attrName>ppt_x</p:attrName>
                                        </p:attrNameLst>
                                      </p:cBhvr>
                                      <p:tavLst>
                                        <p:tav tm="0">
                                          <p:val>
                                            <p:strVal val="0-#ppt_w/2"/>
                                          </p:val>
                                        </p:tav>
                                        <p:tav tm="100000">
                                          <p:val>
                                            <p:strVal val="#ppt_x"/>
                                          </p:val>
                                        </p:tav>
                                      </p:tavLst>
                                    </p:anim>
                                    <p:anim calcmode="lin" valueType="num">
                                      <p:cBhvr additive="base">
                                        <p:cTn id="56" dur="3250" fill="hold"/>
                                        <p:tgtEl>
                                          <p:spTgt spid="2"/>
                                        </p:tgtEl>
                                        <p:attrNameLst>
                                          <p:attrName>ppt_y</p:attrName>
                                        </p:attrNameLst>
                                      </p:cBhvr>
                                      <p:tavLst>
                                        <p:tav tm="0">
                                          <p:val>
                                            <p:strVal val="0-#ppt_h/2"/>
                                          </p:val>
                                        </p:tav>
                                        <p:tav tm="100000">
                                          <p:val>
                                            <p:strVal val="#ppt_y"/>
                                          </p:val>
                                        </p:tav>
                                      </p:tavLst>
                                    </p:anim>
                                  </p:childTnLst>
                                </p:cTn>
                              </p:par>
                              <p:par>
                                <p:cTn id="57" presetID="2" presetClass="exit" presetSubtype="4" fill="hold" grpId="1" nodeType="withEffect">
                                  <p:stCondLst>
                                    <p:cond delay="0"/>
                                  </p:stCondLst>
                                  <p:childTnLst>
                                    <p:anim calcmode="lin" valueType="num">
                                      <p:cBhvr additive="base">
                                        <p:cTn id="58" dur="3250"/>
                                        <p:tgtEl>
                                          <p:spTgt spid="2"/>
                                        </p:tgtEl>
                                        <p:attrNameLst>
                                          <p:attrName>ppt_x</p:attrName>
                                        </p:attrNameLst>
                                      </p:cBhvr>
                                      <p:tavLst>
                                        <p:tav tm="0">
                                          <p:val>
                                            <p:strVal val="ppt_x"/>
                                          </p:val>
                                        </p:tav>
                                        <p:tav tm="100000">
                                          <p:val>
                                            <p:strVal val="ppt_x"/>
                                          </p:val>
                                        </p:tav>
                                      </p:tavLst>
                                    </p:anim>
                                    <p:anim calcmode="lin" valueType="num">
                                      <p:cBhvr additive="base">
                                        <p:cTn id="59" dur="3250"/>
                                        <p:tgtEl>
                                          <p:spTgt spid="2"/>
                                        </p:tgtEl>
                                        <p:attrNameLst>
                                          <p:attrName>ppt_y</p:attrName>
                                        </p:attrNameLst>
                                      </p:cBhvr>
                                      <p:tavLst>
                                        <p:tav tm="0">
                                          <p:val>
                                            <p:strVal val="ppt_y"/>
                                          </p:val>
                                        </p:tav>
                                        <p:tav tm="100000">
                                          <p:val>
                                            <p:strVal val="1+ppt_h/2"/>
                                          </p:val>
                                        </p:tav>
                                      </p:tavLst>
                                    </p:anim>
                                    <p:set>
                                      <p:cBhvr>
                                        <p:cTn id="60" dur="1" fill="hold">
                                          <p:stCondLst>
                                            <p:cond delay="3249"/>
                                          </p:stCondLst>
                                        </p:cTn>
                                        <p:tgtEl>
                                          <p:spTgt spid="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3250" fill="hold"/>
                                        <p:tgtEl>
                                          <p:spTgt spid="6"/>
                                        </p:tgtEl>
                                        <p:attrNameLst>
                                          <p:attrName>ppt_x</p:attrName>
                                        </p:attrNameLst>
                                      </p:cBhvr>
                                      <p:tavLst>
                                        <p:tav tm="0">
                                          <p:val>
                                            <p:strVal val="0-#ppt_w/2"/>
                                          </p:val>
                                        </p:tav>
                                        <p:tav tm="100000">
                                          <p:val>
                                            <p:strVal val="#ppt_x"/>
                                          </p:val>
                                        </p:tav>
                                      </p:tavLst>
                                    </p:anim>
                                    <p:anim calcmode="lin" valueType="num">
                                      <p:cBhvr additive="base">
                                        <p:cTn id="64" dur="3250" fill="hold"/>
                                        <p:tgtEl>
                                          <p:spTgt spid="6"/>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3250"/>
                                        <p:tgtEl>
                                          <p:spTgt spid="6"/>
                                        </p:tgtEl>
                                        <p:attrNameLst>
                                          <p:attrName>ppt_x</p:attrName>
                                        </p:attrNameLst>
                                      </p:cBhvr>
                                      <p:tavLst>
                                        <p:tav tm="0">
                                          <p:val>
                                            <p:strVal val="ppt_x"/>
                                          </p:val>
                                        </p:tav>
                                        <p:tav tm="100000">
                                          <p:val>
                                            <p:strVal val="ppt_x"/>
                                          </p:val>
                                        </p:tav>
                                      </p:tavLst>
                                    </p:anim>
                                    <p:anim calcmode="lin" valueType="num">
                                      <p:cBhvr additive="base">
                                        <p:cTn id="67" dur="3250"/>
                                        <p:tgtEl>
                                          <p:spTgt spid="6"/>
                                        </p:tgtEl>
                                        <p:attrNameLst>
                                          <p:attrName>ppt_y</p:attrName>
                                        </p:attrNameLst>
                                      </p:cBhvr>
                                      <p:tavLst>
                                        <p:tav tm="0">
                                          <p:val>
                                            <p:strVal val="ppt_y"/>
                                          </p:val>
                                        </p:tav>
                                        <p:tav tm="100000">
                                          <p:val>
                                            <p:strVal val="0-ppt_h/2"/>
                                          </p:val>
                                        </p:tav>
                                      </p:tavLst>
                                    </p:anim>
                                    <p:set>
                                      <p:cBhvr>
                                        <p:cTn id="68" dur="1" fill="hold">
                                          <p:stCondLst>
                                            <p:cond delay="3249"/>
                                          </p:stCondLst>
                                        </p:cTn>
                                        <p:tgtEl>
                                          <p:spTgt spid="6"/>
                                        </p:tgtEl>
                                        <p:attrNameLst>
                                          <p:attrName>style.visibility</p:attrName>
                                        </p:attrNameLst>
                                      </p:cBhvr>
                                      <p:to>
                                        <p:strVal val="hidden"/>
                                      </p:to>
                                    </p:set>
                                  </p:childTnLst>
                                </p:cTn>
                              </p:par>
                              <p:par>
                                <p:cTn id="69" presetID="2" presetClass="entr" presetSubtype="9" fill="hold" grpId="0"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3250" fill="hold"/>
                                        <p:tgtEl>
                                          <p:spTgt spid="7"/>
                                        </p:tgtEl>
                                        <p:attrNameLst>
                                          <p:attrName>ppt_x</p:attrName>
                                        </p:attrNameLst>
                                      </p:cBhvr>
                                      <p:tavLst>
                                        <p:tav tm="0">
                                          <p:val>
                                            <p:strVal val="0-#ppt_w/2"/>
                                          </p:val>
                                        </p:tav>
                                        <p:tav tm="100000">
                                          <p:val>
                                            <p:strVal val="#ppt_x"/>
                                          </p:val>
                                        </p:tav>
                                      </p:tavLst>
                                    </p:anim>
                                    <p:anim calcmode="lin" valueType="num">
                                      <p:cBhvr additive="base">
                                        <p:cTn id="72" dur="3250" fill="hold"/>
                                        <p:tgtEl>
                                          <p:spTgt spid="7"/>
                                        </p:tgtEl>
                                        <p:attrNameLst>
                                          <p:attrName>ppt_y</p:attrName>
                                        </p:attrNameLst>
                                      </p:cBhvr>
                                      <p:tavLst>
                                        <p:tav tm="0">
                                          <p:val>
                                            <p:strVal val="0-#ppt_h/2"/>
                                          </p:val>
                                        </p:tav>
                                        <p:tav tm="100000">
                                          <p:val>
                                            <p:strVal val="#ppt_y"/>
                                          </p:val>
                                        </p:tav>
                                      </p:tavLst>
                                    </p:anim>
                                  </p:childTnLst>
                                </p:cTn>
                              </p:par>
                              <p:par>
                                <p:cTn id="73" presetID="2" presetClass="exit" presetSubtype="1" fill="hold" grpId="1" nodeType="withEffect">
                                  <p:stCondLst>
                                    <p:cond delay="0"/>
                                  </p:stCondLst>
                                  <p:childTnLst>
                                    <p:anim calcmode="lin" valueType="num">
                                      <p:cBhvr additive="base">
                                        <p:cTn id="74" dur="3250"/>
                                        <p:tgtEl>
                                          <p:spTgt spid="7"/>
                                        </p:tgtEl>
                                        <p:attrNameLst>
                                          <p:attrName>ppt_x</p:attrName>
                                        </p:attrNameLst>
                                      </p:cBhvr>
                                      <p:tavLst>
                                        <p:tav tm="0">
                                          <p:val>
                                            <p:strVal val="ppt_x"/>
                                          </p:val>
                                        </p:tav>
                                        <p:tav tm="100000">
                                          <p:val>
                                            <p:strVal val="ppt_x"/>
                                          </p:val>
                                        </p:tav>
                                      </p:tavLst>
                                    </p:anim>
                                    <p:anim calcmode="lin" valueType="num">
                                      <p:cBhvr additive="base">
                                        <p:cTn id="75" dur="3250"/>
                                        <p:tgtEl>
                                          <p:spTgt spid="7"/>
                                        </p:tgtEl>
                                        <p:attrNameLst>
                                          <p:attrName>ppt_y</p:attrName>
                                        </p:attrNameLst>
                                      </p:cBhvr>
                                      <p:tavLst>
                                        <p:tav tm="0">
                                          <p:val>
                                            <p:strVal val="ppt_y"/>
                                          </p:val>
                                        </p:tav>
                                        <p:tav tm="100000">
                                          <p:val>
                                            <p:strVal val="0-ppt_h/2"/>
                                          </p:val>
                                        </p:tav>
                                      </p:tavLst>
                                    </p:anim>
                                    <p:set>
                                      <p:cBhvr>
                                        <p:cTn id="76" dur="1" fill="hold">
                                          <p:stCondLst>
                                            <p:cond delay="3249"/>
                                          </p:stCondLst>
                                        </p:cTn>
                                        <p:tgtEl>
                                          <p:spTgt spid="7"/>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3250" fill="hold"/>
                                        <p:tgtEl>
                                          <p:spTgt spid="8"/>
                                        </p:tgtEl>
                                        <p:attrNameLst>
                                          <p:attrName>ppt_x</p:attrName>
                                        </p:attrNameLst>
                                      </p:cBhvr>
                                      <p:tavLst>
                                        <p:tav tm="0">
                                          <p:val>
                                            <p:strVal val="0-#ppt_w/2"/>
                                          </p:val>
                                        </p:tav>
                                        <p:tav tm="100000">
                                          <p:val>
                                            <p:strVal val="#ppt_x"/>
                                          </p:val>
                                        </p:tav>
                                      </p:tavLst>
                                    </p:anim>
                                    <p:anim calcmode="lin" valueType="num">
                                      <p:cBhvr additive="base">
                                        <p:cTn id="80" dur="3250" fill="hold"/>
                                        <p:tgtEl>
                                          <p:spTgt spid="8"/>
                                        </p:tgtEl>
                                        <p:attrNameLst>
                                          <p:attrName>ppt_y</p:attrName>
                                        </p:attrNameLst>
                                      </p:cBhvr>
                                      <p:tavLst>
                                        <p:tav tm="0">
                                          <p:val>
                                            <p:strVal val="0-#ppt_h/2"/>
                                          </p:val>
                                        </p:tav>
                                        <p:tav tm="100000">
                                          <p:val>
                                            <p:strVal val="#ppt_y"/>
                                          </p:val>
                                        </p:tav>
                                      </p:tavLst>
                                    </p:anim>
                                  </p:childTnLst>
                                </p:cTn>
                              </p:par>
                              <p:par>
                                <p:cTn id="81" presetID="2" presetClass="exit" presetSubtype="1" fill="hold" grpId="1" nodeType="withEffect">
                                  <p:stCondLst>
                                    <p:cond delay="0"/>
                                  </p:stCondLst>
                                  <p:childTnLst>
                                    <p:anim calcmode="lin" valueType="num">
                                      <p:cBhvr additive="base">
                                        <p:cTn id="82" dur="3250"/>
                                        <p:tgtEl>
                                          <p:spTgt spid="8"/>
                                        </p:tgtEl>
                                        <p:attrNameLst>
                                          <p:attrName>ppt_x</p:attrName>
                                        </p:attrNameLst>
                                      </p:cBhvr>
                                      <p:tavLst>
                                        <p:tav tm="0">
                                          <p:val>
                                            <p:strVal val="ppt_x"/>
                                          </p:val>
                                        </p:tav>
                                        <p:tav tm="100000">
                                          <p:val>
                                            <p:strVal val="ppt_x"/>
                                          </p:val>
                                        </p:tav>
                                      </p:tavLst>
                                    </p:anim>
                                    <p:anim calcmode="lin" valueType="num">
                                      <p:cBhvr additive="base">
                                        <p:cTn id="83" dur="3250"/>
                                        <p:tgtEl>
                                          <p:spTgt spid="8"/>
                                        </p:tgtEl>
                                        <p:attrNameLst>
                                          <p:attrName>ppt_y</p:attrName>
                                        </p:attrNameLst>
                                      </p:cBhvr>
                                      <p:tavLst>
                                        <p:tav tm="0">
                                          <p:val>
                                            <p:strVal val="ppt_y"/>
                                          </p:val>
                                        </p:tav>
                                        <p:tav tm="100000">
                                          <p:val>
                                            <p:strVal val="0-ppt_h/2"/>
                                          </p:val>
                                        </p:tav>
                                      </p:tavLst>
                                    </p:anim>
                                    <p:set>
                                      <p:cBhvr>
                                        <p:cTn id="84" dur="1" fill="hold">
                                          <p:stCondLst>
                                            <p:cond delay="3249"/>
                                          </p:stCondLst>
                                        </p:cTn>
                                        <p:tgtEl>
                                          <p:spTgt spid="8"/>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9"/>
                                        </p:tgtEl>
                                        <p:attrNameLst>
                                          <p:attrName>style.visibility</p:attrName>
                                        </p:attrNameLst>
                                      </p:cBhvr>
                                      <p:to>
                                        <p:strVal val="visible"/>
                                      </p:to>
                                    </p:set>
                                    <p:anim calcmode="lin" valueType="num">
                                      <p:cBhvr additive="base">
                                        <p:cTn id="87" dur="3250" fill="hold"/>
                                        <p:tgtEl>
                                          <p:spTgt spid="9"/>
                                        </p:tgtEl>
                                        <p:attrNameLst>
                                          <p:attrName>ppt_x</p:attrName>
                                        </p:attrNameLst>
                                      </p:cBhvr>
                                      <p:tavLst>
                                        <p:tav tm="0">
                                          <p:val>
                                            <p:strVal val="0-#ppt_w/2"/>
                                          </p:val>
                                        </p:tav>
                                        <p:tav tm="100000">
                                          <p:val>
                                            <p:strVal val="#ppt_x"/>
                                          </p:val>
                                        </p:tav>
                                      </p:tavLst>
                                    </p:anim>
                                    <p:anim calcmode="lin" valueType="num">
                                      <p:cBhvr additive="base">
                                        <p:cTn id="88" dur="3250" fill="hold"/>
                                        <p:tgtEl>
                                          <p:spTgt spid="9"/>
                                        </p:tgtEl>
                                        <p:attrNameLst>
                                          <p:attrName>ppt_y</p:attrName>
                                        </p:attrNameLst>
                                      </p:cBhvr>
                                      <p:tavLst>
                                        <p:tav tm="0">
                                          <p:val>
                                            <p:strVal val="0-#ppt_h/2"/>
                                          </p:val>
                                        </p:tav>
                                        <p:tav tm="100000">
                                          <p:val>
                                            <p:strVal val="#ppt_y"/>
                                          </p:val>
                                        </p:tav>
                                      </p:tavLst>
                                    </p:anim>
                                  </p:childTnLst>
                                </p:cTn>
                              </p:par>
                              <p:par>
                                <p:cTn id="89" presetID="2" presetClass="exit" presetSubtype="1" fill="hold" grpId="1" nodeType="withEffect">
                                  <p:stCondLst>
                                    <p:cond delay="0"/>
                                  </p:stCondLst>
                                  <p:childTnLst>
                                    <p:anim calcmode="lin" valueType="num">
                                      <p:cBhvr additive="base">
                                        <p:cTn id="90" dur="3250"/>
                                        <p:tgtEl>
                                          <p:spTgt spid="9"/>
                                        </p:tgtEl>
                                        <p:attrNameLst>
                                          <p:attrName>ppt_x</p:attrName>
                                        </p:attrNameLst>
                                      </p:cBhvr>
                                      <p:tavLst>
                                        <p:tav tm="0">
                                          <p:val>
                                            <p:strVal val="ppt_x"/>
                                          </p:val>
                                        </p:tav>
                                        <p:tav tm="100000">
                                          <p:val>
                                            <p:strVal val="ppt_x"/>
                                          </p:val>
                                        </p:tav>
                                      </p:tavLst>
                                    </p:anim>
                                    <p:anim calcmode="lin" valueType="num">
                                      <p:cBhvr additive="base">
                                        <p:cTn id="91" dur="3250"/>
                                        <p:tgtEl>
                                          <p:spTgt spid="9"/>
                                        </p:tgtEl>
                                        <p:attrNameLst>
                                          <p:attrName>ppt_y</p:attrName>
                                        </p:attrNameLst>
                                      </p:cBhvr>
                                      <p:tavLst>
                                        <p:tav tm="0">
                                          <p:val>
                                            <p:strVal val="ppt_y"/>
                                          </p:val>
                                        </p:tav>
                                        <p:tav tm="100000">
                                          <p:val>
                                            <p:strVal val="0-ppt_h/2"/>
                                          </p:val>
                                        </p:tav>
                                      </p:tavLst>
                                    </p:anim>
                                    <p:set>
                                      <p:cBhvr>
                                        <p:cTn id="92" dur="1" fill="hold">
                                          <p:stCondLst>
                                            <p:cond delay="3249"/>
                                          </p:stCondLst>
                                        </p:cTn>
                                        <p:tgtEl>
                                          <p:spTgt spid="9"/>
                                        </p:tgtEl>
                                        <p:attrNameLst>
                                          <p:attrName>style.visibility</p:attrName>
                                        </p:attrNameLst>
                                      </p:cBhvr>
                                      <p:to>
                                        <p:strVal val="hidden"/>
                                      </p:to>
                                    </p:set>
                                  </p:childTnLst>
                                </p:cTn>
                              </p:par>
                              <p:par>
                                <p:cTn id="93" presetID="3" presetClass="entr" presetSubtype="10" fill="hold" grpId="2"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linds(horizontal)">
                                      <p:cBhvr>
                                        <p:cTn id="95" dur="4500"/>
                                        <p:tgtEl>
                                          <p:spTgt spid="14"/>
                                        </p:tgtEl>
                                      </p:cBhvr>
                                    </p:animEffect>
                                  </p:childTnLst>
                                </p:cTn>
                              </p:par>
                              <p:par>
                                <p:cTn id="96" presetID="2" presetClass="entr" presetSubtype="9" fill="hold" grpId="0" nodeType="withEffect">
                                  <p:stCondLst>
                                    <p:cond delay="0"/>
                                  </p:stCondLst>
                                  <p:childTnLst>
                                    <p:set>
                                      <p:cBhvr>
                                        <p:cTn id="97" dur="1" fill="hold">
                                          <p:stCondLst>
                                            <p:cond delay="0"/>
                                          </p:stCondLst>
                                        </p:cTn>
                                        <p:tgtEl>
                                          <p:spTgt spid="14"/>
                                        </p:tgtEl>
                                        <p:attrNameLst>
                                          <p:attrName>style.visibility</p:attrName>
                                        </p:attrNameLst>
                                      </p:cBhvr>
                                      <p:to>
                                        <p:strVal val="visible"/>
                                      </p:to>
                                    </p:set>
                                    <p:anim calcmode="lin" valueType="num">
                                      <p:cBhvr additive="base">
                                        <p:cTn id="98" dur="3250" fill="hold"/>
                                        <p:tgtEl>
                                          <p:spTgt spid="14"/>
                                        </p:tgtEl>
                                        <p:attrNameLst>
                                          <p:attrName>ppt_x</p:attrName>
                                        </p:attrNameLst>
                                      </p:cBhvr>
                                      <p:tavLst>
                                        <p:tav tm="0">
                                          <p:val>
                                            <p:strVal val="0-#ppt_w/2"/>
                                          </p:val>
                                        </p:tav>
                                        <p:tav tm="100000">
                                          <p:val>
                                            <p:strVal val="#ppt_x"/>
                                          </p:val>
                                        </p:tav>
                                      </p:tavLst>
                                    </p:anim>
                                    <p:anim calcmode="lin" valueType="num">
                                      <p:cBhvr additive="base">
                                        <p:cTn id="99" dur="3250" fill="hold"/>
                                        <p:tgtEl>
                                          <p:spTgt spid="14"/>
                                        </p:tgtEl>
                                        <p:attrNameLst>
                                          <p:attrName>ppt_y</p:attrName>
                                        </p:attrNameLst>
                                      </p:cBhvr>
                                      <p:tavLst>
                                        <p:tav tm="0">
                                          <p:val>
                                            <p:strVal val="0-#ppt_h/2"/>
                                          </p:val>
                                        </p:tav>
                                        <p:tav tm="100000">
                                          <p:val>
                                            <p:strVal val="#ppt_y"/>
                                          </p:val>
                                        </p:tav>
                                      </p:tavLst>
                                    </p:anim>
                                  </p:childTnLst>
                                </p:cTn>
                              </p:par>
                              <p:par>
                                <p:cTn id="100" presetID="2" presetClass="exit" presetSubtype="4" fill="hold" grpId="1" nodeType="withEffect">
                                  <p:stCondLst>
                                    <p:cond delay="0"/>
                                  </p:stCondLst>
                                  <p:childTnLst>
                                    <p:anim calcmode="lin" valueType="num">
                                      <p:cBhvr additive="base">
                                        <p:cTn id="101" dur="3250"/>
                                        <p:tgtEl>
                                          <p:spTgt spid="14"/>
                                        </p:tgtEl>
                                        <p:attrNameLst>
                                          <p:attrName>ppt_x</p:attrName>
                                        </p:attrNameLst>
                                      </p:cBhvr>
                                      <p:tavLst>
                                        <p:tav tm="0">
                                          <p:val>
                                            <p:strVal val="ppt_x"/>
                                          </p:val>
                                        </p:tav>
                                        <p:tav tm="100000">
                                          <p:val>
                                            <p:strVal val="ppt_x"/>
                                          </p:val>
                                        </p:tav>
                                      </p:tavLst>
                                    </p:anim>
                                    <p:anim calcmode="lin" valueType="num">
                                      <p:cBhvr additive="base">
                                        <p:cTn id="102" dur="3250"/>
                                        <p:tgtEl>
                                          <p:spTgt spid="14"/>
                                        </p:tgtEl>
                                        <p:attrNameLst>
                                          <p:attrName>ppt_y</p:attrName>
                                        </p:attrNameLst>
                                      </p:cBhvr>
                                      <p:tavLst>
                                        <p:tav tm="0">
                                          <p:val>
                                            <p:strVal val="ppt_y"/>
                                          </p:val>
                                        </p:tav>
                                        <p:tav tm="100000">
                                          <p:val>
                                            <p:strVal val="1+ppt_h/2"/>
                                          </p:val>
                                        </p:tav>
                                      </p:tavLst>
                                    </p:anim>
                                    <p:set>
                                      <p:cBhvr>
                                        <p:cTn id="103" dur="1" fill="hold">
                                          <p:stCondLst>
                                            <p:cond delay="3249"/>
                                          </p:stCondLst>
                                        </p:cTn>
                                        <p:tgtEl>
                                          <p:spTgt spid="14"/>
                                        </p:tgtEl>
                                        <p:attrNameLst>
                                          <p:attrName>style.visibility</p:attrName>
                                        </p:attrNameLst>
                                      </p:cBhvr>
                                      <p:to>
                                        <p:strVal val="hidden"/>
                                      </p:to>
                                    </p:set>
                                  </p:childTnLst>
                                </p:cTn>
                              </p:par>
                              <p:par>
                                <p:cTn id="104" presetID="3" presetClass="entr" presetSubtype="10" fill="hold" grpId="2"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blinds(horizontal)">
                                      <p:cBhvr>
                                        <p:cTn id="106" dur="4500"/>
                                        <p:tgtEl>
                                          <p:spTgt spid="15"/>
                                        </p:tgtEl>
                                      </p:cBhvr>
                                    </p:animEffect>
                                  </p:childTnLst>
                                </p:cTn>
                              </p:par>
                              <p:par>
                                <p:cTn id="107" presetID="2" presetClass="entr" presetSubtype="9" fill="hold" grpId="0" nodeType="withEffect">
                                  <p:stCondLst>
                                    <p:cond delay="0"/>
                                  </p:stCondLst>
                                  <p:childTnLst>
                                    <p:set>
                                      <p:cBhvr>
                                        <p:cTn id="108" dur="1" fill="hold">
                                          <p:stCondLst>
                                            <p:cond delay="0"/>
                                          </p:stCondLst>
                                        </p:cTn>
                                        <p:tgtEl>
                                          <p:spTgt spid="15"/>
                                        </p:tgtEl>
                                        <p:attrNameLst>
                                          <p:attrName>style.visibility</p:attrName>
                                        </p:attrNameLst>
                                      </p:cBhvr>
                                      <p:to>
                                        <p:strVal val="visible"/>
                                      </p:to>
                                    </p:set>
                                    <p:anim calcmode="lin" valueType="num">
                                      <p:cBhvr additive="base">
                                        <p:cTn id="109" dur="3250" fill="hold"/>
                                        <p:tgtEl>
                                          <p:spTgt spid="15"/>
                                        </p:tgtEl>
                                        <p:attrNameLst>
                                          <p:attrName>ppt_x</p:attrName>
                                        </p:attrNameLst>
                                      </p:cBhvr>
                                      <p:tavLst>
                                        <p:tav tm="0">
                                          <p:val>
                                            <p:strVal val="0-#ppt_w/2"/>
                                          </p:val>
                                        </p:tav>
                                        <p:tav tm="100000">
                                          <p:val>
                                            <p:strVal val="#ppt_x"/>
                                          </p:val>
                                        </p:tav>
                                      </p:tavLst>
                                    </p:anim>
                                    <p:anim calcmode="lin" valueType="num">
                                      <p:cBhvr additive="base">
                                        <p:cTn id="110" dur="3250" fill="hold"/>
                                        <p:tgtEl>
                                          <p:spTgt spid="15"/>
                                        </p:tgtEl>
                                        <p:attrNameLst>
                                          <p:attrName>ppt_y</p:attrName>
                                        </p:attrNameLst>
                                      </p:cBhvr>
                                      <p:tavLst>
                                        <p:tav tm="0">
                                          <p:val>
                                            <p:strVal val="0-#ppt_h/2"/>
                                          </p:val>
                                        </p:tav>
                                        <p:tav tm="100000">
                                          <p:val>
                                            <p:strVal val="#ppt_y"/>
                                          </p:val>
                                        </p:tav>
                                      </p:tavLst>
                                    </p:anim>
                                  </p:childTnLst>
                                </p:cTn>
                              </p:par>
                              <p:par>
                                <p:cTn id="111" presetID="2" presetClass="exit" presetSubtype="1" fill="hold" grpId="1" nodeType="withEffect">
                                  <p:stCondLst>
                                    <p:cond delay="0"/>
                                  </p:stCondLst>
                                  <p:childTnLst>
                                    <p:anim calcmode="lin" valueType="num">
                                      <p:cBhvr additive="base">
                                        <p:cTn id="112" dur="3250"/>
                                        <p:tgtEl>
                                          <p:spTgt spid="15"/>
                                        </p:tgtEl>
                                        <p:attrNameLst>
                                          <p:attrName>ppt_x</p:attrName>
                                        </p:attrNameLst>
                                      </p:cBhvr>
                                      <p:tavLst>
                                        <p:tav tm="0">
                                          <p:val>
                                            <p:strVal val="ppt_x"/>
                                          </p:val>
                                        </p:tav>
                                        <p:tav tm="100000">
                                          <p:val>
                                            <p:strVal val="ppt_x"/>
                                          </p:val>
                                        </p:tav>
                                      </p:tavLst>
                                    </p:anim>
                                    <p:anim calcmode="lin" valueType="num">
                                      <p:cBhvr additive="base">
                                        <p:cTn id="113" dur="3250"/>
                                        <p:tgtEl>
                                          <p:spTgt spid="15"/>
                                        </p:tgtEl>
                                        <p:attrNameLst>
                                          <p:attrName>ppt_y</p:attrName>
                                        </p:attrNameLst>
                                      </p:cBhvr>
                                      <p:tavLst>
                                        <p:tav tm="0">
                                          <p:val>
                                            <p:strVal val="ppt_y"/>
                                          </p:val>
                                        </p:tav>
                                        <p:tav tm="100000">
                                          <p:val>
                                            <p:strVal val="0-ppt_h/2"/>
                                          </p:val>
                                        </p:tav>
                                      </p:tavLst>
                                    </p:anim>
                                    <p:set>
                                      <p:cBhvr>
                                        <p:cTn id="114" dur="1" fill="hold">
                                          <p:stCondLst>
                                            <p:cond delay="3249"/>
                                          </p:stCondLst>
                                        </p:cTn>
                                        <p:tgtEl>
                                          <p:spTgt spid="15"/>
                                        </p:tgtEl>
                                        <p:attrNameLst>
                                          <p:attrName>style.visibility</p:attrName>
                                        </p:attrNameLst>
                                      </p:cBhvr>
                                      <p:to>
                                        <p:strVal val="hidden"/>
                                      </p:to>
                                    </p:set>
                                  </p:childTnLst>
                                </p:cTn>
                              </p:par>
                              <p:par>
                                <p:cTn id="115" presetID="23" presetClass="entr" presetSubtype="288" fill="hold"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p:cTn id="117" dur="3000" fill="hold"/>
                                        <p:tgtEl>
                                          <p:spTgt spid="16"/>
                                        </p:tgtEl>
                                        <p:attrNameLst>
                                          <p:attrName>ppt_w</p:attrName>
                                        </p:attrNameLst>
                                      </p:cBhvr>
                                      <p:tavLst>
                                        <p:tav tm="0">
                                          <p:val>
                                            <p:strVal val="4/3*#ppt_w"/>
                                          </p:val>
                                        </p:tav>
                                        <p:tav tm="100000">
                                          <p:val>
                                            <p:strVal val="#ppt_w"/>
                                          </p:val>
                                        </p:tav>
                                      </p:tavLst>
                                    </p:anim>
                                    <p:anim calcmode="lin" valueType="num">
                                      <p:cBhvr>
                                        <p:cTn id="118" dur="3000" fill="hold"/>
                                        <p:tgtEl>
                                          <p:spTgt spid="16"/>
                                        </p:tgtEl>
                                        <p:attrNameLst>
                                          <p:attrName>ppt_h</p:attrName>
                                        </p:attrNameLst>
                                      </p:cBhvr>
                                      <p:tavLst>
                                        <p:tav tm="0">
                                          <p:val>
                                            <p:strVal val="4/3*#ppt_h"/>
                                          </p:val>
                                        </p:tav>
                                        <p:tav tm="100000">
                                          <p:val>
                                            <p:strVal val="#ppt_h"/>
                                          </p:val>
                                        </p:tav>
                                      </p:tavLst>
                                    </p:anim>
                                  </p:childTnLst>
                                </p:cTn>
                              </p:par>
                              <p:par>
                                <p:cTn id="119" presetID="8" presetClass="entr" presetSubtype="32" fill="hold"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diamond(out)">
                                      <p:cBhvr>
                                        <p:cTn id="121" dur="3000"/>
                                        <p:tgtEl>
                                          <p:spTgt spid="16"/>
                                        </p:tgtEl>
                                      </p:cBhvr>
                                    </p:animEffect>
                                  </p:childTnLst>
                                </p:cTn>
                              </p:par>
                              <p:par>
                                <p:cTn id="122" presetID="9" presetClass="emph" presetSubtype="0" nodeType="withEffect">
                                  <p:stCondLst>
                                    <p:cond delay="0"/>
                                  </p:stCondLst>
                                  <p:childTnLst>
                                    <p:set>
                                      <p:cBhvr rctx="PPT">
                                        <p:cTn id="123" dur="indefinite"/>
                                        <p:tgtEl>
                                          <p:spTgt spid="17"/>
                                        </p:tgtEl>
                                        <p:attrNameLst>
                                          <p:attrName>style.opacity</p:attrName>
                                        </p:attrNameLst>
                                      </p:cBhvr>
                                      <p:to>
                                        <p:strVal val="0"/>
                                      </p:to>
                                    </p:set>
                                    <p:animEffect filter="image" prLst="opacity: 0">
                                      <p:cBhvr rctx="IE">
                                        <p:cTn id="124" dur="indefinite"/>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14" grpId="0" animBg="1"/>
      <p:bldP spid="14" grpId="1" animBg="1"/>
      <p:bldP spid="14"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5" grpId="0" animBg="1"/>
      <p:bldP spid="15" grpId="1" animBg="1"/>
      <p:bldP spid="15" grpId="2"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22285" y="9296"/>
            <a:ext cx="9144000" cy="5143500"/>
            <a:chOff x="0" y="0"/>
            <a:chExt cx="9144000" cy="5143500"/>
          </a:xfrm>
        </p:grpSpPr>
        <p:sp>
          <p:nvSpPr>
            <p:cNvPr id="25" name="24 Rectángulo"/>
            <p:cNvSpPr/>
            <p:nvPr/>
          </p:nvSpPr>
          <p:spPr>
            <a:xfrm flipH="1">
              <a:off x="0" y="257175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a:off x="0" y="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4572000" y="257175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flipH="1">
              <a:off x="4572000" y="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4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14" name="13 Grupo"/>
          <p:cNvGrpSpPr/>
          <p:nvPr/>
        </p:nvGrpSpPr>
        <p:grpSpPr>
          <a:xfrm>
            <a:off x="2699792" y="720000"/>
            <a:ext cx="3742114" cy="3687934"/>
            <a:chOff x="2232000" y="396000"/>
            <a:chExt cx="4680520" cy="4392488"/>
          </a:xfrm>
          <a:gradFill>
            <a:gsLst>
              <a:gs pos="70849">
                <a:srgbClr val="E83333">
                  <a:alpha val="44000"/>
                </a:srgbClr>
              </a:gs>
              <a:gs pos="14996">
                <a:srgbClr val="FF9900"/>
              </a:gs>
              <a:gs pos="35000">
                <a:srgbClr val="EF4848">
                  <a:alpha val="38000"/>
                </a:srgbClr>
              </a:gs>
              <a:gs pos="56000">
                <a:srgbClr val="F7B909"/>
              </a:gs>
              <a:gs pos="100000">
                <a:srgbClr val="FF9900"/>
              </a:gs>
              <a:gs pos="6000">
                <a:srgbClr val="FF0000">
                  <a:lumMod val="63000"/>
                </a:srgbClr>
              </a:gs>
            </a:gsLst>
            <a:path path="circle">
              <a:fillToRect l="50000" t="50000" r="50000" b="50000"/>
            </a:path>
          </a:gradFill>
          <a:scene3d>
            <a:camera prst="orthographicFront"/>
            <a:lightRig rig="flat" dir="t"/>
          </a:scene3d>
        </p:grpSpPr>
        <p:sp>
          <p:nvSpPr>
            <p:cNvPr id="3" name="2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39" name="38 Grupo"/>
          <p:cNvGrpSpPr/>
          <p:nvPr/>
        </p:nvGrpSpPr>
        <p:grpSpPr>
          <a:xfrm>
            <a:off x="1872000" y="-72000"/>
            <a:ext cx="5364296" cy="5295106"/>
            <a:chOff x="2232000" y="396000"/>
            <a:chExt cx="4680520" cy="4392488"/>
          </a:xfrm>
          <a:gradFill>
            <a:gsLst>
              <a:gs pos="70849">
                <a:srgbClr val="E83333">
                  <a:alpha val="44000"/>
                </a:srgbClr>
              </a:gs>
              <a:gs pos="14996">
                <a:srgbClr val="FF9900"/>
              </a:gs>
              <a:gs pos="35000">
                <a:srgbClr val="EF4848">
                  <a:alpha val="38000"/>
                </a:srgbClr>
              </a:gs>
              <a:gs pos="56000">
                <a:srgbClr val="F7B909"/>
              </a:gs>
              <a:gs pos="100000">
                <a:srgbClr val="FF9900"/>
              </a:gs>
              <a:gs pos="6000">
                <a:srgbClr val="FF0000">
                  <a:lumMod val="63000"/>
                </a:srgbClr>
              </a:gs>
            </a:gsLst>
            <a:path path="circle">
              <a:fillToRect l="50000" t="50000" r="50000" b="50000"/>
            </a:path>
          </a:gradFill>
          <a:scene3d>
            <a:camera prst="orthographicFront"/>
            <a:lightRig rig="flat" dir="t"/>
          </a:scene3d>
        </p:grpSpPr>
        <p:sp>
          <p:nvSpPr>
            <p:cNvPr id="40" name="39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pic>
        <p:nvPicPr>
          <p:cNvPr id="32" name="31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576" y="0"/>
            <a:ext cx="9144000" cy="5143500"/>
          </a:xfrm>
          <a:prstGeom prst="rect">
            <a:avLst/>
          </a:prstGeom>
        </p:spPr>
      </p:pic>
    </p:spTree>
    <p:extLst>
      <p:ext uri="{BB962C8B-B14F-4D97-AF65-F5344CB8AC3E}">
        <p14:creationId xmlns:p14="http://schemas.microsoft.com/office/powerpoint/2010/main" val="168474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3000" fill="hold"/>
                                        <p:tgtEl>
                                          <p:spTgt spid="14"/>
                                        </p:tgtEl>
                                        <p:attrNameLst>
                                          <p:attrName>ppt_w</p:attrName>
                                        </p:attrNameLst>
                                      </p:cBhvr>
                                      <p:tavLst>
                                        <p:tav tm="0">
                                          <p:val>
                                            <p:fltVal val="0"/>
                                          </p:val>
                                        </p:tav>
                                        <p:tav tm="100000">
                                          <p:val>
                                            <p:strVal val="#ppt_w"/>
                                          </p:val>
                                        </p:tav>
                                      </p:tavLst>
                                    </p:anim>
                                    <p:anim calcmode="lin" valueType="num">
                                      <p:cBhvr>
                                        <p:cTn id="8" dur="3000" fill="hold"/>
                                        <p:tgtEl>
                                          <p:spTgt spid="14"/>
                                        </p:tgtEl>
                                        <p:attrNameLst>
                                          <p:attrName>ppt_h</p:attrName>
                                        </p:attrNameLst>
                                      </p:cBhvr>
                                      <p:tavLst>
                                        <p:tav tm="0">
                                          <p:val>
                                            <p:fltVal val="0"/>
                                          </p:val>
                                        </p:tav>
                                        <p:tav tm="100000">
                                          <p:val>
                                            <p:strVal val="#ppt_h"/>
                                          </p:val>
                                        </p:tav>
                                      </p:tavLst>
                                    </p:anim>
                                    <p:anim calcmode="lin" valueType="num">
                                      <p:cBhvr>
                                        <p:cTn id="9" dur="3000" fill="hold"/>
                                        <p:tgtEl>
                                          <p:spTgt spid="14"/>
                                        </p:tgtEl>
                                        <p:attrNameLst>
                                          <p:attrName>ppt_x</p:attrName>
                                        </p:attrNameLst>
                                      </p:cBhvr>
                                      <p:tavLst>
                                        <p:tav tm="0">
                                          <p:val>
                                            <p:fltVal val="0.5"/>
                                          </p:val>
                                        </p:tav>
                                        <p:tav tm="100000">
                                          <p:val>
                                            <p:strVal val="#ppt_x"/>
                                          </p:val>
                                        </p:tav>
                                      </p:tavLst>
                                    </p:anim>
                                    <p:anim calcmode="lin" valueType="num">
                                      <p:cBhvr>
                                        <p:cTn id="10" dur="3000" fill="hold"/>
                                        <p:tgtEl>
                                          <p:spTgt spid="14"/>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14"/>
                                        </p:tgtEl>
                                        <p:attrNameLst>
                                          <p:attrName>ppt_w</p:attrName>
                                        </p:attrNameLst>
                                      </p:cBhvr>
                                      <p:tavLst>
                                        <p:tav tm="0">
                                          <p:val>
                                            <p:strVal val="ppt_w"/>
                                          </p:val>
                                        </p:tav>
                                        <p:tav tm="100000">
                                          <p:val>
                                            <p:strVal val="4*ppt_w"/>
                                          </p:val>
                                        </p:tav>
                                      </p:tavLst>
                                    </p:anim>
                                    <p:anim calcmode="lin" valueType="num">
                                      <p:cBhvr>
                                        <p:cTn id="13" dur="3000"/>
                                        <p:tgtEl>
                                          <p:spTgt spid="14"/>
                                        </p:tgtEl>
                                        <p:attrNameLst>
                                          <p:attrName>ppt_h</p:attrName>
                                        </p:attrNameLst>
                                      </p:cBhvr>
                                      <p:tavLst>
                                        <p:tav tm="0">
                                          <p:val>
                                            <p:strVal val="ppt_h"/>
                                          </p:val>
                                        </p:tav>
                                        <p:tav tm="100000">
                                          <p:val>
                                            <p:strVal val="4*ppt_h"/>
                                          </p:val>
                                        </p:tav>
                                      </p:tavLst>
                                    </p:anim>
                                    <p:set>
                                      <p:cBhvr>
                                        <p:cTn id="14" dur="1" fill="hold">
                                          <p:stCondLst>
                                            <p:cond delay="2999"/>
                                          </p:stCondLst>
                                        </p:cTn>
                                        <p:tgtEl>
                                          <p:spTgt spid="14"/>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3000" fill="hold"/>
                                        <p:tgtEl>
                                          <p:spTgt spid="39"/>
                                        </p:tgtEl>
                                        <p:attrNameLst>
                                          <p:attrName>ppt_w</p:attrName>
                                        </p:attrNameLst>
                                      </p:cBhvr>
                                      <p:tavLst>
                                        <p:tav tm="0">
                                          <p:val>
                                            <p:strVal val="4*#ppt_w"/>
                                          </p:val>
                                        </p:tav>
                                        <p:tav tm="100000">
                                          <p:val>
                                            <p:strVal val="#ppt_w"/>
                                          </p:val>
                                        </p:tav>
                                      </p:tavLst>
                                    </p:anim>
                                    <p:anim calcmode="lin" valueType="num">
                                      <p:cBhvr>
                                        <p:cTn id="18" dur="3000" fill="hold"/>
                                        <p:tgtEl>
                                          <p:spTgt spid="39"/>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39"/>
                                        </p:tgtEl>
                                        <p:attrNameLst>
                                          <p:attrName>ppt_w</p:attrName>
                                        </p:attrNameLst>
                                      </p:cBhvr>
                                      <p:tavLst>
                                        <p:tav tm="0">
                                          <p:val>
                                            <p:strVal val="ppt_w"/>
                                          </p:val>
                                        </p:tav>
                                        <p:tav tm="100000">
                                          <p:val>
                                            <p:fltVal val="0"/>
                                          </p:val>
                                        </p:tav>
                                      </p:tavLst>
                                    </p:anim>
                                    <p:anim calcmode="lin" valueType="num">
                                      <p:cBhvr>
                                        <p:cTn id="21" dur="3000"/>
                                        <p:tgtEl>
                                          <p:spTgt spid="39"/>
                                        </p:tgtEl>
                                        <p:attrNameLst>
                                          <p:attrName>ppt_h</p:attrName>
                                        </p:attrNameLst>
                                      </p:cBhvr>
                                      <p:tavLst>
                                        <p:tav tm="0">
                                          <p:val>
                                            <p:strVal val="ppt_h"/>
                                          </p:val>
                                        </p:tav>
                                        <p:tav tm="100000">
                                          <p:val>
                                            <p:fltVal val="0"/>
                                          </p:val>
                                        </p:tav>
                                      </p:tavLst>
                                    </p:anim>
                                    <p:set>
                                      <p:cBhvr>
                                        <p:cTn id="22" dur="1" fill="hold">
                                          <p:stCondLst>
                                            <p:cond delay="2999"/>
                                          </p:stCondLst>
                                        </p:cTn>
                                        <p:tgtEl>
                                          <p:spTgt spid="39"/>
                                        </p:tgtEl>
                                        <p:attrNameLst>
                                          <p:attrName>style.visibility</p:attrName>
                                        </p:attrNameLst>
                                      </p:cBhvr>
                                      <p:to>
                                        <p:strVal val="hidden"/>
                                      </p:to>
                                    </p:set>
                                  </p:childTnLst>
                                </p:cTn>
                              </p:par>
                              <p:par>
                                <p:cTn id="23" presetID="23" presetClass="entr" presetSubtype="288"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p:cTn id="25" dur="3000" fill="hold"/>
                                        <p:tgtEl>
                                          <p:spTgt spid="31"/>
                                        </p:tgtEl>
                                        <p:attrNameLst>
                                          <p:attrName>ppt_w</p:attrName>
                                        </p:attrNameLst>
                                      </p:cBhvr>
                                      <p:tavLst>
                                        <p:tav tm="0">
                                          <p:val>
                                            <p:strVal val="4/3*#ppt_w"/>
                                          </p:val>
                                        </p:tav>
                                        <p:tav tm="100000">
                                          <p:val>
                                            <p:strVal val="#ppt_w"/>
                                          </p:val>
                                        </p:tav>
                                      </p:tavLst>
                                    </p:anim>
                                    <p:anim calcmode="lin" valueType="num">
                                      <p:cBhvr>
                                        <p:cTn id="26" dur="3000" fill="hold"/>
                                        <p:tgtEl>
                                          <p:spTgt spid="31"/>
                                        </p:tgtEl>
                                        <p:attrNameLst>
                                          <p:attrName>ppt_h</p:attrName>
                                        </p:attrNameLst>
                                      </p:cBhvr>
                                      <p:tavLst>
                                        <p:tav tm="0">
                                          <p:val>
                                            <p:strVal val="4/3*#ppt_h"/>
                                          </p:val>
                                        </p:tav>
                                        <p:tav tm="100000">
                                          <p:val>
                                            <p:strVal val="#ppt_h"/>
                                          </p:val>
                                        </p:tav>
                                      </p:tavLst>
                                    </p:anim>
                                  </p:childTnLst>
                                </p:cTn>
                              </p:par>
                              <p:par>
                                <p:cTn id="27" presetID="21" presetClass="entr" presetSubtype="8"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heel(8)">
                                      <p:cBhvr>
                                        <p:cTn id="29" dur="3000"/>
                                        <p:tgtEl>
                                          <p:spTgt spid="31"/>
                                        </p:tgtEl>
                                      </p:cBhvr>
                                    </p:animEffect>
                                  </p:childTnLst>
                                </p:cTn>
                              </p:par>
                              <p:par>
                                <p:cTn id="30" presetID="9" presetClass="emph" presetSubtype="0" nodeType="withEffect">
                                  <p:stCondLst>
                                    <p:cond delay="0"/>
                                  </p:stCondLst>
                                  <p:childTnLst>
                                    <p:set>
                                      <p:cBhvr rctx="PPT">
                                        <p:cTn id="31" dur="indefinite"/>
                                        <p:tgtEl>
                                          <p:spTgt spid="32"/>
                                        </p:tgtEl>
                                        <p:attrNameLst>
                                          <p:attrName>style.opacity</p:attrName>
                                        </p:attrNameLst>
                                      </p:cBhvr>
                                      <p:to>
                                        <p:strVal val="0"/>
                                      </p:to>
                                    </p:set>
                                    <p:animEffect filter="image" prLst="opacity: 0">
                                      <p:cBhvr rctx="IE">
                                        <p:cTn id="32" dur="indefinite"/>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a:off x="7912" y="0"/>
            <a:ext cx="9144000" cy="5143500"/>
          </a:xfrm>
          <a:prstGeom prst="rect">
            <a:avLst/>
          </a:prstGeom>
          <a:gradFill flip="none" rotWithShape="1">
            <a:gsLst>
              <a:gs pos="0">
                <a:srgbClr val="FFFF00">
                  <a:lumMod val="2000"/>
                  <a:lumOff val="98000"/>
                </a:srgbClr>
              </a:gs>
              <a:gs pos="90000">
                <a:srgbClr val="26020D"/>
              </a:gs>
              <a:gs pos="10000">
                <a:srgbClr val="640021">
                  <a:lumMod val="39000"/>
                </a:srgbClr>
              </a:gs>
              <a:gs pos="100000">
                <a:srgbClr val="FFFF00">
                  <a:lumMod val="0"/>
                  <a:lumOff val="100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6000"/>
            <a:ext cx="9144000" cy="5179500"/>
          </a:xfrm>
          <a:prstGeom prst="rect">
            <a:avLst/>
          </a:prstGeom>
        </p:spPr>
      </p:pic>
      <p:sp>
        <p:nvSpPr>
          <p:cNvPr id="8" name="7 Paralelogramo"/>
          <p:cNvSpPr/>
          <p:nvPr/>
        </p:nvSpPr>
        <p:spPr>
          <a:xfrm rot="16200000">
            <a:off x="2447" y="0"/>
            <a:ext cx="2742004" cy="2863264"/>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31630" y="318963"/>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37621" y="823019"/>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43098" y="1327076"/>
            <a:ext cx="2742006"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a:off x="-62975" y="483515"/>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flipH="1">
            <a:off x="-97052" y="967032"/>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flipH="1">
            <a:off x="-103043" y="1471088"/>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a:off x="-108520" y="1975144"/>
            <a:ext cx="2742005"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5400000" flipH="1">
            <a:off x="4064" y="-1"/>
            <a:ext cx="2524219" cy="27652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H="1">
            <a:off x="38141" y="274830"/>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5400000" flipH="1">
            <a:off x="44132" y="835088"/>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H="1">
            <a:off x="49608" y="1395347"/>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69487" y="457736"/>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103564" y="995165"/>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109555" y="1555424"/>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115031" y="211568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3206295" y="-92546"/>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3172218" y="390971"/>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3166227" y="895027"/>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3160750" y="1399084"/>
            <a:ext cx="2742006"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flipH="1">
            <a:off x="3140873" y="555523"/>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flipH="1">
            <a:off x="3106796" y="1039040"/>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flipH="1">
            <a:off x="3100805" y="1543096"/>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flipH="1">
            <a:off x="3095328" y="2047152"/>
            <a:ext cx="2742005"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flipH="1">
            <a:off x="3207912" y="-1"/>
            <a:ext cx="2524219" cy="2837226"/>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5400000" flipH="1">
            <a:off x="3241989" y="346838"/>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5400000" flipH="1">
            <a:off x="3247980" y="907096"/>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5400000" flipH="1">
            <a:off x="3253456" y="1467355"/>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16200000">
            <a:off x="3273335" y="529744"/>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16200000">
            <a:off x="3307412" y="1067173"/>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16200000">
            <a:off x="3313403" y="162743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16200000">
            <a:off x="3318879" y="2187690"/>
            <a:ext cx="2524219" cy="2955810"/>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a:off x="6518663" y="-92546"/>
            <a:ext cx="2742004" cy="2955810"/>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a:off x="6484586" y="318963"/>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a:off x="6478595" y="823019"/>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a:off x="6473118" y="1327076"/>
            <a:ext cx="2742006"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rot="5400000" flipH="1">
            <a:off x="6453241" y="483515"/>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rot="5400000" flipH="1">
            <a:off x="6419164" y="967032"/>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rot="5400000" flipH="1">
            <a:off x="6413173" y="1471088"/>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rot="5400000" flipH="1">
            <a:off x="6407696" y="1975144"/>
            <a:ext cx="2742005"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rot="5400000" flipH="1">
            <a:off x="6588224" y="-92547"/>
            <a:ext cx="2456275" cy="2857765"/>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rot="5400000" flipH="1">
            <a:off x="6554357" y="274830"/>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rot="5400000" flipH="1">
            <a:off x="6560348" y="835088"/>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5400000" flipH="1">
            <a:off x="6565824" y="1395347"/>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6200000">
            <a:off x="6585703" y="457736"/>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6200000">
            <a:off x="6619780" y="995165"/>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6200000">
            <a:off x="6625771" y="1555424"/>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6200000">
            <a:off x="6631247" y="211568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6200000">
            <a:off x="1604072" y="11073"/>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6200000">
            <a:off x="1569995" y="494590"/>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6200000">
            <a:off x="1564004" y="998646"/>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16200000">
            <a:off x="1558527" y="1502703"/>
            <a:ext cx="2742006"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5400000" flipH="1">
            <a:off x="1538650" y="659142"/>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5400000" flipH="1">
            <a:off x="1504573" y="1142659"/>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5400000" flipH="1">
            <a:off x="1498582" y="1646715"/>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5400000" flipH="1">
            <a:off x="1493105" y="2150771"/>
            <a:ext cx="2742005" cy="2992729"/>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5400000" flipH="1">
            <a:off x="1605689" y="0"/>
            <a:ext cx="2524219" cy="2940846"/>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5400000" flipH="1">
            <a:off x="1639766" y="450457"/>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Paralelogramo"/>
          <p:cNvSpPr/>
          <p:nvPr/>
        </p:nvSpPr>
        <p:spPr>
          <a:xfrm rot="5400000" flipH="1">
            <a:off x="4860032" y="1275606"/>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5400000" flipH="1">
            <a:off x="1645757" y="1010715"/>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5400000" flipH="1">
            <a:off x="1651233" y="1570974"/>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Paralelogramo"/>
          <p:cNvSpPr/>
          <p:nvPr/>
        </p:nvSpPr>
        <p:spPr>
          <a:xfrm rot="16200000">
            <a:off x="1671112" y="633363"/>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Paralelogramo"/>
          <p:cNvSpPr/>
          <p:nvPr/>
        </p:nvSpPr>
        <p:spPr>
          <a:xfrm rot="16200000">
            <a:off x="1705189" y="117079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Paralelogramo"/>
          <p:cNvSpPr/>
          <p:nvPr/>
        </p:nvSpPr>
        <p:spPr>
          <a:xfrm rot="16200000">
            <a:off x="1711180" y="1731051"/>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Paralelogramo"/>
          <p:cNvSpPr/>
          <p:nvPr/>
        </p:nvSpPr>
        <p:spPr>
          <a:xfrm rot="16200000">
            <a:off x="1716656" y="2291309"/>
            <a:ext cx="2524219" cy="2852191"/>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Paralelogramo"/>
          <p:cNvSpPr/>
          <p:nvPr/>
        </p:nvSpPr>
        <p:spPr>
          <a:xfrm rot="16200000">
            <a:off x="4916440" y="11073"/>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Paralelogramo"/>
          <p:cNvSpPr/>
          <p:nvPr/>
        </p:nvSpPr>
        <p:spPr>
          <a:xfrm rot="16200000">
            <a:off x="4882363" y="494590"/>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Paralelogramo"/>
          <p:cNvSpPr/>
          <p:nvPr/>
        </p:nvSpPr>
        <p:spPr>
          <a:xfrm rot="16200000">
            <a:off x="4876372" y="998646"/>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Paralelogramo"/>
          <p:cNvSpPr/>
          <p:nvPr/>
        </p:nvSpPr>
        <p:spPr>
          <a:xfrm rot="16200000">
            <a:off x="4870895" y="1502703"/>
            <a:ext cx="2742006"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Paralelogramo"/>
          <p:cNvSpPr/>
          <p:nvPr/>
        </p:nvSpPr>
        <p:spPr>
          <a:xfrm rot="5400000" flipH="1">
            <a:off x="4851018" y="659142"/>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Paralelogramo"/>
          <p:cNvSpPr/>
          <p:nvPr/>
        </p:nvSpPr>
        <p:spPr>
          <a:xfrm rot="5400000" flipH="1">
            <a:off x="4810950" y="1646715"/>
            <a:ext cx="2742004"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Paralelogramo"/>
          <p:cNvSpPr/>
          <p:nvPr/>
        </p:nvSpPr>
        <p:spPr>
          <a:xfrm rot="5400000" flipH="1">
            <a:off x="4805473" y="2150771"/>
            <a:ext cx="2742005"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Paralelogramo"/>
          <p:cNvSpPr/>
          <p:nvPr/>
        </p:nvSpPr>
        <p:spPr>
          <a:xfrm rot="5400000" flipH="1">
            <a:off x="4918057" y="-8697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Paralelogramo"/>
          <p:cNvSpPr/>
          <p:nvPr/>
        </p:nvSpPr>
        <p:spPr>
          <a:xfrm rot="5400000" flipH="1">
            <a:off x="4952134" y="450457"/>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Paralelogramo"/>
          <p:cNvSpPr/>
          <p:nvPr/>
        </p:nvSpPr>
        <p:spPr>
          <a:xfrm rot="5400000" flipH="1">
            <a:off x="4958125" y="1010715"/>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Paralelogramo"/>
          <p:cNvSpPr/>
          <p:nvPr/>
        </p:nvSpPr>
        <p:spPr>
          <a:xfrm rot="5400000" flipH="1">
            <a:off x="4963601" y="1570974"/>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Paralelogramo"/>
          <p:cNvSpPr/>
          <p:nvPr/>
        </p:nvSpPr>
        <p:spPr>
          <a:xfrm rot="16200000">
            <a:off x="4983480" y="633363"/>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16200000">
            <a:off x="5017557" y="1170792"/>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16200000">
            <a:off x="5023548" y="1731051"/>
            <a:ext cx="2524219" cy="3027818"/>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16200000">
            <a:off x="5029024" y="2291309"/>
            <a:ext cx="2524219" cy="2852191"/>
          </a:xfrm>
          <a:prstGeom prst="parallelogram">
            <a:avLst>
              <a:gd name="adj" fmla="val 93205"/>
            </a:avLst>
          </a:prstGeom>
          <a:gradFill flip="none" rotWithShape="1">
            <a:gsLst>
              <a:gs pos="47000">
                <a:srgbClr val="00B050"/>
              </a:gs>
              <a:gs pos="42000">
                <a:srgbClr val="00B050"/>
              </a:gs>
              <a:gs pos="68748">
                <a:srgbClr val="FF0000"/>
              </a:gs>
              <a:gs pos="75000">
                <a:srgbClr val="FFFF00">
                  <a:lumMod val="0"/>
                  <a:lumOff val="100000"/>
                  <a:alpha val="0"/>
                </a:srgbClr>
              </a:gs>
              <a:gs pos="22000">
                <a:srgbClr val="FFC000">
                  <a:alpha val="30000"/>
                  <a:lumMod val="0"/>
                  <a:lumOff val="100000"/>
                </a:srgbClr>
              </a:gs>
              <a:gs pos="35414">
                <a:srgbClr val="65A040">
                  <a:alpha val="0"/>
                </a:srgbClr>
              </a:gs>
              <a:gs pos="27000">
                <a:srgbClr val="FFFF00">
                  <a:alpha val="61000"/>
                  <a:lumMod val="0"/>
                  <a:lumOff val="100000"/>
                </a:srgbClr>
              </a:gs>
              <a:gs pos="50840">
                <a:srgbClr val="3CA646">
                  <a:alpha val="0"/>
                </a:srgbClr>
              </a:gs>
              <a:gs pos="63000">
                <a:srgbClr val="FFC000">
                  <a:lumMod val="83000"/>
                  <a:lumOff val="17000"/>
                </a:srgbClr>
              </a:gs>
            </a:gsLst>
            <a:path path="circle">
              <a:fillToRect l="50000" t="50000" r="50000" b="50000"/>
            </a:path>
            <a:tileRect/>
          </a:gradFill>
          <a:ln w="3175">
            <a:noFill/>
          </a:ln>
          <a:scene3d>
            <a:camera prst="orthographicFront"/>
            <a:lightRig rig="morning"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64554"/>
            <a:ext cx="9144000" cy="5308054"/>
          </a:xfrm>
          <a:prstGeom prst="rect">
            <a:avLst/>
          </a:prstGeom>
        </p:spPr>
      </p:pic>
    </p:spTree>
    <p:extLst>
      <p:ext uri="{BB962C8B-B14F-4D97-AF65-F5344CB8AC3E}">
        <p14:creationId xmlns:p14="http://schemas.microsoft.com/office/powerpoint/2010/main" val="12740599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500" fill="hold"/>
                                        <p:tgtEl>
                                          <p:spTgt spid="8"/>
                                        </p:tgtEl>
                                        <p:attrNameLst>
                                          <p:attrName>ppt_x</p:attrName>
                                        </p:attrNameLst>
                                      </p:cBhvr>
                                      <p:tavLst>
                                        <p:tav tm="0">
                                          <p:val>
                                            <p:strVal val="0-#ppt_w/2"/>
                                          </p:val>
                                        </p:tav>
                                        <p:tav tm="100000">
                                          <p:val>
                                            <p:strVal val="#ppt_x"/>
                                          </p:val>
                                        </p:tav>
                                      </p:tavLst>
                                    </p:anim>
                                    <p:anim calcmode="lin" valueType="num">
                                      <p:cBhvr additive="base">
                                        <p:cTn id="8" dur="4500" fill="hold"/>
                                        <p:tgtEl>
                                          <p:spTgt spid="8"/>
                                        </p:tgtEl>
                                        <p:attrNameLst>
                                          <p:attrName>ppt_y</p:attrName>
                                        </p:attrNameLst>
                                      </p:cBhvr>
                                      <p:tavLst>
                                        <p:tav tm="0">
                                          <p:val>
                                            <p:strVal val="0-#ppt_h/2"/>
                                          </p:val>
                                        </p:tav>
                                        <p:tav tm="100000">
                                          <p:val>
                                            <p:strVal val="#ppt_y"/>
                                          </p:val>
                                        </p:tav>
                                      </p:tavLst>
                                    </p:anim>
                                  </p:childTnLst>
                                </p:cTn>
                              </p:par>
                              <p:par>
                                <p:cTn id="9" presetID="2" presetClass="exit" presetSubtype="4" fill="hold" grpId="1" nodeType="withEffect">
                                  <p:stCondLst>
                                    <p:cond delay="0"/>
                                  </p:stCondLst>
                                  <p:childTnLst>
                                    <p:anim calcmode="lin" valueType="num">
                                      <p:cBhvr additive="base">
                                        <p:cTn id="10" dur="4500"/>
                                        <p:tgtEl>
                                          <p:spTgt spid="8"/>
                                        </p:tgtEl>
                                        <p:attrNameLst>
                                          <p:attrName>ppt_x</p:attrName>
                                        </p:attrNameLst>
                                      </p:cBhvr>
                                      <p:tavLst>
                                        <p:tav tm="0">
                                          <p:val>
                                            <p:strVal val="ppt_x"/>
                                          </p:val>
                                        </p:tav>
                                        <p:tav tm="100000">
                                          <p:val>
                                            <p:strVal val="ppt_x"/>
                                          </p:val>
                                        </p:tav>
                                      </p:tavLst>
                                    </p:anim>
                                    <p:anim calcmode="lin" valueType="num">
                                      <p:cBhvr additive="base">
                                        <p:cTn id="11" dur="4500"/>
                                        <p:tgtEl>
                                          <p:spTgt spid="8"/>
                                        </p:tgtEl>
                                        <p:attrNameLst>
                                          <p:attrName>ppt_y</p:attrName>
                                        </p:attrNameLst>
                                      </p:cBhvr>
                                      <p:tavLst>
                                        <p:tav tm="0">
                                          <p:val>
                                            <p:strVal val="ppt_y"/>
                                          </p:val>
                                        </p:tav>
                                        <p:tav tm="100000">
                                          <p:val>
                                            <p:strVal val="1+ppt_h/2"/>
                                          </p:val>
                                        </p:tav>
                                      </p:tavLst>
                                    </p:anim>
                                    <p:set>
                                      <p:cBhvr>
                                        <p:cTn id="12" dur="1" fill="hold">
                                          <p:stCondLst>
                                            <p:cond delay="4499"/>
                                          </p:stCondLst>
                                        </p:cTn>
                                        <p:tgtEl>
                                          <p:spTgt spid="8"/>
                                        </p:tgtEl>
                                        <p:attrNameLst>
                                          <p:attrName>style.visibility</p:attrName>
                                        </p:attrNameLst>
                                      </p:cBhvr>
                                      <p:to>
                                        <p:strVal val="hidden"/>
                                      </p:to>
                                    </p:set>
                                  </p:childTnLst>
                                </p:cTn>
                              </p:par>
                              <p:par>
                                <p:cTn id="13" presetID="2" presetClass="entr" presetSubtype="9"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4500" fill="hold"/>
                                        <p:tgtEl>
                                          <p:spTgt spid="6"/>
                                        </p:tgtEl>
                                        <p:attrNameLst>
                                          <p:attrName>ppt_x</p:attrName>
                                        </p:attrNameLst>
                                      </p:cBhvr>
                                      <p:tavLst>
                                        <p:tav tm="0">
                                          <p:val>
                                            <p:strVal val="0-#ppt_w/2"/>
                                          </p:val>
                                        </p:tav>
                                        <p:tav tm="100000">
                                          <p:val>
                                            <p:strVal val="#ppt_x"/>
                                          </p:val>
                                        </p:tav>
                                      </p:tavLst>
                                    </p:anim>
                                    <p:anim calcmode="lin" valueType="num">
                                      <p:cBhvr additive="base">
                                        <p:cTn id="16" dur="4500" fill="hold"/>
                                        <p:tgtEl>
                                          <p:spTgt spid="6"/>
                                        </p:tgtEl>
                                        <p:attrNameLst>
                                          <p:attrName>ppt_y</p:attrName>
                                        </p:attrNameLst>
                                      </p:cBhvr>
                                      <p:tavLst>
                                        <p:tav tm="0">
                                          <p:val>
                                            <p:strVal val="0-#ppt_h/2"/>
                                          </p:val>
                                        </p:tav>
                                        <p:tav tm="100000">
                                          <p:val>
                                            <p:strVal val="#ppt_y"/>
                                          </p:val>
                                        </p:tav>
                                      </p:tavLst>
                                    </p:anim>
                                  </p:childTnLst>
                                </p:cTn>
                              </p:par>
                              <p:par>
                                <p:cTn id="17" presetID="2" presetClass="exit" presetSubtype="4" fill="hold" grpId="1" nodeType="withEffect">
                                  <p:stCondLst>
                                    <p:cond delay="0"/>
                                  </p:stCondLst>
                                  <p:childTnLst>
                                    <p:anim calcmode="lin" valueType="num">
                                      <p:cBhvr additive="base">
                                        <p:cTn id="18" dur="4500"/>
                                        <p:tgtEl>
                                          <p:spTgt spid="6"/>
                                        </p:tgtEl>
                                        <p:attrNameLst>
                                          <p:attrName>ppt_x</p:attrName>
                                        </p:attrNameLst>
                                      </p:cBhvr>
                                      <p:tavLst>
                                        <p:tav tm="0">
                                          <p:val>
                                            <p:strVal val="ppt_x"/>
                                          </p:val>
                                        </p:tav>
                                        <p:tav tm="100000">
                                          <p:val>
                                            <p:strVal val="ppt_x"/>
                                          </p:val>
                                        </p:tav>
                                      </p:tavLst>
                                    </p:anim>
                                    <p:anim calcmode="lin" valueType="num">
                                      <p:cBhvr additive="base">
                                        <p:cTn id="19" dur="4500"/>
                                        <p:tgtEl>
                                          <p:spTgt spid="6"/>
                                        </p:tgtEl>
                                        <p:attrNameLst>
                                          <p:attrName>ppt_y</p:attrName>
                                        </p:attrNameLst>
                                      </p:cBhvr>
                                      <p:tavLst>
                                        <p:tav tm="0">
                                          <p:val>
                                            <p:strVal val="ppt_y"/>
                                          </p:val>
                                        </p:tav>
                                        <p:tav tm="100000">
                                          <p:val>
                                            <p:strVal val="1+ppt_h/2"/>
                                          </p:val>
                                        </p:tav>
                                      </p:tavLst>
                                    </p:anim>
                                    <p:set>
                                      <p:cBhvr>
                                        <p:cTn id="20" dur="1" fill="hold">
                                          <p:stCondLst>
                                            <p:cond delay="4499"/>
                                          </p:stCondLst>
                                        </p:cTn>
                                        <p:tgtEl>
                                          <p:spTgt spid="6"/>
                                        </p:tgtEl>
                                        <p:attrNameLst>
                                          <p:attrName>style.visibility</p:attrName>
                                        </p:attrNameLst>
                                      </p:cBhvr>
                                      <p:to>
                                        <p:strVal val="hidden"/>
                                      </p:to>
                                    </p:set>
                                  </p:childTnLst>
                                </p:cTn>
                              </p:par>
                              <p:par>
                                <p:cTn id="21" presetID="2" presetClass="entr" presetSubtype="9"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4500" fill="hold"/>
                                        <p:tgtEl>
                                          <p:spTgt spid="7"/>
                                        </p:tgtEl>
                                        <p:attrNameLst>
                                          <p:attrName>ppt_x</p:attrName>
                                        </p:attrNameLst>
                                      </p:cBhvr>
                                      <p:tavLst>
                                        <p:tav tm="0">
                                          <p:val>
                                            <p:strVal val="0-#ppt_w/2"/>
                                          </p:val>
                                        </p:tav>
                                        <p:tav tm="100000">
                                          <p:val>
                                            <p:strVal val="#ppt_x"/>
                                          </p:val>
                                        </p:tav>
                                      </p:tavLst>
                                    </p:anim>
                                    <p:anim calcmode="lin" valueType="num">
                                      <p:cBhvr additive="base">
                                        <p:cTn id="24" dur="4500" fill="hold"/>
                                        <p:tgtEl>
                                          <p:spTgt spid="7"/>
                                        </p:tgtEl>
                                        <p:attrNameLst>
                                          <p:attrName>ppt_y</p:attrName>
                                        </p:attrNameLst>
                                      </p:cBhvr>
                                      <p:tavLst>
                                        <p:tav tm="0">
                                          <p:val>
                                            <p:strVal val="0-#ppt_h/2"/>
                                          </p:val>
                                        </p:tav>
                                        <p:tav tm="100000">
                                          <p:val>
                                            <p:strVal val="#ppt_y"/>
                                          </p:val>
                                        </p:tav>
                                      </p:tavLst>
                                    </p:anim>
                                  </p:childTnLst>
                                </p:cTn>
                              </p:par>
                              <p:par>
                                <p:cTn id="25" presetID="2" presetClass="exit" presetSubtype="4" fill="hold" grpId="1" nodeType="withEffect">
                                  <p:stCondLst>
                                    <p:cond delay="0"/>
                                  </p:stCondLst>
                                  <p:childTnLst>
                                    <p:anim calcmode="lin" valueType="num">
                                      <p:cBhvr additive="base">
                                        <p:cTn id="26" dur="4500"/>
                                        <p:tgtEl>
                                          <p:spTgt spid="7"/>
                                        </p:tgtEl>
                                        <p:attrNameLst>
                                          <p:attrName>ppt_x</p:attrName>
                                        </p:attrNameLst>
                                      </p:cBhvr>
                                      <p:tavLst>
                                        <p:tav tm="0">
                                          <p:val>
                                            <p:strVal val="ppt_x"/>
                                          </p:val>
                                        </p:tav>
                                        <p:tav tm="100000">
                                          <p:val>
                                            <p:strVal val="ppt_x"/>
                                          </p:val>
                                        </p:tav>
                                      </p:tavLst>
                                    </p:anim>
                                    <p:anim calcmode="lin" valueType="num">
                                      <p:cBhvr additive="base">
                                        <p:cTn id="27" dur="4500"/>
                                        <p:tgtEl>
                                          <p:spTgt spid="7"/>
                                        </p:tgtEl>
                                        <p:attrNameLst>
                                          <p:attrName>ppt_y</p:attrName>
                                        </p:attrNameLst>
                                      </p:cBhvr>
                                      <p:tavLst>
                                        <p:tav tm="0">
                                          <p:val>
                                            <p:strVal val="ppt_y"/>
                                          </p:val>
                                        </p:tav>
                                        <p:tav tm="100000">
                                          <p:val>
                                            <p:strVal val="1+ppt_h/2"/>
                                          </p:val>
                                        </p:tav>
                                      </p:tavLst>
                                    </p:anim>
                                    <p:set>
                                      <p:cBhvr>
                                        <p:cTn id="28" dur="1" fill="hold">
                                          <p:stCondLst>
                                            <p:cond delay="4499"/>
                                          </p:stCondLst>
                                        </p:cTn>
                                        <p:tgtEl>
                                          <p:spTgt spid="7"/>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4500" fill="hold"/>
                                        <p:tgtEl>
                                          <p:spTgt spid="9"/>
                                        </p:tgtEl>
                                        <p:attrNameLst>
                                          <p:attrName>ppt_x</p:attrName>
                                        </p:attrNameLst>
                                      </p:cBhvr>
                                      <p:tavLst>
                                        <p:tav tm="0">
                                          <p:val>
                                            <p:strVal val="0-#ppt_w/2"/>
                                          </p:val>
                                        </p:tav>
                                        <p:tav tm="100000">
                                          <p:val>
                                            <p:strVal val="#ppt_x"/>
                                          </p:val>
                                        </p:tav>
                                      </p:tavLst>
                                    </p:anim>
                                    <p:anim calcmode="lin" valueType="num">
                                      <p:cBhvr additive="base">
                                        <p:cTn id="32" dur="4500" fill="hold"/>
                                        <p:tgtEl>
                                          <p:spTgt spid="9"/>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ppt_x"/>
                                          </p:val>
                                        </p:tav>
                                      </p:tavLst>
                                    </p:anim>
                                    <p:anim calcmode="lin" valueType="num">
                                      <p:cBhvr additive="base">
                                        <p:cTn id="35" dur="4500"/>
                                        <p:tgtEl>
                                          <p:spTgt spid="9"/>
                                        </p:tgtEl>
                                        <p:attrNameLst>
                                          <p:attrName>ppt_y</p:attrName>
                                        </p:attrNameLst>
                                      </p:cBhvr>
                                      <p:tavLst>
                                        <p:tav tm="0">
                                          <p:val>
                                            <p:strVal val="ppt_y"/>
                                          </p:val>
                                        </p:tav>
                                        <p:tav tm="100000">
                                          <p:val>
                                            <p:strVal val="1+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4500" fill="hold"/>
                                        <p:tgtEl>
                                          <p:spTgt spid="10"/>
                                        </p:tgtEl>
                                        <p:attrNameLst>
                                          <p:attrName>ppt_x</p:attrName>
                                        </p:attrNameLst>
                                      </p:cBhvr>
                                      <p:tavLst>
                                        <p:tav tm="0">
                                          <p:val>
                                            <p:strVal val="0-#ppt_w/2"/>
                                          </p:val>
                                        </p:tav>
                                        <p:tav tm="100000">
                                          <p:val>
                                            <p:strVal val="#ppt_x"/>
                                          </p:val>
                                        </p:tav>
                                      </p:tavLst>
                                    </p:anim>
                                    <p:anim calcmode="lin" valueType="num">
                                      <p:cBhvr additive="base">
                                        <p:cTn id="40" dur="4500" fill="hold"/>
                                        <p:tgtEl>
                                          <p:spTgt spid="10"/>
                                        </p:tgtEl>
                                        <p:attrNameLst>
                                          <p:attrName>ppt_y</p:attrName>
                                        </p:attrNameLst>
                                      </p:cBhvr>
                                      <p:tavLst>
                                        <p:tav tm="0">
                                          <p:val>
                                            <p:strVal val="0-#ppt_h/2"/>
                                          </p:val>
                                        </p:tav>
                                        <p:tav tm="100000">
                                          <p:val>
                                            <p:strVal val="#ppt_y"/>
                                          </p:val>
                                        </p:tav>
                                      </p:tavLst>
                                    </p:anim>
                                  </p:childTnLst>
                                </p:cTn>
                              </p:par>
                              <p:par>
                                <p:cTn id="41" presetID="2" presetClass="exit" presetSubtype="1" fill="hold" grpId="1" nodeType="withEffect">
                                  <p:stCondLst>
                                    <p:cond delay="0"/>
                                  </p:stCondLst>
                                  <p:childTnLst>
                                    <p:anim calcmode="lin" valueType="num">
                                      <p:cBhvr additive="base">
                                        <p:cTn id="42" dur="4500"/>
                                        <p:tgtEl>
                                          <p:spTgt spid="10"/>
                                        </p:tgtEl>
                                        <p:attrNameLst>
                                          <p:attrName>ppt_x</p:attrName>
                                        </p:attrNameLst>
                                      </p:cBhvr>
                                      <p:tavLst>
                                        <p:tav tm="0">
                                          <p:val>
                                            <p:strVal val="ppt_x"/>
                                          </p:val>
                                        </p:tav>
                                        <p:tav tm="100000">
                                          <p:val>
                                            <p:strVal val="ppt_x"/>
                                          </p:val>
                                        </p:tav>
                                      </p:tavLst>
                                    </p:anim>
                                    <p:anim calcmode="lin" valueType="num">
                                      <p:cBhvr additive="base">
                                        <p:cTn id="43" dur="4500"/>
                                        <p:tgtEl>
                                          <p:spTgt spid="10"/>
                                        </p:tgtEl>
                                        <p:attrNameLst>
                                          <p:attrName>ppt_y</p:attrName>
                                        </p:attrNameLst>
                                      </p:cBhvr>
                                      <p:tavLst>
                                        <p:tav tm="0">
                                          <p:val>
                                            <p:strVal val="ppt_y"/>
                                          </p:val>
                                        </p:tav>
                                        <p:tav tm="100000">
                                          <p:val>
                                            <p:strVal val="0-ppt_h/2"/>
                                          </p:val>
                                        </p:tav>
                                      </p:tavLst>
                                    </p:anim>
                                    <p:set>
                                      <p:cBhvr>
                                        <p:cTn id="44" dur="1" fill="hold">
                                          <p:stCondLst>
                                            <p:cond delay="4499"/>
                                          </p:stCondLst>
                                        </p:cTn>
                                        <p:tgtEl>
                                          <p:spTgt spid="10"/>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4500" fill="hold"/>
                                        <p:tgtEl>
                                          <p:spTgt spid="11"/>
                                        </p:tgtEl>
                                        <p:attrNameLst>
                                          <p:attrName>ppt_x</p:attrName>
                                        </p:attrNameLst>
                                      </p:cBhvr>
                                      <p:tavLst>
                                        <p:tav tm="0">
                                          <p:val>
                                            <p:strVal val="0-#ppt_w/2"/>
                                          </p:val>
                                        </p:tav>
                                        <p:tav tm="100000">
                                          <p:val>
                                            <p:strVal val="#ppt_x"/>
                                          </p:val>
                                        </p:tav>
                                      </p:tavLst>
                                    </p:anim>
                                    <p:anim calcmode="lin" valueType="num">
                                      <p:cBhvr additive="base">
                                        <p:cTn id="48" dur="4500" fill="hold"/>
                                        <p:tgtEl>
                                          <p:spTgt spid="11"/>
                                        </p:tgtEl>
                                        <p:attrNameLst>
                                          <p:attrName>ppt_y</p:attrName>
                                        </p:attrNameLst>
                                      </p:cBhvr>
                                      <p:tavLst>
                                        <p:tav tm="0">
                                          <p:val>
                                            <p:strVal val="0-#ppt_h/2"/>
                                          </p:val>
                                        </p:tav>
                                        <p:tav tm="100000">
                                          <p:val>
                                            <p:strVal val="#ppt_y"/>
                                          </p:val>
                                        </p:tav>
                                      </p:tavLst>
                                    </p:anim>
                                  </p:childTnLst>
                                </p:cTn>
                              </p:par>
                              <p:par>
                                <p:cTn id="49" presetID="2" presetClass="exit" presetSubtype="1" fill="hold" grpId="1" nodeType="withEffect">
                                  <p:stCondLst>
                                    <p:cond delay="0"/>
                                  </p:stCondLst>
                                  <p:childTnLst>
                                    <p:anim calcmode="lin" valueType="num">
                                      <p:cBhvr additive="base">
                                        <p:cTn id="50" dur="4500"/>
                                        <p:tgtEl>
                                          <p:spTgt spid="11"/>
                                        </p:tgtEl>
                                        <p:attrNameLst>
                                          <p:attrName>ppt_x</p:attrName>
                                        </p:attrNameLst>
                                      </p:cBhvr>
                                      <p:tavLst>
                                        <p:tav tm="0">
                                          <p:val>
                                            <p:strVal val="ppt_x"/>
                                          </p:val>
                                        </p:tav>
                                        <p:tav tm="100000">
                                          <p:val>
                                            <p:strVal val="ppt_x"/>
                                          </p:val>
                                        </p:tav>
                                      </p:tavLst>
                                    </p:anim>
                                    <p:anim calcmode="lin" valueType="num">
                                      <p:cBhvr additive="base">
                                        <p:cTn id="51" dur="4500"/>
                                        <p:tgtEl>
                                          <p:spTgt spid="11"/>
                                        </p:tgtEl>
                                        <p:attrNameLst>
                                          <p:attrName>ppt_y</p:attrName>
                                        </p:attrNameLst>
                                      </p:cBhvr>
                                      <p:tavLst>
                                        <p:tav tm="0">
                                          <p:val>
                                            <p:strVal val="ppt_y"/>
                                          </p:val>
                                        </p:tav>
                                        <p:tav tm="100000">
                                          <p:val>
                                            <p:strVal val="0-ppt_h/2"/>
                                          </p:val>
                                        </p:tav>
                                      </p:tavLst>
                                    </p:anim>
                                    <p:set>
                                      <p:cBhvr>
                                        <p:cTn id="52" dur="1" fill="hold">
                                          <p:stCondLst>
                                            <p:cond delay="4499"/>
                                          </p:stCondLst>
                                        </p:cTn>
                                        <p:tgtEl>
                                          <p:spTgt spid="11"/>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4500" fill="hold"/>
                                        <p:tgtEl>
                                          <p:spTgt spid="12"/>
                                        </p:tgtEl>
                                        <p:attrNameLst>
                                          <p:attrName>ppt_x</p:attrName>
                                        </p:attrNameLst>
                                      </p:cBhvr>
                                      <p:tavLst>
                                        <p:tav tm="0">
                                          <p:val>
                                            <p:strVal val="0-#ppt_w/2"/>
                                          </p:val>
                                        </p:tav>
                                        <p:tav tm="100000">
                                          <p:val>
                                            <p:strVal val="#ppt_x"/>
                                          </p:val>
                                        </p:tav>
                                      </p:tavLst>
                                    </p:anim>
                                    <p:anim calcmode="lin" valueType="num">
                                      <p:cBhvr additive="base">
                                        <p:cTn id="56" dur="4500" fill="hold"/>
                                        <p:tgtEl>
                                          <p:spTgt spid="12"/>
                                        </p:tgtEl>
                                        <p:attrNameLst>
                                          <p:attrName>ppt_y</p:attrName>
                                        </p:attrNameLst>
                                      </p:cBhvr>
                                      <p:tavLst>
                                        <p:tav tm="0">
                                          <p:val>
                                            <p:strVal val="0-#ppt_h/2"/>
                                          </p:val>
                                        </p:tav>
                                        <p:tav tm="100000">
                                          <p:val>
                                            <p:strVal val="#ppt_y"/>
                                          </p:val>
                                        </p:tav>
                                      </p:tavLst>
                                    </p:anim>
                                  </p:childTnLst>
                                </p:cTn>
                              </p:par>
                              <p:par>
                                <p:cTn id="57" presetID="2" presetClass="exit" presetSubtype="1" fill="hold" grpId="1" nodeType="withEffect">
                                  <p:stCondLst>
                                    <p:cond delay="0"/>
                                  </p:stCondLst>
                                  <p:childTnLst>
                                    <p:anim calcmode="lin" valueType="num">
                                      <p:cBhvr additive="base">
                                        <p:cTn id="58" dur="4500"/>
                                        <p:tgtEl>
                                          <p:spTgt spid="12"/>
                                        </p:tgtEl>
                                        <p:attrNameLst>
                                          <p:attrName>ppt_x</p:attrName>
                                        </p:attrNameLst>
                                      </p:cBhvr>
                                      <p:tavLst>
                                        <p:tav tm="0">
                                          <p:val>
                                            <p:strVal val="ppt_x"/>
                                          </p:val>
                                        </p:tav>
                                        <p:tav tm="100000">
                                          <p:val>
                                            <p:strVal val="ppt_x"/>
                                          </p:val>
                                        </p:tav>
                                      </p:tavLst>
                                    </p:anim>
                                    <p:anim calcmode="lin" valueType="num">
                                      <p:cBhvr additive="base">
                                        <p:cTn id="59" dur="4500"/>
                                        <p:tgtEl>
                                          <p:spTgt spid="12"/>
                                        </p:tgtEl>
                                        <p:attrNameLst>
                                          <p:attrName>ppt_y</p:attrName>
                                        </p:attrNameLst>
                                      </p:cBhvr>
                                      <p:tavLst>
                                        <p:tav tm="0">
                                          <p:val>
                                            <p:strVal val="ppt_y"/>
                                          </p:val>
                                        </p:tav>
                                        <p:tav tm="100000">
                                          <p:val>
                                            <p:strVal val="0-ppt_h/2"/>
                                          </p:val>
                                        </p:tav>
                                      </p:tavLst>
                                    </p:anim>
                                    <p:set>
                                      <p:cBhvr>
                                        <p:cTn id="60" dur="1" fill="hold">
                                          <p:stCondLst>
                                            <p:cond delay="4499"/>
                                          </p:stCondLst>
                                        </p:cTn>
                                        <p:tgtEl>
                                          <p:spTgt spid="1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additive="base">
                                        <p:cTn id="63" dur="4500" fill="hold"/>
                                        <p:tgtEl>
                                          <p:spTgt spid="13"/>
                                        </p:tgtEl>
                                        <p:attrNameLst>
                                          <p:attrName>ppt_x</p:attrName>
                                        </p:attrNameLst>
                                      </p:cBhvr>
                                      <p:tavLst>
                                        <p:tav tm="0">
                                          <p:val>
                                            <p:strVal val="0-#ppt_w/2"/>
                                          </p:val>
                                        </p:tav>
                                        <p:tav tm="100000">
                                          <p:val>
                                            <p:strVal val="#ppt_x"/>
                                          </p:val>
                                        </p:tav>
                                      </p:tavLst>
                                    </p:anim>
                                    <p:anim calcmode="lin" valueType="num">
                                      <p:cBhvr additive="base">
                                        <p:cTn id="64" dur="4500" fill="hold"/>
                                        <p:tgtEl>
                                          <p:spTgt spid="13"/>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4500"/>
                                        <p:tgtEl>
                                          <p:spTgt spid="13"/>
                                        </p:tgtEl>
                                        <p:attrNameLst>
                                          <p:attrName>ppt_x</p:attrName>
                                        </p:attrNameLst>
                                      </p:cBhvr>
                                      <p:tavLst>
                                        <p:tav tm="0">
                                          <p:val>
                                            <p:strVal val="ppt_x"/>
                                          </p:val>
                                        </p:tav>
                                        <p:tav tm="100000">
                                          <p:val>
                                            <p:strVal val="ppt_x"/>
                                          </p:val>
                                        </p:tav>
                                      </p:tavLst>
                                    </p:anim>
                                    <p:anim calcmode="lin" valueType="num">
                                      <p:cBhvr additive="base">
                                        <p:cTn id="67" dur="4500"/>
                                        <p:tgtEl>
                                          <p:spTgt spid="13"/>
                                        </p:tgtEl>
                                        <p:attrNameLst>
                                          <p:attrName>ppt_y</p:attrName>
                                        </p:attrNameLst>
                                      </p:cBhvr>
                                      <p:tavLst>
                                        <p:tav tm="0">
                                          <p:val>
                                            <p:strVal val="ppt_y"/>
                                          </p:val>
                                        </p:tav>
                                        <p:tav tm="100000">
                                          <p:val>
                                            <p:strVal val="0-ppt_h/2"/>
                                          </p:val>
                                        </p:tav>
                                      </p:tavLst>
                                    </p:anim>
                                    <p:set>
                                      <p:cBhvr>
                                        <p:cTn id="68" dur="1" fill="hold">
                                          <p:stCondLst>
                                            <p:cond delay="4499"/>
                                          </p:stCondLst>
                                        </p:cTn>
                                        <p:tgtEl>
                                          <p:spTgt spid="13"/>
                                        </p:tgtEl>
                                        <p:attrNameLst>
                                          <p:attrName>style.visibility</p:attrName>
                                        </p:attrNameLst>
                                      </p:cBhvr>
                                      <p:to>
                                        <p:strVal val="hidden"/>
                                      </p:to>
                                    </p:set>
                                  </p:childTnLst>
                                </p:cTn>
                              </p:par>
                              <p:par>
                                <p:cTn id="69" presetID="2" presetClass="entr" presetSubtype="9" fill="hold" grpId="0" nodeType="with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additive="base">
                                        <p:cTn id="71" dur="4500" fill="hold"/>
                                        <p:tgtEl>
                                          <p:spTgt spid="25"/>
                                        </p:tgtEl>
                                        <p:attrNameLst>
                                          <p:attrName>ppt_x</p:attrName>
                                        </p:attrNameLst>
                                      </p:cBhvr>
                                      <p:tavLst>
                                        <p:tav tm="0">
                                          <p:val>
                                            <p:strVal val="0-#ppt_w/2"/>
                                          </p:val>
                                        </p:tav>
                                        <p:tav tm="100000">
                                          <p:val>
                                            <p:strVal val="#ppt_x"/>
                                          </p:val>
                                        </p:tav>
                                      </p:tavLst>
                                    </p:anim>
                                    <p:anim calcmode="lin" valueType="num">
                                      <p:cBhvr additive="base">
                                        <p:cTn id="72" dur="4500" fill="hold"/>
                                        <p:tgtEl>
                                          <p:spTgt spid="25"/>
                                        </p:tgtEl>
                                        <p:attrNameLst>
                                          <p:attrName>ppt_y</p:attrName>
                                        </p:attrNameLst>
                                      </p:cBhvr>
                                      <p:tavLst>
                                        <p:tav tm="0">
                                          <p:val>
                                            <p:strVal val="0-#ppt_h/2"/>
                                          </p:val>
                                        </p:tav>
                                        <p:tav tm="100000">
                                          <p:val>
                                            <p:strVal val="#ppt_y"/>
                                          </p:val>
                                        </p:tav>
                                      </p:tavLst>
                                    </p:anim>
                                  </p:childTnLst>
                                </p:cTn>
                              </p:par>
                              <p:par>
                                <p:cTn id="73" presetID="2" presetClass="exit" presetSubtype="4" fill="hold" grpId="1" nodeType="withEffect">
                                  <p:stCondLst>
                                    <p:cond delay="0"/>
                                  </p:stCondLst>
                                  <p:childTnLst>
                                    <p:anim calcmode="lin" valueType="num">
                                      <p:cBhvr additive="base">
                                        <p:cTn id="74" dur="4500"/>
                                        <p:tgtEl>
                                          <p:spTgt spid="25"/>
                                        </p:tgtEl>
                                        <p:attrNameLst>
                                          <p:attrName>ppt_x</p:attrName>
                                        </p:attrNameLst>
                                      </p:cBhvr>
                                      <p:tavLst>
                                        <p:tav tm="0">
                                          <p:val>
                                            <p:strVal val="ppt_x"/>
                                          </p:val>
                                        </p:tav>
                                        <p:tav tm="100000">
                                          <p:val>
                                            <p:strVal val="ppt_x"/>
                                          </p:val>
                                        </p:tav>
                                      </p:tavLst>
                                    </p:anim>
                                    <p:anim calcmode="lin" valueType="num">
                                      <p:cBhvr additive="base">
                                        <p:cTn id="75" dur="4500"/>
                                        <p:tgtEl>
                                          <p:spTgt spid="25"/>
                                        </p:tgtEl>
                                        <p:attrNameLst>
                                          <p:attrName>ppt_y</p:attrName>
                                        </p:attrNameLst>
                                      </p:cBhvr>
                                      <p:tavLst>
                                        <p:tav tm="0">
                                          <p:val>
                                            <p:strVal val="ppt_y"/>
                                          </p:val>
                                        </p:tav>
                                        <p:tav tm="100000">
                                          <p:val>
                                            <p:strVal val="1+ppt_h/2"/>
                                          </p:val>
                                        </p:tav>
                                      </p:tavLst>
                                    </p:anim>
                                    <p:set>
                                      <p:cBhvr>
                                        <p:cTn id="76" dur="1" fill="hold">
                                          <p:stCondLst>
                                            <p:cond delay="4499"/>
                                          </p:stCondLst>
                                        </p:cTn>
                                        <p:tgtEl>
                                          <p:spTgt spid="25"/>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4500" fill="hold"/>
                                        <p:tgtEl>
                                          <p:spTgt spid="24"/>
                                        </p:tgtEl>
                                        <p:attrNameLst>
                                          <p:attrName>ppt_x</p:attrName>
                                        </p:attrNameLst>
                                      </p:cBhvr>
                                      <p:tavLst>
                                        <p:tav tm="0">
                                          <p:val>
                                            <p:strVal val="0-#ppt_w/2"/>
                                          </p:val>
                                        </p:tav>
                                        <p:tav tm="100000">
                                          <p:val>
                                            <p:strVal val="#ppt_x"/>
                                          </p:val>
                                        </p:tav>
                                      </p:tavLst>
                                    </p:anim>
                                    <p:anim calcmode="lin" valueType="num">
                                      <p:cBhvr additive="base">
                                        <p:cTn id="80" dur="4500" fill="hold"/>
                                        <p:tgtEl>
                                          <p:spTgt spid="24"/>
                                        </p:tgtEl>
                                        <p:attrNameLst>
                                          <p:attrName>ppt_y</p:attrName>
                                        </p:attrNameLst>
                                      </p:cBhvr>
                                      <p:tavLst>
                                        <p:tav tm="0">
                                          <p:val>
                                            <p:strVal val="0-#ppt_h/2"/>
                                          </p:val>
                                        </p:tav>
                                        <p:tav tm="100000">
                                          <p:val>
                                            <p:strVal val="#ppt_y"/>
                                          </p:val>
                                        </p:tav>
                                      </p:tavLst>
                                    </p:anim>
                                  </p:childTnLst>
                                </p:cTn>
                              </p:par>
                              <p:par>
                                <p:cTn id="81" presetID="2" presetClass="exit" presetSubtype="4" fill="hold" grpId="1" nodeType="withEffect">
                                  <p:stCondLst>
                                    <p:cond delay="0"/>
                                  </p:stCondLst>
                                  <p:childTnLst>
                                    <p:anim calcmode="lin" valueType="num">
                                      <p:cBhvr additive="base">
                                        <p:cTn id="82" dur="4500"/>
                                        <p:tgtEl>
                                          <p:spTgt spid="24"/>
                                        </p:tgtEl>
                                        <p:attrNameLst>
                                          <p:attrName>ppt_x</p:attrName>
                                        </p:attrNameLst>
                                      </p:cBhvr>
                                      <p:tavLst>
                                        <p:tav tm="0">
                                          <p:val>
                                            <p:strVal val="ppt_x"/>
                                          </p:val>
                                        </p:tav>
                                        <p:tav tm="100000">
                                          <p:val>
                                            <p:strVal val="ppt_x"/>
                                          </p:val>
                                        </p:tav>
                                      </p:tavLst>
                                    </p:anim>
                                    <p:anim calcmode="lin" valueType="num">
                                      <p:cBhvr additive="base">
                                        <p:cTn id="83" dur="4500"/>
                                        <p:tgtEl>
                                          <p:spTgt spid="24"/>
                                        </p:tgtEl>
                                        <p:attrNameLst>
                                          <p:attrName>ppt_y</p:attrName>
                                        </p:attrNameLst>
                                      </p:cBhvr>
                                      <p:tavLst>
                                        <p:tav tm="0">
                                          <p:val>
                                            <p:strVal val="ppt_y"/>
                                          </p:val>
                                        </p:tav>
                                        <p:tav tm="100000">
                                          <p:val>
                                            <p:strVal val="1+ppt_h/2"/>
                                          </p:val>
                                        </p:tav>
                                      </p:tavLst>
                                    </p:anim>
                                    <p:set>
                                      <p:cBhvr>
                                        <p:cTn id="84" dur="1" fill="hold">
                                          <p:stCondLst>
                                            <p:cond delay="4499"/>
                                          </p:stCondLst>
                                        </p:cTn>
                                        <p:tgtEl>
                                          <p:spTgt spid="24"/>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4500" fill="hold"/>
                                        <p:tgtEl>
                                          <p:spTgt spid="23"/>
                                        </p:tgtEl>
                                        <p:attrNameLst>
                                          <p:attrName>ppt_x</p:attrName>
                                        </p:attrNameLst>
                                      </p:cBhvr>
                                      <p:tavLst>
                                        <p:tav tm="0">
                                          <p:val>
                                            <p:strVal val="0-#ppt_w/2"/>
                                          </p:val>
                                        </p:tav>
                                        <p:tav tm="100000">
                                          <p:val>
                                            <p:strVal val="#ppt_x"/>
                                          </p:val>
                                        </p:tav>
                                      </p:tavLst>
                                    </p:anim>
                                    <p:anim calcmode="lin" valueType="num">
                                      <p:cBhvr additive="base">
                                        <p:cTn id="88" dur="4500" fill="hold"/>
                                        <p:tgtEl>
                                          <p:spTgt spid="23"/>
                                        </p:tgtEl>
                                        <p:attrNameLst>
                                          <p:attrName>ppt_y</p:attrName>
                                        </p:attrNameLst>
                                      </p:cBhvr>
                                      <p:tavLst>
                                        <p:tav tm="0">
                                          <p:val>
                                            <p:strVal val="0-#ppt_h/2"/>
                                          </p:val>
                                        </p:tav>
                                        <p:tav tm="100000">
                                          <p:val>
                                            <p:strVal val="#ppt_y"/>
                                          </p:val>
                                        </p:tav>
                                      </p:tavLst>
                                    </p:anim>
                                  </p:childTnLst>
                                </p:cTn>
                              </p:par>
                              <p:par>
                                <p:cTn id="89" presetID="2" presetClass="exit" presetSubtype="4" fill="hold" grpId="1" nodeType="withEffect">
                                  <p:stCondLst>
                                    <p:cond delay="0"/>
                                  </p:stCondLst>
                                  <p:childTnLst>
                                    <p:anim calcmode="lin" valueType="num">
                                      <p:cBhvr additive="base">
                                        <p:cTn id="90" dur="4500"/>
                                        <p:tgtEl>
                                          <p:spTgt spid="23"/>
                                        </p:tgtEl>
                                        <p:attrNameLst>
                                          <p:attrName>ppt_x</p:attrName>
                                        </p:attrNameLst>
                                      </p:cBhvr>
                                      <p:tavLst>
                                        <p:tav tm="0">
                                          <p:val>
                                            <p:strVal val="ppt_x"/>
                                          </p:val>
                                        </p:tav>
                                        <p:tav tm="100000">
                                          <p:val>
                                            <p:strVal val="ppt_x"/>
                                          </p:val>
                                        </p:tav>
                                      </p:tavLst>
                                    </p:anim>
                                    <p:anim calcmode="lin" valueType="num">
                                      <p:cBhvr additive="base">
                                        <p:cTn id="91" dur="4500"/>
                                        <p:tgtEl>
                                          <p:spTgt spid="23"/>
                                        </p:tgtEl>
                                        <p:attrNameLst>
                                          <p:attrName>ppt_y</p:attrName>
                                        </p:attrNameLst>
                                      </p:cBhvr>
                                      <p:tavLst>
                                        <p:tav tm="0">
                                          <p:val>
                                            <p:strVal val="ppt_y"/>
                                          </p:val>
                                        </p:tav>
                                        <p:tav tm="100000">
                                          <p:val>
                                            <p:strVal val="1+ppt_h/2"/>
                                          </p:val>
                                        </p:tav>
                                      </p:tavLst>
                                    </p:anim>
                                    <p:set>
                                      <p:cBhvr>
                                        <p:cTn id="92" dur="1" fill="hold">
                                          <p:stCondLst>
                                            <p:cond delay="4499"/>
                                          </p:stCondLst>
                                        </p:cTn>
                                        <p:tgtEl>
                                          <p:spTgt spid="23"/>
                                        </p:tgtEl>
                                        <p:attrNameLst>
                                          <p:attrName>style.visibility</p:attrName>
                                        </p:attrNameLst>
                                      </p:cBhvr>
                                      <p:to>
                                        <p:strVal val="hidden"/>
                                      </p:to>
                                    </p:set>
                                  </p:childTnLst>
                                </p:cTn>
                              </p:par>
                              <p:par>
                                <p:cTn id="93" presetID="2" presetClass="entr" presetSubtype="9" fill="hold" grpId="0" nodeType="with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4500" fill="hold"/>
                                        <p:tgtEl>
                                          <p:spTgt spid="22"/>
                                        </p:tgtEl>
                                        <p:attrNameLst>
                                          <p:attrName>ppt_x</p:attrName>
                                        </p:attrNameLst>
                                      </p:cBhvr>
                                      <p:tavLst>
                                        <p:tav tm="0">
                                          <p:val>
                                            <p:strVal val="0-#ppt_w/2"/>
                                          </p:val>
                                        </p:tav>
                                        <p:tav tm="100000">
                                          <p:val>
                                            <p:strVal val="#ppt_x"/>
                                          </p:val>
                                        </p:tav>
                                      </p:tavLst>
                                    </p:anim>
                                    <p:anim calcmode="lin" valueType="num">
                                      <p:cBhvr additive="base">
                                        <p:cTn id="96" dur="4500" fill="hold"/>
                                        <p:tgtEl>
                                          <p:spTgt spid="22"/>
                                        </p:tgtEl>
                                        <p:attrNameLst>
                                          <p:attrName>ppt_y</p:attrName>
                                        </p:attrNameLst>
                                      </p:cBhvr>
                                      <p:tavLst>
                                        <p:tav tm="0">
                                          <p:val>
                                            <p:strVal val="0-#ppt_h/2"/>
                                          </p:val>
                                        </p:tav>
                                        <p:tav tm="100000">
                                          <p:val>
                                            <p:strVal val="#ppt_y"/>
                                          </p:val>
                                        </p:tav>
                                      </p:tavLst>
                                    </p:anim>
                                  </p:childTnLst>
                                </p:cTn>
                              </p:par>
                              <p:par>
                                <p:cTn id="97" presetID="2" presetClass="exit" presetSubtype="4" fill="hold" grpId="1" nodeType="withEffect">
                                  <p:stCondLst>
                                    <p:cond delay="0"/>
                                  </p:stCondLst>
                                  <p:childTnLst>
                                    <p:anim calcmode="lin" valueType="num">
                                      <p:cBhvr additive="base">
                                        <p:cTn id="98" dur="4500"/>
                                        <p:tgtEl>
                                          <p:spTgt spid="22"/>
                                        </p:tgtEl>
                                        <p:attrNameLst>
                                          <p:attrName>ppt_x</p:attrName>
                                        </p:attrNameLst>
                                      </p:cBhvr>
                                      <p:tavLst>
                                        <p:tav tm="0">
                                          <p:val>
                                            <p:strVal val="ppt_x"/>
                                          </p:val>
                                        </p:tav>
                                        <p:tav tm="100000">
                                          <p:val>
                                            <p:strVal val="ppt_x"/>
                                          </p:val>
                                        </p:tav>
                                      </p:tavLst>
                                    </p:anim>
                                    <p:anim calcmode="lin" valueType="num">
                                      <p:cBhvr additive="base">
                                        <p:cTn id="99" dur="4500"/>
                                        <p:tgtEl>
                                          <p:spTgt spid="22"/>
                                        </p:tgtEl>
                                        <p:attrNameLst>
                                          <p:attrName>ppt_y</p:attrName>
                                        </p:attrNameLst>
                                      </p:cBhvr>
                                      <p:tavLst>
                                        <p:tav tm="0">
                                          <p:val>
                                            <p:strVal val="ppt_y"/>
                                          </p:val>
                                        </p:tav>
                                        <p:tav tm="100000">
                                          <p:val>
                                            <p:strVal val="1+ppt_h/2"/>
                                          </p:val>
                                        </p:tav>
                                      </p:tavLst>
                                    </p:anim>
                                    <p:set>
                                      <p:cBhvr>
                                        <p:cTn id="100" dur="1" fill="hold">
                                          <p:stCondLst>
                                            <p:cond delay="4499"/>
                                          </p:stCondLst>
                                        </p:cTn>
                                        <p:tgtEl>
                                          <p:spTgt spid="22"/>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4500" fill="hold"/>
                                        <p:tgtEl>
                                          <p:spTgt spid="26"/>
                                        </p:tgtEl>
                                        <p:attrNameLst>
                                          <p:attrName>ppt_x</p:attrName>
                                        </p:attrNameLst>
                                      </p:cBhvr>
                                      <p:tavLst>
                                        <p:tav tm="0">
                                          <p:val>
                                            <p:strVal val="0-#ppt_w/2"/>
                                          </p:val>
                                        </p:tav>
                                        <p:tav tm="100000">
                                          <p:val>
                                            <p:strVal val="#ppt_x"/>
                                          </p:val>
                                        </p:tav>
                                      </p:tavLst>
                                    </p:anim>
                                    <p:anim calcmode="lin" valueType="num">
                                      <p:cBhvr additive="base">
                                        <p:cTn id="104" dur="4500" fill="hold"/>
                                        <p:tgtEl>
                                          <p:spTgt spid="26"/>
                                        </p:tgtEl>
                                        <p:attrNameLst>
                                          <p:attrName>ppt_y</p:attrName>
                                        </p:attrNameLst>
                                      </p:cBhvr>
                                      <p:tavLst>
                                        <p:tav tm="0">
                                          <p:val>
                                            <p:strVal val="0-#ppt_h/2"/>
                                          </p:val>
                                        </p:tav>
                                        <p:tav tm="100000">
                                          <p:val>
                                            <p:strVal val="#ppt_y"/>
                                          </p:val>
                                        </p:tav>
                                      </p:tavLst>
                                    </p:anim>
                                  </p:childTnLst>
                                </p:cTn>
                              </p:par>
                              <p:par>
                                <p:cTn id="105" presetID="2" presetClass="exit" presetSubtype="1" fill="hold" grpId="1" nodeType="withEffect">
                                  <p:stCondLst>
                                    <p:cond delay="0"/>
                                  </p:stCondLst>
                                  <p:childTnLst>
                                    <p:anim calcmode="lin" valueType="num">
                                      <p:cBhvr additive="base">
                                        <p:cTn id="106" dur="4500"/>
                                        <p:tgtEl>
                                          <p:spTgt spid="26"/>
                                        </p:tgtEl>
                                        <p:attrNameLst>
                                          <p:attrName>ppt_x</p:attrName>
                                        </p:attrNameLst>
                                      </p:cBhvr>
                                      <p:tavLst>
                                        <p:tav tm="0">
                                          <p:val>
                                            <p:strVal val="ppt_x"/>
                                          </p:val>
                                        </p:tav>
                                        <p:tav tm="100000">
                                          <p:val>
                                            <p:strVal val="ppt_x"/>
                                          </p:val>
                                        </p:tav>
                                      </p:tavLst>
                                    </p:anim>
                                    <p:anim calcmode="lin" valueType="num">
                                      <p:cBhvr additive="base">
                                        <p:cTn id="107" dur="4500"/>
                                        <p:tgtEl>
                                          <p:spTgt spid="26"/>
                                        </p:tgtEl>
                                        <p:attrNameLst>
                                          <p:attrName>ppt_y</p:attrName>
                                        </p:attrNameLst>
                                      </p:cBhvr>
                                      <p:tavLst>
                                        <p:tav tm="0">
                                          <p:val>
                                            <p:strVal val="ppt_y"/>
                                          </p:val>
                                        </p:tav>
                                        <p:tav tm="100000">
                                          <p:val>
                                            <p:strVal val="0-ppt_h/2"/>
                                          </p:val>
                                        </p:tav>
                                      </p:tavLst>
                                    </p:anim>
                                    <p:set>
                                      <p:cBhvr>
                                        <p:cTn id="108" dur="1" fill="hold">
                                          <p:stCondLst>
                                            <p:cond delay="4499"/>
                                          </p:stCondLst>
                                        </p:cTn>
                                        <p:tgtEl>
                                          <p:spTgt spid="26"/>
                                        </p:tgtEl>
                                        <p:attrNameLst>
                                          <p:attrName>style.visibility</p:attrName>
                                        </p:attrNameLst>
                                      </p:cBhvr>
                                      <p:to>
                                        <p:strVal val="hidden"/>
                                      </p:to>
                                    </p:set>
                                  </p:childTnLst>
                                </p:cTn>
                              </p:par>
                              <p:par>
                                <p:cTn id="109" presetID="2" presetClass="entr" presetSubtype="9" fill="hold" grpId="0" nodeType="withEffect">
                                  <p:stCondLst>
                                    <p:cond delay="0"/>
                                  </p:stCondLst>
                                  <p:childTnLst>
                                    <p:set>
                                      <p:cBhvr>
                                        <p:cTn id="110" dur="1" fill="hold">
                                          <p:stCondLst>
                                            <p:cond delay="0"/>
                                          </p:stCondLst>
                                        </p:cTn>
                                        <p:tgtEl>
                                          <p:spTgt spid="27"/>
                                        </p:tgtEl>
                                        <p:attrNameLst>
                                          <p:attrName>style.visibility</p:attrName>
                                        </p:attrNameLst>
                                      </p:cBhvr>
                                      <p:to>
                                        <p:strVal val="visible"/>
                                      </p:to>
                                    </p:set>
                                    <p:anim calcmode="lin" valueType="num">
                                      <p:cBhvr additive="base">
                                        <p:cTn id="111" dur="4500" fill="hold"/>
                                        <p:tgtEl>
                                          <p:spTgt spid="27"/>
                                        </p:tgtEl>
                                        <p:attrNameLst>
                                          <p:attrName>ppt_x</p:attrName>
                                        </p:attrNameLst>
                                      </p:cBhvr>
                                      <p:tavLst>
                                        <p:tav tm="0">
                                          <p:val>
                                            <p:strVal val="0-#ppt_w/2"/>
                                          </p:val>
                                        </p:tav>
                                        <p:tav tm="100000">
                                          <p:val>
                                            <p:strVal val="#ppt_x"/>
                                          </p:val>
                                        </p:tav>
                                      </p:tavLst>
                                    </p:anim>
                                    <p:anim calcmode="lin" valueType="num">
                                      <p:cBhvr additive="base">
                                        <p:cTn id="112" dur="4500" fill="hold"/>
                                        <p:tgtEl>
                                          <p:spTgt spid="27"/>
                                        </p:tgtEl>
                                        <p:attrNameLst>
                                          <p:attrName>ppt_y</p:attrName>
                                        </p:attrNameLst>
                                      </p:cBhvr>
                                      <p:tavLst>
                                        <p:tav tm="0">
                                          <p:val>
                                            <p:strVal val="0-#ppt_h/2"/>
                                          </p:val>
                                        </p:tav>
                                        <p:tav tm="100000">
                                          <p:val>
                                            <p:strVal val="#ppt_y"/>
                                          </p:val>
                                        </p:tav>
                                      </p:tavLst>
                                    </p:anim>
                                  </p:childTnLst>
                                </p:cTn>
                              </p:par>
                              <p:par>
                                <p:cTn id="113" presetID="2" presetClass="exit" presetSubtype="1" fill="hold" grpId="1" nodeType="withEffect">
                                  <p:stCondLst>
                                    <p:cond delay="0"/>
                                  </p:stCondLst>
                                  <p:childTnLst>
                                    <p:anim calcmode="lin" valueType="num">
                                      <p:cBhvr additive="base">
                                        <p:cTn id="114" dur="4500"/>
                                        <p:tgtEl>
                                          <p:spTgt spid="27"/>
                                        </p:tgtEl>
                                        <p:attrNameLst>
                                          <p:attrName>ppt_x</p:attrName>
                                        </p:attrNameLst>
                                      </p:cBhvr>
                                      <p:tavLst>
                                        <p:tav tm="0">
                                          <p:val>
                                            <p:strVal val="ppt_x"/>
                                          </p:val>
                                        </p:tav>
                                        <p:tav tm="100000">
                                          <p:val>
                                            <p:strVal val="ppt_x"/>
                                          </p:val>
                                        </p:tav>
                                      </p:tavLst>
                                    </p:anim>
                                    <p:anim calcmode="lin" valueType="num">
                                      <p:cBhvr additive="base">
                                        <p:cTn id="115" dur="4500"/>
                                        <p:tgtEl>
                                          <p:spTgt spid="27"/>
                                        </p:tgtEl>
                                        <p:attrNameLst>
                                          <p:attrName>ppt_y</p:attrName>
                                        </p:attrNameLst>
                                      </p:cBhvr>
                                      <p:tavLst>
                                        <p:tav tm="0">
                                          <p:val>
                                            <p:strVal val="ppt_y"/>
                                          </p:val>
                                        </p:tav>
                                        <p:tav tm="100000">
                                          <p:val>
                                            <p:strVal val="0-ppt_h/2"/>
                                          </p:val>
                                        </p:tav>
                                      </p:tavLst>
                                    </p:anim>
                                    <p:set>
                                      <p:cBhvr>
                                        <p:cTn id="116" dur="1" fill="hold">
                                          <p:stCondLst>
                                            <p:cond delay="4499"/>
                                          </p:stCondLst>
                                        </p:cTn>
                                        <p:tgtEl>
                                          <p:spTgt spid="27"/>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28"/>
                                        </p:tgtEl>
                                        <p:attrNameLst>
                                          <p:attrName>style.visibility</p:attrName>
                                        </p:attrNameLst>
                                      </p:cBhvr>
                                      <p:to>
                                        <p:strVal val="visible"/>
                                      </p:to>
                                    </p:set>
                                    <p:anim calcmode="lin" valueType="num">
                                      <p:cBhvr additive="base">
                                        <p:cTn id="119" dur="4500" fill="hold"/>
                                        <p:tgtEl>
                                          <p:spTgt spid="28"/>
                                        </p:tgtEl>
                                        <p:attrNameLst>
                                          <p:attrName>ppt_x</p:attrName>
                                        </p:attrNameLst>
                                      </p:cBhvr>
                                      <p:tavLst>
                                        <p:tav tm="0">
                                          <p:val>
                                            <p:strVal val="0-#ppt_w/2"/>
                                          </p:val>
                                        </p:tav>
                                        <p:tav tm="100000">
                                          <p:val>
                                            <p:strVal val="#ppt_x"/>
                                          </p:val>
                                        </p:tav>
                                      </p:tavLst>
                                    </p:anim>
                                    <p:anim calcmode="lin" valueType="num">
                                      <p:cBhvr additive="base">
                                        <p:cTn id="120" dur="4500" fill="hold"/>
                                        <p:tgtEl>
                                          <p:spTgt spid="28"/>
                                        </p:tgtEl>
                                        <p:attrNameLst>
                                          <p:attrName>ppt_y</p:attrName>
                                        </p:attrNameLst>
                                      </p:cBhvr>
                                      <p:tavLst>
                                        <p:tav tm="0">
                                          <p:val>
                                            <p:strVal val="0-#ppt_h/2"/>
                                          </p:val>
                                        </p:tav>
                                        <p:tav tm="100000">
                                          <p:val>
                                            <p:strVal val="#ppt_y"/>
                                          </p:val>
                                        </p:tav>
                                      </p:tavLst>
                                    </p:anim>
                                  </p:childTnLst>
                                </p:cTn>
                              </p:par>
                              <p:par>
                                <p:cTn id="121" presetID="2" presetClass="exit" presetSubtype="1" fill="hold" grpId="1" nodeType="withEffect">
                                  <p:stCondLst>
                                    <p:cond delay="0"/>
                                  </p:stCondLst>
                                  <p:childTnLst>
                                    <p:anim calcmode="lin" valueType="num">
                                      <p:cBhvr additive="base">
                                        <p:cTn id="122" dur="4500"/>
                                        <p:tgtEl>
                                          <p:spTgt spid="28"/>
                                        </p:tgtEl>
                                        <p:attrNameLst>
                                          <p:attrName>ppt_x</p:attrName>
                                        </p:attrNameLst>
                                      </p:cBhvr>
                                      <p:tavLst>
                                        <p:tav tm="0">
                                          <p:val>
                                            <p:strVal val="ppt_x"/>
                                          </p:val>
                                        </p:tav>
                                        <p:tav tm="100000">
                                          <p:val>
                                            <p:strVal val="ppt_x"/>
                                          </p:val>
                                        </p:tav>
                                      </p:tavLst>
                                    </p:anim>
                                    <p:anim calcmode="lin" valueType="num">
                                      <p:cBhvr additive="base">
                                        <p:cTn id="123" dur="4500"/>
                                        <p:tgtEl>
                                          <p:spTgt spid="28"/>
                                        </p:tgtEl>
                                        <p:attrNameLst>
                                          <p:attrName>ppt_y</p:attrName>
                                        </p:attrNameLst>
                                      </p:cBhvr>
                                      <p:tavLst>
                                        <p:tav tm="0">
                                          <p:val>
                                            <p:strVal val="ppt_y"/>
                                          </p:val>
                                        </p:tav>
                                        <p:tav tm="100000">
                                          <p:val>
                                            <p:strVal val="0-ppt_h/2"/>
                                          </p:val>
                                        </p:tav>
                                      </p:tavLst>
                                    </p:anim>
                                    <p:set>
                                      <p:cBhvr>
                                        <p:cTn id="124" dur="1" fill="hold">
                                          <p:stCondLst>
                                            <p:cond delay="4499"/>
                                          </p:stCondLst>
                                        </p:cTn>
                                        <p:tgtEl>
                                          <p:spTgt spid="28"/>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500" fill="hold"/>
                                        <p:tgtEl>
                                          <p:spTgt spid="29"/>
                                        </p:tgtEl>
                                        <p:attrNameLst>
                                          <p:attrName>ppt_x</p:attrName>
                                        </p:attrNameLst>
                                      </p:cBhvr>
                                      <p:tavLst>
                                        <p:tav tm="0">
                                          <p:val>
                                            <p:strVal val="0-#ppt_w/2"/>
                                          </p:val>
                                        </p:tav>
                                        <p:tav tm="100000">
                                          <p:val>
                                            <p:strVal val="#ppt_x"/>
                                          </p:val>
                                        </p:tav>
                                      </p:tavLst>
                                    </p:anim>
                                    <p:anim calcmode="lin" valueType="num">
                                      <p:cBhvr additive="base">
                                        <p:cTn id="128" dur="4500" fill="hold"/>
                                        <p:tgtEl>
                                          <p:spTgt spid="29"/>
                                        </p:tgtEl>
                                        <p:attrNameLst>
                                          <p:attrName>ppt_y</p:attrName>
                                        </p:attrNameLst>
                                      </p:cBhvr>
                                      <p:tavLst>
                                        <p:tav tm="0">
                                          <p:val>
                                            <p:strVal val="0-#ppt_h/2"/>
                                          </p:val>
                                        </p:tav>
                                        <p:tav tm="100000">
                                          <p:val>
                                            <p:strVal val="#ppt_y"/>
                                          </p:val>
                                        </p:tav>
                                      </p:tavLst>
                                    </p:anim>
                                  </p:childTnLst>
                                </p:cTn>
                              </p:par>
                              <p:par>
                                <p:cTn id="129" presetID="2" presetClass="exit" presetSubtype="1" fill="hold" grpId="1" nodeType="withEffect">
                                  <p:stCondLst>
                                    <p:cond delay="0"/>
                                  </p:stCondLst>
                                  <p:childTnLst>
                                    <p:anim calcmode="lin" valueType="num">
                                      <p:cBhvr additive="base">
                                        <p:cTn id="130" dur="4500"/>
                                        <p:tgtEl>
                                          <p:spTgt spid="29"/>
                                        </p:tgtEl>
                                        <p:attrNameLst>
                                          <p:attrName>ppt_x</p:attrName>
                                        </p:attrNameLst>
                                      </p:cBhvr>
                                      <p:tavLst>
                                        <p:tav tm="0">
                                          <p:val>
                                            <p:strVal val="ppt_x"/>
                                          </p:val>
                                        </p:tav>
                                        <p:tav tm="100000">
                                          <p:val>
                                            <p:strVal val="ppt_x"/>
                                          </p:val>
                                        </p:tav>
                                      </p:tavLst>
                                    </p:anim>
                                    <p:anim calcmode="lin" valueType="num">
                                      <p:cBhvr additive="base">
                                        <p:cTn id="131" dur="4500"/>
                                        <p:tgtEl>
                                          <p:spTgt spid="29"/>
                                        </p:tgtEl>
                                        <p:attrNameLst>
                                          <p:attrName>ppt_y</p:attrName>
                                        </p:attrNameLst>
                                      </p:cBhvr>
                                      <p:tavLst>
                                        <p:tav tm="0">
                                          <p:val>
                                            <p:strVal val="ppt_y"/>
                                          </p:val>
                                        </p:tav>
                                        <p:tav tm="100000">
                                          <p:val>
                                            <p:strVal val="0-ppt_h/2"/>
                                          </p:val>
                                        </p:tav>
                                      </p:tavLst>
                                    </p:anim>
                                    <p:set>
                                      <p:cBhvr>
                                        <p:cTn id="132" dur="1" fill="hold">
                                          <p:stCondLst>
                                            <p:cond delay="4499"/>
                                          </p:stCondLst>
                                        </p:cTn>
                                        <p:tgtEl>
                                          <p:spTgt spid="29"/>
                                        </p:tgtEl>
                                        <p:attrNameLst>
                                          <p:attrName>style.visibility</p:attrName>
                                        </p:attrNameLst>
                                      </p:cBhvr>
                                      <p:to>
                                        <p:strVal val="hidden"/>
                                      </p:to>
                                    </p:set>
                                  </p:childTnLst>
                                </p:cTn>
                              </p:par>
                              <p:par>
                                <p:cTn id="133" presetID="6" presetClass="emph" presetSubtype="0" fill="hold" grpId="2" nodeType="withEffect">
                                  <p:stCondLst>
                                    <p:cond delay="0"/>
                                  </p:stCondLst>
                                  <p:childTnLst>
                                    <p:animScale>
                                      <p:cBhvr>
                                        <p:cTn id="134" dur="4500" fill="hold"/>
                                        <p:tgtEl>
                                          <p:spTgt spid="8"/>
                                        </p:tgtEl>
                                      </p:cBhvr>
                                      <p:by x="100000" y="150000"/>
                                    </p:animScale>
                                  </p:childTnLst>
                                </p:cTn>
                              </p:par>
                              <p:par>
                                <p:cTn id="135" presetID="6" presetClass="emph" presetSubtype="0" fill="hold" grpId="2" nodeType="withEffect">
                                  <p:stCondLst>
                                    <p:cond delay="0"/>
                                  </p:stCondLst>
                                  <p:childTnLst>
                                    <p:animScale>
                                      <p:cBhvr>
                                        <p:cTn id="136" dur="4500" fill="hold"/>
                                        <p:tgtEl>
                                          <p:spTgt spid="6"/>
                                        </p:tgtEl>
                                      </p:cBhvr>
                                      <p:by x="100000" y="150000"/>
                                    </p:animScale>
                                  </p:childTnLst>
                                </p:cTn>
                              </p:par>
                              <p:par>
                                <p:cTn id="137" presetID="6" presetClass="emph" presetSubtype="0" fill="hold" grpId="2" nodeType="withEffect">
                                  <p:stCondLst>
                                    <p:cond delay="0"/>
                                  </p:stCondLst>
                                  <p:childTnLst>
                                    <p:animScale>
                                      <p:cBhvr>
                                        <p:cTn id="138" dur="4500" fill="hold"/>
                                        <p:tgtEl>
                                          <p:spTgt spid="7"/>
                                        </p:tgtEl>
                                      </p:cBhvr>
                                      <p:by x="100000" y="150000"/>
                                    </p:animScale>
                                  </p:childTnLst>
                                </p:cTn>
                              </p:par>
                              <p:par>
                                <p:cTn id="139" presetID="6" presetClass="emph" presetSubtype="0" fill="hold" grpId="2" nodeType="withEffect">
                                  <p:stCondLst>
                                    <p:cond delay="0"/>
                                  </p:stCondLst>
                                  <p:childTnLst>
                                    <p:animScale>
                                      <p:cBhvr>
                                        <p:cTn id="140" dur="4500" fill="hold"/>
                                        <p:tgtEl>
                                          <p:spTgt spid="9"/>
                                        </p:tgtEl>
                                      </p:cBhvr>
                                      <p:by x="100000" y="150000"/>
                                    </p:animScale>
                                  </p:childTnLst>
                                </p:cTn>
                              </p:par>
                              <p:par>
                                <p:cTn id="141" presetID="6" presetClass="emph" presetSubtype="0" fill="hold" grpId="2" nodeType="withEffect">
                                  <p:stCondLst>
                                    <p:cond delay="0"/>
                                  </p:stCondLst>
                                  <p:childTnLst>
                                    <p:animScale>
                                      <p:cBhvr>
                                        <p:cTn id="142" dur="4500" fill="hold"/>
                                        <p:tgtEl>
                                          <p:spTgt spid="10"/>
                                        </p:tgtEl>
                                      </p:cBhvr>
                                      <p:by x="100000" y="150000"/>
                                    </p:animScale>
                                  </p:childTnLst>
                                </p:cTn>
                              </p:par>
                              <p:par>
                                <p:cTn id="143" presetID="6" presetClass="emph" presetSubtype="0" fill="hold" grpId="2" nodeType="withEffect">
                                  <p:stCondLst>
                                    <p:cond delay="0"/>
                                  </p:stCondLst>
                                  <p:childTnLst>
                                    <p:animScale>
                                      <p:cBhvr>
                                        <p:cTn id="144" dur="4500" fill="hold"/>
                                        <p:tgtEl>
                                          <p:spTgt spid="11"/>
                                        </p:tgtEl>
                                      </p:cBhvr>
                                      <p:by x="100000" y="150000"/>
                                    </p:animScale>
                                  </p:childTnLst>
                                </p:cTn>
                              </p:par>
                              <p:par>
                                <p:cTn id="145" presetID="6" presetClass="emph" presetSubtype="0" fill="hold" grpId="2" nodeType="withEffect">
                                  <p:stCondLst>
                                    <p:cond delay="0"/>
                                  </p:stCondLst>
                                  <p:childTnLst>
                                    <p:animScale>
                                      <p:cBhvr>
                                        <p:cTn id="146" dur="4500" fill="hold"/>
                                        <p:tgtEl>
                                          <p:spTgt spid="12"/>
                                        </p:tgtEl>
                                      </p:cBhvr>
                                      <p:by x="100000" y="150000"/>
                                    </p:animScale>
                                  </p:childTnLst>
                                </p:cTn>
                              </p:par>
                              <p:par>
                                <p:cTn id="147" presetID="6" presetClass="emph" presetSubtype="0" fill="hold" grpId="2" nodeType="withEffect">
                                  <p:stCondLst>
                                    <p:cond delay="0"/>
                                  </p:stCondLst>
                                  <p:childTnLst>
                                    <p:animScale>
                                      <p:cBhvr>
                                        <p:cTn id="148" dur="4500" fill="hold"/>
                                        <p:tgtEl>
                                          <p:spTgt spid="13"/>
                                        </p:tgtEl>
                                      </p:cBhvr>
                                      <p:by x="100000" y="150000"/>
                                    </p:animScale>
                                  </p:childTnLst>
                                </p:cTn>
                              </p:par>
                              <p:par>
                                <p:cTn id="149" presetID="6" presetClass="emph" presetSubtype="0" fill="hold" grpId="2" nodeType="withEffect">
                                  <p:stCondLst>
                                    <p:cond delay="0"/>
                                  </p:stCondLst>
                                  <p:childTnLst>
                                    <p:animScale>
                                      <p:cBhvr>
                                        <p:cTn id="150" dur="4500" fill="hold"/>
                                        <p:tgtEl>
                                          <p:spTgt spid="25"/>
                                        </p:tgtEl>
                                      </p:cBhvr>
                                      <p:by x="100000" y="150000"/>
                                    </p:animScale>
                                  </p:childTnLst>
                                </p:cTn>
                              </p:par>
                              <p:par>
                                <p:cTn id="151" presetID="6" presetClass="emph" presetSubtype="0" fill="hold" grpId="2" nodeType="withEffect">
                                  <p:stCondLst>
                                    <p:cond delay="0"/>
                                  </p:stCondLst>
                                  <p:childTnLst>
                                    <p:animScale>
                                      <p:cBhvr>
                                        <p:cTn id="152" dur="4500" fill="hold"/>
                                        <p:tgtEl>
                                          <p:spTgt spid="24"/>
                                        </p:tgtEl>
                                      </p:cBhvr>
                                      <p:by x="100000" y="150000"/>
                                    </p:animScale>
                                  </p:childTnLst>
                                </p:cTn>
                              </p:par>
                              <p:par>
                                <p:cTn id="153" presetID="6" presetClass="emph" presetSubtype="0" fill="hold" grpId="2" nodeType="withEffect">
                                  <p:stCondLst>
                                    <p:cond delay="0"/>
                                  </p:stCondLst>
                                  <p:childTnLst>
                                    <p:animScale>
                                      <p:cBhvr>
                                        <p:cTn id="154" dur="4500" fill="hold"/>
                                        <p:tgtEl>
                                          <p:spTgt spid="23"/>
                                        </p:tgtEl>
                                      </p:cBhvr>
                                      <p:by x="100000" y="150000"/>
                                    </p:animScale>
                                  </p:childTnLst>
                                </p:cTn>
                              </p:par>
                              <p:par>
                                <p:cTn id="155" presetID="6" presetClass="emph" presetSubtype="0" fill="hold" grpId="2" nodeType="withEffect">
                                  <p:stCondLst>
                                    <p:cond delay="0"/>
                                  </p:stCondLst>
                                  <p:childTnLst>
                                    <p:animScale>
                                      <p:cBhvr>
                                        <p:cTn id="156" dur="4500" fill="hold"/>
                                        <p:tgtEl>
                                          <p:spTgt spid="22"/>
                                        </p:tgtEl>
                                      </p:cBhvr>
                                      <p:by x="100000" y="150000"/>
                                    </p:animScale>
                                  </p:childTnLst>
                                </p:cTn>
                              </p:par>
                              <p:par>
                                <p:cTn id="157" presetID="6" presetClass="emph" presetSubtype="0" fill="hold" grpId="2" nodeType="withEffect">
                                  <p:stCondLst>
                                    <p:cond delay="0"/>
                                  </p:stCondLst>
                                  <p:childTnLst>
                                    <p:animScale>
                                      <p:cBhvr>
                                        <p:cTn id="158" dur="4500" fill="hold"/>
                                        <p:tgtEl>
                                          <p:spTgt spid="26"/>
                                        </p:tgtEl>
                                      </p:cBhvr>
                                      <p:by x="100000" y="150000"/>
                                    </p:animScale>
                                  </p:childTnLst>
                                </p:cTn>
                              </p:par>
                              <p:par>
                                <p:cTn id="159" presetID="6" presetClass="emph" presetSubtype="0" fill="hold" grpId="2" nodeType="withEffect">
                                  <p:stCondLst>
                                    <p:cond delay="0"/>
                                  </p:stCondLst>
                                  <p:childTnLst>
                                    <p:animScale>
                                      <p:cBhvr>
                                        <p:cTn id="160" dur="4500" fill="hold"/>
                                        <p:tgtEl>
                                          <p:spTgt spid="27"/>
                                        </p:tgtEl>
                                      </p:cBhvr>
                                      <p:by x="100000" y="150000"/>
                                    </p:animScale>
                                  </p:childTnLst>
                                </p:cTn>
                              </p:par>
                              <p:par>
                                <p:cTn id="161" presetID="6" presetClass="emph" presetSubtype="0" fill="hold" grpId="2" nodeType="withEffect">
                                  <p:stCondLst>
                                    <p:cond delay="0"/>
                                  </p:stCondLst>
                                  <p:childTnLst>
                                    <p:animScale>
                                      <p:cBhvr>
                                        <p:cTn id="162" dur="4500" fill="hold"/>
                                        <p:tgtEl>
                                          <p:spTgt spid="28"/>
                                        </p:tgtEl>
                                      </p:cBhvr>
                                      <p:by x="100000" y="150000"/>
                                    </p:animScale>
                                  </p:childTnLst>
                                </p:cTn>
                              </p:par>
                              <p:par>
                                <p:cTn id="163" presetID="6" presetClass="emph" presetSubtype="0" fill="hold" grpId="2" nodeType="withEffect">
                                  <p:stCondLst>
                                    <p:cond delay="0"/>
                                  </p:stCondLst>
                                  <p:childTnLst>
                                    <p:animScale>
                                      <p:cBhvr>
                                        <p:cTn id="164" dur="4500" fill="hold"/>
                                        <p:tgtEl>
                                          <p:spTgt spid="29"/>
                                        </p:tgtEl>
                                      </p:cBhvr>
                                      <p:by x="100000" y="150000"/>
                                    </p:animScale>
                                  </p:childTnLst>
                                </p:cTn>
                              </p:par>
                              <p:par>
                                <p:cTn id="165" presetID="2" presetClass="entr" presetSubtype="9" fill="hold" grpId="0" nodeType="withEffect">
                                  <p:stCondLst>
                                    <p:cond delay="0"/>
                                  </p:stCondLst>
                                  <p:childTnLst>
                                    <p:set>
                                      <p:cBhvr>
                                        <p:cTn id="166" dur="1" fill="hold">
                                          <p:stCondLst>
                                            <p:cond delay="0"/>
                                          </p:stCondLst>
                                        </p:cTn>
                                        <p:tgtEl>
                                          <p:spTgt spid="18"/>
                                        </p:tgtEl>
                                        <p:attrNameLst>
                                          <p:attrName>style.visibility</p:attrName>
                                        </p:attrNameLst>
                                      </p:cBhvr>
                                      <p:to>
                                        <p:strVal val="visible"/>
                                      </p:to>
                                    </p:set>
                                    <p:anim calcmode="lin" valueType="num">
                                      <p:cBhvr additive="base">
                                        <p:cTn id="167" dur="4500" fill="hold"/>
                                        <p:tgtEl>
                                          <p:spTgt spid="18"/>
                                        </p:tgtEl>
                                        <p:attrNameLst>
                                          <p:attrName>ppt_x</p:attrName>
                                        </p:attrNameLst>
                                      </p:cBhvr>
                                      <p:tavLst>
                                        <p:tav tm="0">
                                          <p:val>
                                            <p:strVal val="0-#ppt_w/2"/>
                                          </p:val>
                                        </p:tav>
                                        <p:tav tm="100000">
                                          <p:val>
                                            <p:strVal val="#ppt_x"/>
                                          </p:val>
                                        </p:tav>
                                      </p:tavLst>
                                    </p:anim>
                                    <p:anim calcmode="lin" valueType="num">
                                      <p:cBhvr additive="base">
                                        <p:cTn id="168" dur="4500" fill="hold"/>
                                        <p:tgtEl>
                                          <p:spTgt spid="18"/>
                                        </p:tgtEl>
                                        <p:attrNameLst>
                                          <p:attrName>ppt_y</p:attrName>
                                        </p:attrNameLst>
                                      </p:cBhvr>
                                      <p:tavLst>
                                        <p:tav tm="0">
                                          <p:val>
                                            <p:strVal val="0-#ppt_h/2"/>
                                          </p:val>
                                        </p:tav>
                                        <p:tav tm="100000">
                                          <p:val>
                                            <p:strVal val="#ppt_y"/>
                                          </p:val>
                                        </p:tav>
                                      </p:tavLst>
                                    </p:anim>
                                  </p:childTnLst>
                                </p:cTn>
                              </p:par>
                              <p:par>
                                <p:cTn id="169" presetID="2" presetClass="exit" presetSubtype="4" fill="hold" grpId="1" nodeType="withEffect">
                                  <p:stCondLst>
                                    <p:cond delay="0"/>
                                  </p:stCondLst>
                                  <p:childTnLst>
                                    <p:anim calcmode="lin" valueType="num">
                                      <p:cBhvr additive="base">
                                        <p:cTn id="170" dur="4500"/>
                                        <p:tgtEl>
                                          <p:spTgt spid="18"/>
                                        </p:tgtEl>
                                        <p:attrNameLst>
                                          <p:attrName>ppt_x</p:attrName>
                                        </p:attrNameLst>
                                      </p:cBhvr>
                                      <p:tavLst>
                                        <p:tav tm="0">
                                          <p:val>
                                            <p:strVal val="ppt_x"/>
                                          </p:val>
                                        </p:tav>
                                        <p:tav tm="100000">
                                          <p:val>
                                            <p:strVal val="ppt_x"/>
                                          </p:val>
                                        </p:tav>
                                      </p:tavLst>
                                    </p:anim>
                                    <p:anim calcmode="lin" valueType="num">
                                      <p:cBhvr additive="base">
                                        <p:cTn id="171" dur="4500"/>
                                        <p:tgtEl>
                                          <p:spTgt spid="18"/>
                                        </p:tgtEl>
                                        <p:attrNameLst>
                                          <p:attrName>ppt_y</p:attrName>
                                        </p:attrNameLst>
                                      </p:cBhvr>
                                      <p:tavLst>
                                        <p:tav tm="0">
                                          <p:val>
                                            <p:strVal val="ppt_y"/>
                                          </p:val>
                                        </p:tav>
                                        <p:tav tm="100000">
                                          <p:val>
                                            <p:strVal val="1+ppt_h/2"/>
                                          </p:val>
                                        </p:tav>
                                      </p:tavLst>
                                    </p:anim>
                                    <p:set>
                                      <p:cBhvr>
                                        <p:cTn id="172" dur="1" fill="hold">
                                          <p:stCondLst>
                                            <p:cond delay="4499"/>
                                          </p:stCondLst>
                                        </p:cTn>
                                        <p:tgtEl>
                                          <p:spTgt spid="18"/>
                                        </p:tgtEl>
                                        <p:attrNameLst>
                                          <p:attrName>style.visibility</p:attrName>
                                        </p:attrNameLst>
                                      </p:cBhvr>
                                      <p:to>
                                        <p:strVal val="hidden"/>
                                      </p:to>
                                    </p:set>
                                  </p:childTnLst>
                                </p:cTn>
                              </p:par>
                              <p:par>
                                <p:cTn id="173" presetID="2" presetClass="entr" presetSubtype="9" fill="hold" grpId="0" nodeType="withEffect">
                                  <p:stCondLst>
                                    <p:cond delay="0"/>
                                  </p:stCondLst>
                                  <p:childTnLst>
                                    <p:set>
                                      <p:cBhvr>
                                        <p:cTn id="174" dur="1" fill="hold">
                                          <p:stCondLst>
                                            <p:cond delay="0"/>
                                          </p:stCondLst>
                                        </p:cTn>
                                        <p:tgtEl>
                                          <p:spTgt spid="19"/>
                                        </p:tgtEl>
                                        <p:attrNameLst>
                                          <p:attrName>style.visibility</p:attrName>
                                        </p:attrNameLst>
                                      </p:cBhvr>
                                      <p:to>
                                        <p:strVal val="visible"/>
                                      </p:to>
                                    </p:set>
                                    <p:anim calcmode="lin" valueType="num">
                                      <p:cBhvr additive="base">
                                        <p:cTn id="175" dur="4500" fill="hold"/>
                                        <p:tgtEl>
                                          <p:spTgt spid="19"/>
                                        </p:tgtEl>
                                        <p:attrNameLst>
                                          <p:attrName>ppt_x</p:attrName>
                                        </p:attrNameLst>
                                      </p:cBhvr>
                                      <p:tavLst>
                                        <p:tav tm="0">
                                          <p:val>
                                            <p:strVal val="0-#ppt_w/2"/>
                                          </p:val>
                                        </p:tav>
                                        <p:tav tm="100000">
                                          <p:val>
                                            <p:strVal val="#ppt_x"/>
                                          </p:val>
                                        </p:tav>
                                      </p:tavLst>
                                    </p:anim>
                                    <p:anim calcmode="lin" valueType="num">
                                      <p:cBhvr additive="base">
                                        <p:cTn id="176" dur="4500" fill="hold"/>
                                        <p:tgtEl>
                                          <p:spTgt spid="19"/>
                                        </p:tgtEl>
                                        <p:attrNameLst>
                                          <p:attrName>ppt_y</p:attrName>
                                        </p:attrNameLst>
                                      </p:cBhvr>
                                      <p:tavLst>
                                        <p:tav tm="0">
                                          <p:val>
                                            <p:strVal val="0-#ppt_h/2"/>
                                          </p:val>
                                        </p:tav>
                                        <p:tav tm="100000">
                                          <p:val>
                                            <p:strVal val="#ppt_y"/>
                                          </p:val>
                                        </p:tav>
                                      </p:tavLst>
                                    </p:anim>
                                  </p:childTnLst>
                                </p:cTn>
                              </p:par>
                              <p:par>
                                <p:cTn id="177" presetID="2" presetClass="exit" presetSubtype="4" fill="hold" grpId="1" nodeType="withEffect">
                                  <p:stCondLst>
                                    <p:cond delay="0"/>
                                  </p:stCondLst>
                                  <p:childTnLst>
                                    <p:anim calcmode="lin" valueType="num">
                                      <p:cBhvr additive="base">
                                        <p:cTn id="178" dur="4500"/>
                                        <p:tgtEl>
                                          <p:spTgt spid="19"/>
                                        </p:tgtEl>
                                        <p:attrNameLst>
                                          <p:attrName>ppt_x</p:attrName>
                                        </p:attrNameLst>
                                      </p:cBhvr>
                                      <p:tavLst>
                                        <p:tav tm="0">
                                          <p:val>
                                            <p:strVal val="ppt_x"/>
                                          </p:val>
                                        </p:tav>
                                        <p:tav tm="100000">
                                          <p:val>
                                            <p:strVal val="ppt_x"/>
                                          </p:val>
                                        </p:tav>
                                      </p:tavLst>
                                    </p:anim>
                                    <p:anim calcmode="lin" valueType="num">
                                      <p:cBhvr additive="base">
                                        <p:cTn id="179" dur="4500"/>
                                        <p:tgtEl>
                                          <p:spTgt spid="19"/>
                                        </p:tgtEl>
                                        <p:attrNameLst>
                                          <p:attrName>ppt_y</p:attrName>
                                        </p:attrNameLst>
                                      </p:cBhvr>
                                      <p:tavLst>
                                        <p:tav tm="0">
                                          <p:val>
                                            <p:strVal val="ppt_y"/>
                                          </p:val>
                                        </p:tav>
                                        <p:tav tm="100000">
                                          <p:val>
                                            <p:strVal val="1+ppt_h/2"/>
                                          </p:val>
                                        </p:tav>
                                      </p:tavLst>
                                    </p:anim>
                                    <p:set>
                                      <p:cBhvr>
                                        <p:cTn id="180" dur="1" fill="hold">
                                          <p:stCondLst>
                                            <p:cond delay="4499"/>
                                          </p:stCondLst>
                                        </p:cTn>
                                        <p:tgtEl>
                                          <p:spTgt spid="19"/>
                                        </p:tgtEl>
                                        <p:attrNameLst>
                                          <p:attrName>style.visibility</p:attrName>
                                        </p:attrNameLst>
                                      </p:cBhvr>
                                      <p:to>
                                        <p:strVal val="hidden"/>
                                      </p:to>
                                    </p:set>
                                  </p:childTnLst>
                                </p:cTn>
                              </p:par>
                              <p:par>
                                <p:cTn id="181" presetID="2" presetClass="entr" presetSubtype="9" fill="hold" grpId="0"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additive="base">
                                        <p:cTn id="183" dur="4500" fill="hold"/>
                                        <p:tgtEl>
                                          <p:spTgt spid="20"/>
                                        </p:tgtEl>
                                        <p:attrNameLst>
                                          <p:attrName>ppt_x</p:attrName>
                                        </p:attrNameLst>
                                      </p:cBhvr>
                                      <p:tavLst>
                                        <p:tav tm="0">
                                          <p:val>
                                            <p:strVal val="0-#ppt_w/2"/>
                                          </p:val>
                                        </p:tav>
                                        <p:tav tm="100000">
                                          <p:val>
                                            <p:strVal val="#ppt_x"/>
                                          </p:val>
                                        </p:tav>
                                      </p:tavLst>
                                    </p:anim>
                                    <p:anim calcmode="lin" valueType="num">
                                      <p:cBhvr additive="base">
                                        <p:cTn id="184" dur="4500" fill="hold"/>
                                        <p:tgtEl>
                                          <p:spTgt spid="20"/>
                                        </p:tgtEl>
                                        <p:attrNameLst>
                                          <p:attrName>ppt_y</p:attrName>
                                        </p:attrNameLst>
                                      </p:cBhvr>
                                      <p:tavLst>
                                        <p:tav tm="0">
                                          <p:val>
                                            <p:strVal val="0-#ppt_h/2"/>
                                          </p:val>
                                        </p:tav>
                                        <p:tav tm="100000">
                                          <p:val>
                                            <p:strVal val="#ppt_y"/>
                                          </p:val>
                                        </p:tav>
                                      </p:tavLst>
                                    </p:anim>
                                  </p:childTnLst>
                                </p:cTn>
                              </p:par>
                              <p:par>
                                <p:cTn id="185" presetID="2" presetClass="exit" presetSubtype="4" fill="hold" grpId="1" nodeType="withEffect">
                                  <p:stCondLst>
                                    <p:cond delay="0"/>
                                  </p:stCondLst>
                                  <p:childTnLst>
                                    <p:anim calcmode="lin" valueType="num">
                                      <p:cBhvr additive="base">
                                        <p:cTn id="186" dur="4500"/>
                                        <p:tgtEl>
                                          <p:spTgt spid="20"/>
                                        </p:tgtEl>
                                        <p:attrNameLst>
                                          <p:attrName>ppt_x</p:attrName>
                                        </p:attrNameLst>
                                      </p:cBhvr>
                                      <p:tavLst>
                                        <p:tav tm="0">
                                          <p:val>
                                            <p:strVal val="ppt_x"/>
                                          </p:val>
                                        </p:tav>
                                        <p:tav tm="100000">
                                          <p:val>
                                            <p:strVal val="ppt_x"/>
                                          </p:val>
                                        </p:tav>
                                      </p:tavLst>
                                    </p:anim>
                                    <p:anim calcmode="lin" valueType="num">
                                      <p:cBhvr additive="base">
                                        <p:cTn id="187" dur="4500"/>
                                        <p:tgtEl>
                                          <p:spTgt spid="20"/>
                                        </p:tgtEl>
                                        <p:attrNameLst>
                                          <p:attrName>ppt_y</p:attrName>
                                        </p:attrNameLst>
                                      </p:cBhvr>
                                      <p:tavLst>
                                        <p:tav tm="0">
                                          <p:val>
                                            <p:strVal val="ppt_y"/>
                                          </p:val>
                                        </p:tav>
                                        <p:tav tm="100000">
                                          <p:val>
                                            <p:strVal val="1+ppt_h/2"/>
                                          </p:val>
                                        </p:tav>
                                      </p:tavLst>
                                    </p:anim>
                                    <p:set>
                                      <p:cBhvr>
                                        <p:cTn id="188" dur="1" fill="hold">
                                          <p:stCondLst>
                                            <p:cond delay="4499"/>
                                          </p:stCondLst>
                                        </p:cTn>
                                        <p:tgtEl>
                                          <p:spTgt spid="20"/>
                                        </p:tgtEl>
                                        <p:attrNameLst>
                                          <p:attrName>style.visibility</p:attrName>
                                        </p:attrNameLst>
                                      </p:cBhvr>
                                      <p:to>
                                        <p:strVal val="hidden"/>
                                      </p:to>
                                    </p:set>
                                  </p:childTnLst>
                                </p:cTn>
                              </p:par>
                              <p:par>
                                <p:cTn id="189" presetID="2" presetClass="entr" presetSubtype="9" fill="hold" grpId="0" nodeType="withEffect">
                                  <p:stCondLst>
                                    <p:cond delay="0"/>
                                  </p:stCondLst>
                                  <p:childTnLst>
                                    <p:set>
                                      <p:cBhvr>
                                        <p:cTn id="190" dur="1" fill="hold">
                                          <p:stCondLst>
                                            <p:cond delay="0"/>
                                          </p:stCondLst>
                                        </p:cTn>
                                        <p:tgtEl>
                                          <p:spTgt spid="21"/>
                                        </p:tgtEl>
                                        <p:attrNameLst>
                                          <p:attrName>style.visibility</p:attrName>
                                        </p:attrNameLst>
                                      </p:cBhvr>
                                      <p:to>
                                        <p:strVal val="visible"/>
                                      </p:to>
                                    </p:set>
                                    <p:anim calcmode="lin" valueType="num">
                                      <p:cBhvr additive="base">
                                        <p:cTn id="191" dur="4500" fill="hold"/>
                                        <p:tgtEl>
                                          <p:spTgt spid="21"/>
                                        </p:tgtEl>
                                        <p:attrNameLst>
                                          <p:attrName>ppt_x</p:attrName>
                                        </p:attrNameLst>
                                      </p:cBhvr>
                                      <p:tavLst>
                                        <p:tav tm="0">
                                          <p:val>
                                            <p:strVal val="0-#ppt_w/2"/>
                                          </p:val>
                                        </p:tav>
                                        <p:tav tm="100000">
                                          <p:val>
                                            <p:strVal val="#ppt_x"/>
                                          </p:val>
                                        </p:tav>
                                      </p:tavLst>
                                    </p:anim>
                                    <p:anim calcmode="lin" valueType="num">
                                      <p:cBhvr additive="base">
                                        <p:cTn id="192" dur="4500" fill="hold"/>
                                        <p:tgtEl>
                                          <p:spTgt spid="21"/>
                                        </p:tgtEl>
                                        <p:attrNameLst>
                                          <p:attrName>ppt_y</p:attrName>
                                        </p:attrNameLst>
                                      </p:cBhvr>
                                      <p:tavLst>
                                        <p:tav tm="0">
                                          <p:val>
                                            <p:strVal val="0-#ppt_h/2"/>
                                          </p:val>
                                        </p:tav>
                                        <p:tav tm="100000">
                                          <p:val>
                                            <p:strVal val="#ppt_y"/>
                                          </p:val>
                                        </p:tav>
                                      </p:tavLst>
                                    </p:anim>
                                  </p:childTnLst>
                                </p:cTn>
                              </p:par>
                              <p:par>
                                <p:cTn id="193" presetID="2" presetClass="exit" presetSubtype="4" fill="hold" grpId="1" nodeType="withEffect">
                                  <p:stCondLst>
                                    <p:cond delay="0"/>
                                  </p:stCondLst>
                                  <p:childTnLst>
                                    <p:anim calcmode="lin" valueType="num">
                                      <p:cBhvr additive="base">
                                        <p:cTn id="194" dur="4500"/>
                                        <p:tgtEl>
                                          <p:spTgt spid="21"/>
                                        </p:tgtEl>
                                        <p:attrNameLst>
                                          <p:attrName>ppt_x</p:attrName>
                                        </p:attrNameLst>
                                      </p:cBhvr>
                                      <p:tavLst>
                                        <p:tav tm="0">
                                          <p:val>
                                            <p:strVal val="ppt_x"/>
                                          </p:val>
                                        </p:tav>
                                        <p:tav tm="100000">
                                          <p:val>
                                            <p:strVal val="ppt_x"/>
                                          </p:val>
                                        </p:tav>
                                      </p:tavLst>
                                    </p:anim>
                                    <p:anim calcmode="lin" valueType="num">
                                      <p:cBhvr additive="base">
                                        <p:cTn id="195" dur="4500"/>
                                        <p:tgtEl>
                                          <p:spTgt spid="21"/>
                                        </p:tgtEl>
                                        <p:attrNameLst>
                                          <p:attrName>ppt_y</p:attrName>
                                        </p:attrNameLst>
                                      </p:cBhvr>
                                      <p:tavLst>
                                        <p:tav tm="0">
                                          <p:val>
                                            <p:strVal val="ppt_y"/>
                                          </p:val>
                                        </p:tav>
                                        <p:tav tm="100000">
                                          <p:val>
                                            <p:strVal val="1+ppt_h/2"/>
                                          </p:val>
                                        </p:tav>
                                      </p:tavLst>
                                    </p:anim>
                                    <p:set>
                                      <p:cBhvr>
                                        <p:cTn id="196" dur="1" fill="hold">
                                          <p:stCondLst>
                                            <p:cond delay="4499"/>
                                          </p:stCondLst>
                                        </p:cTn>
                                        <p:tgtEl>
                                          <p:spTgt spid="21"/>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30"/>
                                        </p:tgtEl>
                                        <p:attrNameLst>
                                          <p:attrName>style.visibility</p:attrName>
                                        </p:attrNameLst>
                                      </p:cBhvr>
                                      <p:to>
                                        <p:strVal val="visible"/>
                                      </p:to>
                                    </p:set>
                                    <p:anim calcmode="lin" valueType="num">
                                      <p:cBhvr additive="base">
                                        <p:cTn id="199" dur="4500" fill="hold"/>
                                        <p:tgtEl>
                                          <p:spTgt spid="30"/>
                                        </p:tgtEl>
                                        <p:attrNameLst>
                                          <p:attrName>ppt_x</p:attrName>
                                        </p:attrNameLst>
                                      </p:cBhvr>
                                      <p:tavLst>
                                        <p:tav tm="0">
                                          <p:val>
                                            <p:strVal val="0-#ppt_w/2"/>
                                          </p:val>
                                        </p:tav>
                                        <p:tav tm="100000">
                                          <p:val>
                                            <p:strVal val="#ppt_x"/>
                                          </p:val>
                                        </p:tav>
                                      </p:tavLst>
                                    </p:anim>
                                    <p:anim calcmode="lin" valueType="num">
                                      <p:cBhvr additive="base">
                                        <p:cTn id="200" dur="4500" fill="hold"/>
                                        <p:tgtEl>
                                          <p:spTgt spid="30"/>
                                        </p:tgtEl>
                                        <p:attrNameLst>
                                          <p:attrName>ppt_y</p:attrName>
                                        </p:attrNameLst>
                                      </p:cBhvr>
                                      <p:tavLst>
                                        <p:tav tm="0">
                                          <p:val>
                                            <p:strVal val="0-#ppt_h/2"/>
                                          </p:val>
                                        </p:tav>
                                        <p:tav tm="100000">
                                          <p:val>
                                            <p:strVal val="#ppt_y"/>
                                          </p:val>
                                        </p:tav>
                                      </p:tavLst>
                                    </p:anim>
                                  </p:childTnLst>
                                </p:cTn>
                              </p:par>
                              <p:par>
                                <p:cTn id="201" presetID="2" presetClass="exit" presetSubtype="1" fill="hold" grpId="1" nodeType="withEffect">
                                  <p:stCondLst>
                                    <p:cond delay="0"/>
                                  </p:stCondLst>
                                  <p:childTnLst>
                                    <p:anim calcmode="lin" valueType="num">
                                      <p:cBhvr additive="base">
                                        <p:cTn id="202" dur="4500"/>
                                        <p:tgtEl>
                                          <p:spTgt spid="30"/>
                                        </p:tgtEl>
                                        <p:attrNameLst>
                                          <p:attrName>ppt_x</p:attrName>
                                        </p:attrNameLst>
                                      </p:cBhvr>
                                      <p:tavLst>
                                        <p:tav tm="0">
                                          <p:val>
                                            <p:strVal val="ppt_x"/>
                                          </p:val>
                                        </p:tav>
                                        <p:tav tm="100000">
                                          <p:val>
                                            <p:strVal val="ppt_x"/>
                                          </p:val>
                                        </p:tav>
                                      </p:tavLst>
                                    </p:anim>
                                    <p:anim calcmode="lin" valueType="num">
                                      <p:cBhvr additive="base">
                                        <p:cTn id="203" dur="4500"/>
                                        <p:tgtEl>
                                          <p:spTgt spid="30"/>
                                        </p:tgtEl>
                                        <p:attrNameLst>
                                          <p:attrName>ppt_y</p:attrName>
                                        </p:attrNameLst>
                                      </p:cBhvr>
                                      <p:tavLst>
                                        <p:tav tm="0">
                                          <p:val>
                                            <p:strVal val="ppt_y"/>
                                          </p:val>
                                        </p:tav>
                                        <p:tav tm="100000">
                                          <p:val>
                                            <p:strVal val="0-ppt_h/2"/>
                                          </p:val>
                                        </p:tav>
                                      </p:tavLst>
                                    </p:anim>
                                    <p:set>
                                      <p:cBhvr>
                                        <p:cTn id="204" dur="1" fill="hold">
                                          <p:stCondLst>
                                            <p:cond delay="4499"/>
                                          </p:stCondLst>
                                        </p:cTn>
                                        <p:tgtEl>
                                          <p:spTgt spid="30"/>
                                        </p:tgtEl>
                                        <p:attrNameLst>
                                          <p:attrName>style.visibility</p:attrName>
                                        </p:attrNameLst>
                                      </p:cBhvr>
                                      <p:to>
                                        <p:strVal val="hidden"/>
                                      </p:to>
                                    </p:set>
                                  </p:childTnLst>
                                </p:cTn>
                              </p:par>
                              <p:par>
                                <p:cTn id="205" presetID="2" presetClass="entr" presetSubtype="9" fill="hold" grpId="0" nodeType="withEffect">
                                  <p:stCondLst>
                                    <p:cond delay="0"/>
                                  </p:stCondLst>
                                  <p:childTnLst>
                                    <p:set>
                                      <p:cBhvr>
                                        <p:cTn id="206" dur="1" fill="hold">
                                          <p:stCondLst>
                                            <p:cond delay="0"/>
                                          </p:stCondLst>
                                        </p:cTn>
                                        <p:tgtEl>
                                          <p:spTgt spid="31"/>
                                        </p:tgtEl>
                                        <p:attrNameLst>
                                          <p:attrName>style.visibility</p:attrName>
                                        </p:attrNameLst>
                                      </p:cBhvr>
                                      <p:to>
                                        <p:strVal val="visible"/>
                                      </p:to>
                                    </p:set>
                                    <p:anim calcmode="lin" valueType="num">
                                      <p:cBhvr additive="base">
                                        <p:cTn id="207" dur="4500" fill="hold"/>
                                        <p:tgtEl>
                                          <p:spTgt spid="31"/>
                                        </p:tgtEl>
                                        <p:attrNameLst>
                                          <p:attrName>ppt_x</p:attrName>
                                        </p:attrNameLst>
                                      </p:cBhvr>
                                      <p:tavLst>
                                        <p:tav tm="0">
                                          <p:val>
                                            <p:strVal val="0-#ppt_w/2"/>
                                          </p:val>
                                        </p:tav>
                                        <p:tav tm="100000">
                                          <p:val>
                                            <p:strVal val="#ppt_x"/>
                                          </p:val>
                                        </p:tav>
                                      </p:tavLst>
                                    </p:anim>
                                    <p:anim calcmode="lin" valueType="num">
                                      <p:cBhvr additive="base">
                                        <p:cTn id="208" dur="4500" fill="hold"/>
                                        <p:tgtEl>
                                          <p:spTgt spid="31"/>
                                        </p:tgtEl>
                                        <p:attrNameLst>
                                          <p:attrName>ppt_y</p:attrName>
                                        </p:attrNameLst>
                                      </p:cBhvr>
                                      <p:tavLst>
                                        <p:tav tm="0">
                                          <p:val>
                                            <p:strVal val="0-#ppt_h/2"/>
                                          </p:val>
                                        </p:tav>
                                        <p:tav tm="100000">
                                          <p:val>
                                            <p:strVal val="#ppt_y"/>
                                          </p:val>
                                        </p:tav>
                                      </p:tavLst>
                                    </p:anim>
                                  </p:childTnLst>
                                </p:cTn>
                              </p:par>
                              <p:par>
                                <p:cTn id="209" presetID="2" presetClass="exit" presetSubtype="1" fill="hold" grpId="1" nodeType="withEffect">
                                  <p:stCondLst>
                                    <p:cond delay="0"/>
                                  </p:stCondLst>
                                  <p:childTnLst>
                                    <p:anim calcmode="lin" valueType="num">
                                      <p:cBhvr additive="base">
                                        <p:cTn id="210" dur="4500"/>
                                        <p:tgtEl>
                                          <p:spTgt spid="31"/>
                                        </p:tgtEl>
                                        <p:attrNameLst>
                                          <p:attrName>ppt_x</p:attrName>
                                        </p:attrNameLst>
                                      </p:cBhvr>
                                      <p:tavLst>
                                        <p:tav tm="0">
                                          <p:val>
                                            <p:strVal val="ppt_x"/>
                                          </p:val>
                                        </p:tav>
                                        <p:tav tm="100000">
                                          <p:val>
                                            <p:strVal val="ppt_x"/>
                                          </p:val>
                                        </p:tav>
                                      </p:tavLst>
                                    </p:anim>
                                    <p:anim calcmode="lin" valueType="num">
                                      <p:cBhvr additive="base">
                                        <p:cTn id="211" dur="4500"/>
                                        <p:tgtEl>
                                          <p:spTgt spid="31"/>
                                        </p:tgtEl>
                                        <p:attrNameLst>
                                          <p:attrName>ppt_y</p:attrName>
                                        </p:attrNameLst>
                                      </p:cBhvr>
                                      <p:tavLst>
                                        <p:tav tm="0">
                                          <p:val>
                                            <p:strVal val="ppt_y"/>
                                          </p:val>
                                        </p:tav>
                                        <p:tav tm="100000">
                                          <p:val>
                                            <p:strVal val="0-ppt_h/2"/>
                                          </p:val>
                                        </p:tav>
                                      </p:tavLst>
                                    </p:anim>
                                    <p:set>
                                      <p:cBhvr>
                                        <p:cTn id="212" dur="1" fill="hold">
                                          <p:stCondLst>
                                            <p:cond delay="4499"/>
                                          </p:stCondLst>
                                        </p:cTn>
                                        <p:tgtEl>
                                          <p:spTgt spid="31"/>
                                        </p:tgtEl>
                                        <p:attrNameLst>
                                          <p:attrName>style.visibility</p:attrName>
                                        </p:attrNameLst>
                                      </p:cBhvr>
                                      <p:to>
                                        <p:strVal val="hidden"/>
                                      </p:to>
                                    </p:set>
                                  </p:childTnLst>
                                </p:cTn>
                              </p:par>
                              <p:par>
                                <p:cTn id="213" presetID="2" presetClass="entr" presetSubtype="9" fill="hold" grpId="0" nodeType="withEffect">
                                  <p:stCondLst>
                                    <p:cond delay="0"/>
                                  </p:stCondLst>
                                  <p:childTnLst>
                                    <p:set>
                                      <p:cBhvr>
                                        <p:cTn id="214" dur="1" fill="hold">
                                          <p:stCondLst>
                                            <p:cond delay="0"/>
                                          </p:stCondLst>
                                        </p:cTn>
                                        <p:tgtEl>
                                          <p:spTgt spid="32"/>
                                        </p:tgtEl>
                                        <p:attrNameLst>
                                          <p:attrName>style.visibility</p:attrName>
                                        </p:attrNameLst>
                                      </p:cBhvr>
                                      <p:to>
                                        <p:strVal val="visible"/>
                                      </p:to>
                                    </p:set>
                                    <p:anim calcmode="lin" valueType="num">
                                      <p:cBhvr additive="base">
                                        <p:cTn id="215" dur="4500" fill="hold"/>
                                        <p:tgtEl>
                                          <p:spTgt spid="32"/>
                                        </p:tgtEl>
                                        <p:attrNameLst>
                                          <p:attrName>ppt_x</p:attrName>
                                        </p:attrNameLst>
                                      </p:cBhvr>
                                      <p:tavLst>
                                        <p:tav tm="0">
                                          <p:val>
                                            <p:strVal val="0-#ppt_w/2"/>
                                          </p:val>
                                        </p:tav>
                                        <p:tav tm="100000">
                                          <p:val>
                                            <p:strVal val="#ppt_x"/>
                                          </p:val>
                                        </p:tav>
                                      </p:tavLst>
                                    </p:anim>
                                    <p:anim calcmode="lin" valueType="num">
                                      <p:cBhvr additive="base">
                                        <p:cTn id="216" dur="4500" fill="hold"/>
                                        <p:tgtEl>
                                          <p:spTgt spid="32"/>
                                        </p:tgtEl>
                                        <p:attrNameLst>
                                          <p:attrName>ppt_y</p:attrName>
                                        </p:attrNameLst>
                                      </p:cBhvr>
                                      <p:tavLst>
                                        <p:tav tm="0">
                                          <p:val>
                                            <p:strVal val="0-#ppt_h/2"/>
                                          </p:val>
                                        </p:tav>
                                        <p:tav tm="100000">
                                          <p:val>
                                            <p:strVal val="#ppt_y"/>
                                          </p:val>
                                        </p:tav>
                                      </p:tavLst>
                                    </p:anim>
                                  </p:childTnLst>
                                </p:cTn>
                              </p:par>
                              <p:par>
                                <p:cTn id="217" presetID="2" presetClass="exit" presetSubtype="1" fill="hold" grpId="1" nodeType="withEffect">
                                  <p:stCondLst>
                                    <p:cond delay="0"/>
                                  </p:stCondLst>
                                  <p:childTnLst>
                                    <p:anim calcmode="lin" valueType="num">
                                      <p:cBhvr additive="base">
                                        <p:cTn id="218" dur="4500"/>
                                        <p:tgtEl>
                                          <p:spTgt spid="32"/>
                                        </p:tgtEl>
                                        <p:attrNameLst>
                                          <p:attrName>ppt_x</p:attrName>
                                        </p:attrNameLst>
                                      </p:cBhvr>
                                      <p:tavLst>
                                        <p:tav tm="0">
                                          <p:val>
                                            <p:strVal val="ppt_x"/>
                                          </p:val>
                                        </p:tav>
                                        <p:tav tm="100000">
                                          <p:val>
                                            <p:strVal val="ppt_x"/>
                                          </p:val>
                                        </p:tav>
                                      </p:tavLst>
                                    </p:anim>
                                    <p:anim calcmode="lin" valueType="num">
                                      <p:cBhvr additive="base">
                                        <p:cTn id="219" dur="4500"/>
                                        <p:tgtEl>
                                          <p:spTgt spid="32"/>
                                        </p:tgtEl>
                                        <p:attrNameLst>
                                          <p:attrName>ppt_y</p:attrName>
                                        </p:attrNameLst>
                                      </p:cBhvr>
                                      <p:tavLst>
                                        <p:tav tm="0">
                                          <p:val>
                                            <p:strVal val="ppt_y"/>
                                          </p:val>
                                        </p:tav>
                                        <p:tav tm="100000">
                                          <p:val>
                                            <p:strVal val="0-ppt_h/2"/>
                                          </p:val>
                                        </p:tav>
                                      </p:tavLst>
                                    </p:anim>
                                    <p:set>
                                      <p:cBhvr>
                                        <p:cTn id="220" dur="1" fill="hold">
                                          <p:stCondLst>
                                            <p:cond delay="4499"/>
                                          </p:stCondLst>
                                        </p:cTn>
                                        <p:tgtEl>
                                          <p:spTgt spid="32"/>
                                        </p:tgtEl>
                                        <p:attrNameLst>
                                          <p:attrName>style.visibility</p:attrName>
                                        </p:attrNameLst>
                                      </p:cBhvr>
                                      <p:to>
                                        <p:strVal val="hidden"/>
                                      </p:to>
                                    </p:set>
                                  </p:childTnLst>
                                </p:cTn>
                              </p:par>
                              <p:par>
                                <p:cTn id="221" presetID="2" presetClass="entr" presetSubtype="9" fill="hold" grpId="0" nodeType="withEffect">
                                  <p:stCondLst>
                                    <p:cond delay="0"/>
                                  </p:stCondLst>
                                  <p:childTnLst>
                                    <p:set>
                                      <p:cBhvr>
                                        <p:cTn id="222" dur="1" fill="hold">
                                          <p:stCondLst>
                                            <p:cond delay="0"/>
                                          </p:stCondLst>
                                        </p:cTn>
                                        <p:tgtEl>
                                          <p:spTgt spid="33"/>
                                        </p:tgtEl>
                                        <p:attrNameLst>
                                          <p:attrName>style.visibility</p:attrName>
                                        </p:attrNameLst>
                                      </p:cBhvr>
                                      <p:to>
                                        <p:strVal val="visible"/>
                                      </p:to>
                                    </p:set>
                                    <p:anim calcmode="lin" valueType="num">
                                      <p:cBhvr additive="base">
                                        <p:cTn id="223" dur="4500" fill="hold"/>
                                        <p:tgtEl>
                                          <p:spTgt spid="33"/>
                                        </p:tgtEl>
                                        <p:attrNameLst>
                                          <p:attrName>ppt_x</p:attrName>
                                        </p:attrNameLst>
                                      </p:cBhvr>
                                      <p:tavLst>
                                        <p:tav tm="0">
                                          <p:val>
                                            <p:strVal val="0-#ppt_w/2"/>
                                          </p:val>
                                        </p:tav>
                                        <p:tav tm="100000">
                                          <p:val>
                                            <p:strVal val="#ppt_x"/>
                                          </p:val>
                                        </p:tav>
                                      </p:tavLst>
                                    </p:anim>
                                    <p:anim calcmode="lin" valueType="num">
                                      <p:cBhvr additive="base">
                                        <p:cTn id="224" dur="4500" fill="hold"/>
                                        <p:tgtEl>
                                          <p:spTgt spid="33"/>
                                        </p:tgtEl>
                                        <p:attrNameLst>
                                          <p:attrName>ppt_y</p:attrName>
                                        </p:attrNameLst>
                                      </p:cBhvr>
                                      <p:tavLst>
                                        <p:tav tm="0">
                                          <p:val>
                                            <p:strVal val="0-#ppt_h/2"/>
                                          </p:val>
                                        </p:tav>
                                        <p:tav tm="100000">
                                          <p:val>
                                            <p:strVal val="#ppt_y"/>
                                          </p:val>
                                        </p:tav>
                                      </p:tavLst>
                                    </p:anim>
                                  </p:childTnLst>
                                </p:cTn>
                              </p:par>
                              <p:par>
                                <p:cTn id="225" presetID="2" presetClass="exit" presetSubtype="1" fill="hold" grpId="1" nodeType="withEffect">
                                  <p:stCondLst>
                                    <p:cond delay="0"/>
                                  </p:stCondLst>
                                  <p:childTnLst>
                                    <p:anim calcmode="lin" valueType="num">
                                      <p:cBhvr additive="base">
                                        <p:cTn id="226" dur="4500"/>
                                        <p:tgtEl>
                                          <p:spTgt spid="33"/>
                                        </p:tgtEl>
                                        <p:attrNameLst>
                                          <p:attrName>ppt_x</p:attrName>
                                        </p:attrNameLst>
                                      </p:cBhvr>
                                      <p:tavLst>
                                        <p:tav tm="0">
                                          <p:val>
                                            <p:strVal val="ppt_x"/>
                                          </p:val>
                                        </p:tav>
                                        <p:tav tm="100000">
                                          <p:val>
                                            <p:strVal val="ppt_x"/>
                                          </p:val>
                                        </p:tav>
                                      </p:tavLst>
                                    </p:anim>
                                    <p:anim calcmode="lin" valueType="num">
                                      <p:cBhvr additive="base">
                                        <p:cTn id="227" dur="4500"/>
                                        <p:tgtEl>
                                          <p:spTgt spid="33"/>
                                        </p:tgtEl>
                                        <p:attrNameLst>
                                          <p:attrName>ppt_y</p:attrName>
                                        </p:attrNameLst>
                                      </p:cBhvr>
                                      <p:tavLst>
                                        <p:tav tm="0">
                                          <p:val>
                                            <p:strVal val="ppt_y"/>
                                          </p:val>
                                        </p:tav>
                                        <p:tav tm="100000">
                                          <p:val>
                                            <p:strVal val="0-ppt_h/2"/>
                                          </p:val>
                                        </p:tav>
                                      </p:tavLst>
                                    </p:anim>
                                    <p:set>
                                      <p:cBhvr>
                                        <p:cTn id="228" dur="1" fill="hold">
                                          <p:stCondLst>
                                            <p:cond delay="4499"/>
                                          </p:stCondLst>
                                        </p:cTn>
                                        <p:tgtEl>
                                          <p:spTgt spid="33"/>
                                        </p:tgtEl>
                                        <p:attrNameLst>
                                          <p:attrName>style.visibility</p:attrName>
                                        </p:attrNameLst>
                                      </p:cBhvr>
                                      <p:to>
                                        <p:strVal val="hidden"/>
                                      </p:to>
                                    </p:set>
                                  </p:childTnLst>
                                </p:cTn>
                              </p:par>
                              <p:par>
                                <p:cTn id="229" presetID="2" presetClass="entr" presetSubtype="9" fill="hold" grpId="0" nodeType="withEffect">
                                  <p:stCondLst>
                                    <p:cond delay="0"/>
                                  </p:stCondLst>
                                  <p:childTnLst>
                                    <p:set>
                                      <p:cBhvr>
                                        <p:cTn id="230" dur="1" fill="hold">
                                          <p:stCondLst>
                                            <p:cond delay="0"/>
                                          </p:stCondLst>
                                        </p:cTn>
                                        <p:tgtEl>
                                          <p:spTgt spid="37"/>
                                        </p:tgtEl>
                                        <p:attrNameLst>
                                          <p:attrName>style.visibility</p:attrName>
                                        </p:attrNameLst>
                                      </p:cBhvr>
                                      <p:to>
                                        <p:strVal val="visible"/>
                                      </p:to>
                                    </p:set>
                                    <p:anim calcmode="lin" valueType="num">
                                      <p:cBhvr additive="base">
                                        <p:cTn id="231" dur="4500" fill="hold"/>
                                        <p:tgtEl>
                                          <p:spTgt spid="37"/>
                                        </p:tgtEl>
                                        <p:attrNameLst>
                                          <p:attrName>ppt_x</p:attrName>
                                        </p:attrNameLst>
                                      </p:cBhvr>
                                      <p:tavLst>
                                        <p:tav tm="0">
                                          <p:val>
                                            <p:strVal val="0-#ppt_w/2"/>
                                          </p:val>
                                        </p:tav>
                                        <p:tav tm="100000">
                                          <p:val>
                                            <p:strVal val="#ppt_x"/>
                                          </p:val>
                                        </p:tav>
                                      </p:tavLst>
                                    </p:anim>
                                    <p:anim calcmode="lin" valueType="num">
                                      <p:cBhvr additive="base">
                                        <p:cTn id="232" dur="4500" fill="hold"/>
                                        <p:tgtEl>
                                          <p:spTgt spid="37"/>
                                        </p:tgtEl>
                                        <p:attrNameLst>
                                          <p:attrName>ppt_y</p:attrName>
                                        </p:attrNameLst>
                                      </p:cBhvr>
                                      <p:tavLst>
                                        <p:tav tm="0">
                                          <p:val>
                                            <p:strVal val="0-#ppt_h/2"/>
                                          </p:val>
                                        </p:tav>
                                        <p:tav tm="100000">
                                          <p:val>
                                            <p:strVal val="#ppt_y"/>
                                          </p:val>
                                        </p:tav>
                                      </p:tavLst>
                                    </p:anim>
                                  </p:childTnLst>
                                </p:cTn>
                              </p:par>
                              <p:par>
                                <p:cTn id="233" presetID="2" presetClass="exit" presetSubtype="4" fill="hold" grpId="1" nodeType="withEffect">
                                  <p:stCondLst>
                                    <p:cond delay="0"/>
                                  </p:stCondLst>
                                  <p:childTnLst>
                                    <p:anim calcmode="lin" valueType="num">
                                      <p:cBhvr additive="base">
                                        <p:cTn id="234" dur="4500"/>
                                        <p:tgtEl>
                                          <p:spTgt spid="37"/>
                                        </p:tgtEl>
                                        <p:attrNameLst>
                                          <p:attrName>ppt_x</p:attrName>
                                        </p:attrNameLst>
                                      </p:cBhvr>
                                      <p:tavLst>
                                        <p:tav tm="0">
                                          <p:val>
                                            <p:strVal val="ppt_x"/>
                                          </p:val>
                                        </p:tav>
                                        <p:tav tm="100000">
                                          <p:val>
                                            <p:strVal val="ppt_x"/>
                                          </p:val>
                                        </p:tav>
                                      </p:tavLst>
                                    </p:anim>
                                    <p:anim calcmode="lin" valueType="num">
                                      <p:cBhvr additive="base">
                                        <p:cTn id="235" dur="4500"/>
                                        <p:tgtEl>
                                          <p:spTgt spid="37"/>
                                        </p:tgtEl>
                                        <p:attrNameLst>
                                          <p:attrName>ppt_y</p:attrName>
                                        </p:attrNameLst>
                                      </p:cBhvr>
                                      <p:tavLst>
                                        <p:tav tm="0">
                                          <p:val>
                                            <p:strVal val="ppt_y"/>
                                          </p:val>
                                        </p:tav>
                                        <p:tav tm="100000">
                                          <p:val>
                                            <p:strVal val="1+ppt_h/2"/>
                                          </p:val>
                                        </p:tav>
                                      </p:tavLst>
                                    </p:anim>
                                    <p:set>
                                      <p:cBhvr>
                                        <p:cTn id="236" dur="1" fill="hold">
                                          <p:stCondLst>
                                            <p:cond delay="4499"/>
                                          </p:stCondLst>
                                        </p:cTn>
                                        <p:tgtEl>
                                          <p:spTgt spid="37"/>
                                        </p:tgtEl>
                                        <p:attrNameLst>
                                          <p:attrName>style.visibility</p:attrName>
                                        </p:attrNameLst>
                                      </p:cBhvr>
                                      <p:to>
                                        <p:strVal val="hidden"/>
                                      </p:to>
                                    </p:set>
                                  </p:childTnLst>
                                </p:cTn>
                              </p:par>
                              <p:par>
                                <p:cTn id="237" presetID="2" presetClass="entr" presetSubtype="9" fill="hold" grpId="0" nodeType="withEffect">
                                  <p:stCondLst>
                                    <p:cond delay="0"/>
                                  </p:stCondLst>
                                  <p:childTnLst>
                                    <p:set>
                                      <p:cBhvr>
                                        <p:cTn id="238" dur="1" fill="hold">
                                          <p:stCondLst>
                                            <p:cond delay="0"/>
                                          </p:stCondLst>
                                        </p:cTn>
                                        <p:tgtEl>
                                          <p:spTgt spid="36"/>
                                        </p:tgtEl>
                                        <p:attrNameLst>
                                          <p:attrName>style.visibility</p:attrName>
                                        </p:attrNameLst>
                                      </p:cBhvr>
                                      <p:to>
                                        <p:strVal val="visible"/>
                                      </p:to>
                                    </p:set>
                                    <p:anim calcmode="lin" valueType="num">
                                      <p:cBhvr additive="base">
                                        <p:cTn id="239" dur="4500" fill="hold"/>
                                        <p:tgtEl>
                                          <p:spTgt spid="36"/>
                                        </p:tgtEl>
                                        <p:attrNameLst>
                                          <p:attrName>ppt_x</p:attrName>
                                        </p:attrNameLst>
                                      </p:cBhvr>
                                      <p:tavLst>
                                        <p:tav tm="0">
                                          <p:val>
                                            <p:strVal val="0-#ppt_w/2"/>
                                          </p:val>
                                        </p:tav>
                                        <p:tav tm="100000">
                                          <p:val>
                                            <p:strVal val="#ppt_x"/>
                                          </p:val>
                                        </p:tav>
                                      </p:tavLst>
                                    </p:anim>
                                    <p:anim calcmode="lin" valueType="num">
                                      <p:cBhvr additive="base">
                                        <p:cTn id="240" dur="4500" fill="hold"/>
                                        <p:tgtEl>
                                          <p:spTgt spid="36"/>
                                        </p:tgtEl>
                                        <p:attrNameLst>
                                          <p:attrName>ppt_y</p:attrName>
                                        </p:attrNameLst>
                                      </p:cBhvr>
                                      <p:tavLst>
                                        <p:tav tm="0">
                                          <p:val>
                                            <p:strVal val="0-#ppt_h/2"/>
                                          </p:val>
                                        </p:tav>
                                        <p:tav tm="100000">
                                          <p:val>
                                            <p:strVal val="#ppt_y"/>
                                          </p:val>
                                        </p:tav>
                                      </p:tavLst>
                                    </p:anim>
                                  </p:childTnLst>
                                </p:cTn>
                              </p:par>
                              <p:par>
                                <p:cTn id="241" presetID="2" presetClass="exit" presetSubtype="4" fill="hold" grpId="1" nodeType="withEffect">
                                  <p:stCondLst>
                                    <p:cond delay="0"/>
                                  </p:stCondLst>
                                  <p:childTnLst>
                                    <p:anim calcmode="lin" valueType="num">
                                      <p:cBhvr additive="base">
                                        <p:cTn id="242" dur="4500"/>
                                        <p:tgtEl>
                                          <p:spTgt spid="36"/>
                                        </p:tgtEl>
                                        <p:attrNameLst>
                                          <p:attrName>ppt_x</p:attrName>
                                        </p:attrNameLst>
                                      </p:cBhvr>
                                      <p:tavLst>
                                        <p:tav tm="0">
                                          <p:val>
                                            <p:strVal val="ppt_x"/>
                                          </p:val>
                                        </p:tav>
                                        <p:tav tm="100000">
                                          <p:val>
                                            <p:strVal val="ppt_x"/>
                                          </p:val>
                                        </p:tav>
                                      </p:tavLst>
                                    </p:anim>
                                    <p:anim calcmode="lin" valueType="num">
                                      <p:cBhvr additive="base">
                                        <p:cTn id="243" dur="4500"/>
                                        <p:tgtEl>
                                          <p:spTgt spid="36"/>
                                        </p:tgtEl>
                                        <p:attrNameLst>
                                          <p:attrName>ppt_y</p:attrName>
                                        </p:attrNameLst>
                                      </p:cBhvr>
                                      <p:tavLst>
                                        <p:tav tm="0">
                                          <p:val>
                                            <p:strVal val="ppt_y"/>
                                          </p:val>
                                        </p:tav>
                                        <p:tav tm="100000">
                                          <p:val>
                                            <p:strVal val="1+ppt_h/2"/>
                                          </p:val>
                                        </p:tav>
                                      </p:tavLst>
                                    </p:anim>
                                    <p:set>
                                      <p:cBhvr>
                                        <p:cTn id="244" dur="1" fill="hold">
                                          <p:stCondLst>
                                            <p:cond delay="4499"/>
                                          </p:stCondLst>
                                        </p:cTn>
                                        <p:tgtEl>
                                          <p:spTgt spid="36"/>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35"/>
                                        </p:tgtEl>
                                        <p:attrNameLst>
                                          <p:attrName>style.visibility</p:attrName>
                                        </p:attrNameLst>
                                      </p:cBhvr>
                                      <p:to>
                                        <p:strVal val="visible"/>
                                      </p:to>
                                    </p:set>
                                    <p:anim calcmode="lin" valueType="num">
                                      <p:cBhvr additive="base">
                                        <p:cTn id="247" dur="4500" fill="hold"/>
                                        <p:tgtEl>
                                          <p:spTgt spid="35"/>
                                        </p:tgtEl>
                                        <p:attrNameLst>
                                          <p:attrName>ppt_x</p:attrName>
                                        </p:attrNameLst>
                                      </p:cBhvr>
                                      <p:tavLst>
                                        <p:tav tm="0">
                                          <p:val>
                                            <p:strVal val="0-#ppt_w/2"/>
                                          </p:val>
                                        </p:tav>
                                        <p:tav tm="100000">
                                          <p:val>
                                            <p:strVal val="#ppt_x"/>
                                          </p:val>
                                        </p:tav>
                                      </p:tavLst>
                                    </p:anim>
                                    <p:anim calcmode="lin" valueType="num">
                                      <p:cBhvr additive="base">
                                        <p:cTn id="248" dur="4500" fill="hold"/>
                                        <p:tgtEl>
                                          <p:spTgt spid="35"/>
                                        </p:tgtEl>
                                        <p:attrNameLst>
                                          <p:attrName>ppt_y</p:attrName>
                                        </p:attrNameLst>
                                      </p:cBhvr>
                                      <p:tavLst>
                                        <p:tav tm="0">
                                          <p:val>
                                            <p:strVal val="0-#ppt_h/2"/>
                                          </p:val>
                                        </p:tav>
                                        <p:tav tm="100000">
                                          <p:val>
                                            <p:strVal val="#ppt_y"/>
                                          </p:val>
                                        </p:tav>
                                      </p:tavLst>
                                    </p:anim>
                                  </p:childTnLst>
                                </p:cTn>
                              </p:par>
                              <p:par>
                                <p:cTn id="249" presetID="2" presetClass="exit" presetSubtype="4" fill="hold" grpId="1" nodeType="withEffect">
                                  <p:stCondLst>
                                    <p:cond delay="0"/>
                                  </p:stCondLst>
                                  <p:childTnLst>
                                    <p:anim calcmode="lin" valueType="num">
                                      <p:cBhvr additive="base">
                                        <p:cTn id="250" dur="4500"/>
                                        <p:tgtEl>
                                          <p:spTgt spid="35"/>
                                        </p:tgtEl>
                                        <p:attrNameLst>
                                          <p:attrName>ppt_x</p:attrName>
                                        </p:attrNameLst>
                                      </p:cBhvr>
                                      <p:tavLst>
                                        <p:tav tm="0">
                                          <p:val>
                                            <p:strVal val="ppt_x"/>
                                          </p:val>
                                        </p:tav>
                                        <p:tav tm="100000">
                                          <p:val>
                                            <p:strVal val="ppt_x"/>
                                          </p:val>
                                        </p:tav>
                                      </p:tavLst>
                                    </p:anim>
                                    <p:anim calcmode="lin" valueType="num">
                                      <p:cBhvr additive="base">
                                        <p:cTn id="251" dur="4500"/>
                                        <p:tgtEl>
                                          <p:spTgt spid="35"/>
                                        </p:tgtEl>
                                        <p:attrNameLst>
                                          <p:attrName>ppt_y</p:attrName>
                                        </p:attrNameLst>
                                      </p:cBhvr>
                                      <p:tavLst>
                                        <p:tav tm="0">
                                          <p:val>
                                            <p:strVal val="ppt_y"/>
                                          </p:val>
                                        </p:tav>
                                        <p:tav tm="100000">
                                          <p:val>
                                            <p:strVal val="1+ppt_h/2"/>
                                          </p:val>
                                        </p:tav>
                                      </p:tavLst>
                                    </p:anim>
                                    <p:set>
                                      <p:cBhvr>
                                        <p:cTn id="252" dur="1" fill="hold">
                                          <p:stCondLst>
                                            <p:cond delay="4499"/>
                                          </p:stCondLst>
                                        </p:cTn>
                                        <p:tgtEl>
                                          <p:spTgt spid="35"/>
                                        </p:tgtEl>
                                        <p:attrNameLst>
                                          <p:attrName>style.visibility</p:attrName>
                                        </p:attrNameLst>
                                      </p:cBhvr>
                                      <p:to>
                                        <p:strVal val="hidden"/>
                                      </p:to>
                                    </p:set>
                                  </p:childTnLst>
                                </p:cTn>
                              </p:par>
                              <p:par>
                                <p:cTn id="253" presetID="2" presetClass="entr" presetSubtype="9" fill="hold" grpId="0" nodeType="withEffect">
                                  <p:stCondLst>
                                    <p:cond delay="0"/>
                                  </p:stCondLst>
                                  <p:childTnLst>
                                    <p:set>
                                      <p:cBhvr>
                                        <p:cTn id="254" dur="1" fill="hold">
                                          <p:stCondLst>
                                            <p:cond delay="0"/>
                                          </p:stCondLst>
                                        </p:cTn>
                                        <p:tgtEl>
                                          <p:spTgt spid="34"/>
                                        </p:tgtEl>
                                        <p:attrNameLst>
                                          <p:attrName>style.visibility</p:attrName>
                                        </p:attrNameLst>
                                      </p:cBhvr>
                                      <p:to>
                                        <p:strVal val="visible"/>
                                      </p:to>
                                    </p:set>
                                    <p:anim calcmode="lin" valueType="num">
                                      <p:cBhvr additive="base">
                                        <p:cTn id="255" dur="4500" fill="hold"/>
                                        <p:tgtEl>
                                          <p:spTgt spid="34"/>
                                        </p:tgtEl>
                                        <p:attrNameLst>
                                          <p:attrName>ppt_x</p:attrName>
                                        </p:attrNameLst>
                                      </p:cBhvr>
                                      <p:tavLst>
                                        <p:tav tm="0">
                                          <p:val>
                                            <p:strVal val="0-#ppt_w/2"/>
                                          </p:val>
                                        </p:tav>
                                        <p:tav tm="100000">
                                          <p:val>
                                            <p:strVal val="#ppt_x"/>
                                          </p:val>
                                        </p:tav>
                                      </p:tavLst>
                                    </p:anim>
                                    <p:anim calcmode="lin" valueType="num">
                                      <p:cBhvr additive="base">
                                        <p:cTn id="256" dur="4500" fill="hold"/>
                                        <p:tgtEl>
                                          <p:spTgt spid="34"/>
                                        </p:tgtEl>
                                        <p:attrNameLst>
                                          <p:attrName>ppt_y</p:attrName>
                                        </p:attrNameLst>
                                      </p:cBhvr>
                                      <p:tavLst>
                                        <p:tav tm="0">
                                          <p:val>
                                            <p:strVal val="0-#ppt_h/2"/>
                                          </p:val>
                                        </p:tav>
                                        <p:tav tm="100000">
                                          <p:val>
                                            <p:strVal val="#ppt_y"/>
                                          </p:val>
                                        </p:tav>
                                      </p:tavLst>
                                    </p:anim>
                                  </p:childTnLst>
                                </p:cTn>
                              </p:par>
                              <p:par>
                                <p:cTn id="257" presetID="2" presetClass="exit" presetSubtype="4" fill="hold" grpId="1" nodeType="withEffect">
                                  <p:stCondLst>
                                    <p:cond delay="0"/>
                                  </p:stCondLst>
                                  <p:childTnLst>
                                    <p:anim calcmode="lin" valueType="num">
                                      <p:cBhvr additive="base">
                                        <p:cTn id="258" dur="4500"/>
                                        <p:tgtEl>
                                          <p:spTgt spid="34"/>
                                        </p:tgtEl>
                                        <p:attrNameLst>
                                          <p:attrName>ppt_x</p:attrName>
                                        </p:attrNameLst>
                                      </p:cBhvr>
                                      <p:tavLst>
                                        <p:tav tm="0">
                                          <p:val>
                                            <p:strVal val="ppt_x"/>
                                          </p:val>
                                        </p:tav>
                                        <p:tav tm="100000">
                                          <p:val>
                                            <p:strVal val="ppt_x"/>
                                          </p:val>
                                        </p:tav>
                                      </p:tavLst>
                                    </p:anim>
                                    <p:anim calcmode="lin" valueType="num">
                                      <p:cBhvr additive="base">
                                        <p:cTn id="259" dur="4500"/>
                                        <p:tgtEl>
                                          <p:spTgt spid="34"/>
                                        </p:tgtEl>
                                        <p:attrNameLst>
                                          <p:attrName>ppt_y</p:attrName>
                                        </p:attrNameLst>
                                      </p:cBhvr>
                                      <p:tavLst>
                                        <p:tav tm="0">
                                          <p:val>
                                            <p:strVal val="ppt_y"/>
                                          </p:val>
                                        </p:tav>
                                        <p:tav tm="100000">
                                          <p:val>
                                            <p:strVal val="1+ppt_h/2"/>
                                          </p:val>
                                        </p:tav>
                                      </p:tavLst>
                                    </p:anim>
                                    <p:set>
                                      <p:cBhvr>
                                        <p:cTn id="260" dur="1" fill="hold">
                                          <p:stCondLst>
                                            <p:cond delay="4499"/>
                                          </p:stCondLst>
                                        </p:cTn>
                                        <p:tgtEl>
                                          <p:spTgt spid="34"/>
                                        </p:tgtEl>
                                        <p:attrNameLst>
                                          <p:attrName>style.visibility</p:attrName>
                                        </p:attrNameLst>
                                      </p:cBhvr>
                                      <p:to>
                                        <p:strVal val="hidden"/>
                                      </p:to>
                                    </p:set>
                                  </p:childTnLst>
                                </p:cTn>
                              </p:par>
                              <p:par>
                                <p:cTn id="261" presetID="2" presetClass="entr" presetSubtype="9" fill="hold" grpId="0" nodeType="withEffect">
                                  <p:stCondLst>
                                    <p:cond delay="0"/>
                                  </p:stCondLst>
                                  <p:childTnLst>
                                    <p:set>
                                      <p:cBhvr>
                                        <p:cTn id="262" dur="1" fill="hold">
                                          <p:stCondLst>
                                            <p:cond delay="0"/>
                                          </p:stCondLst>
                                        </p:cTn>
                                        <p:tgtEl>
                                          <p:spTgt spid="38"/>
                                        </p:tgtEl>
                                        <p:attrNameLst>
                                          <p:attrName>style.visibility</p:attrName>
                                        </p:attrNameLst>
                                      </p:cBhvr>
                                      <p:to>
                                        <p:strVal val="visible"/>
                                      </p:to>
                                    </p:set>
                                    <p:anim calcmode="lin" valueType="num">
                                      <p:cBhvr additive="base">
                                        <p:cTn id="263" dur="4500" fill="hold"/>
                                        <p:tgtEl>
                                          <p:spTgt spid="38"/>
                                        </p:tgtEl>
                                        <p:attrNameLst>
                                          <p:attrName>ppt_x</p:attrName>
                                        </p:attrNameLst>
                                      </p:cBhvr>
                                      <p:tavLst>
                                        <p:tav tm="0">
                                          <p:val>
                                            <p:strVal val="0-#ppt_w/2"/>
                                          </p:val>
                                        </p:tav>
                                        <p:tav tm="100000">
                                          <p:val>
                                            <p:strVal val="#ppt_x"/>
                                          </p:val>
                                        </p:tav>
                                      </p:tavLst>
                                    </p:anim>
                                    <p:anim calcmode="lin" valueType="num">
                                      <p:cBhvr additive="base">
                                        <p:cTn id="264" dur="4500" fill="hold"/>
                                        <p:tgtEl>
                                          <p:spTgt spid="38"/>
                                        </p:tgtEl>
                                        <p:attrNameLst>
                                          <p:attrName>ppt_y</p:attrName>
                                        </p:attrNameLst>
                                      </p:cBhvr>
                                      <p:tavLst>
                                        <p:tav tm="0">
                                          <p:val>
                                            <p:strVal val="0-#ppt_h/2"/>
                                          </p:val>
                                        </p:tav>
                                        <p:tav tm="100000">
                                          <p:val>
                                            <p:strVal val="#ppt_y"/>
                                          </p:val>
                                        </p:tav>
                                      </p:tavLst>
                                    </p:anim>
                                  </p:childTnLst>
                                </p:cTn>
                              </p:par>
                              <p:par>
                                <p:cTn id="265" presetID="2" presetClass="exit" presetSubtype="1" fill="hold" grpId="1" nodeType="withEffect">
                                  <p:stCondLst>
                                    <p:cond delay="0"/>
                                  </p:stCondLst>
                                  <p:childTnLst>
                                    <p:anim calcmode="lin" valueType="num">
                                      <p:cBhvr additive="base">
                                        <p:cTn id="266" dur="4500"/>
                                        <p:tgtEl>
                                          <p:spTgt spid="38"/>
                                        </p:tgtEl>
                                        <p:attrNameLst>
                                          <p:attrName>ppt_x</p:attrName>
                                        </p:attrNameLst>
                                      </p:cBhvr>
                                      <p:tavLst>
                                        <p:tav tm="0">
                                          <p:val>
                                            <p:strVal val="ppt_x"/>
                                          </p:val>
                                        </p:tav>
                                        <p:tav tm="100000">
                                          <p:val>
                                            <p:strVal val="ppt_x"/>
                                          </p:val>
                                        </p:tav>
                                      </p:tavLst>
                                    </p:anim>
                                    <p:anim calcmode="lin" valueType="num">
                                      <p:cBhvr additive="base">
                                        <p:cTn id="267" dur="4500"/>
                                        <p:tgtEl>
                                          <p:spTgt spid="38"/>
                                        </p:tgtEl>
                                        <p:attrNameLst>
                                          <p:attrName>ppt_y</p:attrName>
                                        </p:attrNameLst>
                                      </p:cBhvr>
                                      <p:tavLst>
                                        <p:tav tm="0">
                                          <p:val>
                                            <p:strVal val="ppt_y"/>
                                          </p:val>
                                        </p:tav>
                                        <p:tav tm="100000">
                                          <p:val>
                                            <p:strVal val="0-ppt_h/2"/>
                                          </p:val>
                                        </p:tav>
                                      </p:tavLst>
                                    </p:anim>
                                    <p:set>
                                      <p:cBhvr>
                                        <p:cTn id="268" dur="1" fill="hold">
                                          <p:stCondLst>
                                            <p:cond delay="4499"/>
                                          </p:stCondLst>
                                        </p:cTn>
                                        <p:tgtEl>
                                          <p:spTgt spid="38"/>
                                        </p:tgtEl>
                                        <p:attrNameLst>
                                          <p:attrName>style.visibility</p:attrName>
                                        </p:attrNameLst>
                                      </p:cBhvr>
                                      <p:to>
                                        <p:strVal val="hidden"/>
                                      </p:to>
                                    </p:set>
                                  </p:childTnLst>
                                </p:cTn>
                              </p:par>
                              <p:par>
                                <p:cTn id="269" presetID="2" presetClass="entr" presetSubtype="9" fill="hold" grpId="0" nodeType="withEffect">
                                  <p:stCondLst>
                                    <p:cond delay="0"/>
                                  </p:stCondLst>
                                  <p:childTnLst>
                                    <p:set>
                                      <p:cBhvr>
                                        <p:cTn id="270" dur="1" fill="hold">
                                          <p:stCondLst>
                                            <p:cond delay="0"/>
                                          </p:stCondLst>
                                        </p:cTn>
                                        <p:tgtEl>
                                          <p:spTgt spid="39"/>
                                        </p:tgtEl>
                                        <p:attrNameLst>
                                          <p:attrName>style.visibility</p:attrName>
                                        </p:attrNameLst>
                                      </p:cBhvr>
                                      <p:to>
                                        <p:strVal val="visible"/>
                                      </p:to>
                                    </p:set>
                                    <p:anim calcmode="lin" valueType="num">
                                      <p:cBhvr additive="base">
                                        <p:cTn id="271" dur="4500" fill="hold"/>
                                        <p:tgtEl>
                                          <p:spTgt spid="39"/>
                                        </p:tgtEl>
                                        <p:attrNameLst>
                                          <p:attrName>ppt_x</p:attrName>
                                        </p:attrNameLst>
                                      </p:cBhvr>
                                      <p:tavLst>
                                        <p:tav tm="0">
                                          <p:val>
                                            <p:strVal val="0-#ppt_w/2"/>
                                          </p:val>
                                        </p:tav>
                                        <p:tav tm="100000">
                                          <p:val>
                                            <p:strVal val="#ppt_x"/>
                                          </p:val>
                                        </p:tav>
                                      </p:tavLst>
                                    </p:anim>
                                    <p:anim calcmode="lin" valueType="num">
                                      <p:cBhvr additive="base">
                                        <p:cTn id="272" dur="4500" fill="hold"/>
                                        <p:tgtEl>
                                          <p:spTgt spid="39"/>
                                        </p:tgtEl>
                                        <p:attrNameLst>
                                          <p:attrName>ppt_y</p:attrName>
                                        </p:attrNameLst>
                                      </p:cBhvr>
                                      <p:tavLst>
                                        <p:tav tm="0">
                                          <p:val>
                                            <p:strVal val="0-#ppt_h/2"/>
                                          </p:val>
                                        </p:tav>
                                        <p:tav tm="100000">
                                          <p:val>
                                            <p:strVal val="#ppt_y"/>
                                          </p:val>
                                        </p:tav>
                                      </p:tavLst>
                                    </p:anim>
                                  </p:childTnLst>
                                </p:cTn>
                              </p:par>
                              <p:par>
                                <p:cTn id="273" presetID="2" presetClass="exit" presetSubtype="1" fill="hold" grpId="1" nodeType="withEffect">
                                  <p:stCondLst>
                                    <p:cond delay="0"/>
                                  </p:stCondLst>
                                  <p:childTnLst>
                                    <p:anim calcmode="lin" valueType="num">
                                      <p:cBhvr additive="base">
                                        <p:cTn id="274" dur="4500"/>
                                        <p:tgtEl>
                                          <p:spTgt spid="39"/>
                                        </p:tgtEl>
                                        <p:attrNameLst>
                                          <p:attrName>ppt_x</p:attrName>
                                        </p:attrNameLst>
                                      </p:cBhvr>
                                      <p:tavLst>
                                        <p:tav tm="0">
                                          <p:val>
                                            <p:strVal val="ppt_x"/>
                                          </p:val>
                                        </p:tav>
                                        <p:tav tm="100000">
                                          <p:val>
                                            <p:strVal val="ppt_x"/>
                                          </p:val>
                                        </p:tav>
                                      </p:tavLst>
                                    </p:anim>
                                    <p:anim calcmode="lin" valueType="num">
                                      <p:cBhvr additive="base">
                                        <p:cTn id="275" dur="4500"/>
                                        <p:tgtEl>
                                          <p:spTgt spid="39"/>
                                        </p:tgtEl>
                                        <p:attrNameLst>
                                          <p:attrName>ppt_y</p:attrName>
                                        </p:attrNameLst>
                                      </p:cBhvr>
                                      <p:tavLst>
                                        <p:tav tm="0">
                                          <p:val>
                                            <p:strVal val="ppt_y"/>
                                          </p:val>
                                        </p:tav>
                                        <p:tav tm="100000">
                                          <p:val>
                                            <p:strVal val="0-ppt_h/2"/>
                                          </p:val>
                                        </p:tav>
                                      </p:tavLst>
                                    </p:anim>
                                    <p:set>
                                      <p:cBhvr>
                                        <p:cTn id="276" dur="1" fill="hold">
                                          <p:stCondLst>
                                            <p:cond delay="4499"/>
                                          </p:stCondLst>
                                        </p:cTn>
                                        <p:tgtEl>
                                          <p:spTgt spid="39"/>
                                        </p:tgtEl>
                                        <p:attrNameLst>
                                          <p:attrName>style.visibility</p:attrName>
                                        </p:attrNameLst>
                                      </p:cBhvr>
                                      <p:to>
                                        <p:strVal val="hidden"/>
                                      </p:to>
                                    </p:set>
                                  </p:childTnLst>
                                </p:cTn>
                              </p:par>
                              <p:par>
                                <p:cTn id="277" presetID="2" presetClass="entr" presetSubtype="9" fill="hold" grpId="0" nodeType="withEffect">
                                  <p:stCondLst>
                                    <p:cond delay="0"/>
                                  </p:stCondLst>
                                  <p:childTnLst>
                                    <p:set>
                                      <p:cBhvr>
                                        <p:cTn id="278" dur="1" fill="hold">
                                          <p:stCondLst>
                                            <p:cond delay="0"/>
                                          </p:stCondLst>
                                        </p:cTn>
                                        <p:tgtEl>
                                          <p:spTgt spid="40"/>
                                        </p:tgtEl>
                                        <p:attrNameLst>
                                          <p:attrName>style.visibility</p:attrName>
                                        </p:attrNameLst>
                                      </p:cBhvr>
                                      <p:to>
                                        <p:strVal val="visible"/>
                                      </p:to>
                                    </p:set>
                                    <p:anim calcmode="lin" valueType="num">
                                      <p:cBhvr additive="base">
                                        <p:cTn id="279" dur="4500" fill="hold"/>
                                        <p:tgtEl>
                                          <p:spTgt spid="40"/>
                                        </p:tgtEl>
                                        <p:attrNameLst>
                                          <p:attrName>ppt_x</p:attrName>
                                        </p:attrNameLst>
                                      </p:cBhvr>
                                      <p:tavLst>
                                        <p:tav tm="0">
                                          <p:val>
                                            <p:strVal val="0-#ppt_w/2"/>
                                          </p:val>
                                        </p:tav>
                                        <p:tav tm="100000">
                                          <p:val>
                                            <p:strVal val="#ppt_x"/>
                                          </p:val>
                                        </p:tav>
                                      </p:tavLst>
                                    </p:anim>
                                    <p:anim calcmode="lin" valueType="num">
                                      <p:cBhvr additive="base">
                                        <p:cTn id="280" dur="4500" fill="hold"/>
                                        <p:tgtEl>
                                          <p:spTgt spid="40"/>
                                        </p:tgtEl>
                                        <p:attrNameLst>
                                          <p:attrName>ppt_y</p:attrName>
                                        </p:attrNameLst>
                                      </p:cBhvr>
                                      <p:tavLst>
                                        <p:tav tm="0">
                                          <p:val>
                                            <p:strVal val="0-#ppt_h/2"/>
                                          </p:val>
                                        </p:tav>
                                        <p:tav tm="100000">
                                          <p:val>
                                            <p:strVal val="#ppt_y"/>
                                          </p:val>
                                        </p:tav>
                                      </p:tavLst>
                                    </p:anim>
                                  </p:childTnLst>
                                </p:cTn>
                              </p:par>
                              <p:par>
                                <p:cTn id="281" presetID="2" presetClass="exit" presetSubtype="1" fill="hold" grpId="1" nodeType="withEffect">
                                  <p:stCondLst>
                                    <p:cond delay="0"/>
                                  </p:stCondLst>
                                  <p:childTnLst>
                                    <p:anim calcmode="lin" valueType="num">
                                      <p:cBhvr additive="base">
                                        <p:cTn id="282" dur="4500"/>
                                        <p:tgtEl>
                                          <p:spTgt spid="40"/>
                                        </p:tgtEl>
                                        <p:attrNameLst>
                                          <p:attrName>ppt_x</p:attrName>
                                        </p:attrNameLst>
                                      </p:cBhvr>
                                      <p:tavLst>
                                        <p:tav tm="0">
                                          <p:val>
                                            <p:strVal val="ppt_x"/>
                                          </p:val>
                                        </p:tav>
                                        <p:tav tm="100000">
                                          <p:val>
                                            <p:strVal val="ppt_x"/>
                                          </p:val>
                                        </p:tav>
                                      </p:tavLst>
                                    </p:anim>
                                    <p:anim calcmode="lin" valueType="num">
                                      <p:cBhvr additive="base">
                                        <p:cTn id="283" dur="4500"/>
                                        <p:tgtEl>
                                          <p:spTgt spid="40"/>
                                        </p:tgtEl>
                                        <p:attrNameLst>
                                          <p:attrName>ppt_y</p:attrName>
                                        </p:attrNameLst>
                                      </p:cBhvr>
                                      <p:tavLst>
                                        <p:tav tm="0">
                                          <p:val>
                                            <p:strVal val="ppt_y"/>
                                          </p:val>
                                        </p:tav>
                                        <p:tav tm="100000">
                                          <p:val>
                                            <p:strVal val="0-ppt_h/2"/>
                                          </p:val>
                                        </p:tav>
                                      </p:tavLst>
                                    </p:anim>
                                    <p:set>
                                      <p:cBhvr>
                                        <p:cTn id="284" dur="1" fill="hold">
                                          <p:stCondLst>
                                            <p:cond delay="4499"/>
                                          </p:stCondLst>
                                        </p:cTn>
                                        <p:tgtEl>
                                          <p:spTgt spid="40"/>
                                        </p:tgtEl>
                                        <p:attrNameLst>
                                          <p:attrName>style.visibility</p:attrName>
                                        </p:attrNameLst>
                                      </p:cBhvr>
                                      <p:to>
                                        <p:strVal val="hidden"/>
                                      </p:to>
                                    </p:set>
                                  </p:childTnLst>
                                </p:cTn>
                              </p:par>
                              <p:par>
                                <p:cTn id="285" presetID="2" presetClass="entr" presetSubtype="9" fill="hold" grpId="0" nodeType="withEffect">
                                  <p:stCondLst>
                                    <p:cond delay="0"/>
                                  </p:stCondLst>
                                  <p:childTnLst>
                                    <p:set>
                                      <p:cBhvr>
                                        <p:cTn id="286" dur="1" fill="hold">
                                          <p:stCondLst>
                                            <p:cond delay="0"/>
                                          </p:stCondLst>
                                        </p:cTn>
                                        <p:tgtEl>
                                          <p:spTgt spid="41"/>
                                        </p:tgtEl>
                                        <p:attrNameLst>
                                          <p:attrName>style.visibility</p:attrName>
                                        </p:attrNameLst>
                                      </p:cBhvr>
                                      <p:to>
                                        <p:strVal val="visible"/>
                                      </p:to>
                                    </p:set>
                                    <p:anim calcmode="lin" valueType="num">
                                      <p:cBhvr additive="base">
                                        <p:cTn id="287" dur="4500" fill="hold"/>
                                        <p:tgtEl>
                                          <p:spTgt spid="41"/>
                                        </p:tgtEl>
                                        <p:attrNameLst>
                                          <p:attrName>ppt_x</p:attrName>
                                        </p:attrNameLst>
                                      </p:cBhvr>
                                      <p:tavLst>
                                        <p:tav tm="0">
                                          <p:val>
                                            <p:strVal val="0-#ppt_w/2"/>
                                          </p:val>
                                        </p:tav>
                                        <p:tav tm="100000">
                                          <p:val>
                                            <p:strVal val="#ppt_x"/>
                                          </p:val>
                                        </p:tav>
                                      </p:tavLst>
                                    </p:anim>
                                    <p:anim calcmode="lin" valueType="num">
                                      <p:cBhvr additive="base">
                                        <p:cTn id="288" dur="4500" fill="hold"/>
                                        <p:tgtEl>
                                          <p:spTgt spid="41"/>
                                        </p:tgtEl>
                                        <p:attrNameLst>
                                          <p:attrName>ppt_y</p:attrName>
                                        </p:attrNameLst>
                                      </p:cBhvr>
                                      <p:tavLst>
                                        <p:tav tm="0">
                                          <p:val>
                                            <p:strVal val="0-#ppt_h/2"/>
                                          </p:val>
                                        </p:tav>
                                        <p:tav tm="100000">
                                          <p:val>
                                            <p:strVal val="#ppt_y"/>
                                          </p:val>
                                        </p:tav>
                                      </p:tavLst>
                                    </p:anim>
                                  </p:childTnLst>
                                </p:cTn>
                              </p:par>
                              <p:par>
                                <p:cTn id="289" presetID="2" presetClass="exit" presetSubtype="1" fill="hold" grpId="1" nodeType="withEffect">
                                  <p:stCondLst>
                                    <p:cond delay="0"/>
                                  </p:stCondLst>
                                  <p:childTnLst>
                                    <p:anim calcmode="lin" valueType="num">
                                      <p:cBhvr additive="base">
                                        <p:cTn id="290" dur="4500"/>
                                        <p:tgtEl>
                                          <p:spTgt spid="41"/>
                                        </p:tgtEl>
                                        <p:attrNameLst>
                                          <p:attrName>ppt_x</p:attrName>
                                        </p:attrNameLst>
                                      </p:cBhvr>
                                      <p:tavLst>
                                        <p:tav tm="0">
                                          <p:val>
                                            <p:strVal val="ppt_x"/>
                                          </p:val>
                                        </p:tav>
                                        <p:tav tm="100000">
                                          <p:val>
                                            <p:strVal val="ppt_x"/>
                                          </p:val>
                                        </p:tav>
                                      </p:tavLst>
                                    </p:anim>
                                    <p:anim calcmode="lin" valueType="num">
                                      <p:cBhvr additive="base">
                                        <p:cTn id="291" dur="4500"/>
                                        <p:tgtEl>
                                          <p:spTgt spid="41"/>
                                        </p:tgtEl>
                                        <p:attrNameLst>
                                          <p:attrName>ppt_y</p:attrName>
                                        </p:attrNameLst>
                                      </p:cBhvr>
                                      <p:tavLst>
                                        <p:tav tm="0">
                                          <p:val>
                                            <p:strVal val="ppt_y"/>
                                          </p:val>
                                        </p:tav>
                                        <p:tav tm="100000">
                                          <p:val>
                                            <p:strVal val="0-ppt_h/2"/>
                                          </p:val>
                                        </p:tav>
                                      </p:tavLst>
                                    </p:anim>
                                    <p:set>
                                      <p:cBhvr>
                                        <p:cTn id="292" dur="1" fill="hold">
                                          <p:stCondLst>
                                            <p:cond delay="4499"/>
                                          </p:stCondLst>
                                        </p:cTn>
                                        <p:tgtEl>
                                          <p:spTgt spid="41"/>
                                        </p:tgtEl>
                                        <p:attrNameLst>
                                          <p:attrName>style.visibility</p:attrName>
                                        </p:attrNameLst>
                                      </p:cBhvr>
                                      <p:to>
                                        <p:strVal val="hidden"/>
                                      </p:to>
                                    </p:set>
                                  </p:childTnLst>
                                </p:cTn>
                              </p:par>
                              <p:par>
                                <p:cTn id="293" presetID="6" presetClass="emph" presetSubtype="0" fill="hold" grpId="2" nodeType="withEffect">
                                  <p:stCondLst>
                                    <p:cond delay="0"/>
                                  </p:stCondLst>
                                  <p:childTnLst>
                                    <p:animScale>
                                      <p:cBhvr>
                                        <p:cTn id="294" dur="4500" fill="hold"/>
                                        <p:tgtEl>
                                          <p:spTgt spid="18"/>
                                        </p:tgtEl>
                                      </p:cBhvr>
                                      <p:by x="100000" y="150000"/>
                                    </p:animScale>
                                  </p:childTnLst>
                                </p:cTn>
                              </p:par>
                              <p:par>
                                <p:cTn id="295" presetID="6" presetClass="emph" presetSubtype="0" fill="hold" grpId="2" nodeType="withEffect">
                                  <p:stCondLst>
                                    <p:cond delay="0"/>
                                  </p:stCondLst>
                                  <p:childTnLst>
                                    <p:animScale>
                                      <p:cBhvr>
                                        <p:cTn id="296" dur="4500" fill="hold"/>
                                        <p:tgtEl>
                                          <p:spTgt spid="19"/>
                                        </p:tgtEl>
                                      </p:cBhvr>
                                      <p:by x="100000" y="150000"/>
                                    </p:animScale>
                                  </p:childTnLst>
                                </p:cTn>
                              </p:par>
                              <p:par>
                                <p:cTn id="297" presetID="6" presetClass="emph" presetSubtype="0" fill="hold" grpId="2" nodeType="withEffect">
                                  <p:stCondLst>
                                    <p:cond delay="0"/>
                                  </p:stCondLst>
                                  <p:childTnLst>
                                    <p:animScale>
                                      <p:cBhvr>
                                        <p:cTn id="298" dur="4500" fill="hold"/>
                                        <p:tgtEl>
                                          <p:spTgt spid="20"/>
                                        </p:tgtEl>
                                      </p:cBhvr>
                                      <p:by x="100000" y="150000"/>
                                    </p:animScale>
                                  </p:childTnLst>
                                </p:cTn>
                              </p:par>
                              <p:par>
                                <p:cTn id="299" presetID="6" presetClass="emph" presetSubtype="0" fill="hold" grpId="2" nodeType="withEffect">
                                  <p:stCondLst>
                                    <p:cond delay="0"/>
                                  </p:stCondLst>
                                  <p:childTnLst>
                                    <p:animScale>
                                      <p:cBhvr>
                                        <p:cTn id="300" dur="4500" fill="hold"/>
                                        <p:tgtEl>
                                          <p:spTgt spid="21"/>
                                        </p:tgtEl>
                                      </p:cBhvr>
                                      <p:by x="100000" y="150000"/>
                                    </p:animScale>
                                  </p:childTnLst>
                                </p:cTn>
                              </p:par>
                              <p:par>
                                <p:cTn id="301" presetID="6" presetClass="emph" presetSubtype="0" fill="hold" grpId="2" nodeType="withEffect">
                                  <p:stCondLst>
                                    <p:cond delay="0"/>
                                  </p:stCondLst>
                                  <p:childTnLst>
                                    <p:animScale>
                                      <p:cBhvr>
                                        <p:cTn id="302" dur="4500" fill="hold"/>
                                        <p:tgtEl>
                                          <p:spTgt spid="30"/>
                                        </p:tgtEl>
                                      </p:cBhvr>
                                      <p:by x="100000" y="150000"/>
                                    </p:animScale>
                                  </p:childTnLst>
                                </p:cTn>
                              </p:par>
                              <p:par>
                                <p:cTn id="303" presetID="6" presetClass="emph" presetSubtype="0" fill="hold" grpId="2" nodeType="withEffect">
                                  <p:stCondLst>
                                    <p:cond delay="0"/>
                                  </p:stCondLst>
                                  <p:childTnLst>
                                    <p:animScale>
                                      <p:cBhvr>
                                        <p:cTn id="304" dur="4500" fill="hold"/>
                                        <p:tgtEl>
                                          <p:spTgt spid="31"/>
                                        </p:tgtEl>
                                      </p:cBhvr>
                                      <p:by x="100000" y="150000"/>
                                    </p:animScale>
                                  </p:childTnLst>
                                </p:cTn>
                              </p:par>
                              <p:par>
                                <p:cTn id="305" presetID="6" presetClass="emph" presetSubtype="0" fill="hold" grpId="2" nodeType="withEffect">
                                  <p:stCondLst>
                                    <p:cond delay="0"/>
                                  </p:stCondLst>
                                  <p:childTnLst>
                                    <p:animScale>
                                      <p:cBhvr>
                                        <p:cTn id="306" dur="4500" fill="hold"/>
                                        <p:tgtEl>
                                          <p:spTgt spid="32"/>
                                        </p:tgtEl>
                                      </p:cBhvr>
                                      <p:by x="100000" y="150000"/>
                                    </p:animScale>
                                  </p:childTnLst>
                                </p:cTn>
                              </p:par>
                              <p:par>
                                <p:cTn id="307" presetID="6" presetClass="emph" presetSubtype="0" fill="hold" grpId="2" nodeType="withEffect">
                                  <p:stCondLst>
                                    <p:cond delay="0"/>
                                  </p:stCondLst>
                                  <p:childTnLst>
                                    <p:animScale>
                                      <p:cBhvr>
                                        <p:cTn id="308" dur="4500" fill="hold"/>
                                        <p:tgtEl>
                                          <p:spTgt spid="33"/>
                                        </p:tgtEl>
                                      </p:cBhvr>
                                      <p:by x="100000" y="150000"/>
                                    </p:animScale>
                                  </p:childTnLst>
                                </p:cTn>
                              </p:par>
                              <p:par>
                                <p:cTn id="309" presetID="6" presetClass="emph" presetSubtype="0" fill="hold" grpId="2" nodeType="withEffect">
                                  <p:stCondLst>
                                    <p:cond delay="0"/>
                                  </p:stCondLst>
                                  <p:childTnLst>
                                    <p:animScale>
                                      <p:cBhvr>
                                        <p:cTn id="310" dur="4500" fill="hold"/>
                                        <p:tgtEl>
                                          <p:spTgt spid="37"/>
                                        </p:tgtEl>
                                      </p:cBhvr>
                                      <p:by x="100000" y="150000"/>
                                    </p:animScale>
                                  </p:childTnLst>
                                </p:cTn>
                              </p:par>
                              <p:par>
                                <p:cTn id="311" presetID="6" presetClass="emph" presetSubtype="0" fill="hold" grpId="2" nodeType="withEffect">
                                  <p:stCondLst>
                                    <p:cond delay="0"/>
                                  </p:stCondLst>
                                  <p:childTnLst>
                                    <p:animScale>
                                      <p:cBhvr>
                                        <p:cTn id="312" dur="4500" fill="hold"/>
                                        <p:tgtEl>
                                          <p:spTgt spid="36"/>
                                        </p:tgtEl>
                                      </p:cBhvr>
                                      <p:by x="100000" y="150000"/>
                                    </p:animScale>
                                  </p:childTnLst>
                                </p:cTn>
                              </p:par>
                              <p:par>
                                <p:cTn id="313" presetID="6" presetClass="emph" presetSubtype="0" fill="hold" grpId="2" nodeType="withEffect">
                                  <p:stCondLst>
                                    <p:cond delay="0"/>
                                  </p:stCondLst>
                                  <p:childTnLst>
                                    <p:animScale>
                                      <p:cBhvr>
                                        <p:cTn id="314" dur="4500" fill="hold"/>
                                        <p:tgtEl>
                                          <p:spTgt spid="35"/>
                                        </p:tgtEl>
                                      </p:cBhvr>
                                      <p:by x="100000" y="150000"/>
                                    </p:animScale>
                                  </p:childTnLst>
                                </p:cTn>
                              </p:par>
                              <p:par>
                                <p:cTn id="315" presetID="6" presetClass="emph" presetSubtype="0" fill="hold" grpId="2" nodeType="withEffect">
                                  <p:stCondLst>
                                    <p:cond delay="0"/>
                                  </p:stCondLst>
                                  <p:childTnLst>
                                    <p:animScale>
                                      <p:cBhvr>
                                        <p:cTn id="316" dur="4500" fill="hold"/>
                                        <p:tgtEl>
                                          <p:spTgt spid="34"/>
                                        </p:tgtEl>
                                      </p:cBhvr>
                                      <p:by x="100000" y="150000"/>
                                    </p:animScale>
                                  </p:childTnLst>
                                </p:cTn>
                              </p:par>
                              <p:par>
                                <p:cTn id="317" presetID="6" presetClass="emph" presetSubtype="0" fill="hold" grpId="2" nodeType="withEffect">
                                  <p:stCondLst>
                                    <p:cond delay="0"/>
                                  </p:stCondLst>
                                  <p:childTnLst>
                                    <p:animScale>
                                      <p:cBhvr>
                                        <p:cTn id="318" dur="4500" fill="hold"/>
                                        <p:tgtEl>
                                          <p:spTgt spid="38"/>
                                        </p:tgtEl>
                                      </p:cBhvr>
                                      <p:by x="100000" y="150000"/>
                                    </p:animScale>
                                  </p:childTnLst>
                                </p:cTn>
                              </p:par>
                              <p:par>
                                <p:cTn id="319" presetID="6" presetClass="emph" presetSubtype="0" fill="hold" grpId="2" nodeType="withEffect">
                                  <p:stCondLst>
                                    <p:cond delay="0"/>
                                  </p:stCondLst>
                                  <p:childTnLst>
                                    <p:animScale>
                                      <p:cBhvr>
                                        <p:cTn id="320" dur="4500" fill="hold"/>
                                        <p:tgtEl>
                                          <p:spTgt spid="39"/>
                                        </p:tgtEl>
                                      </p:cBhvr>
                                      <p:by x="100000" y="150000"/>
                                    </p:animScale>
                                  </p:childTnLst>
                                </p:cTn>
                              </p:par>
                              <p:par>
                                <p:cTn id="321" presetID="6" presetClass="emph" presetSubtype="0" fill="hold" grpId="2" nodeType="withEffect">
                                  <p:stCondLst>
                                    <p:cond delay="0"/>
                                  </p:stCondLst>
                                  <p:childTnLst>
                                    <p:animScale>
                                      <p:cBhvr>
                                        <p:cTn id="322" dur="4500" fill="hold"/>
                                        <p:tgtEl>
                                          <p:spTgt spid="40"/>
                                        </p:tgtEl>
                                      </p:cBhvr>
                                      <p:by x="100000" y="150000"/>
                                    </p:animScale>
                                  </p:childTnLst>
                                </p:cTn>
                              </p:par>
                              <p:par>
                                <p:cTn id="323" presetID="6" presetClass="emph" presetSubtype="0" fill="hold" grpId="2" nodeType="withEffect">
                                  <p:stCondLst>
                                    <p:cond delay="0"/>
                                  </p:stCondLst>
                                  <p:childTnLst>
                                    <p:animScale>
                                      <p:cBhvr>
                                        <p:cTn id="324" dur="4500" fill="hold"/>
                                        <p:tgtEl>
                                          <p:spTgt spid="41"/>
                                        </p:tgtEl>
                                      </p:cBhvr>
                                      <p:by x="100000" y="150000"/>
                                    </p:animScale>
                                  </p:childTnLst>
                                </p:cTn>
                              </p:par>
                              <p:par>
                                <p:cTn id="325" presetID="2" presetClass="entr" presetSubtype="9" fill="hold" grpId="0" nodeType="withEffect">
                                  <p:stCondLst>
                                    <p:cond delay="0"/>
                                  </p:stCondLst>
                                  <p:childTnLst>
                                    <p:set>
                                      <p:cBhvr>
                                        <p:cTn id="326" dur="1" fill="hold">
                                          <p:stCondLst>
                                            <p:cond delay="0"/>
                                          </p:stCondLst>
                                        </p:cTn>
                                        <p:tgtEl>
                                          <p:spTgt spid="42"/>
                                        </p:tgtEl>
                                        <p:attrNameLst>
                                          <p:attrName>style.visibility</p:attrName>
                                        </p:attrNameLst>
                                      </p:cBhvr>
                                      <p:to>
                                        <p:strVal val="visible"/>
                                      </p:to>
                                    </p:set>
                                    <p:anim calcmode="lin" valueType="num">
                                      <p:cBhvr additive="base">
                                        <p:cTn id="327" dur="4500" fill="hold"/>
                                        <p:tgtEl>
                                          <p:spTgt spid="42"/>
                                        </p:tgtEl>
                                        <p:attrNameLst>
                                          <p:attrName>ppt_x</p:attrName>
                                        </p:attrNameLst>
                                      </p:cBhvr>
                                      <p:tavLst>
                                        <p:tav tm="0">
                                          <p:val>
                                            <p:strVal val="0-#ppt_w/2"/>
                                          </p:val>
                                        </p:tav>
                                        <p:tav tm="100000">
                                          <p:val>
                                            <p:strVal val="#ppt_x"/>
                                          </p:val>
                                        </p:tav>
                                      </p:tavLst>
                                    </p:anim>
                                    <p:anim calcmode="lin" valueType="num">
                                      <p:cBhvr additive="base">
                                        <p:cTn id="328" dur="4500" fill="hold"/>
                                        <p:tgtEl>
                                          <p:spTgt spid="42"/>
                                        </p:tgtEl>
                                        <p:attrNameLst>
                                          <p:attrName>ppt_y</p:attrName>
                                        </p:attrNameLst>
                                      </p:cBhvr>
                                      <p:tavLst>
                                        <p:tav tm="0">
                                          <p:val>
                                            <p:strVal val="0-#ppt_h/2"/>
                                          </p:val>
                                        </p:tav>
                                        <p:tav tm="100000">
                                          <p:val>
                                            <p:strVal val="#ppt_y"/>
                                          </p:val>
                                        </p:tav>
                                      </p:tavLst>
                                    </p:anim>
                                  </p:childTnLst>
                                </p:cTn>
                              </p:par>
                              <p:par>
                                <p:cTn id="329" presetID="2" presetClass="exit" presetSubtype="4" fill="hold" grpId="1" nodeType="withEffect">
                                  <p:stCondLst>
                                    <p:cond delay="0"/>
                                  </p:stCondLst>
                                  <p:childTnLst>
                                    <p:anim calcmode="lin" valueType="num">
                                      <p:cBhvr additive="base">
                                        <p:cTn id="330" dur="4500"/>
                                        <p:tgtEl>
                                          <p:spTgt spid="42"/>
                                        </p:tgtEl>
                                        <p:attrNameLst>
                                          <p:attrName>ppt_x</p:attrName>
                                        </p:attrNameLst>
                                      </p:cBhvr>
                                      <p:tavLst>
                                        <p:tav tm="0">
                                          <p:val>
                                            <p:strVal val="ppt_x"/>
                                          </p:val>
                                        </p:tav>
                                        <p:tav tm="100000">
                                          <p:val>
                                            <p:strVal val="ppt_x"/>
                                          </p:val>
                                        </p:tav>
                                      </p:tavLst>
                                    </p:anim>
                                    <p:anim calcmode="lin" valueType="num">
                                      <p:cBhvr additive="base">
                                        <p:cTn id="331" dur="4500"/>
                                        <p:tgtEl>
                                          <p:spTgt spid="42"/>
                                        </p:tgtEl>
                                        <p:attrNameLst>
                                          <p:attrName>ppt_y</p:attrName>
                                        </p:attrNameLst>
                                      </p:cBhvr>
                                      <p:tavLst>
                                        <p:tav tm="0">
                                          <p:val>
                                            <p:strVal val="ppt_y"/>
                                          </p:val>
                                        </p:tav>
                                        <p:tav tm="100000">
                                          <p:val>
                                            <p:strVal val="1+ppt_h/2"/>
                                          </p:val>
                                        </p:tav>
                                      </p:tavLst>
                                    </p:anim>
                                    <p:set>
                                      <p:cBhvr>
                                        <p:cTn id="332" dur="1" fill="hold">
                                          <p:stCondLst>
                                            <p:cond delay="4499"/>
                                          </p:stCondLst>
                                        </p:cTn>
                                        <p:tgtEl>
                                          <p:spTgt spid="42"/>
                                        </p:tgtEl>
                                        <p:attrNameLst>
                                          <p:attrName>style.visibility</p:attrName>
                                        </p:attrNameLst>
                                      </p:cBhvr>
                                      <p:to>
                                        <p:strVal val="hidden"/>
                                      </p:to>
                                    </p:set>
                                  </p:childTnLst>
                                </p:cTn>
                              </p:par>
                              <p:par>
                                <p:cTn id="333" presetID="2" presetClass="entr" presetSubtype="9" fill="hold" grpId="0" nodeType="withEffect">
                                  <p:stCondLst>
                                    <p:cond delay="0"/>
                                  </p:stCondLst>
                                  <p:childTnLst>
                                    <p:set>
                                      <p:cBhvr>
                                        <p:cTn id="334" dur="1" fill="hold">
                                          <p:stCondLst>
                                            <p:cond delay="0"/>
                                          </p:stCondLst>
                                        </p:cTn>
                                        <p:tgtEl>
                                          <p:spTgt spid="43"/>
                                        </p:tgtEl>
                                        <p:attrNameLst>
                                          <p:attrName>style.visibility</p:attrName>
                                        </p:attrNameLst>
                                      </p:cBhvr>
                                      <p:to>
                                        <p:strVal val="visible"/>
                                      </p:to>
                                    </p:set>
                                    <p:anim calcmode="lin" valueType="num">
                                      <p:cBhvr additive="base">
                                        <p:cTn id="335" dur="4500" fill="hold"/>
                                        <p:tgtEl>
                                          <p:spTgt spid="43"/>
                                        </p:tgtEl>
                                        <p:attrNameLst>
                                          <p:attrName>ppt_x</p:attrName>
                                        </p:attrNameLst>
                                      </p:cBhvr>
                                      <p:tavLst>
                                        <p:tav tm="0">
                                          <p:val>
                                            <p:strVal val="0-#ppt_w/2"/>
                                          </p:val>
                                        </p:tav>
                                        <p:tav tm="100000">
                                          <p:val>
                                            <p:strVal val="#ppt_x"/>
                                          </p:val>
                                        </p:tav>
                                      </p:tavLst>
                                    </p:anim>
                                    <p:anim calcmode="lin" valueType="num">
                                      <p:cBhvr additive="base">
                                        <p:cTn id="336" dur="4500" fill="hold"/>
                                        <p:tgtEl>
                                          <p:spTgt spid="43"/>
                                        </p:tgtEl>
                                        <p:attrNameLst>
                                          <p:attrName>ppt_y</p:attrName>
                                        </p:attrNameLst>
                                      </p:cBhvr>
                                      <p:tavLst>
                                        <p:tav tm="0">
                                          <p:val>
                                            <p:strVal val="0-#ppt_h/2"/>
                                          </p:val>
                                        </p:tav>
                                        <p:tav tm="100000">
                                          <p:val>
                                            <p:strVal val="#ppt_y"/>
                                          </p:val>
                                        </p:tav>
                                      </p:tavLst>
                                    </p:anim>
                                  </p:childTnLst>
                                </p:cTn>
                              </p:par>
                              <p:par>
                                <p:cTn id="337" presetID="2" presetClass="exit" presetSubtype="4" fill="hold" grpId="1" nodeType="withEffect">
                                  <p:stCondLst>
                                    <p:cond delay="0"/>
                                  </p:stCondLst>
                                  <p:childTnLst>
                                    <p:anim calcmode="lin" valueType="num">
                                      <p:cBhvr additive="base">
                                        <p:cTn id="338" dur="4500"/>
                                        <p:tgtEl>
                                          <p:spTgt spid="43"/>
                                        </p:tgtEl>
                                        <p:attrNameLst>
                                          <p:attrName>ppt_x</p:attrName>
                                        </p:attrNameLst>
                                      </p:cBhvr>
                                      <p:tavLst>
                                        <p:tav tm="0">
                                          <p:val>
                                            <p:strVal val="ppt_x"/>
                                          </p:val>
                                        </p:tav>
                                        <p:tav tm="100000">
                                          <p:val>
                                            <p:strVal val="ppt_x"/>
                                          </p:val>
                                        </p:tav>
                                      </p:tavLst>
                                    </p:anim>
                                    <p:anim calcmode="lin" valueType="num">
                                      <p:cBhvr additive="base">
                                        <p:cTn id="339" dur="4500"/>
                                        <p:tgtEl>
                                          <p:spTgt spid="43"/>
                                        </p:tgtEl>
                                        <p:attrNameLst>
                                          <p:attrName>ppt_y</p:attrName>
                                        </p:attrNameLst>
                                      </p:cBhvr>
                                      <p:tavLst>
                                        <p:tav tm="0">
                                          <p:val>
                                            <p:strVal val="ppt_y"/>
                                          </p:val>
                                        </p:tav>
                                        <p:tav tm="100000">
                                          <p:val>
                                            <p:strVal val="1+ppt_h/2"/>
                                          </p:val>
                                        </p:tav>
                                      </p:tavLst>
                                    </p:anim>
                                    <p:set>
                                      <p:cBhvr>
                                        <p:cTn id="340" dur="1" fill="hold">
                                          <p:stCondLst>
                                            <p:cond delay="4499"/>
                                          </p:stCondLst>
                                        </p:cTn>
                                        <p:tgtEl>
                                          <p:spTgt spid="43"/>
                                        </p:tgtEl>
                                        <p:attrNameLst>
                                          <p:attrName>style.visibility</p:attrName>
                                        </p:attrNameLst>
                                      </p:cBhvr>
                                      <p:to>
                                        <p:strVal val="hidden"/>
                                      </p:to>
                                    </p:set>
                                  </p:childTnLst>
                                </p:cTn>
                              </p:par>
                              <p:par>
                                <p:cTn id="341" presetID="2" presetClass="entr" presetSubtype="9" fill="hold" grpId="0" nodeType="withEffect">
                                  <p:stCondLst>
                                    <p:cond delay="0"/>
                                  </p:stCondLst>
                                  <p:childTnLst>
                                    <p:set>
                                      <p:cBhvr>
                                        <p:cTn id="342" dur="1" fill="hold">
                                          <p:stCondLst>
                                            <p:cond delay="0"/>
                                          </p:stCondLst>
                                        </p:cTn>
                                        <p:tgtEl>
                                          <p:spTgt spid="44"/>
                                        </p:tgtEl>
                                        <p:attrNameLst>
                                          <p:attrName>style.visibility</p:attrName>
                                        </p:attrNameLst>
                                      </p:cBhvr>
                                      <p:to>
                                        <p:strVal val="visible"/>
                                      </p:to>
                                    </p:set>
                                    <p:anim calcmode="lin" valueType="num">
                                      <p:cBhvr additive="base">
                                        <p:cTn id="343" dur="4500" fill="hold"/>
                                        <p:tgtEl>
                                          <p:spTgt spid="44"/>
                                        </p:tgtEl>
                                        <p:attrNameLst>
                                          <p:attrName>ppt_x</p:attrName>
                                        </p:attrNameLst>
                                      </p:cBhvr>
                                      <p:tavLst>
                                        <p:tav tm="0">
                                          <p:val>
                                            <p:strVal val="0-#ppt_w/2"/>
                                          </p:val>
                                        </p:tav>
                                        <p:tav tm="100000">
                                          <p:val>
                                            <p:strVal val="#ppt_x"/>
                                          </p:val>
                                        </p:tav>
                                      </p:tavLst>
                                    </p:anim>
                                    <p:anim calcmode="lin" valueType="num">
                                      <p:cBhvr additive="base">
                                        <p:cTn id="344" dur="4500" fill="hold"/>
                                        <p:tgtEl>
                                          <p:spTgt spid="44"/>
                                        </p:tgtEl>
                                        <p:attrNameLst>
                                          <p:attrName>ppt_y</p:attrName>
                                        </p:attrNameLst>
                                      </p:cBhvr>
                                      <p:tavLst>
                                        <p:tav tm="0">
                                          <p:val>
                                            <p:strVal val="0-#ppt_h/2"/>
                                          </p:val>
                                        </p:tav>
                                        <p:tav tm="100000">
                                          <p:val>
                                            <p:strVal val="#ppt_y"/>
                                          </p:val>
                                        </p:tav>
                                      </p:tavLst>
                                    </p:anim>
                                  </p:childTnLst>
                                </p:cTn>
                              </p:par>
                              <p:par>
                                <p:cTn id="345" presetID="2" presetClass="exit" presetSubtype="4" fill="hold" grpId="1" nodeType="withEffect">
                                  <p:stCondLst>
                                    <p:cond delay="0"/>
                                  </p:stCondLst>
                                  <p:childTnLst>
                                    <p:anim calcmode="lin" valueType="num">
                                      <p:cBhvr additive="base">
                                        <p:cTn id="346" dur="4500"/>
                                        <p:tgtEl>
                                          <p:spTgt spid="44"/>
                                        </p:tgtEl>
                                        <p:attrNameLst>
                                          <p:attrName>ppt_x</p:attrName>
                                        </p:attrNameLst>
                                      </p:cBhvr>
                                      <p:tavLst>
                                        <p:tav tm="0">
                                          <p:val>
                                            <p:strVal val="ppt_x"/>
                                          </p:val>
                                        </p:tav>
                                        <p:tav tm="100000">
                                          <p:val>
                                            <p:strVal val="ppt_x"/>
                                          </p:val>
                                        </p:tav>
                                      </p:tavLst>
                                    </p:anim>
                                    <p:anim calcmode="lin" valueType="num">
                                      <p:cBhvr additive="base">
                                        <p:cTn id="347" dur="4500"/>
                                        <p:tgtEl>
                                          <p:spTgt spid="44"/>
                                        </p:tgtEl>
                                        <p:attrNameLst>
                                          <p:attrName>ppt_y</p:attrName>
                                        </p:attrNameLst>
                                      </p:cBhvr>
                                      <p:tavLst>
                                        <p:tav tm="0">
                                          <p:val>
                                            <p:strVal val="ppt_y"/>
                                          </p:val>
                                        </p:tav>
                                        <p:tav tm="100000">
                                          <p:val>
                                            <p:strVal val="1+ppt_h/2"/>
                                          </p:val>
                                        </p:tav>
                                      </p:tavLst>
                                    </p:anim>
                                    <p:set>
                                      <p:cBhvr>
                                        <p:cTn id="348" dur="1" fill="hold">
                                          <p:stCondLst>
                                            <p:cond delay="4499"/>
                                          </p:stCondLst>
                                        </p:cTn>
                                        <p:tgtEl>
                                          <p:spTgt spid="44"/>
                                        </p:tgtEl>
                                        <p:attrNameLst>
                                          <p:attrName>style.visibility</p:attrName>
                                        </p:attrNameLst>
                                      </p:cBhvr>
                                      <p:to>
                                        <p:strVal val="hidden"/>
                                      </p:to>
                                    </p:set>
                                  </p:childTnLst>
                                </p:cTn>
                              </p:par>
                              <p:par>
                                <p:cTn id="349" presetID="2" presetClass="entr" presetSubtype="9" fill="hold" grpId="0" nodeType="withEffect">
                                  <p:stCondLst>
                                    <p:cond delay="0"/>
                                  </p:stCondLst>
                                  <p:childTnLst>
                                    <p:set>
                                      <p:cBhvr>
                                        <p:cTn id="350" dur="1" fill="hold">
                                          <p:stCondLst>
                                            <p:cond delay="0"/>
                                          </p:stCondLst>
                                        </p:cTn>
                                        <p:tgtEl>
                                          <p:spTgt spid="45"/>
                                        </p:tgtEl>
                                        <p:attrNameLst>
                                          <p:attrName>style.visibility</p:attrName>
                                        </p:attrNameLst>
                                      </p:cBhvr>
                                      <p:to>
                                        <p:strVal val="visible"/>
                                      </p:to>
                                    </p:set>
                                    <p:anim calcmode="lin" valueType="num">
                                      <p:cBhvr additive="base">
                                        <p:cTn id="351" dur="4500" fill="hold"/>
                                        <p:tgtEl>
                                          <p:spTgt spid="45"/>
                                        </p:tgtEl>
                                        <p:attrNameLst>
                                          <p:attrName>ppt_x</p:attrName>
                                        </p:attrNameLst>
                                      </p:cBhvr>
                                      <p:tavLst>
                                        <p:tav tm="0">
                                          <p:val>
                                            <p:strVal val="0-#ppt_w/2"/>
                                          </p:val>
                                        </p:tav>
                                        <p:tav tm="100000">
                                          <p:val>
                                            <p:strVal val="#ppt_x"/>
                                          </p:val>
                                        </p:tav>
                                      </p:tavLst>
                                    </p:anim>
                                    <p:anim calcmode="lin" valueType="num">
                                      <p:cBhvr additive="base">
                                        <p:cTn id="352" dur="4500" fill="hold"/>
                                        <p:tgtEl>
                                          <p:spTgt spid="45"/>
                                        </p:tgtEl>
                                        <p:attrNameLst>
                                          <p:attrName>ppt_y</p:attrName>
                                        </p:attrNameLst>
                                      </p:cBhvr>
                                      <p:tavLst>
                                        <p:tav tm="0">
                                          <p:val>
                                            <p:strVal val="0-#ppt_h/2"/>
                                          </p:val>
                                        </p:tav>
                                        <p:tav tm="100000">
                                          <p:val>
                                            <p:strVal val="#ppt_y"/>
                                          </p:val>
                                        </p:tav>
                                      </p:tavLst>
                                    </p:anim>
                                  </p:childTnLst>
                                </p:cTn>
                              </p:par>
                              <p:par>
                                <p:cTn id="353" presetID="2" presetClass="exit" presetSubtype="4" fill="hold" grpId="1" nodeType="withEffect">
                                  <p:stCondLst>
                                    <p:cond delay="0"/>
                                  </p:stCondLst>
                                  <p:childTnLst>
                                    <p:anim calcmode="lin" valueType="num">
                                      <p:cBhvr additive="base">
                                        <p:cTn id="354" dur="4500"/>
                                        <p:tgtEl>
                                          <p:spTgt spid="45"/>
                                        </p:tgtEl>
                                        <p:attrNameLst>
                                          <p:attrName>ppt_x</p:attrName>
                                        </p:attrNameLst>
                                      </p:cBhvr>
                                      <p:tavLst>
                                        <p:tav tm="0">
                                          <p:val>
                                            <p:strVal val="ppt_x"/>
                                          </p:val>
                                        </p:tav>
                                        <p:tav tm="100000">
                                          <p:val>
                                            <p:strVal val="ppt_x"/>
                                          </p:val>
                                        </p:tav>
                                      </p:tavLst>
                                    </p:anim>
                                    <p:anim calcmode="lin" valueType="num">
                                      <p:cBhvr additive="base">
                                        <p:cTn id="355" dur="4500"/>
                                        <p:tgtEl>
                                          <p:spTgt spid="45"/>
                                        </p:tgtEl>
                                        <p:attrNameLst>
                                          <p:attrName>ppt_y</p:attrName>
                                        </p:attrNameLst>
                                      </p:cBhvr>
                                      <p:tavLst>
                                        <p:tav tm="0">
                                          <p:val>
                                            <p:strVal val="ppt_y"/>
                                          </p:val>
                                        </p:tav>
                                        <p:tav tm="100000">
                                          <p:val>
                                            <p:strVal val="1+ppt_h/2"/>
                                          </p:val>
                                        </p:tav>
                                      </p:tavLst>
                                    </p:anim>
                                    <p:set>
                                      <p:cBhvr>
                                        <p:cTn id="356" dur="1" fill="hold">
                                          <p:stCondLst>
                                            <p:cond delay="4499"/>
                                          </p:stCondLst>
                                        </p:cTn>
                                        <p:tgtEl>
                                          <p:spTgt spid="45"/>
                                        </p:tgtEl>
                                        <p:attrNameLst>
                                          <p:attrName>style.visibility</p:attrName>
                                        </p:attrNameLst>
                                      </p:cBhvr>
                                      <p:to>
                                        <p:strVal val="hidden"/>
                                      </p:to>
                                    </p:set>
                                  </p:childTnLst>
                                </p:cTn>
                              </p:par>
                              <p:par>
                                <p:cTn id="357" presetID="2" presetClass="entr" presetSubtype="9" fill="hold" grpId="0" nodeType="withEffect">
                                  <p:stCondLst>
                                    <p:cond delay="0"/>
                                  </p:stCondLst>
                                  <p:childTnLst>
                                    <p:set>
                                      <p:cBhvr>
                                        <p:cTn id="358" dur="1" fill="hold">
                                          <p:stCondLst>
                                            <p:cond delay="0"/>
                                          </p:stCondLst>
                                        </p:cTn>
                                        <p:tgtEl>
                                          <p:spTgt spid="46"/>
                                        </p:tgtEl>
                                        <p:attrNameLst>
                                          <p:attrName>style.visibility</p:attrName>
                                        </p:attrNameLst>
                                      </p:cBhvr>
                                      <p:to>
                                        <p:strVal val="visible"/>
                                      </p:to>
                                    </p:set>
                                    <p:anim calcmode="lin" valueType="num">
                                      <p:cBhvr additive="base">
                                        <p:cTn id="359" dur="4500" fill="hold"/>
                                        <p:tgtEl>
                                          <p:spTgt spid="46"/>
                                        </p:tgtEl>
                                        <p:attrNameLst>
                                          <p:attrName>ppt_x</p:attrName>
                                        </p:attrNameLst>
                                      </p:cBhvr>
                                      <p:tavLst>
                                        <p:tav tm="0">
                                          <p:val>
                                            <p:strVal val="0-#ppt_w/2"/>
                                          </p:val>
                                        </p:tav>
                                        <p:tav tm="100000">
                                          <p:val>
                                            <p:strVal val="#ppt_x"/>
                                          </p:val>
                                        </p:tav>
                                      </p:tavLst>
                                    </p:anim>
                                    <p:anim calcmode="lin" valueType="num">
                                      <p:cBhvr additive="base">
                                        <p:cTn id="360" dur="4500" fill="hold"/>
                                        <p:tgtEl>
                                          <p:spTgt spid="46"/>
                                        </p:tgtEl>
                                        <p:attrNameLst>
                                          <p:attrName>ppt_y</p:attrName>
                                        </p:attrNameLst>
                                      </p:cBhvr>
                                      <p:tavLst>
                                        <p:tav tm="0">
                                          <p:val>
                                            <p:strVal val="0-#ppt_h/2"/>
                                          </p:val>
                                        </p:tav>
                                        <p:tav tm="100000">
                                          <p:val>
                                            <p:strVal val="#ppt_y"/>
                                          </p:val>
                                        </p:tav>
                                      </p:tavLst>
                                    </p:anim>
                                  </p:childTnLst>
                                </p:cTn>
                              </p:par>
                              <p:par>
                                <p:cTn id="361" presetID="2" presetClass="exit" presetSubtype="1" fill="hold" grpId="1" nodeType="withEffect">
                                  <p:stCondLst>
                                    <p:cond delay="0"/>
                                  </p:stCondLst>
                                  <p:childTnLst>
                                    <p:anim calcmode="lin" valueType="num">
                                      <p:cBhvr additive="base">
                                        <p:cTn id="362" dur="4500"/>
                                        <p:tgtEl>
                                          <p:spTgt spid="46"/>
                                        </p:tgtEl>
                                        <p:attrNameLst>
                                          <p:attrName>ppt_x</p:attrName>
                                        </p:attrNameLst>
                                      </p:cBhvr>
                                      <p:tavLst>
                                        <p:tav tm="0">
                                          <p:val>
                                            <p:strVal val="ppt_x"/>
                                          </p:val>
                                        </p:tav>
                                        <p:tav tm="100000">
                                          <p:val>
                                            <p:strVal val="ppt_x"/>
                                          </p:val>
                                        </p:tav>
                                      </p:tavLst>
                                    </p:anim>
                                    <p:anim calcmode="lin" valueType="num">
                                      <p:cBhvr additive="base">
                                        <p:cTn id="363" dur="4500"/>
                                        <p:tgtEl>
                                          <p:spTgt spid="46"/>
                                        </p:tgtEl>
                                        <p:attrNameLst>
                                          <p:attrName>ppt_y</p:attrName>
                                        </p:attrNameLst>
                                      </p:cBhvr>
                                      <p:tavLst>
                                        <p:tav tm="0">
                                          <p:val>
                                            <p:strVal val="ppt_y"/>
                                          </p:val>
                                        </p:tav>
                                        <p:tav tm="100000">
                                          <p:val>
                                            <p:strVal val="0-ppt_h/2"/>
                                          </p:val>
                                        </p:tav>
                                      </p:tavLst>
                                    </p:anim>
                                    <p:set>
                                      <p:cBhvr>
                                        <p:cTn id="364" dur="1" fill="hold">
                                          <p:stCondLst>
                                            <p:cond delay="4499"/>
                                          </p:stCondLst>
                                        </p:cTn>
                                        <p:tgtEl>
                                          <p:spTgt spid="46"/>
                                        </p:tgtEl>
                                        <p:attrNameLst>
                                          <p:attrName>style.visibility</p:attrName>
                                        </p:attrNameLst>
                                      </p:cBhvr>
                                      <p:to>
                                        <p:strVal val="hidden"/>
                                      </p:to>
                                    </p:set>
                                  </p:childTnLst>
                                </p:cTn>
                              </p:par>
                              <p:par>
                                <p:cTn id="365" presetID="2" presetClass="entr" presetSubtype="9" fill="hold" grpId="0" nodeType="withEffect">
                                  <p:stCondLst>
                                    <p:cond delay="0"/>
                                  </p:stCondLst>
                                  <p:childTnLst>
                                    <p:set>
                                      <p:cBhvr>
                                        <p:cTn id="366" dur="1" fill="hold">
                                          <p:stCondLst>
                                            <p:cond delay="0"/>
                                          </p:stCondLst>
                                        </p:cTn>
                                        <p:tgtEl>
                                          <p:spTgt spid="47"/>
                                        </p:tgtEl>
                                        <p:attrNameLst>
                                          <p:attrName>style.visibility</p:attrName>
                                        </p:attrNameLst>
                                      </p:cBhvr>
                                      <p:to>
                                        <p:strVal val="visible"/>
                                      </p:to>
                                    </p:set>
                                    <p:anim calcmode="lin" valueType="num">
                                      <p:cBhvr additive="base">
                                        <p:cTn id="367" dur="4500" fill="hold"/>
                                        <p:tgtEl>
                                          <p:spTgt spid="47"/>
                                        </p:tgtEl>
                                        <p:attrNameLst>
                                          <p:attrName>ppt_x</p:attrName>
                                        </p:attrNameLst>
                                      </p:cBhvr>
                                      <p:tavLst>
                                        <p:tav tm="0">
                                          <p:val>
                                            <p:strVal val="0-#ppt_w/2"/>
                                          </p:val>
                                        </p:tav>
                                        <p:tav tm="100000">
                                          <p:val>
                                            <p:strVal val="#ppt_x"/>
                                          </p:val>
                                        </p:tav>
                                      </p:tavLst>
                                    </p:anim>
                                    <p:anim calcmode="lin" valueType="num">
                                      <p:cBhvr additive="base">
                                        <p:cTn id="368" dur="4500" fill="hold"/>
                                        <p:tgtEl>
                                          <p:spTgt spid="47"/>
                                        </p:tgtEl>
                                        <p:attrNameLst>
                                          <p:attrName>ppt_y</p:attrName>
                                        </p:attrNameLst>
                                      </p:cBhvr>
                                      <p:tavLst>
                                        <p:tav tm="0">
                                          <p:val>
                                            <p:strVal val="0-#ppt_h/2"/>
                                          </p:val>
                                        </p:tav>
                                        <p:tav tm="100000">
                                          <p:val>
                                            <p:strVal val="#ppt_y"/>
                                          </p:val>
                                        </p:tav>
                                      </p:tavLst>
                                    </p:anim>
                                  </p:childTnLst>
                                </p:cTn>
                              </p:par>
                              <p:par>
                                <p:cTn id="369" presetID="2" presetClass="exit" presetSubtype="1" fill="hold" grpId="1" nodeType="withEffect">
                                  <p:stCondLst>
                                    <p:cond delay="0"/>
                                  </p:stCondLst>
                                  <p:childTnLst>
                                    <p:anim calcmode="lin" valueType="num">
                                      <p:cBhvr additive="base">
                                        <p:cTn id="370" dur="4500"/>
                                        <p:tgtEl>
                                          <p:spTgt spid="47"/>
                                        </p:tgtEl>
                                        <p:attrNameLst>
                                          <p:attrName>ppt_x</p:attrName>
                                        </p:attrNameLst>
                                      </p:cBhvr>
                                      <p:tavLst>
                                        <p:tav tm="0">
                                          <p:val>
                                            <p:strVal val="ppt_x"/>
                                          </p:val>
                                        </p:tav>
                                        <p:tav tm="100000">
                                          <p:val>
                                            <p:strVal val="ppt_x"/>
                                          </p:val>
                                        </p:tav>
                                      </p:tavLst>
                                    </p:anim>
                                    <p:anim calcmode="lin" valueType="num">
                                      <p:cBhvr additive="base">
                                        <p:cTn id="371" dur="4500"/>
                                        <p:tgtEl>
                                          <p:spTgt spid="47"/>
                                        </p:tgtEl>
                                        <p:attrNameLst>
                                          <p:attrName>ppt_y</p:attrName>
                                        </p:attrNameLst>
                                      </p:cBhvr>
                                      <p:tavLst>
                                        <p:tav tm="0">
                                          <p:val>
                                            <p:strVal val="ppt_y"/>
                                          </p:val>
                                        </p:tav>
                                        <p:tav tm="100000">
                                          <p:val>
                                            <p:strVal val="0-ppt_h/2"/>
                                          </p:val>
                                        </p:tav>
                                      </p:tavLst>
                                    </p:anim>
                                    <p:set>
                                      <p:cBhvr>
                                        <p:cTn id="372" dur="1" fill="hold">
                                          <p:stCondLst>
                                            <p:cond delay="4499"/>
                                          </p:stCondLst>
                                        </p:cTn>
                                        <p:tgtEl>
                                          <p:spTgt spid="47"/>
                                        </p:tgtEl>
                                        <p:attrNameLst>
                                          <p:attrName>style.visibility</p:attrName>
                                        </p:attrNameLst>
                                      </p:cBhvr>
                                      <p:to>
                                        <p:strVal val="hidden"/>
                                      </p:to>
                                    </p:set>
                                  </p:childTnLst>
                                </p:cTn>
                              </p:par>
                              <p:par>
                                <p:cTn id="373" presetID="2" presetClass="entr" presetSubtype="9" fill="hold" grpId="0" nodeType="withEffect">
                                  <p:stCondLst>
                                    <p:cond delay="0"/>
                                  </p:stCondLst>
                                  <p:childTnLst>
                                    <p:set>
                                      <p:cBhvr>
                                        <p:cTn id="374" dur="1" fill="hold">
                                          <p:stCondLst>
                                            <p:cond delay="0"/>
                                          </p:stCondLst>
                                        </p:cTn>
                                        <p:tgtEl>
                                          <p:spTgt spid="48"/>
                                        </p:tgtEl>
                                        <p:attrNameLst>
                                          <p:attrName>style.visibility</p:attrName>
                                        </p:attrNameLst>
                                      </p:cBhvr>
                                      <p:to>
                                        <p:strVal val="visible"/>
                                      </p:to>
                                    </p:set>
                                    <p:anim calcmode="lin" valueType="num">
                                      <p:cBhvr additive="base">
                                        <p:cTn id="375" dur="4500" fill="hold"/>
                                        <p:tgtEl>
                                          <p:spTgt spid="48"/>
                                        </p:tgtEl>
                                        <p:attrNameLst>
                                          <p:attrName>ppt_x</p:attrName>
                                        </p:attrNameLst>
                                      </p:cBhvr>
                                      <p:tavLst>
                                        <p:tav tm="0">
                                          <p:val>
                                            <p:strVal val="0-#ppt_w/2"/>
                                          </p:val>
                                        </p:tav>
                                        <p:tav tm="100000">
                                          <p:val>
                                            <p:strVal val="#ppt_x"/>
                                          </p:val>
                                        </p:tav>
                                      </p:tavLst>
                                    </p:anim>
                                    <p:anim calcmode="lin" valueType="num">
                                      <p:cBhvr additive="base">
                                        <p:cTn id="376" dur="4500" fill="hold"/>
                                        <p:tgtEl>
                                          <p:spTgt spid="48"/>
                                        </p:tgtEl>
                                        <p:attrNameLst>
                                          <p:attrName>ppt_y</p:attrName>
                                        </p:attrNameLst>
                                      </p:cBhvr>
                                      <p:tavLst>
                                        <p:tav tm="0">
                                          <p:val>
                                            <p:strVal val="0-#ppt_h/2"/>
                                          </p:val>
                                        </p:tav>
                                        <p:tav tm="100000">
                                          <p:val>
                                            <p:strVal val="#ppt_y"/>
                                          </p:val>
                                        </p:tav>
                                      </p:tavLst>
                                    </p:anim>
                                  </p:childTnLst>
                                </p:cTn>
                              </p:par>
                              <p:par>
                                <p:cTn id="377" presetID="2" presetClass="exit" presetSubtype="1" fill="hold" grpId="1" nodeType="withEffect">
                                  <p:stCondLst>
                                    <p:cond delay="0"/>
                                  </p:stCondLst>
                                  <p:childTnLst>
                                    <p:anim calcmode="lin" valueType="num">
                                      <p:cBhvr additive="base">
                                        <p:cTn id="378" dur="4500"/>
                                        <p:tgtEl>
                                          <p:spTgt spid="48"/>
                                        </p:tgtEl>
                                        <p:attrNameLst>
                                          <p:attrName>ppt_x</p:attrName>
                                        </p:attrNameLst>
                                      </p:cBhvr>
                                      <p:tavLst>
                                        <p:tav tm="0">
                                          <p:val>
                                            <p:strVal val="ppt_x"/>
                                          </p:val>
                                        </p:tav>
                                        <p:tav tm="100000">
                                          <p:val>
                                            <p:strVal val="ppt_x"/>
                                          </p:val>
                                        </p:tav>
                                      </p:tavLst>
                                    </p:anim>
                                    <p:anim calcmode="lin" valueType="num">
                                      <p:cBhvr additive="base">
                                        <p:cTn id="379" dur="4500"/>
                                        <p:tgtEl>
                                          <p:spTgt spid="48"/>
                                        </p:tgtEl>
                                        <p:attrNameLst>
                                          <p:attrName>ppt_y</p:attrName>
                                        </p:attrNameLst>
                                      </p:cBhvr>
                                      <p:tavLst>
                                        <p:tav tm="0">
                                          <p:val>
                                            <p:strVal val="ppt_y"/>
                                          </p:val>
                                        </p:tav>
                                        <p:tav tm="100000">
                                          <p:val>
                                            <p:strVal val="0-ppt_h/2"/>
                                          </p:val>
                                        </p:tav>
                                      </p:tavLst>
                                    </p:anim>
                                    <p:set>
                                      <p:cBhvr>
                                        <p:cTn id="380" dur="1" fill="hold">
                                          <p:stCondLst>
                                            <p:cond delay="4499"/>
                                          </p:stCondLst>
                                        </p:cTn>
                                        <p:tgtEl>
                                          <p:spTgt spid="48"/>
                                        </p:tgtEl>
                                        <p:attrNameLst>
                                          <p:attrName>style.visibility</p:attrName>
                                        </p:attrNameLst>
                                      </p:cBhvr>
                                      <p:to>
                                        <p:strVal val="hidden"/>
                                      </p:to>
                                    </p:set>
                                  </p:childTnLst>
                                </p:cTn>
                              </p:par>
                              <p:par>
                                <p:cTn id="381" presetID="2" presetClass="entr" presetSubtype="9" fill="hold" grpId="0" nodeType="withEffect">
                                  <p:stCondLst>
                                    <p:cond delay="0"/>
                                  </p:stCondLst>
                                  <p:childTnLst>
                                    <p:set>
                                      <p:cBhvr>
                                        <p:cTn id="382" dur="1" fill="hold">
                                          <p:stCondLst>
                                            <p:cond delay="0"/>
                                          </p:stCondLst>
                                        </p:cTn>
                                        <p:tgtEl>
                                          <p:spTgt spid="49"/>
                                        </p:tgtEl>
                                        <p:attrNameLst>
                                          <p:attrName>style.visibility</p:attrName>
                                        </p:attrNameLst>
                                      </p:cBhvr>
                                      <p:to>
                                        <p:strVal val="visible"/>
                                      </p:to>
                                    </p:set>
                                    <p:anim calcmode="lin" valueType="num">
                                      <p:cBhvr additive="base">
                                        <p:cTn id="383" dur="4500" fill="hold"/>
                                        <p:tgtEl>
                                          <p:spTgt spid="49"/>
                                        </p:tgtEl>
                                        <p:attrNameLst>
                                          <p:attrName>ppt_x</p:attrName>
                                        </p:attrNameLst>
                                      </p:cBhvr>
                                      <p:tavLst>
                                        <p:tav tm="0">
                                          <p:val>
                                            <p:strVal val="0-#ppt_w/2"/>
                                          </p:val>
                                        </p:tav>
                                        <p:tav tm="100000">
                                          <p:val>
                                            <p:strVal val="#ppt_x"/>
                                          </p:val>
                                        </p:tav>
                                      </p:tavLst>
                                    </p:anim>
                                    <p:anim calcmode="lin" valueType="num">
                                      <p:cBhvr additive="base">
                                        <p:cTn id="384" dur="4500" fill="hold"/>
                                        <p:tgtEl>
                                          <p:spTgt spid="49"/>
                                        </p:tgtEl>
                                        <p:attrNameLst>
                                          <p:attrName>ppt_y</p:attrName>
                                        </p:attrNameLst>
                                      </p:cBhvr>
                                      <p:tavLst>
                                        <p:tav tm="0">
                                          <p:val>
                                            <p:strVal val="0-#ppt_h/2"/>
                                          </p:val>
                                        </p:tav>
                                        <p:tav tm="100000">
                                          <p:val>
                                            <p:strVal val="#ppt_y"/>
                                          </p:val>
                                        </p:tav>
                                      </p:tavLst>
                                    </p:anim>
                                  </p:childTnLst>
                                </p:cTn>
                              </p:par>
                              <p:par>
                                <p:cTn id="385" presetID="2" presetClass="exit" presetSubtype="1" fill="hold" grpId="1" nodeType="withEffect">
                                  <p:stCondLst>
                                    <p:cond delay="0"/>
                                  </p:stCondLst>
                                  <p:childTnLst>
                                    <p:anim calcmode="lin" valueType="num">
                                      <p:cBhvr additive="base">
                                        <p:cTn id="386" dur="4500"/>
                                        <p:tgtEl>
                                          <p:spTgt spid="49"/>
                                        </p:tgtEl>
                                        <p:attrNameLst>
                                          <p:attrName>ppt_x</p:attrName>
                                        </p:attrNameLst>
                                      </p:cBhvr>
                                      <p:tavLst>
                                        <p:tav tm="0">
                                          <p:val>
                                            <p:strVal val="ppt_x"/>
                                          </p:val>
                                        </p:tav>
                                        <p:tav tm="100000">
                                          <p:val>
                                            <p:strVal val="ppt_x"/>
                                          </p:val>
                                        </p:tav>
                                      </p:tavLst>
                                    </p:anim>
                                    <p:anim calcmode="lin" valueType="num">
                                      <p:cBhvr additive="base">
                                        <p:cTn id="387" dur="4500"/>
                                        <p:tgtEl>
                                          <p:spTgt spid="49"/>
                                        </p:tgtEl>
                                        <p:attrNameLst>
                                          <p:attrName>ppt_y</p:attrName>
                                        </p:attrNameLst>
                                      </p:cBhvr>
                                      <p:tavLst>
                                        <p:tav tm="0">
                                          <p:val>
                                            <p:strVal val="ppt_y"/>
                                          </p:val>
                                        </p:tav>
                                        <p:tav tm="100000">
                                          <p:val>
                                            <p:strVal val="0-ppt_h/2"/>
                                          </p:val>
                                        </p:tav>
                                      </p:tavLst>
                                    </p:anim>
                                    <p:set>
                                      <p:cBhvr>
                                        <p:cTn id="388" dur="1" fill="hold">
                                          <p:stCondLst>
                                            <p:cond delay="4499"/>
                                          </p:stCondLst>
                                        </p:cTn>
                                        <p:tgtEl>
                                          <p:spTgt spid="49"/>
                                        </p:tgtEl>
                                        <p:attrNameLst>
                                          <p:attrName>style.visibility</p:attrName>
                                        </p:attrNameLst>
                                      </p:cBhvr>
                                      <p:to>
                                        <p:strVal val="hidden"/>
                                      </p:to>
                                    </p:set>
                                  </p:childTnLst>
                                </p:cTn>
                              </p:par>
                              <p:par>
                                <p:cTn id="389" presetID="2" presetClass="entr" presetSubtype="9" fill="hold" grpId="0" nodeType="withEffect">
                                  <p:stCondLst>
                                    <p:cond delay="0"/>
                                  </p:stCondLst>
                                  <p:childTnLst>
                                    <p:set>
                                      <p:cBhvr>
                                        <p:cTn id="390" dur="1" fill="hold">
                                          <p:stCondLst>
                                            <p:cond delay="0"/>
                                          </p:stCondLst>
                                        </p:cTn>
                                        <p:tgtEl>
                                          <p:spTgt spid="53"/>
                                        </p:tgtEl>
                                        <p:attrNameLst>
                                          <p:attrName>style.visibility</p:attrName>
                                        </p:attrNameLst>
                                      </p:cBhvr>
                                      <p:to>
                                        <p:strVal val="visible"/>
                                      </p:to>
                                    </p:set>
                                    <p:anim calcmode="lin" valueType="num">
                                      <p:cBhvr additive="base">
                                        <p:cTn id="391" dur="4500" fill="hold"/>
                                        <p:tgtEl>
                                          <p:spTgt spid="53"/>
                                        </p:tgtEl>
                                        <p:attrNameLst>
                                          <p:attrName>ppt_x</p:attrName>
                                        </p:attrNameLst>
                                      </p:cBhvr>
                                      <p:tavLst>
                                        <p:tav tm="0">
                                          <p:val>
                                            <p:strVal val="0-#ppt_w/2"/>
                                          </p:val>
                                        </p:tav>
                                        <p:tav tm="100000">
                                          <p:val>
                                            <p:strVal val="#ppt_x"/>
                                          </p:val>
                                        </p:tav>
                                      </p:tavLst>
                                    </p:anim>
                                    <p:anim calcmode="lin" valueType="num">
                                      <p:cBhvr additive="base">
                                        <p:cTn id="392" dur="4500" fill="hold"/>
                                        <p:tgtEl>
                                          <p:spTgt spid="53"/>
                                        </p:tgtEl>
                                        <p:attrNameLst>
                                          <p:attrName>ppt_y</p:attrName>
                                        </p:attrNameLst>
                                      </p:cBhvr>
                                      <p:tavLst>
                                        <p:tav tm="0">
                                          <p:val>
                                            <p:strVal val="0-#ppt_h/2"/>
                                          </p:val>
                                        </p:tav>
                                        <p:tav tm="100000">
                                          <p:val>
                                            <p:strVal val="#ppt_y"/>
                                          </p:val>
                                        </p:tav>
                                      </p:tavLst>
                                    </p:anim>
                                  </p:childTnLst>
                                </p:cTn>
                              </p:par>
                              <p:par>
                                <p:cTn id="393" presetID="2" presetClass="exit" presetSubtype="4" fill="hold" grpId="1" nodeType="withEffect">
                                  <p:stCondLst>
                                    <p:cond delay="0"/>
                                  </p:stCondLst>
                                  <p:childTnLst>
                                    <p:anim calcmode="lin" valueType="num">
                                      <p:cBhvr additive="base">
                                        <p:cTn id="394" dur="4500"/>
                                        <p:tgtEl>
                                          <p:spTgt spid="53"/>
                                        </p:tgtEl>
                                        <p:attrNameLst>
                                          <p:attrName>ppt_x</p:attrName>
                                        </p:attrNameLst>
                                      </p:cBhvr>
                                      <p:tavLst>
                                        <p:tav tm="0">
                                          <p:val>
                                            <p:strVal val="ppt_x"/>
                                          </p:val>
                                        </p:tav>
                                        <p:tav tm="100000">
                                          <p:val>
                                            <p:strVal val="ppt_x"/>
                                          </p:val>
                                        </p:tav>
                                      </p:tavLst>
                                    </p:anim>
                                    <p:anim calcmode="lin" valueType="num">
                                      <p:cBhvr additive="base">
                                        <p:cTn id="395" dur="4500"/>
                                        <p:tgtEl>
                                          <p:spTgt spid="53"/>
                                        </p:tgtEl>
                                        <p:attrNameLst>
                                          <p:attrName>ppt_y</p:attrName>
                                        </p:attrNameLst>
                                      </p:cBhvr>
                                      <p:tavLst>
                                        <p:tav tm="0">
                                          <p:val>
                                            <p:strVal val="ppt_y"/>
                                          </p:val>
                                        </p:tav>
                                        <p:tav tm="100000">
                                          <p:val>
                                            <p:strVal val="1+ppt_h/2"/>
                                          </p:val>
                                        </p:tav>
                                      </p:tavLst>
                                    </p:anim>
                                    <p:set>
                                      <p:cBhvr>
                                        <p:cTn id="396" dur="1" fill="hold">
                                          <p:stCondLst>
                                            <p:cond delay="4499"/>
                                          </p:stCondLst>
                                        </p:cTn>
                                        <p:tgtEl>
                                          <p:spTgt spid="53"/>
                                        </p:tgtEl>
                                        <p:attrNameLst>
                                          <p:attrName>style.visibility</p:attrName>
                                        </p:attrNameLst>
                                      </p:cBhvr>
                                      <p:to>
                                        <p:strVal val="hidden"/>
                                      </p:to>
                                    </p:set>
                                  </p:childTnLst>
                                </p:cTn>
                              </p:par>
                              <p:par>
                                <p:cTn id="397" presetID="2" presetClass="entr" presetSubtype="9" fill="hold" grpId="0" nodeType="withEffect">
                                  <p:stCondLst>
                                    <p:cond delay="0"/>
                                  </p:stCondLst>
                                  <p:childTnLst>
                                    <p:set>
                                      <p:cBhvr>
                                        <p:cTn id="398" dur="1" fill="hold">
                                          <p:stCondLst>
                                            <p:cond delay="0"/>
                                          </p:stCondLst>
                                        </p:cTn>
                                        <p:tgtEl>
                                          <p:spTgt spid="52"/>
                                        </p:tgtEl>
                                        <p:attrNameLst>
                                          <p:attrName>style.visibility</p:attrName>
                                        </p:attrNameLst>
                                      </p:cBhvr>
                                      <p:to>
                                        <p:strVal val="visible"/>
                                      </p:to>
                                    </p:set>
                                    <p:anim calcmode="lin" valueType="num">
                                      <p:cBhvr additive="base">
                                        <p:cTn id="399" dur="4500" fill="hold"/>
                                        <p:tgtEl>
                                          <p:spTgt spid="52"/>
                                        </p:tgtEl>
                                        <p:attrNameLst>
                                          <p:attrName>ppt_x</p:attrName>
                                        </p:attrNameLst>
                                      </p:cBhvr>
                                      <p:tavLst>
                                        <p:tav tm="0">
                                          <p:val>
                                            <p:strVal val="0-#ppt_w/2"/>
                                          </p:val>
                                        </p:tav>
                                        <p:tav tm="100000">
                                          <p:val>
                                            <p:strVal val="#ppt_x"/>
                                          </p:val>
                                        </p:tav>
                                      </p:tavLst>
                                    </p:anim>
                                    <p:anim calcmode="lin" valueType="num">
                                      <p:cBhvr additive="base">
                                        <p:cTn id="400" dur="4500" fill="hold"/>
                                        <p:tgtEl>
                                          <p:spTgt spid="52"/>
                                        </p:tgtEl>
                                        <p:attrNameLst>
                                          <p:attrName>ppt_y</p:attrName>
                                        </p:attrNameLst>
                                      </p:cBhvr>
                                      <p:tavLst>
                                        <p:tav tm="0">
                                          <p:val>
                                            <p:strVal val="0-#ppt_h/2"/>
                                          </p:val>
                                        </p:tav>
                                        <p:tav tm="100000">
                                          <p:val>
                                            <p:strVal val="#ppt_y"/>
                                          </p:val>
                                        </p:tav>
                                      </p:tavLst>
                                    </p:anim>
                                  </p:childTnLst>
                                </p:cTn>
                              </p:par>
                              <p:par>
                                <p:cTn id="401" presetID="2" presetClass="exit" presetSubtype="4" fill="hold" grpId="1" nodeType="withEffect">
                                  <p:stCondLst>
                                    <p:cond delay="0"/>
                                  </p:stCondLst>
                                  <p:childTnLst>
                                    <p:anim calcmode="lin" valueType="num">
                                      <p:cBhvr additive="base">
                                        <p:cTn id="402" dur="4500"/>
                                        <p:tgtEl>
                                          <p:spTgt spid="52"/>
                                        </p:tgtEl>
                                        <p:attrNameLst>
                                          <p:attrName>ppt_x</p:attrName>
                                        </p:attrNameLst>
                                      </p:cBhvr>
                                      <p:tavLst>
                                        <p:tav tm="0">
                                          <p:val>
                                            <p:strVal val="ppt_x"/>
                                          </p:val>
                                        </p:tav>
                                        <p:tav tm="100000">
                                          <p:val>
                                            <p:strVal val="ppt_x"/>
                                          </p:val>
                                        </p:tav>
                                      </p:tavLst>
                                    </p:anim>
                                    <p:anim calcmode="lin" valueType="num">
                                      <p:cBhvr additive="base">
                                        <p:cTn id="403" dur="4500"/>
                                        <p:tgtEl>
                                          <p:spTgt spid="52"/>
                                        </p:tgtEl>
                                        <p:attrNameLst>
                                          <p:attrName>ppt_y</p:attrName>
                                        </p:attrNameLst>
                                      </p:cBhvr>
                                      <p:tavLst>
                                        <p:tav tm="0">
                                          <p:val>
                                            <p:strVal val="ppt_y"/>
                                          </p:val>
                                        </p:tav>
                                        <p:tav tm="100000">
                                          <p:val>
                                            <p:strVal val="1+ppt_h/2"/>
                                          </p:val>
                                        </p:tav>
                                      </p:tavLst>
                                    </p:anim>
                                    <p:set>
                                      <p:cBhvr>
                                        <p:cTn id="404" dur="1" fill="hold">
                                          <p:stCondLst>
                                            <p:cond delay="4499"/>
                                          </p:stCondLst>
                                        </p:cTn>
                                        <p:tgtEl>
                                          <p:spTgt spid="52"/>
                                        </p:tgtEl>
                                        <p:attrNameLst>
                                          <p:attrName>style.visibility</p:attrName>
                                        </p:attrNameLst>
                                      </p:cBhvr>
                                      <p:to>
                                        <p:strVal val="hidden"/>
                                      </p:to>
                                    </p:set>
                                  </p:childTnLst>
                                </p:cTn>
                              </p:par>
                              <p:par>
                                <p:cTn id="405" presetID="2" presetClass="entr" presetSubtype="9" fill="hold" grpId="0" nodeType="withEffect">
                                  <p:stCondLst>
                                    <p:cond delay="0"/>
                                  </p:stCondLst>
                                  <p:childTnLst>
                                    <p:set>
                                      <p:cBhvr>
                                        <p:cTn id="406" dur="1" fill="hold">
                                          <p:stCondLst>
                                            <p:cond delay="0"/>
                                          </p:stCondLst>
                                        </p:cTn>
                                        <p:tgtEl>
                                          <p:spTgt spid="51"/>
                                        </p:tgtEl>
                                        <p:attrNameLst>
                                          <p:attrName>style.visibility</p:attrName>
                                        </p:attrNameLst>
                                      </p:cBhvr>
                                      <p:to>
                                        <p:strVal val="visible"/>
                                      </p:to>
                                    </p:set>
                                    <p:anim calcmode="lin" valueType="num">
                                      <p:cBhvr additive="base">
                                        <p:cTn id="407" dur="4500" fill="hold"/>
                                        <p:tgtEl>
                                          <p:spTgt spid="51"/>
                                        </p:tgtEl>
                                        <p:attrNameLst>
                                          <p:attrName>ppt_x</p:attrName>
                                        </p:attrNameLst>
                                      </p:cBhvr>
                                      <p:tavLst>
                                        <p:tav tm="0">
                                          <p:val>
                                            <p:strVal val="0-#ppt_w/2"/>
                                          </p:val>
                                        </p:tav>
                                        <p:tav tm="100000">
                                          <p:val>
                                            <p:strVal val="#ppt_x"/>
                                          </p:val>
                                        </p:tav>
                                      </p:tavLst>
                                    </p:anim>
                                    <p:anim calcmode="lin" valueType="num">
                                      <p:cBhvr additive="base">
                                        <p:cTn id="408" dur="4500" fill="hold"/>
                                        <p:tgtEl>
                                          <p:spTgt spid="51"/>
                                        </p:tgtEl>
                                        <p:attrNameLst>
                                          <p:attrName>ppt_y</p:attrName>
                                        </p:attrNameLst>
                                      </p:cBhvr>
                                      <p:tavLst>
                                        <p:tav tm="0">
                                          <p:val>
                                            <p:strVal val="0-#ppt_h/2"/>
                                          </p:val>
                                        </p:tav>
                                        <p:tav tm="100000">
                                          <p:val>
                                            <p:strVal val="#ppt_y"/>
                                          </p:val>
                                        </p:tav>
                                      </p:tavLst>
                                    </p:anim>
                                  </p:childTnLst>
                                </p:cTn>
                              </p:par>
                              <p:par>
                                <p:cTn id="409" presetID="2" presetClass="exit" presetSubtype="4" fill="hold" grpId="1" nodeType="withEffect">
                                  <p:stCondLst>
                                    <p:cond delay="0"/>
                                  </p:stCondLst>
                                  <p:childTnLst>
                                    <p:anim calcmode="lin" valueType="num">
                                      <p:cBhvr additive="base">
                                        <p:cTn id="410" dur="4500"/>
                                        <p:tgtEl>
                                          <p:spTgt spid="51"/>
                                        </p:tgtEl>
                                        <p:attrNameLst>
                                          <p:attrName>ppt_x</p:attrName>
                                        </p:attrNameLst>
                                      </p:cBhvr>
                                      <p:tavLst>
                                        <p:tav tm="0">
                                          <p:val>
                                            <p:strVal val="ppt_x"/>
                                          </p:val>
                                        </p:tav>
                                        <p:tav tm="100000">
                                          <p:val>
                                            <p:strVal val="ppt_x"/>
                                          </p:val>
                                        </p:tav>
                                      </p:tavLst>
                                    </p:anim>
                                    <p:anim calcmode="lin" valueType="num">
                                      <p:cBhvr additive="base">
                                        <p:cTn id="411" dur="4500"/>
                                        <p:tgtEl>
                                          <p:spTgt spid="51"/>
                                        </p:tgtEl>
                                        <p:attrNameLst>
                                          <p:attrName>ppt_y</p:attrName>
                                        </p:attrNameLst>
                                      </p:cBhvr>
                                      <p:tavLst>
                                        <p:tav tm="0">
                                          <p:val>
                                            <p:strVal val="ppt_y"/>
                                          </p:val>
                                        </p:tav>
                                        <p:tav tm="100000">
                                          <p:val>
                                            <p:strVal val="1+ppt_h/2"/>
                                          </p:val>
                                        </p:tav>
                                      </p:tavLst>
                                    </p:anim>
                                    <p:set>
                                      <p:cBhvr>
                                        <p:cTn id="412" dur="1" fill="hold">
                                          <p:stCondLst>
                                            <p:cond delay="4499"/>
                                          </p:stCondLst>
                                        </p:cTn>
                                        <p:tgtEl>
                                          <p:spTgt spid="51"/>
                                        </p:tgtEl>
                                        <p:attrNameLst>
                                          <p:attrName>style.visibility</p:attrName>
                                        </p:attrNameLst>
                                      </p:cBhvr>
                                      <p:to>
                                        <p:strVal val="hidden"/>
                                      </p:to>
                                    </p:set>
                                  </p:childTnLst>
                                </p:cTn>
                              </p:par>
                              <p:par>
                                <p:cTn id="413" presetID="2" presetClass="entr" presetSubtype="9" fill="hold" grpId="0" nodeType="withEffect">
                                  <p:stCondLst>
                                    <p:cond delay="0"/>
                                  </p:stCondLst>
                                  <p:childTnLst>
                                    <p:set>
                                      <p:cBhvr>
                                        <p:cTn id="414" dur="1" fill="hold">
                                          <p:stCondLst>
                                            <p:cond delay="0"/>
                                          </p:stCondLst>
                                        </p:cTn>
                                        <p:tgtEl>
                                          <p:spTgt spid="50"/>
                                        </p:tgtEl>
                                        <p:attrNameLst>
                                          <p:attrName>style.visibility</p:attrName>
                                        </p:attrNameLst>
                                      </p:cBhvr>
                                      <p:to>
                                        <p:strVal val="visible"/>
                                      </p:to>
                                    </p:set>
                                    <p:anim calcmode="lin" valueType="num">
                                      <p:cBhvr additive="base">
                                        <p:cTn id="415" dur="4500" fill="hold"/>
                                        <p:tgtEl>
                                          <p:spTgt spid="50"/>
                                        </p:tgtEl>
                                        <p:attrNameLst>
                                          <p:attrName>ppt_x</p:attrName>
                                        </p:attrNameLst>
                                      </p:cBhvr>
                                      <p:tavLst>
                                        <p:tav tm="0">
                                          <p:val>
                                            <p:strVal val="0-#ppt_w/2"/>
                                          </p:val>
                                        </p:tav>
                                        <p:tav tm="100000">
                                          <p:val>
                                            <p:strVal val="#ppt_x"/>
                                          </p:val>
                                        </p:tav>
                                      </p:tavLst>
                                    </p:anim>
                                    <p:anim calcmode="lin" valueType="num">
                                      <p:cBhvr additive="base">
                                        <p:cTn id="416" dur="4500" fill="hold"/>
                                        <p:tgtEl>
                                          <p:spTgt spid="50"/>
                                        </p:tgtEl>
                                        <p:attrNameLst>
                                          <p:attrName>ppt_y</p:attrName>
                                        </p:attrNameLst>
                                      </p:cBhvr>
                                      <p:tavLst>
                                        <p:tav tm="0">
                                          <p:val>
                                            <p:strVal val="0-#ppt_h/2"/>
                                          </p:val>
                                        </p:tav>
                                        <p:tav tm="100000">
                                          <p:val>
                                            <p:strVal val="#ppt_y"/>
                                          </p:val>
                                        </p:tav>
                                      </p:tavLst>
                                    </p:anim>
                                  </p:childTnLst>
                                </p:cTn>
                              </p:par>
                              <p:par>
                                <p:cTn id="417" presetID="2" presetClass="exit" presetSubtype="4" fill="hold" grpId="1" nodeType="withEffect">
                                  <p:stCondLst>
                                    <p:cond delay="0"/>
                                  </p:stCondLst>
                                  <p:childTnLst>
                                    <p:anim calcmode="lin" valueType="num">
                                      <p:cBhvr additive="base">
                                        <p:cTn id="418" dur="4500"/>
                                        <p:tgtEl>
                                          <p:spTgt spid="50"/>
                                        </p:tgtEl>
                                        <p:attrNameLst>
                                          <p:attrName>ppt_x</p:attrName>
                                        </p:attrNameLst>
                                      </p:cBhvr>
                                      <p:tavLst>
                                        <p:tav tm="0">
                                          <p:val>
                                            <p:strVal val="ppt_x"/>
                                          </p:val>
                                        </p:tav>
                                        <p:tav tm="100000">
                                          <p:val>
                                            <p:strVal val="ppt_x"/>
                                          </p:val>
                                        </p:tav>
                                      </p:tavLst>
                                    </p:anim>
                                    <p:anim calcmode="lin" valueType="num">
                                      <p:cBhvr additive="base">
                                        <p:cTn id="419" dur="4500"/>
                                        <p:tgtEl>
                                          <p:spTgt spid="50"/>
                                        </p:tgtEl>
                                        <p:attrNameLst>
                                          <p:attrName>ppt_y</p:attrName>
                                        </p:attrNameLst>
                                      </p:cBhvr>
                                      <p:tavLst>
                                        <p:tav tm="0">
                                          <p:val>
                                            <p:strVal val="ppt_y"/>
                                          </p:val>
                                        </p:tav>
                                        <p:tav tm="100000">
                                          <p:val>
                                            <p:strVal val="1+ppt_h/2"/>
                                          </p:val>
                                        </p:tav>
                                      </p:tavLst>
                                    </p:anim>
                                    <p:set>
                                      <p:cBhvr>
                                        <p:cTn id="420" dur="1" fill="hold">
                                          <p:stCondLst>
                                            <p:cond delay="4499"/>
                                          </p:stCondLst>
                                        </p:cTn>
                                        <p:tgtEl>
                                          <p:spTgt spid="50"/>
                                        </p:tgtEl>
                                        <p:attrNameLst>
                                          <p:attrName>style.visibility</p:attrName>
                                        </p:attrNameLst>
                                      </p:cBhvr>
                                      <p:to>
                                        <p:strVal val="hidden"/>
                                      </p:to>
                                    </p:set>
                                  </p:childTnLst>
                                </p:cTn>
                              </p:par>
                              <p:par>
                                <p:cTn id="421" presetID="2" presetClass="entr" presetSubtype="9" fill="hold" grpId="0" nodeType="withEffect">
                                  <p:stCondLst>
                                    <p:cond delay="0"/>
                                  </p:stCondLst>
                                  <p:childTnLst>
                                    <p:set>
                                      <p:cBhvr>
                                        <p:cTn id="422" dur="1" fill="hold">
                                          <p:stCondLst>
                                            <p:cond delay="0"/>
                                          </p:stCondLst>
                                        </p:cTn>
                                        <p:tgtEl>
                                          <p:spTgt spid="54"/>
                                        </p:tgtEl>
                                        <p:attrNameLst>
                                          <p:attrName>style.visibility</p:attrName>
                                        </p:attrNameLst>
                                      </p:cBhvr>
                                      <p:to>
                                        <p:strVal val="visible"/>
                                      </p:to>
                                    </p:set>
                                    <p:anim calcmode="lin" valueType="num">
                                      <p:cBhvr additive="base">
                                        <p:cTn id="423" dur="4500" fill="hold"/>
                                        <p:tgtEl>
                                          <p:spTgt spid="54"/>
                                        </p:tgtEl>
                                        <p:attrNameLst>
                                          <p:attrName>ppt_x</p:attrName>
                                        </p:attrNameLst>
                                      </p:cBhvr>
                                      <p:tavLst>
                                        <p:tav tm="0">
                                          <p:val>
                                            <p:strVal val="0-#ppt_w/2"/>
                                          </p:val>
                                        </p:tav>
                                        <p:tav tm="100000">
                                          <p:val>
                                            <p:strVal val="#ppt_x"/>
                                          </p:val>
                                        </p:tav>
                                      </p:tavLst>
                                    </p:anim>
                                    <p:anim calcmode="lin" valueType="num">
                                      <p:cBhvr additive="base">
                                        <p:cTn id="424" dur="4500" fill="hold"/>
                                        <p:tgtEl>
                                          <p:spTgt spid="54"/>
                                        </p:tgtEl>
                                        <p:attrNameLst>
                                          <p:attrName>ppt_y</p:attrName>
                                        </p:attrNameLst>
                                      </p:cBhvr>
                                      <p:tavLst>
                                        <p:tav tm="0">
                                          <p:val>
                                            <p:strVal val="0-#ppt_h/2"/>
                                          </p:val>
                                        </p:tav>
                                        <p:tav tm="100000">
                                          <p:val>
                                            <p:strVal val="#ppt_y"/>
                                          </p:val>
                                        </p:tav>
                                      </p:tavLst>
                                    </p:anim>
                                  </p:childTnLst>
                                </p:cTn>
                              </p:par>
                              <p:par>
                                <p:cTn id="425" presetID="2" presetClass="exit" presetSubtype="1" fill="hold" grpId="1" nodeType="withEffect">
                                  <p:stCondLst>
                                    <p:cond delay="0"/>
                                  </p:stCondLst>
                                  <p:childTnLst>
                                    <p:anim calcmode="lin" valueType="num">
                                      <p:cBhvr additive="base">
                                        <p:cTn id="426" dur="4500"/>
                                        <p:tgtEl>
                                          <p:spTgt spid="54"/>
                                        </p:tgtEl>
                                        <p:attrNameLst>
                                          <p:attrName>ppt_x</p:attrName>
                                        </p:attrNameLst>
                                      </p:cBhvr>
                                      <p:tavLst>
                                        <p:tav tm="0">
                                          <p:val>
                                            <p:strVal val="ppt_x"/>
                                          </p:val>
                                        </p:tav>
                                        <p:tav tm="100000">
                                          <p:val>
                                            <p:strVal val="ppt_x"/>
                                          </p:val>
                                        </p:tav>
                                      </p:tavLst>
                                    </p:anim>
                                    <p:anim calcmode="lin" valueType="num">
                                      <p:cBhvr additive="base">
                                        <p:cTn id="427" dur="4500"/>
                                        <p:tgtEl>
                                          <p:spTgt spid="54"/>
                                        </p:tgtEl>
                                        <p:attrNameLst>
                                          <p:attrName>ppt_y</p:attrName>
                                        </p:attrNameLst>
                                      </p:cBhvr>
                                      <p:tavLst>
                                        <p:tav tm="0">
                                          <p:val>
                                            <p:strVal val="ppt_y"/>
                                          </p:val>
                                        </p:tav>
                                        <p:tav tm="100000">
                                          <p:val>
                                            <p:strVal val="0-ppt_h/2"/>
                                          </p:val>
                                        </p:tav>
                                      </p:tavLst>
                                    </p:anim>
                                    <p:set>
                                      <p:cBhvr>
                                        <p:cTn id="428" dur="1" fill="hold">
                                          <p:stCondLst>
                                            <p:cond delay="4499"/>
                                          </p:stCondLst>
                                        </p:cTn>
                                        <p:tgtEl>
                                          <p:spTgt spid="54"/>
                                        </p:tgtEl>
                                        <p:attrNameLst>
                                          <p:attrName>style.visibility</p:attrName>
                                        </p:attrNameLst>
                                      </p:cBhvr>
                                      <p:to>
                                        <p:strVal val="hidden"/>
                                      </p:to>
                                    </p:set>
                                  </p:childTnLst>
                                </p:cTn>
                              </p:par>
                              <p:par>
                                <p:cTn id="429" presetID="2" presetClass="entr" presetSubtype="9" fill="hold" grpId="0" nodeType="withEffect">
                                  <p:stCondLst>
                                    <p:cond delay="0"/>
                                  </p:stCondLst>
                                  <p:childTnLst>
                                    <p:set>
                                      <p:cBhvr>
                                        <p:cTn id="430" dur="1" fill="hold">
                                          <p:stCondLst>
                                            <p:cond delay="0"/>
                                          </p:stCondLst>
                                        </p:cTn>
                                        <p:tgtEl>
                                          <p:spTgt spid="55"/>
                                        </p:tgtEl>
                                        <p:attrNameLst>
                                          <p:attrName>style.visibility</p:attrName>
                                        </p:attrNameLst>
                                      </p:cBhvr>
                                      <p:to>
                                        <p:strVal val="visible"/>
                                      </p:to>
                                    </p:set>
                                    <p:anim calcmode="lin" valueType="num">
                                      <p:cBhvr additive="base">
                                        <p:cTn id="431" dur="4500" fill="hold"/>
                                        <p:tgtEl>
                                          <p:spTgt spid="55"/>
                                        </p:tgtEl>
                                        <p:attrNameLst>
                                          <p:attrName>ppt_x</p:attrName>
                                        </p:attrNameLst>
                                      </p:cBhvr>
                                      <p:tavLst>
                                        <p:tav tm="0">
                                          <p:val>
                                            <p:strVal val="0-#ppt_w/2"/>
                                          </p:val>
                                        </p:tav>
                                        <p:tav tm="100000">
                                          <p:val>
                                            <p:strVal val="#ppt_x"/>
                                          </p:val>
                                        </p:tav>
                                      </p:tavLst>
                                    </p:anim>
                                    <p:anim calcmode="lin" valueType="num">
                                      <p:cBhvr additive="base">
                                        <p:cTn id="432" dur="4500" fill="hold"/>
                                        <p:tgtEl>
                                          <p:spTgt spid="55"/>
                                        </p:tgtEl>
                                        <p:attrNameLst>
                                          <p:attrName>ppt_y</p:attrName>
                                        </p:attrNameLst>
                                      </p:cBhvr>
                                      <p:tavLst>
                                        <p:tav tm="0">
                                          <p:val>
                                            <p:strVal val="0-#ppt_h/2"/>
                                          </p:val>
                                        </p:tav>
                                        <p:tav tm="100000">
                                          <p:val>
                                            <p:strVal val="#ppt_y"/>
                                          </p:val>
                                        </p:tav>
                                      </p:tavLst>
                                    </p:anim>
                                  </p:childTnLst>
                                </p:cTn>
                              </p:par>
                              <p:par>
                                <p:cTn id="433" presetID="2" presetClass="exit" presetSubtype="1" fill="hold" grpId="1" nodeType="withEffect">
                                  <p:stCondLst>
                                    <p:cond delay="0"/>
                                  </p:stCondLst>
                                  <p:childTnLst>
                                    <p:anim calcmode="lin" valueType="num">
                                      <p:cBhvr additive="base">
                                        <p:cTn id="434" dur="4500"/>
                                        <p:tgtEl>
                                          <p:spTgt spid="55"/>
                                        </p:tgtEl>
                                        <p:attrNameLst>
                                          <p:attrName>ppt_x</p:attrName>
                                        </p:attrNameLst>
                                      </p:cBhvr>
                                      <p:tavLst>
                                        <p:tav tm="0">
                                          <p:val>
                                            <p:strVal val="ppt_x"/>
                                          </p:val>
                                        </p:tav>
                                        <p:tav tm="100000">
                                          <p:val>
                                            <p:strVal val="ppt_x"/>
                                          </p:val>
                                        </p:tav>
                                      </p:tavLst>
                                    </p:anim>
                                    <p:anim calcmode="lin" valueType="num">
                                      <p:cBhvr additive="base">
                                        <p:cTn id="435" dur="4500"/>
                                        <p:tgtEl>
                                          <p:spTgt spid="55"/>
                                        </p:tgtEl>
                                        <p:attrNameLst>
                                          <p:attrName>ppt_y</p:attrName>
                                        </p:attrNameLst>
                                      </p:cBhvr>
                                      <p:tavLst>
                                        <p:tav tm="0">
                                          <p:val>
                                            <p:strVal val="ppt_y"/>
                                          </p:val>
                                        </p:tav>
                                        <p:tav tm="100000">
                                          <p:val>
                                            <p:strVal val="0-ppt_h/2"/>
                                          </p:val>
                                        </p:tav>
                                      </p:tavLst>
                                    </p:anim>
                                    <p:set>
                                      <p:cBhvr>
                                        <p:cTn id="436" dur="1" fill="hold">
                                          <p:stCondLst>
                                            <p:cond delay="4499"/>
                                          </p:stCondLst>
                                        </p:cTn>
                                        <p:tgtEl>
                                          <p:spTgt spid="55"/>
                                        </p:tgtEl>
                                        <p:attrNameLst>
                                          <p:attrName>style.visibility</p:attrName>
                                        </p:attrNameLst>
                                      </p:cBhvr>
                                      <p:to>
                                        <p:strVal val="hidden"/>
                                      </p:to>
                                    </p:set>
                                  </p:childTnLst>
                                </p:cTn>
                              </p:par>
                              <p:par>
                                <p:cTn id="437" presetID="2" presetClass="entr" presetSubtype="9" fill="hold" grpId="0" nodeType="withEffect">
                                  <p:stCondLst>
                                    <p:cond delay="0"/>
                                  </p:stCondLst>
                                  <p:childTnLst>
                                    <p:set>
                                      <p:cBhvr>
                                        <p:cTn id="438" dur="1" fill="hold">
                                          <p:stCondLst>
                                            <p:cond delay="0"/>
                                          </p:stCondLst>
                                        </p:cTn>
                                        <p:tgtEl>
                                          <p:spTgt spid="56"/>
                                        </p:tgtEl>
                                        <p:attrNameLst>
                                          <p:attrName>style.visibility</p:attrName>
                                        </p:attrNameLst>
                                      </p:cBhvr>
                                      <p:to>
                                        <p:strVal val="visible"/>
                                      </p:to>
                                    </p:set>
                                    <p:anim calcmode="lin" valueType="num">
                                      <p:cBhvr additive="base">
                                        <p:cTn id="439" dur="4500" fill="hold"/>
                                        <p:tgtEl>
                                          <p:spTgt spid="56"/>
                                        </p:tgtEl>
                                        <p:attrNameLst>
                                          <p:attrName>ppt_x</p:attrName>
                                        </p:attrNameLst>
                                      </p:cBhvr>
                                      <p:tavLst>
                                        <p:tav tm="0">
                                          <p:val>
                                            <p:strVal val="0-#ppt_w/2"/>
                                          </p:val>
                                        </p:tav>
                                        <p:tav tm="100000">
                                          <p:val>
                                            <p:strVal val="#ppt_x"/>
                                          </p:val>
                                        </p:tav>
                                      </p:tavLst>
                                    </p:anim>
                                    <p:anim calcmode="lin" valueType="num">
                                      <p:cBhvr additive="base">
                                        <p:cTn id="440" dur="4500" fill="hold"/>
                                        <p:tgtEl>
                                          <p:spTgt spid="56"/>
                                        </p:tgtEl>
                                        <p:attrNameLst>
                                          <p:attrName>ppt_y</p:attrName>
                                        </p:attrNameLst>
                                      </p:cBhvr>
                                      <p:tavLst>
                                        <p:tav tm="0">
                                          <p:val>
                                            <p:strVal val="0-#ppt_h/2"/>
                                          </p:val>
                                        </p:tav>
                                        <p:tav tm="100000">
                                          <p:val>
                                            <p:strVal val="#ppt_y"/>
                                          </p:val>
                                        </p:tav>
                                      </p:tavLst>
                                    </p:anim>
                                  </p:childTnLst>
                                </p:cTn>
                              </p:par>
                              <p:par>
                                <p:cTn id="441" presetID="2" presetClass="exit" presetSubtype="1" fill="hold" grpId="1" nodeType="withEffect">
                                  <p:stCondLst>
                                    <p:cond delay="0"/>
                                  </p:stCondLst>
                                  <p:childTnLst>
                                    <p:anim calcmode="lin" valueType="num">
                                      <p:cBhvr additive="base">
                                        <p:cTn id="442" dur="4500"/>
                                        <p:tgtEl>
                                          <p:spTgt spid="56"/>
                                        </p:tgtEl>
                                        <p:attrNameLst>
                                          <p:attrName>ppt_x</p:attrName>
                                        </p:attrNameLst>
                                      </p:cBhvr>
                                      <p:tavLst>
                                        <p:tav tm="0">
                                          <p:val>
                                            <p:strVal val="ppt_x"/>
                                          </p:val>
                                        </p:tav>
                                        <p:tav tm="100000">
                                          <p:val>
                                            <p:strVal val="ppt_x"/>
                                          </p:val>
                                        </p:tav>
                                      </p:tavLst>
                                    </p:anim>
                                    <p:anim calcmode="lin" valueType="num">
                                      <p:cBhvr additive="base">
                                        <p:cTn id="443" dur="4500"/>
                                        <p:tgtEl>
                                          <p:spTgt spid="56"/>
                                        </p:tgtEl>
                                        <p:attrNameLst>
                                          <p:attrName>ppt_y</p:attrName>
                                        </p:attrNameLst>
                                      </p:cBhvr>
                                      <p:tavLst>
                                        <p:tav tm="0">
                                          <p:val>
                                            <p:strVal val="ppt_y"/>
                                          </p:val>
                                        </p:tav>
                                        <p:tav tm="100000">
                                          <p:val>
                                            <p:strVal val="0-ppt_h/2"/>
                                          </p:val>
                                        </p:tav>
                                      </p:tavLst>
                                    </p:anim>
                                    <p:set>
                                      <p:cBhvr>
                                        <p:cTn id="444" dur="1" fill="hold">
                                          <p:stCondLst>
                                            <p:cond delay="4499"/>
                                          </p:stCondLst>
                                        </p:cTn>
                                        <p:tgtEl>
                                          <p:spTgt spid="56"/>
                                        </p:tgtEl>
                                        <p:attrNameLst>
                                          <p:attrName>style.visibility</p:attrName>
                                        </p:attrNameLst>
                                      </p:cBhvr>
                                      <p:to>
                                        <p:strVal val="hidden"/>
                                      </p:to>
                                    </p:set>
                                  </p:childTnLst>
                                </p:cTn>
                              </p:par>
                              <p:par>
                                <p:cTn id="445" presetID="2" presetClass="entr" presetSubtype="9" fill="hold" grpId="0" nodeType="withEffect">
                                  <p:stCondLst>
                                    <p:cond delay="0"/>
                                  </p:stCondLst>
                                  <p:childTnLst>
                                    <p:set>
                                      <p:cBhvr>
                                        <p:cTn id="446" dur="1" fill="hold">
                                          <p:stCondLst>
                                            <p:cond delay="0"/>
                                          </p:stCondLst>
                                        </p:cTn>
                                        <p:tgtEl>
                                          <p:spTgt spid="57"/>
                                        </p:tgtEl>
                                        <p:attrNameLst>
                                          <p:attrName>style.visibility</p:attrName>
                                        </p:attrNameLst>
                                      </p:cBhvr>
                                      <p:to>
                                        <p:strVal val="visible"/>
                                      </p:to>
                                    </p:set>
                                    <p:anim calcmode="lin" valueType="num">
                                      <p:cBhvr additive="base">
                                        <p:cTn id="447" dur="4500" fill="hold"/>
                                        <p:tgtEl>
                                          <p:spTgt spid="57"/>
                                        </p:tgtEl>
                                        <p:attrNameLst>
                                          <p:attrName>ppt_x</p:attrName>
                                        </p:attrNameLst>
                                      </p:cBhvr>
                                      <p:tavLst>
                                        <p:tav tm="0">
                                          <p:val>
                                            <p:strVal val="0-#ppt_w/2"/>
                                          </p:val>
                                        </p:tav>
                                        <p:tav tm="100000">
                                          <p:val>
                                            <p:strVal val="#ppt_x"/>
                                          </p:val>
                                        </p:tav>
                                      </p:tavLst>
                                    </p:anim>
                                    <p:anim calcmode="lin" valueType="num">
                                      <p:cBhvr additive="base">
                                        <p:cTn id="448" dur="4500" fill="hold"/>
                                        <p:tgtEl>
                                          <p:spTgt spid="57"/>
                                        </p:tgtEl>
                                        <p:attrNameLst>
                                          <p:attrName>ppt_y</p:attrName>
                                        </p:attrNameLst>
                                      </p:cBhvr>
                                      <p:tavLst>
                                        <p:tav tm="0">
                                          <p:val>
                                            <p:strVal val="0-#ppt_h/2"/>
                                          </p:val>
                                        </p:tav>
                                        <p:tav tm="100000">
                                          <p:val>
                                            <p:strVal val="#ppt_y"/>
                                          </p:val>
                                        </p:tav>
                                      </p:tavLst>
                                    </p:anim>
                                  </p:childTnLst>
                                </p:cTn>
                              </p:par>
                              <p:par>
                                <p:cTn id="449" presetID="2" presetClass="exit" presetSubtype="1" fill="hold" grpId="1" nodeType="withEffect">
                                  <p:stCondLst>
                                    <p:cond delay="0"/>
                                  </p:stCondLst>
                                  <p:childTnLst>
                                    <p:anim calcmode="lin" valueType="num">
                                      <p:cBhvr additive="base">
                                        <p:cTn id="450" dur="4500"/>
                                        <p:tgtEl>
                                          <p:spTgt spid="57"/>
                                        </p:tgtEl>
                                        <p:attrNameLst>
                                          <p:attrName>ppt_x</p:attrName>
                                        </p:attrNameLst>
                                      </p:cBhvr>
                                      <p:tavLst>
                                        <p:tav tm="0">
                                          <p:val>
                                            <p:strVal val="ppt_x"/>
                                          </p:val>
                                        </p:tav>
                                        <p:tav tm="100000">
                                          <p:val>
                                            <p:strVal val="ppt_x"/>
                                          </p:val>
                                        </p:tav>
                                      </p:tavLst>
                                    </p:anim>
                                    <p:anim calcmode="lin" valueType="num">
                                      <p:cBhvr additive="base">
                                        <p:cTn id="451" dur="4500"/>
                                        <p:tgtEl>
                                          <p:spTgt spid="57"/>
                                        </p:tgtEl>
                                        <p:attrNameLst>
                                          <p:attrName>ppt_y</p:attrName>
                                        </p:attrNameLst>
                                      </p:cBhvr>
                                      <p:tavLst>
                                        <p:tav tm="0">
                                          <p:val>
                                            <p:strVal val="ppt_y"/>
                                          </p:val>
                                        </p:tav>
                                        <p:tav tm="100000">
                                          <p:val>
                                            <p:strVal val="0-ppt_h/2"/>
                                          </p:val>
                                        </p:tav>
                                      </p:tavLst>
                                    </p:anim>
                                    <p:set>
                                      <p:cBhvr>
                                        <p:cTn id="452" dur="1" fill="hold">
                                          <p:stCondLst>
                                            <p:cond delay="4499"/>
                                          </p:stCondLst>
                                        </p:cTn>
                                        <p:tgtEl>
                                          <p:spTgt spid="57"/>
                                        </p:tgtEl>
                                        <p:attrNameLst>
                                          <p:attrName>style.visibility</p:attrName>
                                        </p:attrNameLst>
                                      </p:cBhvr>
                                      <p:to>
                                        <p:strVal val="hidden"/>
                                      </p:to>
                                    </p:set>
                                  </p:childTnLst>
                                </p:cTn>
                              </p:par>
                              <p:par>
                                <p:cTn id="453" presetID="6" presetClass="emph" presetSubtype="0" fill="hold" grpId="2" nodeType="withEffect">
                                  <p:stCondLst>
                                    <p:cond delay="0"/>
                                  </p:stCondLst>
                                  <p:childTnLst>
                                    <p:animScale>
                                      <p:cBhvr>
                                        <p:cTn id="454" dur="4500" fill="hold"/>
                                        <p:tgtEl>
                                          <p:spTgt spid="42"/>
                                        </p:tgtEl>
                                      </p:cBhvr>
                                      <p:by x="100000" y="150000"/>
                                    </p:animScale>
                                  </p:childTnLst>
                                </p:cTn>
                              </p:par>
                              <p:par>
                                <p:cTn id="455" presetID="6" presetClass="emph" presetSubtype="0" fill="hold" grpId="2" nodeType="withEffect">
                                  <p:stCondLst>
                                    <p:cond delay="0"/>
                                  </p:stCondLst>
                                  <p:childTnLst>
                                    <p:animScale>
                                      <p:cBhvr>
                                        <p:cTn id="456" dur="4500" fill="hold"/>
                                        <p:tgtEl>
                                          <p:spTgt spid="43"/>
                                        </p:tgtEl>
                                      </p:cBhvr>
                                      <p:by x="100000" y="150000"/>
                                    </p:animScale>
                                  </p:childTnLst>
                                </p:cTn>
                              </p:par>
                              <p:par>
                                <p:cTn id="457" presetID="6" presetClass="emph" presetSubtype="0" fill="hold" grpId="2" nodeType="withEffect">
                                  <p:stCondLst>
                                    <p:cond delay="0"/>
                                  </p:stCondLst>
                                  <p:childTnLst>
                                    <p:animScale>
                                      <p:cBhvr>
                                        <p:cTn id="458" dur="4500" fill="hold"/>
                                        <p:tgtEl>
                                          <p:spTgt spid="44"/>
                                        </p:tgtEl>
                                      </p:cBhvr>
                                      <p:by x="100000" y="150000"/>
                                    </p:animScale>
                                  </p:childTnLst>
                                </p:cTn>
                              </p:par>
                              <p:par>
                                <p:cTn id="459" presetID="6" presetClass="emph" presetSubtype="0" fill="hold" grpId="2" nodeType="withEffect">
                                  <p:stCondLst>
                                    <p:cond delay="0"/>
                                  </p:stCondLst>
                                  <p:childTnLst>
                                    <p:animScale>
                                      <p:cBhvr>
                                        <p:cTn id="460" dur="4500" fill="hold"/>
                                        <p:tgtEl>
                                          <p:spTgt spid="45"/>
                                        </p:tgtEl>
                                      </p:cBhvr>
                                      <p:by x="100000" y="150000"/>
                                    </p:animScale>
                                  </p:childTnLst>
                                </p:cTn>
                              </p:par>
                              <p:par>
                                <p:cTn id="461" presetID="6" presetClass="emph" presetSubtype="0" fill="hold" grpId="2" nodeType="withEffect">
                                  <p:stCondLst>
                                    <p:cond delay="0"/>
                                  </p:stCondLst>
                                  <p:childTnLst>
                                    <p:animScale>
                                      <p:cBhvr>
                                        <p:cTn id="462" dur="4500" fill="hold"/>
                                        <p:tgtEl>
                                          <p:spTgt spid="46"/>
                                        </p:tgtEl>
                                      </p:cBhvr>
                                      <p:by x="100000" y="150000"/>
                                    </p:animScale>
                                  </p:childTnLst>
                                </p:cTn>
                              </p:par>
                              <p:par>
                                <p:cTn id="463" presetID="6" presetClass="emph" presetSubtype="0" fill="hold" grpId="2" nodeType="withEffect">
                                  <p:stCondLst>
                                    <p:cond delay="0"/>
                                  </p:stCondLst>
                                  <p:childTnLst>
                                    <p:animScale>
                                      <p:cBhvr>
                                        <p:cTn id="464" dur="4500" fill="hold"/>
                                        <p:tgtEl>
                                          <p:spTgt spid="47"/>
                                        </p:tgtEl>
                                      </p:cBhvr>
                                      <p:by x="100000" y="150000"/>
                                    </p:animScale>
                                  </p:childTnLst>
                                </p:cTn>
                              </p:par>
                              <p:par>
                                <p:cTn id="465" presetID="6" presetClass="emph" presetSubtype="0" fill="hold" grpId="2" nodeType="withEffect">
                                  <p:stCondLst>
                                    <p:cond delay="0"/>
                                  </p:stCondLst>
                                  <p:childTnLst>
                                    <p:animScale>
                                      <p:cBhvr>
                                        <p:cTn id="466" dur="4500" fill="hold"/>
                                        <p:tgtEl>
                                          <p:spTgt spid="48"/>
                                        </p:tgtEl>
                                      </p:cBhvr>
                                      <p:by x="100000" y="150000"/>
                                    </p:animScale>
                                  </p:childTnLst>
                                </p:cTn>
                              </p:par>
                              <p:par>
                                <p:cTn id="467" presetID="6" presetClass="emph" presetSubtype="0" fill="hold" grpId="2" nodeType="withEffect">
                                  <p:stCondLst>
                                    <p:cond delay="0"/>
                                  </p:stCondLst>
                                  <p:childTnLst>
                                    <p:animScale>
                                      <p:cBhvr>
                                        <p:cTn id="468" dur="4500" fill="hold"/>
                                        <p:tgtEl>
                                          <p:spTgt spid="49"/>
                                        </p:tgtEl>
                                      </p:cBhvr>
                                      <p:by x="100000" y="150000"/>
                                    </p:animScale>
                                  </p:childTnLst>
                                </p:cTn>
                              </p:par>
                              <p:par>
                                <p:cTn id="469" presetID="6" presetClass="emph" presetSubtype="0" fill="hold" grpId="2" nodeType="withEffect">
                                  <p:stCondLst>
                                    <p:cond delay="0"/>
                                  </p:stCondLst>
                                  <p:childTnLst>
                                    <p:animScale>
                                      <p:cBhvr>
                                        <p:cTn id="470" dur="4500" fill="hold"/>
                                        <p:tgtEl>
                                          <p:spTgt spid="53"/>
                                        </p:tgtEl>
                                      </p:cBhvr>
                                      <p:by x="100000" y="150000"/>
                                    </p:animScale>
                                  </p:childTnLst>
                                </p:cTn>
                              </p:par>
                              <p:par>
                                <p:cTn id="471" presetID="6" presetClass="emph" presetSubtype="0" fill="hold" grpId="2" nodeType="withEffect">
                                  <p:stCondLst>
                                    <p:cond delay="0"/>
                                  </p:stCondLst>
                                  <p:childTnLst>
                                    <p:animScale>
                                      <p:cBhvr>
                                        <p:cTn id="472" dur="4500" fill="hold"/>
                                        <p:tgtEl>
                                          <p:spTgt spid="52"/>
                                        </p:tgtEl>
                                      </p:cBhvr>
                                      <p:by x="100000" y="150000"/>
                                    </p:animScale>
                                  </p:childTnLst>
                                </p:cTn>
                              </p:par>
                              <p:par>
                                <p:cTn id="473" presetID="6" presetClass="emph" presetSubtype="0" fill="hold" grpId="2" nodeType="withEffect">
                                  <p:stCondLst>
                                    <p:cond delay="0"/>
                                  </p:stCondLst>
                                  <p:childTnLst>
                                    <p:animScale>
                                      <p:cBhvr>
                                        <p:cTn id="474" dur="4500" fill="hold"/>
                                        <p:tgtEl>
                                          <p:spTgt spid="51"/>
                                        </p:tgtEl>
                                      </p:cBhvr>
                                      <p:by x="100000" y="150000"/>
                                    </p:animScale>
                                  </p:childTnLst>
                                </p:cTn>
                              </p:par>
                              <p:par>
                                <p:cTn id="475" presetID="6" presetClass="emph" presetSubtype="0" fill="hold" grpId="2" nodeType="withEffect">
                                  <p:stCondLst>
                                    <p:cond delay="0"/>
                                  </p:stCondLst>
                                  <p:childTnLst>
                                    <p:animScale>
                                      <p:cBhvr>
                                        <p:cTn id="476" dur="4500" fill="hold"/>
                                        <p:tgtEl>
                                          <p:spTgt spid="50"/>
                                        </p:tgtEl>
                                      </p:cBhvr>
                                      <p:by x="100000" y="150000"/>
                                    </p:animScale>
                                  </p:childTnLst>
                                </p:cTn>
                              </p:par>
                              <p:par>
                                <p:cTn id="477" presetID="6" presetClass="emph" presetSubtype="0" fill="hold" grpId="2" nodeType="withEffect">
                                  <p:stCondLst>
                                    <p:cond delay="0"/>
                                  </p:stCondLst>
                                  <p:childTnLst>
                                    <p:animScale>
                                      <p:cBhvr>
                                        <p:cTn id="478" dur="4500" fill="hold"/>
                                        <p:tgtEl>
                                          <p:spTgt spid="54"/>
                                        </p:tgtEl>
                                      </p:cBhvr>
                                      <p:by x="100000" y="150000"/>
                                    </p:animScale>
                                  </p:childTnLst>
                                </p:cTn>
                              </p:par>
                              <p:par>
                                <p:cTn id="479" presetID="6" presetClass="emph" presetSubtype="0" fill="hold" grpId="2" nodeType="withEffect">
                                  <p:stCondLst>
                                    <p:cond delay="0"/>
                                  </p:stCondLst>
                                  <p:childTnLst>
                                    <p:animScale>
                                      <p:cBhvr>
                                        <p:cTn id="480" dur="4500" fill="hold"/>
                                        <p:tgtEl>
                                          <p:spTgt spid="55"/>
                                        </p:tgtEl>
                                      </p:cBhvr>
                                      <p:by x="100000" y="150000"/>
                                    </p:animScale>
                                  </p:childTnLst>
                                </p:cTn>
                              </p:par>
                              <p:par>
                                <p:cTn id="481" presetID="6" presetClass="emph" presetSubtype="0" fill="hold" grpId="2" nodeType="withEffect">
                                  <p:stCondLst>
                                    <p:cond delay="0"/>
                                  </p:stCondLst>
                                  <p:childTnLst>
                                    <p:animScale>
                                      <p:cBhvr>
                                        <p:cTn id="482" dur="4500" fill="hold"/>
                                        <p:tgtEl>
                                          <p:spTgt spid="56"/>
                                        </p:tgtEl>
                                      </p:cBhvr>
                                      <p:by x="100000" y="150000"/>
                                    </p:animScale>
                                  </p:childTnLst>
                                </p:cTn>
                              </p:par>
                              <p:par>
                                <p:cTn id="483" presetID="6" presetClass="emph" presetSubtype="0" fill="hold" grpId="2" nodeType="withEffect">
                                  <p:stCondLst>
                                    <p:cond delay="0"/>
                                  </p:stCondLst>
                                  <p:childTnLst>
                                    <p:animScale>
                                      <p:cBhvr>
                                        <p:cTn id="484" dur="4500" fill="hold"/>
                                        <p:tgtEl>
                                          <p:spTgt spid="57"/>
                                        </p:tgtEl>
                                      </p:cBhvr>
                                      <p:by x="100000" y="150000"/>
                                    </p:animScale>
                                  </p:childTnLst>
                                </p:cTn>
                              </p:par>
                              <p:par>
                                <p:cTn id="485" presetID="19" presetClass="entr" presetSubtype="10" fill="hold" grpId="3" nodeType="withEffect">
                                  <p:stCondLst>
                                    <p:cond delay="0"/>
                                  </p:stCondLst>
                                  <p:childTnLst>
                                    <p:set>
                                      <p:cBhvr>
                                        <p:cTn id="486" dur="1" fill="hold">
                                          <p:stCondLst>
                                            <p:cond delay="0"/>
                                          </p:stCondLst>
                                        </p:cTn>
                                        <p:tgtEl>
                                          <p:spTgt spid="8"/>
                                        </p:tgtEl>
                                        <p:attrNameLst>
                                          <p:attrName>style.visibility</p:attrName>
                                        </p:attrNameLst>
                                      </p:cBhvr>
                                      <p:to>
                                        <p:strVal val="visible"/>
                                      </p:to>
                                    </p:set>
                                    <p:anim calcmode="lin" valueType="num">
                                      <p:cBhvr>
                                        <p:cTn id="487" dur="4500" fill="hold"/>
                                        <p:tgtEl>
                                          <p:spTgt spid="8"/>
                                        </p:tgtEl>
                                        <p:attrNameLst>
                                          <p:attrName>ppt_w</p:attrName>
                                        </p:attrNameLst>
                                      </p:cBhvr>
                                      <p:tavLst>
                                        <p:tav tm="0" fmla="#ppt_w*sin(2.5*pi*$)">
                                          <p:val>
                                            <p:fltVal val="0"/>
                                          </p:val>
                                        </p:tav>
                                        <p:tav tm="100000">
                                          <p:val>
                                            <p:fltVal val="1"/>
                                          </p:val>
                                        </p:tav>
                                      </p:tavLst>
                                    </p:anim>
                                    <p:anim calcmode="lin" valueType="num">
                                      <p:cBhvr>
                                        <p:cTn id="488" dur="4500" fill="hold"/>
                                        <p:tgtEl>
                                          <p:spTgt spid="8"/>
                                        </p:tgtEl>
                                        <p:attrNameLst>
                                          <p:attrName>ppt_h</p:attrName>
                                        </p:attrNameLst>
                                      </p:cBhvr>
                                      <p:tavLst>
                                        <p:tav tm="0">
                                          <p:val>
                                            <p:strVal val="#ppt_h"/>
                                          </p:val>
                                        </p:tav>
                                        <p:tav tm="100000">
                                          <p:val>
                                            <p:strVal val="#ppt_h"/>
                                          </p:val>
                                        </p:tav>
                                      </p:tavLst>
                                    </p:anim>
                                  </p:childTnLst>
                                </p:cTn>
                              </p:par>
                              <p:par>
                                <p:cTn id="489" presetID="19" presetClass="entr" presetSubtype="10" fill="hold" grpId="3" nodeType="withEffect">
                                  <p:stCondLst>
                                    <p:cond delay="0"/>
                                  </p:stCondLst>
                                  <p:childTnLst>
                                    <p:set>
                                      <p:cBhvr>
                                        <p:cTn id="490" dur="1" fill="hold">
                                          <p:stCondLst>
                                            <p:cond delay="0"/>
                                          </p:stCondLst>
                                        </p:cTn>
                                        <p:tgtEl>
                                          <p:spTgt spid="6"/>
                                        </p:tgtEl>
                                        <p:attrNameLst>
                                          <p:attrName>style.visibility</p:attrName>
                                        </p:attrNameLst>
                                      </p:cBhvr>
                                      <p:to>
                                        <p:strVal val="visible"/>
                                      </p:to>
                                    </p:set>
                                    <p:anim calcmode="lin" valueType="num">
                                      <p:cBhvr>
                                        <p:cTn id="491" dur="4500" fill="hold"/>
                                        <p:tgtEl>
                                          <p:spTgt spid="6"/>
                                        </p:tgtEl>
                                        <p:attrNameLst>
                                          <p:attrName>ppt_w</p:attrName>
                                        </p:attrNameLst>
                                      </p:cBhvr>
                                      <p:tavLst>
                                        <p:tav tm="0" fmla="#ppt_w*sin(2.5*pi*$)">
                                          <p:val>
                                            <p:fltVal val="0"/>
                                          </p:val>
                                        </p:tav>
                                        <p:tav tm="100000">
                                          <p:val>
                                            <p:fltVal val="1"/>
                                          </p:val>
                                        </p:tav>
                                      </p:tavLst>
                                    </p:anim>
                                    <p:anim calcmode="lin" valueType="num">
                                      <p:cBhvr>
                                        <p:cTn id="492" dur="4500" fill="hold"/>
                                        <p:tgtEl>
                                          <p:spTgt spid="6"/>
                                        </p:tgtEl>
                                        <p:attrNameLst>
                                          <p:attrName>ppt_h</p:attrName>
                                        </p:attrNameLst>
                                      </p:cBhvr>
                                      <p:tavLst>
                                        <p:tav tm="0">
                                          <p:val>
                                            <p:strVal val="#ppt_h"/>
                                          </p:val>
                                        </p:tav>
                                        <p:tav tm="100000">
                                          <p:val>
                                            <p:strVal val="#ppt_h"/>
                                          </p:val>
                                        </p:tav>
                                      </p:tavLst>
                                    </p:anim>
                                  </p:childTnLst>
                                </p:cTn>
                              </p:par>
                              <p:par>
                                <p:cTn id="493" presetID="19" presetClass="entr" presetSubtype="10" fill="hold" grpId="3" nodeType="withEffect">
                                  <p:stCondLst>
                                    <p:cond delay="0"/>
                                  </p:stCondLst>
                                  <p:childTnLst>
                                    <p:set>
                                      <p:cBhvr>
                                        <p:cTn id="494" dur="1" fill="hold">
                                          <p:stCondLst>
                                            <p:cond delay="0"/>
                                          </p:stCondLst>
                                        </p:cTn>
                                        <p:tgtEl>
                                          <p:spTgt spid="7"/>
                                        </p:tgtEl>
                                        <p:attrNameLst>
                                          <p:attrName>style.visibility</p:attrName>
                                        </p:attrNameLst>
                                      </p:cBhvr>
                                      <p:to>
                                        <p:strVal val="visible"/>
                                      </p:to>
                                    </p:set>
                                    <p:anim calcmode="lin" valueType="num">
                                      <p:cBhvr>
                                        <p:cTn id="495" dur="4500" fill="hold"/>
                                        <p:tgtEl>
                                          <p:spTgt spid="7"/>
                                        </p:tgtEl>
                                        <p:attrNameLst>
                                          <p:attrName>ppt_w</p:attrName>
                                        </p:attrNameLst>
                                      </p:cBhvr>
                                      <p:tavLst>
                                        <p:tav tm="0" fmla="#ppt_w*sin(2.5*pi*$)">
                                          <p:val>
                                            <p:fltVal val="0"/>
                                          </p:val>
                                        </p:tav>
                                        <p:tav tm="100000">
                                          <p:val>
                                            <p:fltVal val="1"/>
                                          </p:val>
                                        </p:tav>
                                      </p:tavLst>
                                    </p:anim>
                                    <p:anim calcmode="lin" valueType="num">
                                      <p:cBhvr>
                                        <p:cTn id="496" dur="4500" fill="hold"/>
                                        <p:tgtEl>
                                          <p:spTgt spid="7"/>
                                        </p:tgtEl>
                                        <p:attrNameLst>
                                          <p:attrName>ppt_h</p:attrName>
                                        </p:attrNameLst>
                                      </p:cBhvr>
                                      <p:tavLst>
                                        <p:tav tm="0">
                                          <p:val>
                                            <p:strVal val="#ppt_h"/>
                                          </p:val>
                                        </p:tav>
                                        <p:tav tm="100000">
                                          <p:val>
                                            <p:strVal val="#ppt_h"/>
                                          </p:val>
                                        </p:tav>
                                      </p:tavLst>
                                    </p:anim>
                                  </p:childTnLst>
                                </p:cTn>
                              </p:par>
                              <p:par>
                                <p:cTn id="497" presetID="19" presetClass="entr" presetSubtype="10" fill="hold" grpId="3" nodeType="withEffect">
                                  <p:stCondLst>
                                    <p:cond delay="0"/>
                                  </p:stCondLst>
                                  <p:childTnLst>
                                    <p:set>
                                      <p:cBhvr>
                                        <p:cTn id="498" dur="1" fill="hold">
                                          <p:stCondLst>
                                            <p:cond delay="0"/>
                                          </p:stCondLst>
                                        </p:cTn>
                                        <p:tgtEl>
                                          <p:spTgt spid="9"/>
                                        </p:tgtEl>
                                        <p:attrNameLst>
                                          <p:attrName>style.visibility</p:attrName>
                                        </p:attrNameLst>
                                      </p:cBhvr>
                                      <p:to>
                                        <p:strVal val="visible"/>
                                      </p:to>
                                    </p:set>
                                    <p:anim calcmode="lin" valueType="num">
                                      <p:cBhvr>
                                        <p:cTn id="499" dur="4500" fill="hold"/>
                                        <p:tgtEl>
                                          <p:spTgt spid="9"/>
                                        </p:tgtEl>
                                        <p:attrNameLst>
                                          <p:attrName>ppt_w</p:attrName>
                                        </p:attrNameLst>
                                      </p:cBhvr>
                                      <p:tavLst>
                                        <p:tav tm="0" fmla="#ppt_w*sin(2.5*pi*$)">
                                          <p:val>
                                            <p:fltVal val="0"/>
                                          </p:val>
                                        </p:tav>
                                        <p:tav tm="100000">
                                          <p:val>
                                            <p:fltVal val="1"/>
                                          </p:val>
                                        </p:tav>
                                      </p:tavLst>
                                    </p:anim>
                                    <p:anim calcmode="lin" valueType="num">
                                      <p:cBhvr>
                                        <p:cTn id="500" dur="4500" fill="hold"/>
                                        <p:tgtEl>
                                          <p:spTgt spid="9"/>
                                        </p:tgtEl>
                                        <p:attrNameLst>
                                          <p:attrName>ppt_h</p:attrName>
                                        </p:attrNameLst>
                                      </p:cBhvr>
                                      <p:tavLst>
                                        <p:tav tm="0">
                                          <p:val>
                                            <p:strVal val="#ppt_h"/>
                                          </p:val>
                                        </p:tav>
                                        <p:tav tm="100000">
                                          <p:val>
                                            <p:strVal val="#ppt_h"/>
                                          </p:val>
                                        </p:tav>
                                      </p:tavLst>
                                    </p:anim>
                                  </p:childTnLst>
                                </p:cTn>
                              </p:par>
                              <p:par>
                                <p:cTn id="501" presetID="19" presetClass="entr" presetSubtype="10" fill="hold" grpId="3" nodeType="withEffect">
                                  <p:stCondLst>
                                    <p:cond delay="0"/>
                                  </p:stCondLst>
                                  <p:childTnLst>
                                    <p:set>
                                      <p:cBhvr>
                                        <p:cTn id="502" dur="1" fill="hold">
                                          <p:stCondLst>
                                            <p:cond delay="0"/>
                                          </p:stCondLst>
                                        </p:cTn>
                                        <p:tgtEl>
                                          <p:spTgt spid="10"/>
                                        </p:tgtEl>
                                        <p:attrNameLst>
                                          <p:attrName>style.visibility</p:attrName>
                                        </p:attrNameLst>
                                      </p:cBhvr>
                                      <p:to>
                                        <p:strVal val="visible"/>
                                      </p:to>
                                    </p:set>
                                    <p:anim calcmode="lin" valueType="num">
                                      <p:cBhvr>
                                        <p:cTn id="503" dur="4500" fill="hold"/>
                                        <p:tgtEl>
                                          <p:spTgt spid="10"/>
                                        </p:tgtEl>
                                        <p:attrNameLst>
                                          <p:attrName>ppt_w</p:attrName>
                                        </p:attrNameLst>
                                      </p:cBhvr>
                                      <p:tavLst>
                                        <p:tav tm="0" fmla="#ppt_w*sin(2.5*pi*$)">
                                          <p:val>
                                            <p:fltVal val="0"/>
                                          </p:val>
                                        </p:tav>
                                        <p:tav tm="100000">
                                          <p:val>
                                            <p:fltVal val="1"/>
                                          </p:val>
                                        </p:tav>
                                      </p:tavLst>
                                    </p:anim>
                                    <p:anim calcmode="lin" valueType="num">
                                      <p:cBhvr>
                                        <p:cTn id="504" dur="4500" fill="hold"/>
                                        <p:tgtEl>
                                          <p:spTgt spid="10"/>
                                        </p:tgtEl>
                                        <p:attrNameLst>
                                          <p:attrName>ppt_h</p:attrName>
                                        </p:attrNameLst>
                                      </p:cBhvr>
                                      <p:tavLst>
                                        <p:tav tm="0">
                                          <p:val>
                                            <p:strVal val="#ppt_h"/>
                                          </p:val>
                                        </p:tav>
                                        <p:tav tm="100000">
                                          <p:val>
                                            <p:strVal val="#ppt_h"/>
                                          </p:val>
                                        </p:tav>
                                      </p:tavLst>
                                    </p:anim>
                                  </p:childTnLst>
                                </p:cTn>
                              </p:par>
                              <p:par>
                                <p:cTn id="505" presetID="19" presetClass="entr" presetSubtype="10" fill="hold" grpId="3" nodeType="withEffect">
                                  <p:stCondLst>
                                    <p:cond delay="0"/>
                                  </p:stCondLst>
                                  <p:childTnLst>
                                    <p:set>
                                      <p:cBhvr>
                                        <p:cTn id="506" dur="1" fill="hold">
                                          <p:stCondLst>
                                            <p:cond delay="0"/>
                                          </p:stCondLst>
                                        </p:cTn>
                                        <p:tgtEl>
                                          <p:spTgt spid="11"/>
                                        </p:tgtEl>
                                        <p:attrNameLst>
                                          <p:attrName>style.visibility</p:attrName>
                                        </p:attrNameLst>
                                      </p:cBhvr>
                                      <p:to>
                                        <p:strVal val="visible"/>
                                      </p:to>
                                    </p:set>
                                    <p:anim calcmode="lin" valueType="num">
                                      <p:cBhvr>
                                        <p:cTn id="507" dur="4500" fill="hold"/>
                                        <p:tgtEl>
                                          <p:spTgt spid="11"/>
                                        </p:tgtEl>
                                        <p:attrNameLst>
                                          <p:attrName>ppt_w</p:attrName>
                                        </p:attrNameLst>
                                      </p:cBhvr>
                                      <p:tavLst>
                                        <p:tav tm="0" fmla="#ppt_w*sin(2.5*pi*$)">
                                          <p:val>
                                            <p:fltVal val="0"/>
                                          </p:val>
                                        </p:tav>
                                        <p:tav tm="100000">
                                          <p:val>
                                            <p:fltVal val="1"/>
                                          </p:val>
                                        </p:tav>
                                      </p:tavLst>
                                    </p:anim>
                                    <p:anim calcmode="lin" valueType="num">
                                      <p:cBhvr>
                                        <p:cTn id="508" dur="4500" fill="hold"/>
                                        <p:tgtEl>
                                          <p:spTgt spid="11"/>
                                        </p:tgtEl>
                                        <p:attrNameLst>
                                          <p:attrName>ppt_h</p:attrName>
                                        </p:attrNameLst>
                                      </p:cBhvr>
                                      <p:tavLst>
                                        <p:tav tm="0">
                                          <p:val>
                                            <p:strVal val="#ppt_h"/>
                                          </p:val>
                                        </p:tav>
                                        <p:tav tm="100000">
                                          <p:val>
                                            <p:strVal val="#ppt_h"/>
                                          </p:val>
                                        </p:tav>
                                      </p:tavLst>
                                    </p:anim>
                                  </p:childTnLst>
                                </p:cTn>
                              </p:par>
                              <p:par>
                                <p:cTn id="509" presetID="19" presetClass="entr" presetSubtype="10" fill="hold" grpId="3" nodeType="withEffect">
                                  <p:stCondLst>
                                    <p:cond delay="0"/>
                                  </p:stCondLst>
                                  <p:childTnLst>
                                    <p:set>
                                      <p:cBhvr>
                                        <p:cTn id="510" dur="1" fill="hold">
                                          <p:stCondLst>
                                            <p:cond delay="0"/>
                                          </p:stCondLst>
                                        </p:cTn>
                                        <p:tgtEl>
                                          <p:spTgt spid="12"/>
                                        </p:tgtEl>
                                        <p:attrNameLst>
                                          <p:attrName>style.visibility</p:attrName>
                                        </p:attrNameLst>
                                      </p:cBhvr>
                                      <p:to>
                                        <p:strVal val="visible"/>
                                      </p:to>
                                    </p:set>
                                    <p:anim calcmode="lin" valueType="num">
                                      <p:cBhvr>
                                        <p:cTn id="511" dur="4500" fill="hold"/>
                                        <p:tgtEl>
                                          <p:spTgt spid="12"/>
                                        </p:tgtEl>
                                        <p:attrNameLst>
                                          <p:attrName>ppt_w</p:attrName>
                                        </p:attrNameLst>
                                      </p:cBhvr>
                                      <p:tavLst>
                                        <p:tav tm="0" fmla="#ppt_w*sin(2.5*pi*$)">
                                          <p:val>
                                            <p:fltVal val="0"/>
                                          </p:val>
                                        </p:tav>
                                        <p:tav tm="100000">
                                          <p:val>
                                            <p:fltVal val="1"/>
                                          </p:val>
                                        </p:tav>
                                      </p:tavLst>
                                    </p:anim>
                                    <p:anim calcmode="lin" valueType="num">
                                      <p:cBhvr>
                                        <p:cTn id="512" dur="4500" fill="hold"/>
                                        <p:tgtEl>
                                          <p:spTgt spid="12"/>
                                        </p:tgtEl>
                                        <p:attrNameLst>
                                          <p:attrName>ppt_h</p:attrName>
                                        </p:attrNameLst>
                                      </p:cBhvr>
                                      <p:tavLst>
                                        <p:tav tm="0">
                                          <p:val>
                                            <p:strVal val="#ppt_h"/>
                                          </p:val>
                                        </p:tav>
                                        <p:tav tm="100000">
                                          <p:val>
                                            <p:strVal val="#ppt_h"/>
                                          </p:val>
                                        </p:tav>
                                      </p:tavLst>
                                    </p:anim>
                                  </p:childTnLst>
                                </p:cTn>
                              </p:par>
                              <p:par>
                                <p:cTn id="513" presetID="19" presetClass="entr" presetSubtype="10" fill="hold" grpId="3" nodeType="withEffect">
                                  <p:stCondLst>
                                    <p:cond delay="0"/>
                                  </p:stCondLst>
                                  <p:childTnLst>
                                    <p:set>
                                      <p:cBhvr>
                                        <p:cTn id="514" dur="1" fill="hold">
                                          <p:stCondLst>
                                            <p:cond delay="0"/>
                                          </p:stCondLst>
                                        </p:cTn>
                                        <p:tgtEl>
                                          <p:spTgt spid="13"/>
                                        </p:tgtEl>
                                        <p:attrNameLst>
                                          <p:attrName>style.visibility</p:attrName>
                                        </p:attrNameLst>
                                      </p:cBhvr>
                                      <p:to>
                                        <p:strVal val="visible"/>
                                      </p:to>
                                    </p:set>
                                    <p:anim calcmode="lin" valueType="num">
                                      <p:cBhvr>
                                        <p:cTn id="515" dur="4500" fill="hold"/>
                                        <p:tgtEl>
                                          <p:spTgt spid="13"/>
                                        </p:tgtEl>
                                        <p:attrNameLst>
                                          <p:attrName>ppt_w</p:attrName>
                                        </p:attrNameLst>
                                      </p:cBhvr>
                                      <p:tavLst>
                                        <p:tav tm="0" fmla="#ppt_w*sin(2.5*pi*$)">
                                          <p:val>
                                            <p:fltVal val="0"/>
                                          </p:val>
                                        </p:tav>
                                        <p:tav tm="100000">
                                          <p:val>
                                            <p:fltVal val="1"/>
                                          </p:val>
                                        </p:tav>
                                      </p:tavLst>
                                    </p:anim>
                                    <p:anim calcmode="lin" valueType="num">
                                      <p:cBhvr>
                                        <p:cTn id="516" dur="4500" fill="hold"/>
                                        <p:tgtEl>
                                          <p:spTgt spid="13"/>
                                        </p:tgtEl>
                                        <p:attrNameLst>
                                          <p:attrName>ppt_h</p:attrName>
                                        </p:attrNameLst>
                                      </p:cBhvr>
                                      <p:tavLst>
                                        <p:tav tm="0">
                                          <p:val>
                                            <p:strVal val="#ppt_h"/>
                                          </p:val>
                                        </p:tav>
                                        <p:tav tm="100000">
                                          <p:val>
                                            <p:strVal val="#ppt_h"/>
                                          </p:val>
                                        </p:tav>
                                      </p:tavLst>
                                    </p:anim>
                                  </p:childTnLst>
                                </p:cTn>
                              </p:par>
                              <p:par>
                                <p:cTn id="517" presetID="19" presetClass="entr" presetSubtype="10" fill="hold" grpId="3" nodeType="withEffect">
                                  <p:stCondLst>
                                    <p:cond delay="0"/>
                                  </p:stCondLst>
                                  <p:childTnLst>
                                    <p:set>
                                      <p:cBhvr>
                                        <p:cTn id="518" dur="1" fill="hold">
                                          <p:stCondLst>
                                            <p:cond delay="0"/>
                                          </p:stCondLst>
                                        </p:cTn>
                                        <p:tgtEl>
                                          <p:spTgt spid="25"/>
                                        </p:tgtEl>
                                        <p:attrNameLst>
                                          <p:attrName>style.visibility</p:attrName>
                                        </p:attrNameLst>
                                      </p:cBhvr>
                                      <p:to>
                                        <p:strVal val="visible"/>
                                      </p:to>
                                    </p:set>
                                    <p:anim calcmode="lin" valueType="num">
                                      <p:cBhvr>
                                        <p:cTn id="519" dur="4500" fill="hold"/>
                                        <p:tgtEl>
                                          <p:spTgt spid="25"/>
                                        </p:tgtEl>
                                        <p:attrNameLst>
                                          <p:attrName>ppt_w</p:attrName>
                                        </p:attrNameLst>
                                      </p:cBhvr>
                                      <p:tavLst>
                                        <p:tav tm="0" fmla="#ppt_w*sin(2.5*pi*$)">
                                          <p:val>
                                            <p:fltVal val="0"/>
                                          </p:val>
                                        </p:tav>
                                        <p:tav tm="100000">
                                          <p:val>
                                            <p:fltVal val="1"/>
                                          </p:val>
                                        </p:tav>
                                      </p:tavLst>
                                    </p:anim>
                                    <p:anim calcmode="lin" valueType="num">
                                      <p:cBhvr>
                                        <p:cTn id="520" dur="4500" fill="hold"/>
                                        <p:tgtEl>
                                          <p:spTgt spid="25"/>
                                        </p:tgtEl>
                                        <p:attrNameLst>
                                          <p:attrName>ppt_h</p:attrName>
                                        </p:attrNameLst>
                                      </p:cBhvr>
                                      <p:tavLst>
                                        <p:tav tm="0">
                                          <p:val>
                                            <p:strVal val="#ppt_h"/>
                                          </p:val>
                                        </p:tav>
                                        <p:tav tm="100000">
                                          <p:val>
                                            <p:strVal val="#ppt_h"/>
                                          </p:val>
                                        </p:tav>
                                      </p:tavLst>
                                    </p:anim>
                                  </p:childTnLst>
                                </p:cTn>
                              </p:par>
                              <p:par>
                                <p:cTn id="521" presetID="19" presetClass="entr" presetSubtype="10" fill="hold" grpId="3" nodeType="withEffect">
                                  <p:stCondLst>
                                    <p:cond delay="0"/>
                                  </p:stCondLst>
                                  <p:childTnLst>
                                    <p:set>
                                      <p:cBhvr>
                                        <p:cTn id="522" dur="1" fill="hold">
                                          <p:stCondLst>
                                            <p:cond delay="0"/>
                                          </p:stCondLst>
                                        </p:cTn>
                                        <p:tgtEl>
                                          <p:spTgt spid="24"/>
                                        </p:tgtEl>
                                        <p:attrNameLst>
                                          <p:attrName>style.visibility</p:attrName>
                                        </p:attrNameLst>
                                      </p:cBhvr>
                                      <p:to>
                                        <p:strVal val="visible"/>
                                      </p:to>
                                    </p:set>
                                    <p:anim calcmode="lin" valueType="num">
                                      <p:cBhvr>
                                        <p:cTn id="523" dur="4500" fill="hold"/>
                                        <p:tgtEl>
                                          <p:spTgt spid="24"/>
                                        </p:tgtEl>
                                        <p:attrNameLst>
                                          <p:attrName>ppt_w</p:attrName>
                                        </p:attrNameLst>
                                      </p:cBhvr>
                                      <p:tavLst>
                                        <p:tav tm="0" fmla="#ppt_w*sin(2.5*pi*$)">
                                          <p:val>
                                            <p:fltVal val="0"/>
                                          </p:val>
                                        </p:tav>
                                        <p:tav tm="100000">
                                          <p:val>
                                            <p:fltVal val="1"/>
                                          </p:val>
                                        </p:tav>
                                      </p:tavLst>
                                    </p:anim>
                                    <p:anim calcmode="lin" valueType="num">
                                      <p:cBhvr>
                                        <p:cTn id="524" dur="4500" fill="hold"/>
                                        <p:tgtEl>
                                          <p:spTgt spid="24"/>
                                        </p:tgtEl>
                                        <p:attrNameLst>
                                          <p:attrName>ppt_h</p:attrName>
                                        </p:attrNameLst>
                                      </p:cBhvr>
                                      <p:tavLst>
                                        <p:tav tm="0">
                                          <p:val>
                                            <p:strVal val="#ppt_h"/>
                                          </p:val>
                                        </p:tav>
                                        <p:tav tm="100000">
                                          <p:val>
                                            <p:strVal val="#ppt_h"/>
                                          </p:val>
                                        </p:tav>
                                      </p:tavLst>
                                    </p:anim>
                                  </p:childTnLst>
                                </p:cTn>
                              </p:par>
                              <p:par>
                                <p:cTn id="525" presetID="19" presetClass="entr" presetSubtype="10" fill="hold" grpId="3" nodeType="withEffect">
                                  <p:stCondLst>
                                    <p:cond delay="0"/>
                                  </p:stCondLst>
                                  <p:childTnLst>
                                    <p:set>
                                      <p:cBhvr>
                                        <p:cTn id="526" dur="1" fill="hold">
                                          <p:stCondLst>
                                            <p:cond delay="0"/>
                                          </p:stCondLst>
                                        </p:cTn>
                                        <p:tgtEl>
                                          <p:spTgt spid="23"/>
                                        </p:tgtEl>
                                        <p:attrNameLst>
                                          <p:attrName>style.visibility</p:attrName>
                                        </p:attrNameLst>
                                      </p:cBhvr>
                                      <p:to>
                                        <p:strVal val="visible"/>
                                      </p:to>
                                    </p:set>
                                    <p:anim calcmode="lin" valueType="num">
                                      <p:cBhvr>
                                        <p:cTn id="527" dur="4500" fill="hold"/>
                                        <p:tgtEl>
                                          <p:spTgt spid="23"/>
                                        </p:tgtEl>
                                        <p:attrNameLst>
                                          <p:attrName>ppt_w</p:attrName>
                                        </p:attrNameLst>
                                      </p:cBhvr>
                                      <p:tavLst>
                                        <p:tav tm="0" fmla="#ppt_w*sin(2.5*pi*$)">
                                          <p:val>
                                            <p:fltVal val="0"/>
                                          </p:val>
                                        </p:tav>
                                        <p:tav tm="100000">
                                          <p:val>
                                            <p:fltVal val="1"/>
                                          </p:val>
                                        </p:tav>
                                      </p:tavLst>
                                    </p:anim>
                                    <p:anim calcmode="lin" valueType="num">
                                      <p:cBhvr>
                                        <p:cTn id="528" dur="4500" fill="hold"/>
                                        <p:tgtEl>
                                          <p:spTgt spid="23"/>
                                        </p:tgtEl>
                                        <p:attrNameLst>
                                          <p:attrName>ppt_h</p:attrName>
                                        </p:attrNameLst>
                                      </p:cBhvr>
                                      <p:tavLst>
                                        <p:tav tm="0">
                                          <p:val>
                                            <p:strVal val="#ppt_h"/>
                                          </p:val>
                                        </p:tav>
                                        <p:tav tm="100000">
                                          <p:val>
                                            <p:strVal val="#ppt_h"/>
                                          </p:val>
                                        </p:tav>
                                      </p:tavLst>
                                    </p:anim>
                                  </p:childTnLst>
                                </p:cTn>
                              </p:par>
                              <p:par>
                                <p:cTn id="529" presetID="19" presetClass="entr" presetSubtype="10" fill="hold" grpId="3" nodeType="withEffect">
                                  <p:stCondLst>
                                    <p:cond delay="0"/>
                                  </p:stCondLst>
                                  <p:childTnLst>
                                    <p:set>
                                      <p:cBhvr>
                                        <p:cTn id="530" dur="1" fill="hold">
                                          <p:stCondLst>
                                            <p:cond delay="0"/>
                                          </p:stCondLst>
                                        </p:cTn>
                                        <p:tgtEl>
                                          <p:spTgt spid="22"/>
                                        </p:tgtEl>
                                        <p:attrNameLst>
                                          <p:attrName>style.visibility</p:attrName>
                                        </p:attrNameLst>
                                      </p:cBhvr>
                                      <p:to>
                                        <p:strVal val="visible"/>
                                      </p:to>
                                    </p:set>
                                    <p:anim calcmode="lin" valueType="num">
                                      <p:cBhvr>
                                        <p:cTn id="531" dur="4500" fill="hold"/>
                                        <p:tgtEl>
                                          <p:spTgt spid="22"/>
                                        </p:tgtEl>
                                        <p:attrNameLst>
                                          <p:attrName>ppt_w</p:attrName>
                                        </p:attrNameLst>
                                      </p:cBhvr>
                                      <p:tavLst>
                                        <p:tav tm="0" fmla="#ppt_w*sin(2.5*pi*$)">
                                          <p:val>
                                            <p:fltVal val="0"/>
                                          </p:val>
                                        </p:tav>
                                        <p:tav tm="100000">
                                          <p:val>
                                            <p:fltVal val="1"/>
                                          </p:val>
                                        </p:tav>
                                      </p:tavLst>
                                    </p:anim>
                                    <p:anim calcmode="lin" valueType="num">
                                      <p:cBhvr>
                                        <p:cTn id="532" dur="4500" fill="hold"/>
                                        <p:tgtEl>
                                          <p:spTgt spid="22"/>
                                        </p:tgtEl>
                                        <p:attrNameLst>
                                          <p:attrName>ppt_h</p:attrName>
                                        </p:attrNameLst>
                                      </p:cBhvr>
                                      <p:tavLst>
                                        <p:tav tm="0">
                                          <p:val>
                                            <p:strVal val="#ppt_h"/>
                                          </p:val>
                                        </p:tav>
                                        <p:tav tm="100000">
                                          <p:val>
                                            <p:strVal val="#ppt_h"/>
                                          </p:val>
                                        </p:tav>
                                      </p:tavLst>
                                    </p:anim>
                                  </p:childTnLst>
                                </p:cTn>
                              </p:par>
                              <p:par>
                                <p:cTn id="533" presetID="19" presetClass="entr" presetSubtype="10" fill="hold" grpId="3" nodeType="withEffect">
                                  <p:stCondLst>
                                    <p:cond delay="0"/>
                                  </p:stCondLst>
                                  <p:childTnLst>
                                    <p:set>
                                      <p:cBhvr>
                                        <p:cTn id="534" dur="1" fill="hold">
                                          <p:stCondLst>
                                            <p:cond delay="0"/>
                                          </p:stCondLst>
                                        </p:cTn>
                                        <p:tgtEl>
                                          <p:spTgt spid="26"/>
                                        </p:tgtEl>
                                        <p:attrNameLst>
                                          <p:attrName>style.visibility</p:attrName>
                                        </p:attrNameLst>
                                      </p:cBhvr>
                                      <p:to>
                                        <p:strVal val="visible"/>
                                      </p:to>
                                    </p:set>
                                    <p:anim calcmode="lin" valueType="num">
                                      <p:cBhvr>
                                        <p:cTn id="535" dur="4500" fill="hold"/>
                                        <p:tgtEl>
                                          <p:spTgt spid="26"/>
                                        </p:tgtEl>
                                        <p:attrNameLst>
                                          <p:attrName>ppt_w</p:attrName>
                                        </p:attrNameLst>
                                      </p:cBhvr>
                                      <p:tavLst>
                                        <p:tav tm="0" fmla="#ppt_w*sin(2.5*pi*$)">
                                          <p:val>
                                            <p:fltVal val="0"/>
                                          </p:val>
                                        </p:tav>
                                        <p:tav tm="100000">
                                          <p:val>
                                            <p:fltVal val="1"/>
                                          </p:val>
                                        </p:tav>
                                      </p:tavLst>
                                    </p:anim>
                                    <p:anim calcmode="lin" valueType="num">
                                      <p:cBhvr>
                                        <p:cTn id="536" dur="4500" fill="hold"/>
                                        <p:tgtEl>
                                          <p:spTgt spid="26"/>
                                        </p:tgtEl>
                                        <p:attrNameLst>
                                          <p:attrName>ppt_h</p:attrName>
                                        </p:attrNameLst>
                                      </p:cBhvr>
                                      <p:tavLst>
                                        <p:tav tm="0">
                                          <p:val>
                                            <p:strVal val="#ppt_h"/>
                                          </p:val>
                                        </p:tav>
                                        <p:tav tm="100000">
                                          <p:val>
                                            <p:strVal val="#ppt_h"/>
                                          </p:val>
                                        </p:tav>
                                      </p:tavLst>
                                    </p:anim>
                                  </p:childTnLst>
                                </p:cTn>
                              </p:par>
                              <p:par>
                                <p:cTn id="537" presetID="19" presetClass="entr" presetSubtype="10" fill="hold" grpId="3" nodeType="withEffect">
                                  <p:stCondLst>
                                    <p:cond delay="0"/>
                                  </p:stCondLst>
                                  <p:childTnLst>
                                    <p:set>
                                      <p:cBhvr>
                                        <p:cTn id="538" dur="1" fill="hold">
                                          <p:stCondLst>
                                            <p:cond delay="0"/>
                                          </p:stCondLst>
                                        </p:cTn>
                                        <p:tgtEl>
                                          <p:spTgt spid="27"/>
                                        </p:tgtEl>
                                        <p:attrNameLst>
                                          <p:attrName>style.visibility</p:attrName>
                                        </p:attrNameLst>
                                      </p:cBhvr>
                                      <p:to>
                                        <p:strVal val="visible"/>
                                      </p:to>
                                    </p:set>
                                    <p:anim calcmode="lin" valueType="num">
                                      <p:cBhvr>
                                        <p:cTn id="539" dur="4500" fill="hold"/>
                                        <p:tgtEl>
                                          <p:spTgt spid="27"/>
                                        </p:tgtEl>
                                        <p:attrNameLst>
                                          <p:attrName>ppt_w</p:attrName>
                                        </p:attrNameLst>
                                      </p:cBhvr>
                                      <p:tavLst>
                                        <p:tav tm="0" fmla="#ppt_w*sin(2.5*pi*$)">
                                          <p:val>
                                            <p:fltVal val="0"/>
                                          </p:val>
                                        </p:tav>
                                        <p:tav tm="100000">
                                          <p:val>
                                            <p:fltVal val="1"/>
                                          </p:val>
                                        </p:tav>
                                      </p:tavLst>
                                    </p:anim>
                                    <p:anim calcmode="lin" valueType="num">
                                      <p:cBhvr>
                                        <p:cTn id="540" dur="4500" fill="hold"/>
                                        <p:tgtEl>
                                          <p:spTgt spid="27"/>
                                        </p:tgtEl>
                                        <p:attrNameLst>
                                          <p:attrName>ppt_h</p:attrName>
                                        </p:attrNameLst>
                                      </p:cBhvr>
                                      <p:tavLst>
                                        <p:tav tm="0">
                                          <p:val>
                                            <p:strVal val="#ppt_h"/>
                                          </p:val>
                                        </p:tav>
                                        <p:tav tm="100000">
                                          <p:val>
                                            <p:strVal val="#ppt_h"/>
                                          </p:val>
                                        </p:tav>
                                      </p:tavLst>
                                    </p:anim>
                                  </p:childTnLst>
                                </p:cTn>
                              </p:par>
                              <p:par>
                                <p:cTn id="541" presetID="19" presetClass="entr" presetSubtype="10" fill="hold" grpId="3" nodeType="withEffect">
                                  <p:stCondLst>
                                    <p:cond delay="0"/>
                                  </p:stCondLst>
                                  <p:childTnLst>
                                    <p:set>
                                      <p:cBhvr>
                                        <p:cTn id="542" dur="1" fill="hold">
                                          <p:stCondLst>
                                            <p:cond delay="0"/>
                                          </p:stCondLst>
                                        </p:cTn>
                                        <p:tgtEl>
                                          <p:spTgt spid="28"/>
                                        </p:tgtEl>
                                        <p:attrNameLst>
                                          <p:attrName>style.visibility</p:attrName>
                                        </p:attrNameLst>
                                      </p:cBhvr>
                                      <p:to>
                                        <p:strVal val="visible"/>
                                      </p:to>
                                    </p:set>
                                    <p:anim calcmode="lin" valueType="num">
                                      <p:cBhvr>
                                        <p:cTn id="543" dur="4500" fill="hold"/>
                                        <p:tgtEl>
                                          <p:spTgt spid="28"/>
                                        </p:tgtEl>
                                        <p:attrNameLst>
                                          <p:attrName>ppt_w</p:attrName>
                                        </p:attrNameLst>
                                      </p:cBhvr>
                                      <p:tavLst>
                                        <p:tav tm="0" fmla="#ppt_w*sin(2.5*pi*$)">
                                          <p:val>
                                            <p:fltVal val="0"/>
                                          </p:val>
                                        </p:tav>
                                        <p:tav tm="100000">
                                          <p:val>
                                            <p:fltVal val="1"/>
                                          </p:val>
                                        </p:tav>
                                      </p:tavLst>
                                    </p:anim>
                                    <p:anim calcmode="lin" valueType="num">
                                      <p:cBhvr>
                                        <p:cTn id="544" dur="4500" fill="hold"/>
                                        <p:tgtEl>
                                          <p:spTgt spid="28"/>
                                        </p:tgtEl>
                                        <p:attrNameLst>
                                          <p:attrName>ppt_h</p:attrName>
                                        </p:attrNameLst>
                                      </p:cBhvr>
                                      <p:tavLst>
                                        <p:tav tm="0">
                                          <p:val>
                                            <p:strVal val="#ppt_h"/>
                                          </p:val>
                                        </p:tav>
                                        <p:tav tm="100000">
                                          <p:val>
                                            <p:strVal val="#ppt_h"/>
                                          </p:val>
                                        </p:tav>
                                      </p:tavLst>
                                    </p:anim>
                                  </p:childTnLst>
                                </p:cTn>
                              </p:par>
                              <p:par>
                                <p:cTn id="545" presetID="19" presetClass="entr" presetSubtype="10" fill="hold" grpId="3" nodeType="withEffect">
                                  <p:stCondLst>
                                    <p:cond delay="0"/>
                                  </p:stCondLst>
                                  <p:childTnLst>
                                    <p:set>
                                      <p:cBhvr>
                                        <p:cTn id="546" dur="1" fill="hold">
                                          <p:stCondLst>
                                            <p:cond delay="0"/>
                                          </p:stCondLst>
                                        </p:cTn>
                                        <p:tgtEl>
                                          <p:spTgt spid="29"/>
                                        </p:tgtEl>
                                        <p:attrNameLst>
                                          <p:attrName>style.visibility</p:attrName>
                                        </p:attrNameLst>
                                      </p:cBhvr>
                                      <p:to>
                                        <p:strVal val="visible"/>
                                      </p:to>
                                    </p:set>
                                    <p:anim calcmode="lin" valueType="num">
                                      <p:cBhvr>
                                        <p:cTn id="547" dur="4500" fill="hold"/>
                                        <p:tgtEl>
                                          <p:spTgt spid="29"/>
                                        </p:tgtEl>
                                        <p:attrNameLst>
                                          <p:attrName>ppt_w</p:attrName>
                                        </p:attrNameLst>
                                      </p:cBhvr>
                                      <p:tavLst>
                                        <p:tav tm="0" fmla="#ppt_w*sin(2.5*pi*$)">
                                          <p:val>
                                            <p:fltVal val="0"/>
                                          </p:val>
                                        </p:tav>
                                        <p:tav tm="100000">
                                          <p:val>
                                            <p:fltVal val="1"/>
                                          </p:val>
                                        </p:tav>
                                      </p:tavLst>
                                    </p:anim>
                                    <p:anim calcmode="lin" valueType="num">
                                      <p:cBhvr>
                                        <p:cTn id="548" dur="4500" fill="hold"/>
                                        <p:tgtEl>
                                          <p:spTgt spid="29"/>
                                        </p:tgtEl>
                                        <p:attrNameLst>
                                          <p:attrName>ppt_h</p:attrName>
                                        </p:attrNameLst>
                                      </p:cBhvr>
                                      <p:tavLst>
                                        <p:tav tm="0">
                                          <p:val>
                                            <p:strVal val="#ppt_h"/>
                                          </p:val>
                                        </p:tav>
                                        <p:tav tm="100000">
                                          <p:val>
                                            <p:strVal val="#ppt_h"/>
                                          </p:val>
                                        </p:tav>
                                      </p:tavLst>
                                    </p:anim>
                                  </p:childTnLst>
                                </p:cTn>
                              </p:par>
                              <p:par>
                                <p:cTn id="549" presetID="19" presetClass="entr" presetSubtype="10" fill="hold" grpId="3" nodeType="withEffect">
                                  <p:stCondLst>
                                    <p:cond delay="0"/>
                                  </p:stCondLst>
                                  <p:childTnLst>
                                    <p:set>
                                      <p:cBhvr>
                                        <p:cTn id="550" dur="1" fill="hold">
                                          <p:stCondLst>
                                            <p:cond delay="0"/>
                                          </p:stCondLst>
                                        </p:cTn>
                                        <p:tgtEl>
                                          <p:spTgt spid="18"/>
                                        </p:tgtEl>
                                        <p:attrNameLst>
                                          <p:attrName>style.visibility</p:attrName>
                                        </p:attrNameLst>
                                      </p:cBhvr>
                                      <p:to>
                                        <p:strVal val="visible"/>
                                      </p:to>
                                    </p:set>
                                    <p:anim calcmode="lin" valueType="num">
                                      <p:cBhvr>
                                        <p:cTn id="551" dur="4500" fill="hold"/>
                                        <p:tgtEl>
                                          <p:spTgt spid="18"/>
                                        </p:tgtEl>
                                        <p:attrNameLst>
                                          <p:attrName>ppt_w</p:attrName>
                                        </p:attrNameLst>
                                      </p:cBhvr>
                                      <p:tavLst>
                                        <p:tav tm="0" fmla="#ppt_w*sin(2.5*pi*$)">
                                          <p:val>
                                            <p:fltVal val="0"/>
                                          </p:val>
                                        </p:tav>
                                        <p:tav tm="100000">
                                          <p:val>
                                            <p:fltVal val="1"/>
                                          </p:val>
                                        </p:tav>
                                      </p:tavLst>
                                    </p:anim>
                                    <p:anim calcmode="lin" valueType="num">
                                      <p:cBhvr>
                                        <p:cTn id="552" dur="4500" fill="hold"/>
                                        <p:tgtEl>
                                          <p:spTgt spid="18"/>
                                        </p:tgtEl>
                                        <p:attrNameLst>
                                          <p:attrName>ppt_h</p:attrName>
                                        </p:attrNameLst>
                                      </p:cBhvr>
                                      <p:tavLst>
                                        <p:tav tm="0">
                                          <p:val>
                                            <p:strVal val="#ppt_h"/>
                                          </p:val>
                                        </p:tav>
                                        <p:tav tm="100000">
                                          <p:val>
                                            <p:strVal val="#ppt_h"/>
                                          </p:val>
                                        </p:tav>
                                      </p:tavLst>
                                    </p:anim>
                                  </p:childTnLst>
                                </p:cTn>
                              </p:par>
                              <p:par>
                                <p:cTn id="553" presetID="19" presetClass="entr" presetSubtype="10" fill="hold" grpId="3" nodeType="withEffect">
                                  <p:stCondLst>
                                    <p:cond delay="0"/>
                                  </p:stCondLst>
                                  <p:childTnLst>
                                    <p:set>
                                      <p:cBhvr>
                                        <p:cTn id="554" dur="1" fill="hold">
                                          <p:stCondLst>
                                            <p:cond delay="0"/>
                                          </p:stCondLst>
                                        </p:cTn>
                                        <p:tgtEl>
                                          <p:spTgt spid="19"/>
                                        </p:tgtEl>
                                        <p:attrNameLst>
                                          <p:attrName>style.visibility</p:attrName>
                                        </p:attrNameLst>
                                      </p:cBhvr>
                                      <p:to>
                                        <p:strVal val="visible"/>
                                      </p:to>
                                    </p:set>
                                    <p:anim calcmode="lin" valueType="num">
                                      <p:cBhvr>
                                        <p:cTn id="555" dur="4500" fill="hold"/>
                                        <p:tgtEl>
                                          <p:spTgt spid="19"/>
                                        </p:tgtEl>
                                        <p:attrNameLst>
                                          <p:attrName>ppt_w</p:attrName>
                                        </p:attrNameLst>
                                      </p:cBhvr>
                                      <p:tavLst>
                                        <p:tav tm="0" fmla="#ppt_w*sin(2.5*pi*$)">
                                          <p:val>
                                            <p:fltVal val="0"/>
                                          </p:val>
                                        </p:tav>
                                        <p:tav tm="100000">
                                          <p:val>
                                            <p:fltVal val="1"/>
                                          </p:val>
                                        </p:tav>
                                      </p:tavLst>
                                    </p:anim>
                                    <p:anim calcmode="lin" valueType="num">
                                      <p:cBhvr>
                                        <p:cTn id="556" dur="4500" fill="hold"/>
                                        <p:tgtEl>
                                          <p:spTgt spid="19"/>
                                        </p:tgtEl>
                                        <p:attrNameLst>
                                          <p:attrName>ppt_h</p:attrName>
                                        </p:attrNameLst>
                                      </p:cBhvr>
                                      <p:tavLst>
                                        <p:tav tm="0">
                                          <p:val>
                                            <p:strVal val="#ppt_h"/>
                                          </p:val>
                                        </p:tav>
                                        <p:tav tm="100000">
                                          <p:val>
                                            <p:strVal val="#ppt_h"/>
                                          </p:val>
                                        </p:tav>
                                      </p:tavLst>
                                    </p:anim>
                                  </p:childTnLst>
                                </p:cTn>
                              </p:par>
                              <p:par>
                                <p:cTn id="557" presetID="19" presetClass="entr" presetSubtype="10" fill="hold" grpId="3" nodeType="withEffect">
                                  <p:stCondLst>
                                    <p:cond delay="0"/>
                                  </p:stCondLst>
                                  <p:childTnLst>
                                    <p:set>
                                      <p:cBhvr>
                                        <p:cTn id="558" dur="1" fill="hold">
                                          <p:stCondLst>
                                            <p:cond delay="0"/>
                                          </p:stCondLst>
                                        </p:cTn>
                                        <p:tgtEl>
                                          <p:spTgt spid="20"/>
                                        </p:tgtEl>
                                        <p:attrNameLst>
                                          <p:attrName>style.visibility</p:attrName>
                                        </p:attrNameLst>
                                      </p:cBhvr>
                                      <p:to>
                                        <p:strVal val="visible"/>
                                      </p:to>
                                    </p:set>
                                    <p:anim calcmode="lin" valueType="num">
                                      <p:cBhvr>
                                        <p:cTn id="559" dur="4500" fill="hold"/>
                                        <p:tgtEl>
                                          <p:spTgt spid="20"/>
                                        </p:tgtEl>
                                        <p:attrNameLst>
                                          <p:attrName>ppt_w</p:attrName>
                                        </p:attrNameLst>
                                      </p:cBhvr>
                                      <p:tavLst>
                                        <p:tav tm="0" fmla="#ppt_w*sin(2.5*pi*$)">
                                          <p:val>
                                            <p:fltVal val="0"/>
                                          </p:val>
                                        </p:tav>
                                        <p:tav tm="100000">
                                          <p:val>
                                            <p:fltVal val="1"/>
                                          </p:val>
                                        </p:tav>
                                      </p:tavLst>
                                    </p:anim>
                                    <p:anim calcmode="lin" valueType="num">
                                      <p:cBhvr>
                                        <p:cTn id="560" dur="4500" fill="hold"/>
                                        <p:tgtEl>
                                          <p:spTgt spid="20"/>
                                        </p:tgtEl>
                                        <p:attrNameLst>
                                          <p:attrName>ppt_h</p:attrName>
                                        </p:attrNameLst>
                                      </p:cBhvr>
                                      <p:tavLst>
                                        <p:tav tm="0">
                                          <p:val>
                                            <p:strVal val="#ppt_h"/>
                                          </p:val>
                                        </p:tav>
                                        <p:tav tm="100000">
                                          <p:val>
                                            <p:strVal val="#ppt_h"/>
                                          </p:val>
                                        </p:tav>
                                      </p:tavLst>
                                    </p:anim>
                                  </p:childTnLst>
                                </p:cTn>
                              </p:par>
                              <p:par>
                                <p:cTn id="561" presetID="19" presetClass="entr" presetSubtype="10" fill="hold" grpId="3" nodeType="withEffect">
                                  <p:stCondLst>
                                    <p:cond delay="0"/>
                                  </p:stCondLst>
                                  <p:childTnLst>
                                    <p:set>
                                      <p:cBhvr>
                                        <p:cTn id="562" dur="1" fill="hold">
                                          <p:stCondLst>
                                            <p:cond delay="0"/>
                                          </p:stCondLst>
                                        </p:cTn>
                                        <p:tgtEl>
                                          <p:spTgt spid="21"/>
                                        </p:tgtEl>
                                        <p:attrNameLst>
                                          <p:attrName>style.visibility</p:attrName>
                                        </p:attrNameLst>
                                      </p:cBhvr>
                                      <p:to>
                                        <p:strVal val="visible"/>
                                      </p:to>
                                    </p:set>
                                    <p:anim calcmode="lin" valueType="num">
                                      <p:cBhvr>
                                        <p:cTn id="563" dur="4500" fill="hold"/>
                                        <p:tgtEl>
                                          <p:spTgt spid="21"/>
                                        </p:tgtEl>
                                        <p:attrNameLst>
                                          <p:attrName>ppt_w</p:attrName>
                                        </p:attrNameLst>
                                      </p:cBhvr>
                                      <p:tavLst>
                                        <p:tav tm="0" fmla="#ppt_w*sin(2.5*pi*$)">
                                          <p:val>
                                            <p:fltVal val="0"/>
                                          </p:val>
                                        </p:tav>
                                        <p:tav tm="100000">
                                          <p:val>
                                            <p:fltVal val="1"/>
                                          </p:val>
                                        </p:tav>
                                      </p:tavLst>
                                    </p:anim>
                                    <p:anim calcmode="lin" valueType="num">
                                      <p:cBhvr>
                                        <p:cTn id="564" dur="4500" fill="hold"/>
                                        <p:tgtEl>
                                          <p:spTgt spid="21"/>
                                        </p:tgtEl>
                                        <p:attrNameLst>
                                          <p:attrName>ppt_h</p:attrName>
                                        </p:attrNameLst>
                                      </p:cBhvr>
                                      <p:tavLst>
                                        <p:tav tm="0">
                                          <p:val>
                                            <p:strVal val="#ppt_h"/>
                                          </p:val>
                                        </p:tav>
                                        <p:tav tm="100000">
                                          <p:val>
                                            <p:strVal val="#ppt_h"/>
                                          </p:val>
                                        </p:tav>
                                      </p:tavLst>
                                    </p:anim>
                                  </p:childTnLst>
                                </p:cTn>
                              </p:par>
                              <p:par>
                                <p:cTn id="565" presetID="19" presetClass="entr" presetSubtype="10" fill="hold" grpId="3" nodeType="withEffect">
                                  <p:stCondLst>
                                    <p:cond delay="0"/>
                                  </p:stCondLst>
                                  <p:childTnLst>
                                    <p:set>
                                      <p:cBhvr>
                                        <p:cTn id="566" dur="1" fill="hold">
                                          <p:stCondLst>
                                            <p:cond delay="0"/>
                                          </p:stCondLst>
                                        </p:cTn>
                                        <p:tgtEl>
                                          <p:spTgt spid="30"/>
                                        </p:tgtEl>
                                        <p:attrNameLst>
                                          <p:attrName>style.visibility</p:attrName>
                                        </p:attrNameLst>
                                      </p:cBhvr>
                                      <p:to>
                                        <p:strVal val="visible"/>
                                      </p:to>
                                    </p:set>
                                    <p:anim calcmode="lin" valueType="num">
                                      <p:cBhvr>
                                        <p:cTn id="567" dur="4500" fill="hold"/>
                                        <p:tgtEl>
                                          <p:spTgt spid="30"/>
                                        </p:tgtEl>
                                        <p:attrNameLst>
                                          <p:attrName>ppt_w</p:attrName>
                                        </p:attrNameLst>
                                      </p:cBhvr>
                                      <p:tavLst>
                                        <p:tav tm="0" fmla="#ppt_w*sin(2.5*pi*$)">
                                          <p:val>
                                            <p:fltVal val="0"/>
                                          </p:val>
                                        </p:tav>
                                        <p:tav tm="100000">
                                          <p:val>
                                            <p:fltVal val="1"/>
                                          </p:val>
                                        </p:tav>
                                      </p:tavLst>
                                    </p:anim>
                                    <p:anim calcmode="lin" valueType="num">
                                      <p:cBhvr>
                                        <p:cTn id="568" dur="4500" fill="hold"/>
                                        <p:tgtEl>
                                          <p:spTgt spid="30"/>
                                        </p:tgtEl>
                                        <p:attrNameLst>
                                          <p:attrName>ppt_h</p:attrName>
                                        </p:attrNameLst>
                                      </p:cBhvr>
                                      <p:tavLst>
                                        <p:tav tm="0">
                                          <p:val>
                                            <p:strVal val="#ppt_h"/>
                                          </p:val>
                                        </p:tav>
                                        <p:tav tm="100000">
                                          <p:val>
                                            <p:strVal val="#ppt_h"/>
                                          </p:val>
                                        </p:tav>
                                      </p:tavLst>
                                    </p:anim>
                                  </p:childTnLst>
                                </p:cTn>
                              </p:par>
                              <p:par>
                                <p:cTn id="569" presetID="19" presetClass="entr" presetSubtype="10" fill="hold" grpId="3" nodeType="withEffect">
                                  <p:stCondLst>
                                    <p:cond delay="0"/>
                                  </p:stCondLst>
                                  <p:childTnLst>
                                    <p:set>
                                      <p:cBhvr>
                                        <p:cTn id="570" dur="1" fill="hold">
                                          <p:stCondLst>
                                            <p:cond delay="0"/>
                                          </p:stCondLst>
                                        </p:cTn>
                                        <p:tgtEl>
                                          <p:spTgt spid="31"/>
                                        </p:tgtEl>
                                        <p:attrNameLst>
                                          <p:attrName>style.visibility</p:attrName>
                                        </p:attrNameLst>
                                      </p:cBhvr>
                                      <p:to>
                                        <p:strVal val="visible"/>
                                      </p:to>
                                    </p:set>
                                    <p:anim calcmode="lin" valueType="num">
                                      <p:cBhvr>
                                        <p:cTn id="571" dur="4500" fill="hold"/>
                                        <p:tgtEl>
                                          <p:spTgt spid="31"/>
                                        </p:tgtEl>
                                        <p:attrNameLst>
                                          <p:attrName>ppt_w</p:attrName>
                                        </p:attrNameLst>
                                      </p:cBhvr>
                                      <p:tavLst>
                                        <p:tav tm="0" fmla="#ppt_w*sin(2.5*pi*$)">
                                          <p:val>
                                            <p:fltVal val="0"/>
                                          </p:val>
                                        </p:tav>
                                        <p:tav tm="100000">
                                          <p:val>
                                            <p:fltVal val="1"/>
                                          </p:val>
                                        </p:tav>
                                      </p:tavLst>
                                    </p:anim>
                                    <p:anim calcmode="lin" valueType="num">
                                      <p:cBhvr>
                                        <p:cTn id="572" dur="4500" fill="hold"/>
                                        <p:tgtEl>
                                          <p:spTgt spid="31"/>
                                        </p:tgtEl>
                                        <p:attrNameLst>
                                          <p:attrName>ppt_h</p:attrName>
                                        </p:attrNameLst>
                                      </p:cBhvr>
                                      <p:tavLst>
                                        <p:tav tm="0">
                                          <p:val>
                                            <p:strVal val="#ppt_h"/>
                                          </p:val>
                                        </p:tav>
                                        <p:tav tm="100000">
                                          <p:val>
                                            <p:strVal val="#ppt_h"/>
                                          </p:val>
                                        </p:tav>
                                      </p:tavLst>
                                    </p:anim>
                                  </p:childTnLst>
                                </p:cTn>
                              </p:par>
                              <p:par>
                                <p:cTn id="573" presetID="19" presetClass="entr" presetSubtype="10" fill="hold" grpId="3" nodeType="withEffect">
                                  <p:stCondLst>
                                    <p:cond delay="0"/>
                                  </p:stCondLst>
                                  <p:childTnLst>
                                    <p:set>
                                      <p:cBhvr>
                                        <p:cTn id="574" dur="1" fill="hold">
                                          <p:stCondLst>
                                            <p:cond delay="0"/>
                                          </p:stCondLst>
                                        </p:cTn>
                                        <p:tgtEl>
                                          <p:spTgt spid="32"/>
                                        </p:tgtEl>
                                        <p:attrNameLst>
                                          <p:attrName>style.visibility</p:attrName>
                                        </p:attrNameLst>
                                      </p:cBhvr>
                                      <p:to>
                                        <p:strVal val="visible"/>
                                      </p:to>
                                    </p:set>
                                    <p:anim calcmode="lin" valueType="num">
                                      <p:cBhvr>
                                        <p:cTn id="575" dur="4500" fill="hold"/>
                                        <p:tgtEl>
                                          <p:spTgt spid="32"/>
                                        </p:tgtEl>
                                        <p:attrNameLst>
                                          <p:attrName>ppt_w</p:attrName>
                                        </p:attrNameLst>
                                      </p:cBhvr>
                                      <p:tavLst>
                                        <p:tav tm="0" fmla="#ppt_w*sin(2.5*pi*$)">
                                          <p:val>
                                            <p:fltVal val="0"/>
                                          </p:val>
                                        </p:tav>
                                        <p:tav tm="100000">
                                          <p:val>
                                            <p:fltVal val="1"/>
                                          </p:val>
                                        </p:tav>
                                      </p:tavLst>
                                    </p:anim>
                                    <p:anim calcmode="lin" valueType="num">
                                      <p:cBhvr>
                                        <p:cTn id="576" dur="4500" fill="hold"/>
                                        <p:tgtEl>
                                          <p:spTgt spid="32"/>
                                        </p:tgtEl>
                                        <p:attrNameLst>
                                          <p:attrName>ppt_h</p:attrName>
                                        </p:attrNameLst>
                                      </p:cBhvr>
                                      <p:tavLst>
                                        <p:tav tm="0">
                                          <p:val>
                                            <p:strVal val="#ppt_h"/>
                                          </p:val>
                                        </p:tav>
                                        <p:tav tm="100000">
                                          <p:val>
                                            <p:strVal val="#ppt_h"/>
                                          </p:val>
                                        </p:tav>
                                      </p:tavLst>
                                    </p:anim>
                                  </p:childTnLst>
                                </p:cTn>
                              </p:par>
                              <p:par>
                                <p:cTn id="577" presetID="19" presetClass="entr" presetSubtype="10" fill="hold" grpId="3" nodeType="withEffect">
                                  <p:stCondLst>
                                    <p:cond delay="0"/>
                                  </p:stCondLst>
                                  <p:childTnLst>
                                    <p:set>
                                      <p:cBhvr>
                                        <p:cTn id="578" dur="1" fill="hold">
                                          <p:stCondLst>
                                            <p:cond delay="0"/>
                                          </p:stCondLst>
                                        </p:cTn>
                                        <p:tgtEl>
                                          <p:spTgt spid="33"/>
                                        </p:tgtEl>
                                        <p:attrNameLst>
                                          <p:attrName>style.visibility</p:attrName>
                                        </p:attrNameLst>
                                      </p:cBhvr>
                                      <p:to>
                                        <p:strVal val="visible"/>
                                      </p:to>
                                    </p:set>
                                    <p:anim calcmode="lin" valueType="num">
                                      <p:cBhvr>
                                        <p:cTn id="579" dur="4500" fill="hold"/>
                                        <p:tgtEl>
                                          <p:spTgt spid="33"/>
                                        </p:tgtEl>
                                        <p:attrNameLst>
                                          <p:attrName>ppt_w</p:attrName>
                                        </p:attrNameLst>
                                      </p:cBhvr>
                                      <p:tavLst>
                                        <p:tav tm="0" fmla="#ppt_w*sin(2.5*pi*$)">
                                          <p:val>
                                            <p:fltVal val="0"/>
                                          </p:val>
                                        </p:tav>
                                        <p:tav tm="100000">
                                          <p:val>
                                            <p:fltVal val="1"/>
                                          </p:val>
                                        </p:tav>
                                      </p:tavLst>
                                    </p:anim>
                                    <p:anim calcmode="lin" valueType="num">
                                      <p:cBhvr>
                                        <p:cTn id="580" dur="4500" fill="hold"/>
                                        <p:tgtEl>
                                          <p:spTgt spid="33"/>
                                        </p:tgtEl>
                                        <p:attrNameLst>
                                          <p:attrName>ppt_h</p:attrName>
                                        </p:attrNameLst>
                                      </p:cBhvr>
                                      <p:tavLst>
                                        <p:tav tm="0">
                                          <p:val>
                                            <p:strVal val="#ppt_h"/>
                                          </p:val>
                                        </p:tav>
                                        <p:tav tm="100000">
                                          <p:val>
                                            <p:strVal val="#ppt_h"/>
                                          </p:val>
                                        </p:tav>
                                      </p:tavLst>
                                    </p:anim>
                                  </p:childTnLst>
                                </p:cTn>
                              </p:par>
                              <p:par>
                                <p:cTn id="581" presetID="19" presetClass="entr" presetSubtype="10" fill="hold" grpId="3" nodeType="withEffect">
                                  <p:stCondLst>
                                    <p:cond delay="0"/>
                                  </p:stCondLst>
                                  <p:childTnLst>
                                    <p:set>
                                      <p:cBhvr>
                                        <p:cTn id="582" dur="1" fill="hold">
                                          <p:stCondLst>
                                            <p:cond delay="0"/>
                                          </p:stCondLst>
                                        </p:cTn>
                                        <p:tgtEl>
                                          <p:spTgt spid="37"/>
                                        </p:tgtEl>
                                        <p:attrNameLst>
                                          <p:attrName>style.visibility</p:attrName>
                                        </p:attrNameLst>
                                      </p:cBhvr>
                                      <p:to>
                                        <p:strVal val="visible"/>
                                      </p:to>
                                    </p:set>
                                    <p:anim calcmode="lin" valueType="num">
                                      <p:cBhvr>
                                        <p:cTn id="583" dur="4500" fill="hold"/>
                                        <p:tgtEl>
                                          <p:spTgt spid="37"/>
                                        </p:tgtEl>
                                        <p:attrNameLst>
                                          <p:attrName>ppt_w</p:attrName>
                                        </p:attrNameLst>
                                      </p:cBhvr>
                                      <p:tavLst>
                                        <p:tav tm="0" fmla="#ppt_w*sin(2.5*pi*$)">
                                          <p:val>
                                            <p:fltVal val="0"/>
                                          </p:val>
                                        </p:tav>
                                        <p:tav tm="100000">
                                          <p:val>
                                            <p:fltVal val="1"/>
                                          </p:val>
                                        </p:tav>
                                      </p:tavLst>
                                    </p:anim>
                                    <p:anim calcmode="lin" valueType="num">
                                      <p:cBhvr>
                                        <p:cTn id="584" dur="4500" fill="hold"/>
                                        <p:tgtEl>
                                          <p:spTgt spid="37"/>
                                        </p:tgtEl>
                                        <p:attrNameLst>
                                          <p:attrName>ppt_h</p:attrName>
                                        </p:attrNameLst>
                                      </p:cBhvr>
                                      <p:tavLst>
                                        <p:tav tm="0">
                                          <p:val>
                                            <p:strVal val="#ppt_h"/>
                                          </p:val>
                                        </p:tav>
                                        <p:tav tm="100000">
                                          <p:val>
                                            <p:strVal val="#ppt_h"/>
                                          </p:val>
                                        </p:tav>
                                      </p:tavLst>
                                    </p:anim>
                                  </p:childTnLst>
                                </p:cTn>
                              </p:par>
                              <p:par>
                                <p:cTn id="585" presetID="19" presetClass="entr" presetSubtype="10" fill="hold" grpId="3" nodeType="withEffect">
                                  <p:stCondLst>
                                    <p:cond delay="0"/>
                                  </p:stCondLst>
                                  <p:childTnLst>
                                    <p:set>
                                      <p:cBhvr>
                                        <p:cTn id="586" dur="1" fill="hold">
                                          <p:stCondLst>
                                            <p:cond delay="0"/>
                                          </p:stCondLst>
                                        </p:cTn>
                                        <p:tgtEl>
                                          <p:spTgt spid="36"/>
                                        </p:tgtEl>
                                        <p:attrNameLst>
                                          <p:attrName>style.visibility</p:attrName>
                                        </p:attrNameLst>
                                      </p:cBhvr>
                                      <p:to>
                                        <p:strVal val="visible"/>
                                      </p:to>
                                    </p:set>
                                    <p:anim calcmode="lin" valueType="num">
                                      <p:cBhvr>
                                        <p:cTn id="587" dur="4500" fill="hold"/>
                                        <p:tgtEl>
                                          <p:spTgt spid="36"/>
                                        </p:tgtEl>
                                        <p:attrNameLst>
                                          <p:attrName>ppt_w</p:attrName>
                                        </p:attrNameLst>
                                      </p:cBhvr>
                                      <p:tavLst>
                                        <p:tav tm="0" fmla="#ppt_w*sin(2.5*pi*$)">
                                          <p:val>
                                            <p:fltVal val="0"/>
                                          </p:val>
                                        </p:tav>
                                        <p:tav tm="100000">
                                          <p:val>
                                            <p:fltVal val="1"/>
                                          </p:val>
                                        </p:tav>
                                      </p:tavLst>
                                    </p:anim>
                                    <p:anim calcmode="lin" valueType="num">
                                      <p:cBhvr>
                                        <p:cTn id="588" dur="4500" fill="hold"/>
                                        <p:tgtEl>
                                          <p:spTgt spid="36"/>
                                        </p:tgtEl>
                                        <p:attrNameLst>
                                          <p:attrName>ppt_h</p:attrName>
                                        </p:attrNameLst>
                                      </p:cBhvr>
                                      <p:tavLst>
                                        <p:tav tm="0">
                                          <p:val>
                                            <p:strVal val="#ppt_h"/>
                                          </p:val>
                                        </p:tav>
                                        <p:tav tm="100000">
                                          <p:val>
                                            <p:strVal val="#ppt_h"/>
                                          </p:val>
                                        </p:tav>
                                      </p:tavLst>
                                    </p:anim>
                                  </p:childTnLst>
                                </p:cTn>
                              </p:par>
                              <p:par>
                                <p:cTn id="589" presetID="19" presetClass="entr" presetSubtype="10" fill="hold" grpId="3" nodeType="withEffect">
                                  <p:stCondLst>
                                    <p:cond delay="0"/>
                                  </p:stCondLst>
                                  <p:childTnLst>
                                    <p:set>
                                      <p:cBhvr>
                                        <p:cTn id="590" dur="1" fill="hold">
                                          <p:stCondLst>
                                            <p:cond delay="0"/>
                                          </p:stCondLst>
                                        </p:cTn>
                                        <p:tgtEl>
                                          <p:spTgt spid="35"/>
                                        </p:tgtEl>
                                        <p:attrNameLst>
                                          <p:attrName>style.visibility</p:attrName>
                                        </p:attrNameLst>
                                      </p:cBhvr>
                                      <p:to>
                                        <p:strVal val="visible"/>
                                      </p:to>
                                    </p:set>
                                    <p:anim calcmode="lin" valueType="num">
                                      <p:cBhvr>
                                        <p:cTn id="591" dur="4500" fill="hold"/>
                                        <p:tgtEl>
                                          <p:spTgt spid="35"/>
                                        </p:tgtEl>
                                        <p:attrNameLst>
                                          <p:attrName>ppt_w</p:attrName>
                                        </p:attrNameLst>
                                      </p:cBhvr>
                                      <p:tavLst>
                                        <p:tav tm="0" fmla="#ppt_w*sin(2.5*pi*$)">
                                          <p:val>
                                            <p:fltVal val="0"/>
                                          </p:val>
                                        </p:tav>
                                        <p:tav tm="100000">
                                          <p:val>
                                            <p:fltVal val="1"/>
                                          </p:val>
                                        </p:tav>
                                      </p:tavLst>
                                    </p:anim>
                                    <p:anim calcmode="lin" valueType="num">
                                      <p:cBhvr>
                                        <p:cTn id="592" dur="4500" fill="hold"/>
                                        <p:tgtEl>
                                          <p:spTgt spid="35"/>
                                        </p:tgtEl>
                                        <p:attrNameLst>
                                          <p:attrName>ppt_h</p:attrName>
                                        </p:attrNameLst>
                                      </p:cBhvr>
                                      <p:tavLst>
                                        <p:tav tm="0">
                                          <p:val>
                                            <p:strVal val="#ppt_h"/>
                                          </p:val>
                                        </p:tav>
                                        <p:tav tm="100000">
                                          <p:val>
                                            <p:strVal val="#ppt_h"/>
                                          </p:val>
                                        </p:tav>
                                      </p:tavLst>
                                    </p:anim>
                                  </p:childTnLst>
                                </p:cTn>
                              </p:par>
                              <p:par>
                                <p:cTn id="593" presetID="19" presetClass="entr" presetSubtype="10" fill="hold" grpId="3" nodeType="withEffect">
                                  <p:stCondLst>
                                    <p:cond delay="0"/>
                                  </p:stCondLst>
                                  <p:childTnLst>
                                    <p:set>
                                      <p:cBhvr>
                                        <p:cTn id="594" dur="1" fill="hold">
                                          <p:stCondLst>
                                            <p:cond delay="0"/>
                                          </p:stCondLst>
                                        </p:cTn>
                                        <p:tgtEl>
                                          <p:spTgt spid="34"/>
                                        </p:tgtEl>
                                        <p:attrNameLst>
                                          <p:attrName>style.visibility</p:attrName>
                                        </p:attrNameLst>
                                      </p:cBhvr>
                                      <p:to>
                                        <p:strVal val="visible"/>
                                      </p:to>
                                    </p:set>
                                    <p:anim calcmode="lin" valueType="num">
                                      <p:cBhvr>
                                        <p:cTn id="595" dur="4500" fill="hold"/>
                                        <p:tgtEl>
                                          <p:spTgt spid="34"/>
                                        </p:tgtEl>
                                        <p:attrNameLst>
                                          <p:attrName>ppt_w</p:attrName>
                                        </p:attrNameLst>
                                      </p:cBhvr>
                                      <p:tavLst>
                                        <p:tav tm="0" fmla="#ppt_w*sin(2.5*pi*$)">
                                          <p:val>
                                            <p:fltVal val="0"/>
                                          </p:val>
                                        </p:tav>
                                        <p:tav tm="100000">
                                          <p:val>
                                            <p:fltVal val="1"/>
                                          </p:val>
                                        </p:tav>
                                      </p:tavLst>
                                    </p:anim>
                                    <p:anim calcmode="lin" valueType="num">
                                      <p:cBhvr>
                                        <p:cTn id="596" dur="4500" fill="hold"/>
                                        <p:tgtEl>
                                          <p:spTgt spid="34"/>
                                        </p:tgtEl>
                                        <p:attrNameLst>
                                          <p:attrName>ppt_h</p:attrName>
                                        </p:attrNameLst>
                                      </p:cBhvr>
                                      <p:tavLst>
                                        <p:tav tm="0">
                                          <p:val>
                                            <p:strVal val="#ppt_h"/>
                                          </p:val>
                                        </p:tav>
                                        <p:tav tm="100000">
                                          <p:val>
                                            <p:strVal val="#ppt_h"/>
                                          </p:val>
                                        </p:tav>
                                      </p:tavLst>
                                    </p:anim>
                                  </p:childTnLst>
                                </p:cTn>
                              </p:par>
                              <p:par>
                                <p:cTn id="597" presetID="19" presetClass="entr" presetSubtype="10" fill="hold" grpId="3" nodeType="withEffect">
                                  <p:stCondLst>
                                    <p:cond delay="0"/>
                                  </p:stCondLst>
                                  <p:childTnLst>
                                    <p:set>
                                      <p:cBhvr>
                                        <p:cTn id="598" dur="1" fill="hold">
                                          <p:stCondLst>
                                            <p:cond delay="0"/>
                                          </p:stCondLst>
                                        </p:cTn>
                                        <p:tgtEl>
                                          <p:spTgt spid="38"/>
                                        </p:tgtEl>
                                        <p:attrNameLst>
                                          <p:attrName>style.visibility</p:attrName>
                                        </p:attrNameLst>
                                      </p:cBhvr>
                                      <p:to>
                                        <p:strVal val="visible"/>
                                      </p:to>
                                    </p:set>
                                    <p:anim calcmode="lin" valueType="num">
                                      <p:cBhvr>
                                        <p:cTn id="599" dur="4500" fill="hold"/>
                                        <p:tgtEl>
                                          <p:spTgt spid="38"/>
                                        </p:tgtEl>
                                        <p:attrNameLst>
                                          <p:attrName>ppt_w</p:attrName>
                                        </p:attrNameLst>
                                      </p:cBhvr>
                                      <p:tavLst>
                                        <p:tav tm="0" fmla="#ppt_w*sin(2.5*pi*$)">
                                          <p:val>
                                            <p:fltVal val="0"/>
                                          </p:val>
                                        </p:tav>
                                        <p:tav tm="100000">
                                          <p:val>
                                            <p:fltVal val="1"/>
                                          </p:val>
                                        </p:tav>
                                      </p:tavLst>
                                    </p:anim>
                                    <p:anim calcmode="lin" valueType="num">
                                      <p:cBhvr>
                                        <p:cTn id="600" dur="4500" fill="hold"/>
                                        <p:tgtEl>
                                          <p:spTgt spid="38"/>
                                        </p:tgtEl>
                                        <p:attrNameLst>
                                          <p:attrName>ppt_h</p:attrName>
                                        </p:attrNameLst>
                                      </p:cBhvr>
                                      <p:tavLst>
                                        <p:tav tm="0">
                                          <p:val>
                                            <p:strVal val="#ppt_h"/>
                                          </p:val>
                                        </p:tav>
                                        <p:tav tm="100000">
                                          <p:val>
                                            <p:strVal val="#ppt_h"/>
                                          </p:val>
                                        </p:tav>
                                      </p:tavLst>
                                    </p:anim>
                                  </p:childTnLst>
                                </p:cTn>
                              </p:par>
                              <p:par>
                                <p:cTn id="601" presetID="19" presetClass="entr" presetSubtype="10" fill="hold" grpId="3" nodeType="withEffect">
                                  <p:stCondLst>
                                    <p:cond delay="0"/>
                                  </p:stCondLst>
                                  <p:childTnLst>
                                    <p:set>
                                      <p:cBhvr>
                                        <p:cTn id="602" dur="1" fill="hold">
                                          <p:stCondLst>
                                            <p:cond delay="0"/>
                                          </p:stCondLst>
                                        </p:cTn>
                                        <p:tgtEl>
                                          <p:spTgt spid="39"/>
                                        </p:tgtEl>
                                        <p:attrNameLst>
                                          <p:attrName>style.visibility</p:attrName>
                                        </p:attrNameLst>
                                      </p:cBhvr>
                                      <p:to>
                                        <p:strVal val="visible"/>
                                      </p:to>
                                    </p:set>
                                    <p:anim calcmode="lin" valueType="num">
                                      <p:cBhvr>
                                        <p:cTn id="603" dur="4500" fill="hold"/>
                                        <p:tgtEl>
                                          <p:spTgt spid="39"/>
                                        </p:tgtEl>
                                        <p:attrNameLst>
                                          <p:attrName>ppt_w</p:attrName>
                                        </p:attrNameLst>
                                      </p:cBhvr>
                                      <p:tavLst>
                                        <p:tav tm="0" fmla="#ppt_w*sin(2.5*pi*$)">
                                          <p:val>
                                            <p:fltVal val="0"/>
                                          </p:val>
                                        </p:tav>
                                        <p:tav tm="100000">
                                          <p:val>
                                            <p:fltVal val="1"/>
                                          </p:val>
                                        </p:tav>
                                      </p:tavLst>
                                    </p:anim>
                                    <p:anim calcmode="lin" valueType="num">
                                      <p:cBhvr>
                                        <p:cTn id="604" dur="4500" fill="hold"/>
                                        <p:tgtEl>
                                          <p:spTgt spid="39"/>
                                        </p:tgtEl>
                                        <p:attrNameLst>
                                          <p:attrName>ppt_h</p:attrName>
                                        </p:attrNameLst>
                                      </p:cBhvr>
                                      <p:tavLst>
                                        <p:tav tm="0">
                                          <p:val>
                                            <p:strVal val="#ppt_h"/>
                                          </p:val>
                                        </p:tav>
                                        <p:tav tm="100000">
                                          <p:val>
                                            <p:strVal val="#ppt_h"/>
                                          </p:val>
                                        </p:tav>
                                      </p:tavLst>
                                    </p:anim>
                                  </p:childTnLst>
                                </p:cTn>
                              </p:par>
                              <p:par>
                                <p:cTn id="605" presetID="19" presetClass="entr" presetSubtype="10" fill="hold" grpId="3" nodeType="withEffect">
                                  <p:stCondLst>
                                    <p:cond delay="0"/>
                                  </p:stCondLst>
                                  <p:childTnLst>
                                    <p:set>
                                      <p:cBhvr>
                                        <p:cTn id="606" dur="1" fill="hold">
                                          <p:stCondLst>
                                            <p:cond delay="0"/>
                                          </p:stCondLst>
                                        </p:cTn>
                                        <p:tgtEl>
                                          <p:spTgt spid="40"/>
                                        </p:tgtEl>
                                        <p:attrNameLst>
                                          <p:attrName>style.visibility</p:attrName>
                                        </p:attrNameLst>
                                      </p:cBhvr>
                                      <p:to>
                                        <p:strVal val="visible"/>
                                      </p:to>
                                    </p:set>
                                    <p:anim calcmode="lin" valueType="num">
                                      <p:cBhvr>
                                        <p:cTn id="607" dur="4500" fill="hold"/>
                                        <p:tgtEl>
                                          <p:spTgt spid="40"/>
                                        </p:tgtEl>
                                        <p:attrNameLst>
                                          <p:attrName>ppt_w</p:attrName>
                                        </p:attrNameLst>
                                      </p:cBhvr>
                                      <p:tavLst>
                                        <p:tav tm="0" fmla="#ppt_w*sin(2.5*pi*$)">
                                          <p:val>
                                            <p:fltVal val="0"/>
                                          </p:val>
                                        </p:tav>
                                        <p:tav tm="100000">
                                          <p:val>
                                            <p:fltVal val="1"/>
                                          </p:val>
                                        </p:tav>
                                      </p:tavLst>
                                    </p:anim>
                                    <p:anim calcmode="lin" valueType="num">
                                      <p:cBhvr>
                                        <p:cTn id="608" dur="4500" fill="hold"/>
                                        <p:tgtEl>
                                          <p:spTgt spid="40"/>
                                        </p:tgtEl>
                                        <p:attrNameLst>
                                          <p:attrName>ppt_h</p:attrName>
                                        </p:attrNameLst>
                                      </p:cBhvr>
                                      <p:tavLst>
                                        <p:tav tm="0">
                                          <p:val>
                                            <p:strVal val="#ppt_h"/>
                                          </p:val>
                                        </p:tav>
                                        <p:tav tm="100000">
                                          <p:val>
                                            <p:strVal val="#ppt_h"/>
                                          </p:val>
                                        </p:tav>
                                      </p:tavLst>
                                    </p:anim>
                                  </p:childTnLst>
                                </p:cTn>
                              </p:par>
                              <p:par>
                                <p:cTn id="609" presetID="19" presetClass="entr" presetSubtype="10" fill="hold" grpId="3" nodeType="withEffect">
                                  <p:stCondLst>
                                    <p:cond delay="0"/>
                                  </p:stCondLst>
                                  <p:childTnLst>
                                    <p:set>
                                      <p:cBhvr>
                                        <p:cTn id="610" dur="1" fill="hold">
                                          <p:stCondLst>
                                            <p:cond delay="0"/>
                                          </p:stCondLst>
                                        </p:cTn>
                                        <p:tgtEl>
                                          <p:spTgt spid="41"/>
                                        </p:tgtEl>
                                        <p:attrNameLst>
                                          <p:attrName>style.visibility</p:attrName>
                                        </p:attrNameLst>
                                      </p:cBhvr>
                                      <p:to>
                                        <p:strVal val="visible"/>
                                      </p:to>
                                    </p:set>
                                    <p:anim calcmode="lin" valueType="num">
                                      <p:cBhvr>
                                        <p:cTn id="611" dur="4500" fill="hold"/>
                                        <p:tgtEl>
                                          <p:spTgt spid="41"/>
                                        </p:tgtEl>
                                        <p:attrNameLst>
                                          <p:attrName>ppt_w</p:attrName>
                                        </p:attrNameLst>
                                      </p:cBhvr>
                                      <p:tavLst>
                                        <p:tav tm="0" fmla="#ppt_w*sin(2.5*pi*$)">
                                          <p:val>
                                            <p:fltVal val="0"/>
                                          </p:val>
                                        </p:tav>
                                        <p:tav tm="100000">
                                          <p:val>
                                            <p:fltVal val="1"/>
                                          </p:val>
                                        </p:tav>
                                      </p:tavLst>
                                    </p:anim>
                                    <p:anim calcmode="lin" valueType="num">
                                      <p:cBhvr>
                                        <p:cTn id="612" dur="4500" fill="hold"/>
                                        <p:tgtEl>
                                          <p:spTgt spid="41"/>
                                        </p:tgtEl>
                                        <p:attrNameLst>
                                          <p:attrName>ppt_h</p:attrName>
                                        </p:attrNameLst>
                                      </p:cBhvr>
                                      <p:tavLst>
                                        <p:tav tm="0">
                                          <p:val>
                                            <p:strVal val="#ppt_h"/>
                                          </p:val>
                                        </p:tav>
                                        <p:tav tm="100000">
                                          <p:val>
                                            <p:strVal val="#ppt_h"/>
                                          </p:val>
                                        </p:tav>
                                      </p:tavLst>
                                    </p:anim>
                                  </p:childTnLst>
                                </p:cTn>
                              </p:par>
                              <p:par>
                                <p:cTn id="613" presetID="19" presetClass="entr" presetSubtype="10" fill="hold" grpId="3" nodeType="withEffect">
                                  <p:stCondLst>
                                    <p:cond delay="0"/>
                                  </p:stCondLst>
                                  <p:childTnLst>
                                    <p:set>
                                      <p:cBhvr>
                                        <p:cTn id="614" dur="1" fill="hold">
                                          <p:stCondLst>
                                            <p:cond delay="0"/>
                                          </p:stCondLst>
                                        </p:cTn>
                                        <p:tgtEl>
                                          <p:spTgt spid="42"/>
                                        </p:tgtEl>
                                        <p:attrNameLst>
                                          <p:attrName>style.visibility</p:attrName>
                                        </p:attrNameLst>
                                      </p:cBhvr>
                                      <p:to>
                                        <p:strVal val="visible"/>
                                      </p:to>
                                    </p:set>
                                    <p:anim calcmode="lin" valueType="num">
                                      <p:cBhvr>
                                        <p:cTn id="615" dur="4500" fill="hold"/>
                                        <p:tgtEl>
                                          <p:spTgt spid="42"/>
                                        </p:tgtEl>
                                        <p:attrNameLst>
                                          <p:attrName>ppt_w</p:attrName>
                                        </p:attrNameLst>
                                      </p:cBhvr>
                                      <p:tavLst>
                                        <p:tav tm="0" fmla="#ppt_w*sin(2.5*pi*$)">
                                          <p:val>
                                            <p:fltVal val="0"/>
                                          </p:val>
                                        </p:tav>
                                        <p:tav tm="100000">
                                          <p:val>
                                            <p:fltVal val="1"/>
                                          </p:val>
                                        </p:tav>
                                      </p:tavLst>
                                    </p:anim>
                                    <p:anim calcmode="lin" valueType="num">
                                      <p:cBhvr>
                                        <p:cTn id="616" dur="4500" fill="hold"/>
                                        <p:tgtEl>
                                          <p:spTgt spid="42"/>
                                        </p:tgtEl>
                                        <p:attrNameLst>
                                          <p:attrName>ppt_h</p:attrName>
                                        </p:attrNameLst>
                                      </p:cBhvr>
                                      <p:tavLst>
                                        <p:tav tm="0">
                                          <p:val>
                                            <p:strVal val="#ppt_h"/>
                                          </p:val>
                                        </p:tav>
                                        <p:tav tm="100000">
                                          <p:val>
                                            <p:strVal val="#ppt_h"/>
                                          </p:val>
                                        </p:tav>
                                      </p:tavLst>
                                    </p:anim>
                                  </p:childTnLst>
                                </p:cTn>
                              </p:par>
                              <p:par>
                                <p:cTn id="617" presetID="19" presetClass="entr" presetSubtype="10" fill="hold" grpId="3" nodeType="withEffect">
                                  <p:stCondLst>
                                    <p:cond delay="0"/>
                                  </p:stCondLst>
                                  <p:childTnLst>
                                    <p:set>
                                      <p:cBhvr>
                                        <p:cTn id="618" dur="1" fill="hold">
                                          <p:stCondLst>
                                            <p:cond delay="0"/>
                                          </p:stCondLst>
                                        </p:cTn>
                                        <p:tgtEl>
                                          <p:spTgt spid="43"/>
                                        </p:tgtEl>
                                        <p:attrNameLst>
                                          <p:attrName>style.visibility</p:attrName>
                                        </p:attrNameLst>
                                      </p:cBhvr>
                                      <p:to>
                                        <p:strVal val="visible"/>
                                      </p:to>
                                    </p:set>
                                    <p:anim calcmode="lin" valueType="num">
                                      <p:cBhvr>
                                        <p:cTn id="619" dur="4500" fill="hold"/>
                                        <p:tgtEl>
                                          <p:spTgt spid="43"/>
                                        </p:tgtEl>
                                        <p:attrNameLst>
                                          <p:attrName>ppt_w</p:attrName>
                                        </p:attrNameLst>
                                      </p:cBhvr>
                                      <p:tavLst>
                                        <p:tav tm="0" fmla="#ppt_w*sin(2.5*pi*$)">
                                          <p:val>
                                            <p:fltVal val="0"/>
                                          </p:val>
                                        </p:tav>
                                        <p:tav tm="100000">
                                          <p:val>
                                            <p:fltVal val="1"/>
                                          </p:val>
                                        </p:tav>
                                      </p:tavLst>
                                    </p:anim>
                                    <p:anim calcmode="lin" valueType="num">
                                      <p:cBhvr>
                                        <p:cTn id="620" dur="4500" fill="hold"/>
                                        <p:tgtEl>
                                          <p:spTgt spid="43"/>
                                        </p:tgtEl>
                                        <p:attrNameLst>
                                          <p:attrName>ppt_h</p:attrName>
                                        </p:attrNameLst>
                                      </p:cBhvr>
                                      <p:tavLst>
                                        <p:tav tm="0">
                                          <p:val>
                                            <p:strVal val="#ppt_h"/>
                                          </p:val>
                                        </p:tav>
                                        <p:tav tm="100000">
                                          <p:val>
                                            <p:strVal val="#ppt_h"/>
                                          </p:val>
                                        </p:tav>
                                      </p:tavLst>
                                    </p:anim>
                                  </p:childTnLst>
                                </p:cTn>
                              </p:par>
                              <p:par>
                                <p:cTn id="621" presetID="19" presetClass="entr" presetSubtype="10" fill="hold" grpId="3" nodeType="withEffect">
                                  <p:stCondLst>
                                    <p:cond delay="0"/>
                                  </p:stCondLst>
                                  <p:childTnLst>
                                    <p:set>
                                      <p:cBhvr>
                                        <p:cTn id="622" dur="1" fill="hold">
                                          <p:stCondLst>
                                            <p:cond delay="0"/>
                                          </p:stCondLst>
                                        </p:cTn>
                                        <p:tgtEl>
                                          <p:spTgt spid="44"/>
                                        </p:tgtEl>
                                        <p:attrNameLst>
                                          <p:attrName>style.visibility</p:attrName>
                                        </p:attrNameLst>
                                      </p:cBhvr>
                                      <p:to>
                                        <p:strVal val="visible"/>
                                      </p:to>
                                    </p:set>
                                    <p:anim calcmode="lin" valueType="num">
                                      <p:cBhvr>
                                        <p:cTn id="623" dur="4500" fill="hold"/>
                                        <p:tgtEl>
                                          <p:spTgt spid="44"/>
                                        </p:tgtEl>
                                        <p:attrNameLst>
                                          <p:attrName>ppt_w</p:attrName>
                                        </p:attrNameLst>
                                      </p:cBhvr>
                                      <p:tavLst>
                                        <p:tav tm="0" fmla="#ppt_w*sin(2.5*pi*$)">
                                          <p:val>
                                            <p:fltVal val="0"/>
                                          </p:val>
                                        </p:tav>
                                        <p:tav tm="100000">
                                          <p:val>
                                            <p:fltVal val="1"/>
                                          </p:val>
                                        </p:tav>
                                      </p:tavLst>
                                    </p:anim>
                                    <p:anim calcmode="lin" valueType="num">
                                      <p:cBhvr>
                                        <p:cTn id="624" dur="4500" fill="hold"/>
                                        <p:tgtEl>
                                          <p:spTgt spid="44"/>
                                        </p:tgtEl>
                                        <p:attrNameLst>
                                          <p:attrName>ppt_h</p:attrName>
                                        </p:attrNameLst>
                                      </p:cBhvr>
                                      <p:tavLst>
                                        <p:tav tm="0">
                                          <p:val>
                                            <p:strVal val="#ppt_h"/>
                                          </p:val>
                                        </p:tav>
                                        <p:tav tm="100000">
                                          <p:val>
                                            <p:strVal val="#ppt_h"/>
                                          </p:val>
                                        </p:tav>
                                      </p:tavLst>
                                    </p:anim>
                                  </p:childTnLst>
                                </p:cTn>
                              </p:par>
                              <p:par>
                                <p:cTn id="625" presetID="19" presetClass="entr" presetSubtype="10" fill="hold" grpId="3" nodeType="withEffect">
                                  <p:stCondLst>
                                    <p:cond delay="0"/>
                                  </p:stCondLst>
                                  <p:childTnLst>
                                    <p:set>
                                      <p:cBhvr>
                                        <p:cTn id="626" dur="1" fill="hold">
                                          <p:stCondLst>
                                            <p:cond delay="0"/>
                                          </p:stCondLst>
                                        </p:cTn>
                                        <p:tgtEl>
                                          <p:spTgt spid="45"/>
                                        </p:tgtEl>
                                        <p:attrNameLst>
                                          <p:attrName>style.visibility</p:attrName>
                                        </p:attrNameLst>
                                      </p:cBhvr>
                                      <p:to>
                                        <p:strVal val="visible"/>
                                      </p:to>
                                    </p:set>
                                    <p:anim calcmode="lin" valueType="num">
                                      <p:cBhvr>
                                        <p:cTn id="627" dur="4500" fill="hold"/>
                                        <p:tgtEl>
                                          <p:spTgt spid="45"/>
                                        </p:tgtEl>
                                        <p:attrNameLst>
                                          <p:attrName>ppt_w</p:attrName>
                                        </p:attrNameLst>
                                      </p:cBhvr>
                                      <p:tavLst>
                                        <p:tav tm="0" fmla="#ppt_w*sin(2.5*pi*$)">
                                          <p:val>
                                            <p:fltVal val="0"/>
                                          </p:val>
                                        </p:tav>
                                        <p:tav tm="100000">
                                          <p:val>
                                            <p:fltVal val="1"/>
                                          </p:val>
                                        </p:tav>
                                      </p:tavLst>
                                    </p:anim>
                                    <p:anim calcmode="lin" valueType="num">
                                      <p:cBhvr>
                                        <p:cTn id="628" dur="4500" fill="hold"/>
                                        <p:tgtEl>
                                          <p:spTgt spid="45"/>
                                        </p:tgtEl>
                                        <p:attrNameLst>
                                          <p:attrName>ppt_h</p:attrName>
                                        </p:attrNameLst>
                                      </p:cBhvr>
                                      <p:tavLst>
                                        <p:tav tm="0">
                                          <p:val>
                                            <p:strVal val="#ppt_h"/>
                                          </p:val>
                                        </p:tav>
                                        <p:tav tm="100000">
                                          <p:val>
                                            <p:strVal val="#ppt_h"/>
                                          </p:val>
                                        </p:tav>
                                      </p:tavLst>
                                    </p:anim>
                                  </p:childTnLst>
                                </p:cTn>
                              </p:par>
                              <p:par>
                                <p:cTn id="629" presetID="19" presetClass="entr" presetSubtype="10" fill="hold" grpId="3" nodeType="withEffect">
                                  <p:stCondLst>
                                    <p:cond delay="0"/>
                                  </p:stCondLst>
                                  <p:childTnLst>
                                    <p:set>
                                      <p:cBhvr>
                                        <p:cTn id="630" dur="1" fill="hold">
                                          <p:stCondLst>
                                            <p:cond delay="0"/>
                                          </p:stCondLst>
                                        </p:cTn>
                                        <p:tgtEl>
                                          <p:spTgt spid="46"/>
                                        </p:tgtEl>
                                        <p:attrNameLst>
                                          <p:attrName>style.visibility</p:attrName>
                                        </p:attrNameLst>
                                      </p:cBhvr>
                                      <p:to>
                                        <p:strVal val="visible"/>
                                      </p:to>
                                    </p:set>
                                    <p:anim calcmode="lin" valueType="num">
                                      <p:cBhvr>
                                        <p:cTn id="631" dur="4500" fill="hold"/>
                                        <p:tgtEl>
                                          <p:spTgt spid="46"/>
                                        </p:tgtEl>
                                        <p:attrNameLst>
                                          <p:attrName>ppt_w</p:attrName>
                                        </p:attrNameLst>
                                      </p:cBhvr>
                                      <p:tavLst>
                                        <p:tav tm="0" fmla="#ppt_w*sin(2.5*pi*$)">
                                          <p:val>
                                            <p:fltVal val="0"/>
                                          </p:val>
                                        </p:tav>
                                        <p:tav tm="100000">
                                          <p:val>
                                            <p:fltVal val="1"/>
                                          </p:val>
                                        </p:tav>
                                      </p:tavLst>
                                    </p:anim>
                                    <p:anim calcmode="lin" valueType="num">
                                      <p:cBhvr>
                                        <p:cTn id="632" dur="4500" fill="hold"/>
                                        <p:tgtEl>
                                          <p:spTgt spid="46"/>
                                        </p:tgtEl>
                                        <p:attrNameLst>
                                          <p:attrName>ppt_h</p:attrName>
                                        </p:attrNameLst>
                                      </p:cBhvr>
                                      <p:tavLst>
                                        <p:tav tm="0">
                                          <p:val>
                                            <p:strVal val="#ppt_h"/>
                                          </p:val>
                                        </p:tav>
                                        <p:tav tm="100000">
                                          <p:val>
                                            <p:strVal val="#ppt_h"/>
                                          </p:val>
                                        </p:tav>
                                      </p:tavLst>
                                    </p:anim>
                                  </p:childTnLst>
                                </p:cTn>
                              </p:par>
                              <p:par>
                                <p:cTn id="633" presetID="19" presetClass="entr" presetSubtype="10" fill="hold" grpId="3" nodeType="withEffect">
                                  <p:stCondLst>
                                    <p:cond delay="0"/>
                                  </p:stCondLst>
                                  <p:childTnLst>
                                    <p:set>
                                      <p:cBhvr>
                                        <p:cTn id="634" dur="1" fill="hold">
                                          <p:stCondLst>
                                            <p:cond delay="0"/>
                                          </p:stCondLst>
                                        </p:cTn>
                                        <p:tgtEl>
                                          <p:spTgt spid="47"/>
                                        </p:tgtEl>
                                        <p:attrNameLst>
                                          <p:attrName>style.visibility</p:attrName>
                                        </p:attrNameLst>
                                      </p:cBhvr>
                                      <p:to>
                                        <p:strVal val="visible"/>
                                      </p:to>
                                    </p:set>
                                    <p:anim calcmode="lin" valueType="num">
                                      <p:cBhvr>
                                        <p:cTn id="635" dur="4500" fill="hold"/>
                                        <p:tgtEl>
                                          <p:spTgt spid="47"/>
                                        </p:tgtEl>
                                        <p:attrNameLst>
                                          <p:attrName>ppt_w</p:attrName>
                                        </p:attrNameLst>
                                      </p:cBhvr>
                                      <p:tavLst>
                                        <p:tav tm="0" fmla="#ppt_w*sin(2.5*pi*$)">
                                          <p:val>
                                            <p:fltVal val="0"/>
                                          </p:val>
                                        </p:tav>
                                        <p:tav tm="100000">
                                          <p:val>
                                            <p:fltVal val="1"/>
                                          </p:val>
                                        </p:tav>
                                      </p:tavLst>
                                    </p:anim>
                                    <p:anim calcmode="lin" valueType="num">
                                      <p:cBhvr>
                                        <p:cTn id="636" dur="4500" fill="hold"/>
                                        <p:tgtEl>
                                          <p:spTgt spid="47"/>
                                        </p:tgtEl>
                                        <p:attrNameLst>
                                          <p:attrName>ppt_h</p:attrName>
                                        </p:attrNameLst>
                                      </p:cBhvr>
                                      <p:tavLst>
                                        <p:tav tm="0">
                                          <p:val>
                                            <p:strVal val="#ppt_h"/>
                                          </p:val>
                                        </p:tav>
                                        <p:tav tm="100000">
                                          <p:val>
                                            <p:strVal val="#ppt_h"/>
                                          </p:val>
                                        </p:tav>
                                      </p:tavLst>
                                    </p:anim>
                                  </p:childTnLst>
                                </p:cTn>
                              </p:par>
                              <p:par>
                                <p:cTn id="637" presetID="19" presetClass="entr" presetSubtype="10" fill="hold" grpId="3" nodeType="withEffect">
                                  <p:stCondLst>
                                    <p:cond delay="0"/>
                                  </p:stCondLst>
                                  <p:childTnLst>
                                    <p:set>
                                      <p:cBhvr>
                                        <p:cTn id="638" dur="1" fill="hold">
                                          <p:stCondLst>
                                            <p:cond delay="0"/>
                                          </p:stCondLst>
                                        </p:cTn>
                                        <p:tgtEl>
                                          <p:spTgt spid="48"/>
                                        </p:tgtEl>
                                        <p:attrNameLst>
                                          <p:attrName>style.visibility</p:attrName>
                                        </p:attrNameLst>
                                      </p:cBhvr>
                                      <p:to>
                                        <p:strVal val="visible"/>
                                      </p:to>
                                    </p:set>
                                    <p:anim calcmode="lin" valueType="num">
                                      <p:cBhvr>
                                        <p:cTn id="639" dur="4500" fill="hold"/>
                                        <p:tgtEl>
                                          <p:spTgt spid="48"/>
                                        </p:tgtEl>
                                        <p:attrNameLst>
                                          <p:attrName>ppt_w</p:attrName>
                                        </p:attrNameLst>
                                      </p:cBhvr>
                                      <p:tavLst>
                                        <p:tav tm="0" fmla="#ppt_w*sin(2.5*pi*$)">
                                          <p:val>
                                            <p:fltVal val="0"/>
                                          </p:val>
                                        </p:tav>
                                        <p:tav tm="100000">
                                          <p:val>
                                            <p:fltVal val="1"/>
                                          </p:val>
                                        </p:tav>
                                      </p:tavLst>
                                    </p:anim>
                                    <p:anim calcmode="lin" valueType="num">
                                      <p:cBhvr>
                                        <p:cTn id="640" dur="4500" fill="hold"/>
                                        <p:tgtEl>
                                          <p:spTgt spid="48"/>
                                        </p:tgtEl>
                                        <p:attrNameLst>
                                          <p:attrName>ppt_h</p:attrName>
                                        </p:attrNameLst>
                                      </p:cBhvr>
                                      <p:tavLst>
                                        <p:tav tm="0">
                                          <p:val>
                                            <p:strVal val="#ppt_h"/>
                                          </p:val>
                                        </p:tav>
                                        <p:tav tm="100000">
                                          <p:val>
                                            <p:strVal val="#ppt_h"/>
                                          </p:val>
                                        </p:tav>
                                      </p:tavLst>
                                    </p:anim>
                                  </p:childTnLst>
                                </p:cTn>
                              </p:par>
                              <p:par>
                                <p:cTn id="641" presetID="19" presetClass="entr" presetSubtype="10" fill="hold" grpId="3" nodeType="withEffect">
                                  <p:stCondLst>
                                    <p:cond delay="0"/>
                                  </p:stCondLst>
                                  <p:childTnLst>
                                    <p:set>
                                      <p:cBhvr>
                                        <p:cTn id="642" dur="1" fill="hold">
                                          <p:stCondLst>
                                            <p:cond delay="0"/>
                                          </p:stCondLst>
                                        </p:cTn>
                                        <p:tgtEl>
                                          <p:spTgt spid="49"/>
                                        </p:tgtEl>
                                        <p:attrNameLst>
                                          <p:attrName>style.visibility</p:attrName>
                                        </p:attrNameLst>
                                      </p:cBhvr>
                                      <p:to>
                                        <p:strVal val="visible"/>
                                      </p:to>
                                    </p:set>
                                    <p:anim calcmode="lin" valueType="num">
                                      <p:cBhvr>
                                        <p:cTn id="643" dur="4500" fill="hold"/>
                                        <p:tgtEl>
                                          <p:spTgt spid="49"/>
                                        </p:tgtEl>
                                        <p:attrNameLst>
                                          <p:attrName>ppt_w</p:attrName>
                                        </p:attrNameLst>
                                      </p:cBhvr>
                                      <p:tavLst>
                                        <p:tav tm="0" fmla="#ppt_w*sin(2.5*pi*$)">
                                          <p:val>
                                            <p:fltVal val="0"/>
                                          </p:val>
                                        </p:tav>
                                        <p:tav tm="100000">
                                          <p:val>
                                            <p:fltVal val="1"/>
                                          </p:val>
                                        </p:tav>
                                      </p:tavLst>
                                    </p:anim>
                                    <p:anim calcmode="lin" valueType="num">
                                      <p:cBhvr>
                                        <p:cTn id="644" dur="4500" fill="hold"/>
                                        <p:tgtEl>
                                          <p:spTgt spid="49"/>
                                        </p:tgtEl>
                                        <p:attrNameLst>
                                          <p:attrName>ppt_h</p:attrName>
                                        </p:attrNameLst>
                                      </p:cBhvr>
                                      <p:tavLst>
                                        <p:tav tm="0">
                                          <p:val>
                                            <p:strVal val="#ppt_h"/>
                                          </p:val>
                                        </p:tav>
                                        <p:tav tm="100000">
                                          <p:val>
                                            <p:strVal val="#ppt_h"/>
                                          </p:val>
                                        </p:tav>
                                      </p:tavLst>
                                    </p:anim>
                                  </p:childTnLst>
                                </p:cTn>
                              </p:par>
                              <p:par>
                                <p:cTn id="645" presetID="19" presetClass="entr" presetSubtype="10" fill="hold" grpId="3" nodeType="withEffect">
                                  <p:stCondLst>
                                    <p:cond delay="0"/>
                                  </p:stCondLst>
                                  <p:childTnLst>
                                    <p:set>
                                      <p:cBhvr>
                                        <p:cTn id="646" dur="1" fill="hold">
                                          <p:stCondLst>
                                            <p:cond delay="0"/>
                                          </p:stCondLst>
                                        </p:cTn>
                                        <p:tgtEl>
                                          <p:spTgt spid="53"/>
                                        </p:tgtEl>
                                        <p:attrNameLst>
                                          <p:attrName>style.visibility</p:attrName>
                                        </p:attrNameLst>
                                      </p:cBhvr>
                                      <p:to>
                                        <p:strVal val="visible"/>
                                      </p:to>
                                    </p:set>
                                    <p:anim calcmode="lin" valueType="num">
                                      <p:cBhvr>
                                        <p:cTn id="647" dur="4500" fill="hold"/>
                                        <p:tgtEl>
                                          <p:spTgt spid="53"/>
                                        </p:tgtEl>
                                        <p:attrNameLst>
                                          <p:attrName>ppt_w</p:attrName>
                                        </p:attrNameLst>
                                      </p:cBhvr>
                                      <p:tavLst>
                                        <p:tav tm="0" fmla="#ppt_w*sin(2.5*pi*$)">
                                          <p:val>
                                            <p:fltVal val="0"/>
                                          </p:val>
                                        </p:tav>
                                        <p:tav tm="100000">
                                          <p:val>
                                            <p:fltVal val="1"/>
                                          </p:val>
                                        </p:tav>
                                      </p:tavLst>
                                    </p:anim>
                                    <p:anim calcmode="lin" valueType="num">
                                      <p:cBhvr>
                                        <p:cTn id="648" dur="4500" fill="hold"/>
                                        <p:tgtEl>
                                          <p:spTgt spid="53"/>
                                        </p:tgtEl>
                                        <p:attrNameLst>
                                          <p:attrName>ppt_h</p:attrName>
                                        </p:attrNameLst>
                                      </p:cBhvr>
                                      <p:tavLst>
                                        <p:tav tm="0">
                                          <p:val>
                                            <p:strVal val="#ppt_h"/>
                                          </p:val>
                                        </p:tav>
                                        <p:tav tm="100000">
                                          <p:val>
                                            <p:strVal val="#ppt_h"/>
                                          </p:val>
                                        </p:tav>
                                      </p:tavLst>
                                    </p:anim>
                                  </p:childTnLst>
                                </p:cTn>
                              </p:par>
                              <p:par>
                                <p:cTn id="649" presetID="19" presetClass="entr" presetSubtype="10" fill="hold" grpId="3" nodeType="withEffect">
                                  <p:stCondLst>
                                    <p:cond delay="0"/>
                                  </p:stCondLst>
                                  <p:childTnLst>
                                    <p:set>
                                      <p:cBhvr>
                                        <p:cTn id="650" dur="1" fill="hold">
                                          <p:stCondLst>
                                            <p:cond delay="0"/>
                                          </p:stCondLst>
                                        </p:cTn>
                                        <p:tgtEl>
                                          <p:spTgt spid="52"/>
                                        </p:tgtEl>
                                        <p:attrNameLst>
                                          <p:attrName>style.visibility</p:attrName>
                                        </p:attrNameLst>
                                      </p:cBhvr>
                                      <p:to>
                                        <p:strVal val="visible"/>
                                      </p:to>
                                    </p:set>
                                    <p:anim calcmode="lin" valueType="num">
                                      <p:cBhvr>
                                        <p:cTn id="651" dur="4500" fill="hold"/>
                                        <p:tgtEl>
                                          <p:spTgt spid="52"/>
                                        </p:tgtEl>
                                        <p:attrNameLst>
                                          <p:attrName>ppt_w</p:attrName>
                                        </p:attrNameLst>
                                      </p:cBhvr>
                                      <p:tavLst>
                                        <p:tav tm="0" fmla="#ppt_w*sin(2.5*pi*$)">
                                          <p:val>
                                            <p:fltVal val="0"/>
                                          </p:val>
                                        </p:tav>
                                        <p:tav tm="100000">
                                          <p:val>
                                            <p:fltVal val="1"/>
                                          </p:val>
                                        </p:tav>
                                      </p:tavLst>
                                    </p:anim>
                                    <p:anim calcmode="lin" valueType="num">
                                      <p:cBhvr>
                                        <p:cTn id="652" dur="4500" fill="hold"/>
                                        <p:tgtEl>
                                          <p:spTgt spid="52"/>
                                        </p:tgtEl>
                                        <p:attrNameLst>
                                          <p:attrName>ppt_h</p:attrName>
                                        </p:attrNameLst>
                                      </p:cBhvr>
                                      <p:tavLst>
                                        <p:tav tm="0">
                                          <p:val>
                                            <p:strVal val="#ppt_h"/>
                                          </p:val>
                                        </p:tav>
                                        <p:tav tm="100000">
                                          <p:val>
                                            <p:strVal val="#ppt_h"/>
                                          </p:val>
                                        </p:tav>
                                      </p:tavLst>
                                    </p:anim>
                                  </p:childTnLst>
                                </p:cTn>
                              </p:par>
                              <p:par>
                                <p:cTn id="653" presetID="19" presetClass="entr" presetSubtype="10" fill="hold" grpId="3" nodeType="withEffect">
                                  <p:stCondLst>
                                    <p:cond delay="0"/>
                                  </p:stCondLst>
                                  <p:childTnLst>
                                    <p:set>
                                      <p:cBhvr>
                                        <p:cTn id="654" dur="1" fill="hold">
                                          <p:stCondLst>
                                            <p:cond delay="0"/>
                                          </p:stCondLst>
                                        </p:cTn>
                                        <p:tgtEl>
                                          <p:spTgt spid="51"/>
                                        </p:tgtEl>
                                        <p:attrNameLst>
                                          <p:attrName>style.visibility</p:attrName>
                                        </p:attrNameLst>
                                      </p:cBhvr>
                                      <p:to>
                                        <p:strVal val="visible"/>
                                      </p:to>
                                    </p:set>
                                    <p:anim calcmode="lin" valueType="num">
                                      <p:cBhvr>
                                        <p:cTn id="655" dur="4500" fill="hold"/>
                                        <p:tgtEl>
                                          <p:spTgt spid="51"/>
                                        </p:tgtEl>
                                        <p:attrNameLst>
                                          <p:attrName>ppt_w</p:attrName>
                                        </p:attrNameLst>
                                      </p:cBhvr>
                                      <p:tavLst>
                                        <p:tav tm="0" fmla="#ppt_w*sin(2.5*pi*$)">
                                          <p:val>
                                            <p:fltVal val="0"/>
                                          </p:val>
                                        </p:tav>
                                        <p:tav tm="100000">
                                          <p:val>
                                            <p:fltVal val="1"/>
                                          </p:val>
                                        </p:tav>
                                      </p:tavLst>
                                    </p:anim>
                                    <p:anim calcmode="lin" valueType="num">
                                      <p:cBhvr>
                                        <p:cTn id="656" dur="4500" fill="hold"/>
                                        <p:tgtEl>
                                          <p:spTgt spid="51"/>
                                        </p:tgtEl>
                                        <p:attrNameLst>
                                          <p:attrName>ppt_h</p:attrName>
                                        </p:attrNameLst>
                                      </p:cBhvr>
                                      <p:tavLst>
                                        <p:tav tm="0">
                                          <p:val>
                                            <p:strVal val="#ppt_h"/>
                                          </p:val>
                                        </p:tav>
                                        <p:tav tm="100000">
                                          <p:val>
                                            <p:strVal val="#ppt_h"/>
                                          </p:val>
                                        </p:tav>
                                      </p:tavLst>
                                    </p:anim>
                                  </p:childTnLst>
                                </p:cTn>
                              </p:par>
                              <p:par>
                                <p:cTn id="657" presetID="19" presetClass="entr" presetSubtype="10" fill="hold" grpId="3" nodeType="withEffect">
                                  <p:stCondLst>
                                    <p:cond delay="0"/>
                                  </p:stCondLst>
                                  <p:childTnLst>
                                    <p:set>
                                      <p:cBhvr>
                                        <p:cTn id="658" dur="1" fill="hold">
                                          <p:stCondLst>
                                            <p:cond delay="0"/>
                                          </p:stCondLst>
                                        </p:cTn>
                                        <p:tgtEl>
                                          <p:spTgt spid="50"/>
                                        </p:tgtEl>
                                        <p:attrNameLst>
                                          <p:attrName>style.visibility</p:attrName>
                                        </p:attrNameLst>
                                      </p:cBhvr>
                                      <p:to>
                                        <p:strVal val="visible"/>
                                      </p:to>
                                    </p:set>
                                    <p:anim calcmode="lin" valueType="num">
                                      <p:cBhvr>
                                        <p:cTn id="659" dur="4500" fill="hold"/>
                                        <p:tgtEl>
                                          <p:spTgt spid="50"/>
                                        </p:tgtEl>
                                        <p:attrNameLst>
                                          <p:attrName>ppt_w</p:attrName>
                                        </p:attrNameLst>
                                      </p:cBhvr>
                                      <p:tavLst>
                                        <p:tav tm="0" fmla="#ppt_w*sin(2.5*pi*$)">
                                          <p:val>
                                            <p:fltVal val="0"/>
                                          </p:val>
                                        </p:tav>
                                        <p:tav tm="100000">
                                          <p:val>
                                            <p:fltVal val="1"/>
                                          </p:val>
                                        </p:tav>
                                      </p:tavLst>
                                    </p:anim>
                                    <p:anim calcmode="lin" valueType="num">
                                      <p:cBhvr>
                                        <p:cTn id="660" dur="4500" fill="hold"/>
                                        <p:tgtEl>
                                          <p:spTgt spid="50"/>
                                        </p:tgtEl>
                                        <p:attrNameLst>
                                          <p:attrName>ppt_h</p:attrName>
                                        </p:attrNameLst>
                                      </p:cBhvr>
                                      <p:tavLst>
                                        <p:tav tm="0">
                                          <p:val>
                                            <p:strVal val="#ppt_h"/>
                                          </p:val>
                                        </p:tav>
                                        <p:tav tm="100000">
                                          <p:val>
                                            <p:strVal val="#ppt_h"/>
                                          </p:val>
                                        </p:tav>
                                      </p:tavLst>
                                    </p:anim>
                                  </p:childTnLst>
                                </p:cTn>
                              </p:par>
                              <p:par>
                                <p:cTn id="661" presetID="19" presetClass="entr" presetSubtype="10" fill="hold" grpId="3" nodeType="withEffect">
                                  <p:stCondLst>
                                    <p:cond delay="0"/>
                                  </p:stCondLst>
                                  <p:childTnLst>
                                    <p:set>
                                      <p:cBhvr>
                                        <p:cTn id="662" dur="1" fill="hold">
                                          <p:stCondLst>
                                            <p:cond delay="0"/>
                                          </p:stCondLst>
                                        </p:cTn>
                                        <p:tgtEl>
                                          <p:spTgt spid="54"/>
                                        </p:tgtEl>
                                        <p:attrNameLst>
                                          <p:attrName>style.visibility</p:attrName>
                                        </p:attrNameLst>
                                      </p:cBhvr>
                                      <p:to>
                                        <p:strVal val="visible"/>
                                      </p:to>
                                    </p:set>
                                    <p:anim calcmode="lin" valueType="num">
                                      <p:cBhvr>
                                        <p:cTn id="663" dur="4500" fill="hold"/>
                                        <p:tgtEl>
                                          <p:spTgt spid="54"/>
                                        </p:tgtEl>
                                        <p:attrNameLst>
                                          <p:attrName>ppt_w</p:attrName>
                                        </p:attrNameLst>
                                      </p:cBhvr>
                                      <p:tavLst>
                                        <p:tav tm="0" fmla="#ppt_w*sin(2.5*pi*$)">
                                          <p:val>
                                            <p:fltVal val="0"/>
                                          </p:val>
                                        </p:tav>
                                        <p:tav tm="100000">
                                          <p:val>
                                            <p:fltVal val="1"/>
                                          </p:val>
                                        </p:tav>
                                      </p:tavLst>
                                    </p:anim>
                                    <p:anim calcmode="lin" valueType="num">
                                      <p:cBhvr>
                                        <p:cTn id="664" dur="4500" fill="hold"/>
                                        <p:tgtEl>
                                          <p:spTgt spid="54"/>
                                        </p:tgtEl>
                                        <p:attrNameLst>
                                          <p:attrName>ppt_h</p:attrName>
                                        </p:attrNameLst>
                                      </p:cBhvr>
                                      <p:tavLst>
                                        <p:tav tm="0">
                                          <p:val>
                                            <p:strVal val="#ppt_h"/>
                                          </p:val>
                                        </p:tav>
                                        <p:tav tm="100000">
                                          <p:val>
                                            <p:strVal val="#ppt_h"/>
                                          </p:val>
                                        </p:tav>
                                      </p:tavLst>
                                    </p:anim>
                                  </p:childTnLst>
                                </p:cTn>
                              </p:par>
                              <p:par>
                                <p:cTn id="665" presetID="19" presetClass="entr" presetSubtype="10" fill="hold" grpId="3" nodeType="withEffect">
                                  <p:stCondLst>
                                    <p:cond delay="0"/>
                                  </p:stCondLst>
                                  <p:childTnLst>
                                    <p:set>
                                      <p:cBhvr>
                                        <p:cTn id="666" dur="1" fill="hold">
                                          <p:stCondLst>
                                            <p:cond delay="0"/>
                                          </p:stCondLst>
                                        </p:cTn>
                                        <p:tgtEl>
                                          <p:spTgt spid="55"/>
                                        </p:tgtEl>
                                        <p:attrNameLst>
                                          <p:attrName>style.visibility</p:attrName>
                                        </p:attrNameLst>
                                      </p:cBhvr>
                                      <p:to>
                                        <p:strVal val="visible"/>
                                      </p:to>
                                    </p:set>
                                    <p:anim calcmode="lin" valueType="num">
                                      <p:cBhvr>
                                        <p:cTn id="667" dur="4500" fill="hold"/>
                                        <p:tgtEl>
                                          <p:spTgt spid="55"/>
                                        </p:tgtEl>
                                        <p:attrNameLst>
                                          <p:attrName>ppt_w</p:attrName>
                                        </p:attrNameLst>
                                      </p:cBhvr>
                                      <p:tavLst>
                                        <p:tav tm="0" fmla="#ppt_w*sin(2.5*pi*$)">
                                          <p:val>
                                            <p:fltVal val="0"/>
                                          </p:val>
                                        </p:tav>
                                        <p:tav tm="100000">
                                          <p:val>
                                            <p:fltVal val="1"/>
                                          </p:val>
                                        </p:tav>
                                      </p:tavLst>
                                    </p:anim>
                                    <p:anim calcmode="lin" valueType="num">
                                      <p:cBhvr>
                                        <p:cTn id="668" dur="4500" fill="hold"/>
                                        <p:tgtEl>
                                          <p:spTgt spid="55"/>
                                        </p:tgtEl>
                                        <p:attrNameLst>
                                          <p:attrName>ppt_h</p:attrName>
                                        </p:attrNameLst>
                                      </p:cBhvr>
                                      <p:tavLst>
                                        <p:tav tm="0">
                                          <p:val>
                                            <p:strVal val="#ppt_h"/>
                                          </p:val>
                                        </p:tav>
                                        <p:tav tm="100000">
                                          <p:val>
                                            <p:strVal val="#ppt_h"/>
                                          </p:val>
                                        </p:tav>
                                      </p:tavLst>
                                    </p:anim>
                                  </p:childTnLst>
                                </p:cTn>
                              </p:par>
                              <p:par>
                                <p:cTn id="669" presetID="19" presetClass="entr" presetSubtype="10" fill="hold" grpId="3" nodeType="withEffect">
                                  <p:stCondLst>
                                    <p:cond delay="0"/>
                                  </p:stCondLst>
                                  <p:childTnLst>
                                    <p:set>
                                      <p:cBhvr>
                                        <p:cTn id="670" dur="1" fill="hold">
                                          <p:stCondLst>
                                            <p:cond delay="0"/>
                                          </p:stCondLst>
                                        </p:cTn>
                                        <p:tgtEl>
                                          <p:spTgt spid="56"/>
                                        </p:tgtEl>
                                        <p:attrNameLst>
                                          <p:attrName>style.visibility</p:attrName>
                                        </p:attrNameLst>
                                      </p:cBhvr>
                                      <p:to>
                                        <p:strVal val="visible"/>
                                      </p:to>
                                    </p:set>
                                    <p:anim calcmode="lin" valueType="num">
                                      <p:cBhvr>
                                        <p:cTn id="671" dur="4500" fill="hold"/>
                                        <p:tgtEl>
                                          <p:spTgt spid="56"/>
                                        </p:tgtEl>
                                        <p:attrNameLst>
                                          <p:attrName>ppt_w</p:attrName>
                                        </p:attrNameLst>
                                      </p:cBhvr>
                                      <p:tavLst>
                                        <p:tav tm="0" fmla="#ppt_w*sin(2.5*pi*$)">
                                          <p:val>
                                            <p:fltVal val="0"/>
                                          </p:val>
                                        </p:tav>
                                        <p:tav tm="100000">
                                          <p:val>
                                            <p:fltVal val="1"/>
                                          </p:val>
                                        </p:tav>
                                      </p:tavLst>
                                    </p:anim>
                                    <p:anim calcmode="lin" valueType="num">
                                      <p:cBhvr>
                                        <p:cTn id="672" dur="4500" fill="hold"/>
                                        <p:tgtEl>
                                          <p:spTgt spid="56"/>
                                        </p:tgtEl>
                                        <p:attrNameLst>
                                          <p:attrName>ppt_h</p:attrName>
                                        </p:attrNameLst>
                                      </p:cBhvr>
                                      <p:tavLst>
                                        <p:tav tm="0">
                                          <p:val>
                                            <p:strVal val="#ppt_h"/>
                                          </p:val>
                                        </p:tav>
                                        <p:tav tm="100000">
                                          <p:val>
                                            <p:strVal val="#ppt_h"/>
                                          </p:val>
                                        </p:tav>
                                      </p:tavLst>
                                    </p:anim>
                                  </p:childTnLst>
                                </p:cTn>
                              </p:par>
                              <p:par>
                                <p:cTn id="673" presetID="19" presetClass="entr" presetSubtype="10" fill="hold" grpId="3" nodeType="withEffect">
                                  <p:stCondLst>
                                    <p:cond delay="0"/>
                                  </p:stCondLst>
                                  <p:childTnLst>
                                    <p:set>
                                      <p:cBhvr>
                                        <p:cTn id="674" dur="1" fill="hold">
                                          <p:stCondLst>
                                            <p:cond delay="0"/>
                                          </p:stCondLst>
                                        </p:cTn>
                                        <p:tgtEl>
                                          <p:spTgt spid="57"/>
                                        </p:tgtEl>
                                        <p:attrNameLst>
                                          <p:attrName>style.visibility</p:attrName>
                                        </p:attrNameLst>
                                      </p:cBhvr>
                                      <p:to>
                                        <p:strVal val="visible"/>
                                      </p:to>
                                    </p:set>
                                    <p:anim calcmode="lin" valueType="num">
                                      <p:cBhvr>
                                        <p:cTn id="675" dur="4500" fill="hold"/>
                                        <p:tgtEl>
                                          <p:spTgt spid="57"/>
                                        </p:tgtEl>
                                        <p:attrNameLst>
                                          <p:attrName>ppt_w</p:attrName>
                                        </p:attrNameLst>
                                      </p:cBhvr>
                                      <p:tavLst>
                                        <p:tav tm="0" fmla="#ppt_w*sin(2.5*pi*$)">
                                          <p:val>
                                            <p:fltVal val="0"/>
                                          </p:val>
                                        </p:tav>
                                        <p:tav tm="100000">
                                          <p:val>
                                            <p:fltVal val="1"/>
                                          </p:val>
                                        </p:tav>
                                      </p:tavLst>
                                    </p:anim>
                                    <p:anim calcmode="lin" valueType="num">
                                      <p:cBhvr>
                                        <p:cTn id="676" dur="4500" fill="hold"/>
                                        <p:tgtEl>
                                          <p:spTgt spid="57"/>
                                        </p:tgtEl>
                                        <p:attrNameLst>
                                          <p:attrName>ppt_h</p:attrName>
                                        </p:attrNameLst>
                                      </p:cBhvr>
                                      <p:tavLst>
                                        <p:tav tm="0">
                                          <p:val>
                                            <p:strVal val="#ppt_h"/>
                                          </p:val>
                                        </p:tav>
                                        <p:tav tm="100000">
                                          <p:val>
                                            <p:strVal val="#ppt_h"/>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58"/>
                                        </p:tgtEl>
                                        <p:attrNameLst>
                                          <p:attrName>style.visibility</p:attrName>
                                        </p:attrNameLst>
                                      </p:cBhvr>
                                      <p:to>
                                        <p:strVal val="visible"/>
                                      </p:to>
                                    </p:set>
                                    <p:anim calcmode="lin" valueType="num">
                                      <p:cBhvr additive="base">
                                        <p:cTn id="679" dur="4500" fill="hold"/>
                                        <p:tgtEl>
                                          <p:spTgt spid="58"/>
                                        </p:tgtEl>
                                        <p:attrNameLst>
                                          <p:attrName>ppt_x</p:attrName>
                                        </p:attrNameLst>
                                      </p:cBhvr>
                                      <p:tavLst>
                                        <p:tav tm="0">
                                          <p:val>
                                            <p:strVal val="0-#ppt_w/2"/>
                                          </p:val>
                                        </p:tav>
                                        <p:tav tm="100000">
                                          <p:val>
                                            <p:strVal val="#ppt_x"/>
                                          </p:val>
                                        </p:tav>
                                      </p:tavLst>
                                    </p:anim>
                                    <p:anim calcmode="lin" valueType="num">
                                      <p:cBhvr additive="base">
                                        <p:cTn id="680" dur="4500" fill="hold"/>
                                        <p:tgtEl>
                                          <p:spTgt spid="58"/>
                                        </p:tgtEl>
                                        <p:attrNameLst>
                                          <p:attrName>ppt_y</p:attrName>
                                        </p:attrNameLst>
                                      </p:cBhvr>
                                      <p:tavLst>
                                        <p:tav tm="0">
                                          <p:val>
                                            <p:strVal val="0-#ppt_h/2"/>
                                          </p:val>
                                        </p:tav>
                                        <p:tav tm="100000">
                                          <p:val>
                                            <p:strVal val="#ppt_y"/>
                                          </p:val>
                                        </p:tav>
                                      </p:tavLst>
                                    </p:anim>
                                  </p:childTnLst>
                                </p:cTn>
                              </p:par>
                              <p:par>
                                <p:cTn id="681" presetID="2" presetClass="exit" presetSubtype="4" fill="hold" grpId="1" nodeType="withEffect">
                                  <p:stCondLst>
                                    <p:cond delay="0"/>
                                  </p:stCondLst>
                                  <p:childTnLst>
                                    <p:anim calcmode="lin" valueType="num">
                                      <p:cBhvr additive="base">
                                        <p:cTn id="682" dur="4500"/>
                                        <p:tgtEl>
                                          <p:spTgt spid="58"/>
                                        </p:tgtEl>
                                        <p:attrNameLst>
                                          <p:attrName>ppt_x</p:attrName>
                                        </p:attrNameLst>
                                      </p:cBhvr>
                                      <p:tavLst>
                                        <p:tav tm="0">
                                          <p:val>
                                            <p:strVal val="ppt_x"/>
                                          </p:val>
                                        </p:tav>
                                        <p:tav tm="100000">
                                          <p:val>
                                            <p:strVal val="ppt_x"/>
                                          </p:val>
                                        </p:tav>
                                      </p:tavLst>
                                    </p:anim>
                                    <p:anim calcmode="lin" valueType="num">
                                      <p:cBhvr additive="base">
                                        <p:cTn id="683" dur="4500"/>
                                        <p:tgtEl>
                                          <p:spTgt spid="58"/>
                                        </p:tgtEl>
                                        <p:attrNameLst>
                                          <p:attrName>ppt_y</p:attrName>
                                        </p:attrNameLst>
                                      </p:cBhvr>
                                      <p:tavLst>
                                        <p:tav tm="0">
                                          <p:val>
                                            <p:strVal val="ppt_y"/>
                                          </p:val>
                                        </p:tav>
                                        <p:tav tm="100000">
                                          <p:val>
                                            <p:strVal val="1+ppt_h/2"/>
                                          </p:val>
                                        </p:tav>
                                      </p:tavLst>
                                    </p:anim>
                                    <p:set>
                                      <p:cBhvr>
                                        <p:cTn id="684" dur="1" fill="hold">
                                          <p:stCondLst>
                                            <p:cond delay="4499"/>
                                          </p:stCondLst>
                                        </p:cTn>
                                        <p:tgtEl>
                                          <p:spTgt spid="58"/>
                                        </p:tgtEl>
                                        <p:attrNameLst>
                                          <p:attrName>style.visibility</p:attrName>
                                        </p:attrNameLst>
                                      </p:cBhvr>
                                      <p:to>
                                        <p:strVal val="hidden"/>
                                      </p:to>
                                    </p:set>
                                  </p:childTnLst>
                                </p:cTn>
                              </p:par>
                              <p:par>
                                <p:cTn id="685" presetID="2" presetClass="entr" presetSubtype="9" fill="hold" grpId="0" nodeType="withEffect">
                                  <p:stCondLst>
                                    <p:cond delay="0"/>
                                  </p:stCondLst>
                                  <p:childTnLst>
                                    <p:set>
                                      <p:cBhvr>
                                        <p:cTn id="686" dur="1" fill="hold">
                                          <p:stCondLst>
                                            <p:cond delay="0"/>
                                          </p:stCondLst>
                                        </p:cTn>
                                        <p:tgtEl>
                                          <p:spTgt spid="59"/>
                                        </p:tgtEl>
                                        <p:attrNameLst>
                                          <p:attrName>style.visibility</p:attrName>
                                        </p:attrNameLst>
                                      </p:cBhvr>
                                      <p:to>
                                        <p:strVal val="visible"/>
                                      </p:to>
                                    </p:set>
                                    <p:anim calcmode="lin" valueType="num">
                                      <p:cBhvr additive="base">
                                        <p:cTn id="687" dur="4500" fill="hold"/>
                                        <p:tgtEl>
                                          <p:spTgt spid="59"/>
                                        </p:tgtEl>
                                        <p:attrNameLst>
                                          <p:attrName>ppt_x</p:attrName>
                                        </p:attrNameLst>
                                      </p:cBhvr>
                                      <p:tavLst>
                                        <p:tav tm="0">
                                          <p:val>
                                            <p:strVal val="0-#ppt_w/2"/>
                                          </p:val>
                                        </p:tav>
                                        <p:tav tm="100000">
                                          <p:val>
                                            <p:strVal val="#ppt_x"/>
                                          </p:val>
                                        </p:tav>
                                      </p:tavLst>
                                    </p:anim>
                                    <p:anim calcmode="lin" valueType="num">
                                      <p:cBhvr additive="base">
                                        <p:cTn id="688" dur="4500" fill="hold"/>
                                        <p:tgtEl>
                                          <p:spTgt spid="59"/>
                                        </p:tgtEl>
                                        <p:attrNameLst>
                                          <p:attrName>ppt_y</p:attrName>
                                        </p:attrNameLst>
                                      </p:cBhvr>
                                      <p:tavLst>
                                        <p:tav tm="0">
                                          <p:val>
                                            <p:strVal val="0-#ppt_h/2"/>
                                          </p:val>
                                        </p:tav>
                                        <p:tav tm="100000">
                                          <p:val>
                                            <p:strVal val="#ppt_y"/>
                                          </p:val>
                                        </p:tav>
                                      </p:tavLst>
                                    </p:anim>
                                  </p:childTnLst>
                                </p:cTn>
                              </p:par>
                              <p:par>
                                <p:cTn id="689" presetID="2" presetClass="exit" presetSubtype="4" fill="hold" grpId="1" nodeType="withEffect">
                                  <p:stCondLst>
                                    <p:cond delay="0"/>
                                  </p:stCondLst>
                                  <p:childTnLst>
                                    <p:anim calcmode="lin" valueType="num">
                                      <p:cBhvr additive="base">
                                        <p:cTn id="690" dur="4500"/>
                                        <p:tgtEl>
                                          <p:spTgt spid="59"/>
                                        </p:tgtEl>
                                        <p:attrNameLst>
                                          <p:attrName>ppt_x</p:attrName>
                                        </p:attrNameLst>
                                      </p:cBhvr>
                                      <p:tavLst>
                                        <p:tav tm="0">
                                          <p:val>
                                            <p:strVal val="ppt_x"/>
                                          </p:val>
                                        </p:tav>
                                        <p:tav tm="100000">
                                          <p:val>
                                            <p:strVal val="ppt_x"/>
                                          </p:val>
                                        </p:tav>
                                      </p:tavLst>
                                    </p:anim>
                                    <p:anim calcmode="lin" valueType="num">
                                      <p:cBhvr additive="base">
                                        <p:cTn id="691" dur="4500"/>
                                        <p:tgtEl>
                                          <p:spTgt spid="59"/>
                                        </p:tgtEl>
                                        <p:attrNameLst>
                                          <p:attrName>ppt_y</p:attrName>
                                        </p:attrNameLst>
                                      </p:cBhvr>
                                      <p:tavLst>
                                        <p:tav tm="0">
                                          <p:val>
                                            <p:strVal val="ppt_y"/>
                                          </p:val>
                                        </p:tav>
                                        <p:tav tm="100000">
                                          <p:val>
                                            <p:strVal val="1+ppt_h/2"/>
                                          </p:val>
                                        </p:tav>
                                      </p:tavLst>
                                    </p:anim>
                                    <p:set>
                                      <p:cBhvr>
                                        <p:cTn id="692" dur="1" fill="hold">
                                          <p:stCondLst>
                                            <p:cond delay="4499"/>
                                          </p:stCondLst>
                                        </p:cTn>
                                        <p:tgtEl>
                                          <p:spTgt spid="59"/>
                                        </p:tgtEl>
                                        <p:attrNameLst>
                                          <p:attrName>style.visibility</p:attrName>
                                        </p:attrNameLst>
                                      </p:cBhvr>
                                      <p:to>
                                        <p:strVal val="hidden"/>
                                      </p:to>
                                    </p:set>
                                  </p:childTnLst>
                                </p:cTn>
                              </p:par>
                              <p:par>
                                <p:cTn id="693" presetID="2" presetClass="entr" presetSubtype="9" fill="hold" grpId="0" nodeType="withEffect">
                                  <p:stCondLst>
                                    <p:cond delay="0"/>
                                  </p:stCondLst>
                                  <p:childTnLst>
                                    <p:set>
                                      <p:cBhvr>
                                        <p:cTn id="694" dur="1" fill="hold">
                                          <p:stCondLst>
                                            <p:cond delay="0"/>
                                          </p:stCondLst>
                                        </p:cTn>
                                        <p:tgtEl>
                                          <p:spTgt spid="60"/>
                                        </p:tgtEl>
                                        <p:attrNameLst>
                                          <p:attrName>style.visibility</p:attrName>
                                        </p:attrNameLst>
                                      </p:cBhvr>
                                      <p:to>
                                        <p:strVal val="visible"/>
                                      </p:to>
                                    </p:set>
                                    <p:anim calcmode="lin" valueType="num">
                                      <p:cBhvr additive="base">
                                        <p:cTn id="695" dur="4500" fill="hold"/>
                                        <p:tgtEl>
                                          <p:spTgt spid="60"/>
                                        </p:tgtEl>
                                        <p:attrNameLst>
                                          <p:attrName>ppt_x</p:attrName>
                                        </p:attrNameLst>
                                      </p:cBhvr>
                                      <p:tavLst>
                                        <p:tav tm="0">
                                          <p:val>
                                            <p:strVal val="0-#ppt_w/2"/>
                                          </p:val>
                                        </p:tav>
                                        <p:tav tm="100000">
                                          <p:val>
                                            <p:strVal val="#ppt_x"/>
                                          </p:val>
                                        </p:tav>
                                      </p:tavLst>
                                    </p:anim>
                                    <p:anim calcmode="lin" valueType="num">
                                      <p:cBhvr additive="base">
                                        <p:cTn id="696" dur="4500" fill="hold"/>
                                        <p:tgtEl>
                                          <p:spTgt spid="60"/>
                                        </p:tgtEl>
                                        <p:attrNameLst>
                                          <p:attrName>ppt_y</p:attrName>
                                        </p:attrNameLst>
                                      </p:cBhvr>
                                      <p:tavLst>
                                        <p:tav tm="0">
                                          <p:val>
                                            <p:strVal val="0-#ppt_h/2"/>
                                          </p:val>
                                        </p:tav>
                                        <p:tav tm="100000">
                                          <p:val>
                                            <p:strVal val="#ppt_y"/>
                                          </p:val>
                                        </p:tav>
                                      </p:tavLst>
                                    </p:anim>
                                  </p:childTnLst>
                                </p:cTn>
                              </p:par>
                              <p:par>
                                <p:cTn id="697" presetID="2" presetClass="exit" presetSubtype="4" fill="hold" grpId="1" nodeType="withEffect">
                                  <p:stCondLst>
                                    <p:cond delay="0"/>
                                  </p:stCondLst>
                                  <p:childTnLst>
                                    <p:anim calcmode="lin" valueType="num">
                                      <p:cBhvr additive="base">
                                        <p:cTn id="698" dur="4500"/>
                                        <p:tgtEl>
                                          <p:spTgt spid="60"/>
                                        </p:tgtEl>
                                        <p:attrNameLst>
                                          <p:attrName>ppt_x</p:attrName>
                                        </p:attrNameLst>
                                      </p:cBhvr>
                                      <p:tavLst>
                                        <p:tav tm="0">
                                          <p:val>
                                            <p:strVal val="ppt_x"/>
                                          </p:val>
                                        </p:tav>
                                        <p:tav tm="100000">
                                          <p:val>
                                            <p:strVal val="ppt_x"/>
                                          </p:val>
                                        </p:tav>
                                      </p:tavLst>
                                    </p:anim>
                                    <p:anim calcmode="lin" valueType="num">
                                      <p:cBhvr additive="base">
                                        <p:cTn id="699" dur="4500"/>
                                        <p:tgtEl>
                                          <p:spTgt spid="60"/>
                                        </p:tgtEl>
                                        <p:attrNameLst>
                                          <p:attrName>ppt_y</p:attrName>
                                        </p:attrNameLst>
                                      </p:cBhvr>
                                      <p:tavLst>
                                        <p:tav tm="0">
                                          <p:val>
                                            <p:strVal val="ppt_y"/>
                                          </p:val>
                                        </p:tav>
                                        <p:tav tm="100000">
                                          <p:val>
                                            <p:strVal val="1+ppt_h/2"/>
                                          </p:val>
                                        </p:tav>
                                      </p:tavLst>
                                    </p:anim>
                                    <p:set>
                                      <p:cBhvr>
                                        <p:cTn id="700" dur="1" fill="hold">
                                          <p:stCondLst>
                                            <p:cond delay="4499"/>
                                          </p:stCondLst>
                                        </p:cTn>
                                        <p:tgtEl>
                                          <p:spTgt spid="60"/>
                                        </p:tgtEl>
                                        <p:attrNameLst>
                                          <p:attrName>style.visibility</p:attrName>
                                        </p:attrNameLst>
                                      </p:cBhvr>
                                      <p:to>
                                        <p:strVal val="hidden"/>
                                      </p:to>
                                    </p:set>
                                  </p:childTnLst>
                                </p:cTn>
                              </p:par>
                              <p:par>
                                <p:cTn id="701" presetID="2" presetClass="entr" presetSubtype="9" fill="hold" grpId="0" nodeType="withEffect">
                                  <p:stCondLst>
                                    <p:cond delay="0"/>
                                  </p:stCondLst>
                                  <p:childTnLst>
                                    <p:set>
                                      <p:cBhvr>
                                        <p:cTn id="702" dur="1" fill="hold">
                                          <p:stCondLst>
                                            <p:cond delay="0"/>
                                          </p:stCondLst>
                                        </p:cTn>
                                        <p:tgtEl>
                                          <p:spTgt spid="61"/>
                                        </p:tgtEl>
                                        <p:attrNameLst>
                                          <p:attrName>style.visibility</p:attrName>
                                        </p:attrNameLst>
                                      </p:cBhvr>
                                      <p:to>
                                        <p:strVal val="visible"/>
                                      </p:to>
                                    </p:set>
                                    <p:anim calcmode="lin" valueType="num">
                                      <p:cBhvr additive="base">
                                        <p:cTn id="703" dur="4500" fill="hold"/>
                                        <p:tgtEl>
                                          <p:spTgt spid="61"/>
                                        </p:tgtEl>
                                        <p:attrNameLst>
                                          <p:attrName>ppt_x</p:attrName>
                                        </p:attrNameLst>
                                      </p:cBhvr>
                                      <p:tavLst>
                                        <p:tav tm="0">
                                          <p:val>
                                            <p:strVal val="0-#ppt_w/2"/>
                                          </p:val>
                                        </p:tav>
                                        <p:tav tm="100000">
                                          <p:val>
                                            <p:strVal val="#ppt_x"/>
                                          </p:val>
                                        </p:tav>
                                      </p:tavLst>
                                    </p:anim>
                                    <p:anim calcmode="lin" valueType="num">
                                      <p:cBhvr additive="base">
                                        <p:cTn id="704" dur="4500" fill="hold"/>
                                        <p:tgtEl>
                                          <p:spTgt spid="61"/>
                                        </p:tgtEl>
                                        <p:attrNameLst>
                                          <p:attrName>ppt_y</p:attrName>
                                        </p:attrNameLst>
                                      </p:cBhvr>
                                      <p:tavLst>
                                        <p:tav tm="0">
                                          <p:val>
                                            <p:strVal val="0-#ppt_h/2"/>
                                          </p:val>
                                        </p:tav>
                                        <p:tav tm="100000">
                                          <p:val>
                                            <p:strVal val="#ppt_y"/>
                                          </p:val>
                                        </p:tav>
                                      </p:tavLst>
                                    </p:anim>
                                  </p:childTnLst>
                                </p:cTn>
                              </p:par>
                              <p:par>
                                <p:cTn id="705" presetID="2" presetClass="exit" presetSubtype="4" fill="hold" grpId="1" nodeType="withEffect">
                                  <p:stCondLst>
                                    <p:cond delay="0"/>
                                  </p:stCondLst>
                                  <p:childTnLst>
                                    <p:anim calcmode="lin" valueType="num">
                                      <p:cBhvr additive="base">
                                        <p:cTn id="706" dur="4500"/>
                                        <p:tgtEl>
                                          <p:spTgt spid="61"/>
                                        </p:tgtEl>
                                        <p:attrNameLst>
                                          <p:attrName>ppt_x</p:attrName>
                                        </p:attrNameLst>
                                      </p:cBhvr>
                                      <p:tavLst>
                                        <p:tav tm="0">
                                          <p:val>
                                            <p:strVal val="ppt_x"/>
                                          </p:val>
                                        </p:tav>
                                        <p:tav tm="100000">
                                          <p:val>
                                            <p:strVal val="ppt_x"/>
                                          </p:val>
                                        </p:tav>
                                      </p:tavLst>
                                    </p:anim>
                                    <p:anim calcmode="lin" valueType="num">
                                      <p:cBhvr additive="base">
                                        <p:cTn id="707" dur="4500"/>
                                        <p:tgtEl>
                                          <p:spTgt spid="61"/>
                                        </p:tgtEl>
                                        <p:attrNameLst>
                                          <p:attrName>ppt_y</p:attrName>
                                        </p:attrNameLst>
                                      </p:cBhvr>
                                      <p:tavLst>
                                        <p:tav tm="0">
                                          <p:val>
                                            <p:strVal val="ppt_y"/>
                                          </p:val>
                                        </p:tav>
                                        <p:tav tm="100000">
                                          <p:val>
                                            <p:strVal val="1+ppt_h/2"/>
                                          </p:val>
                                        </p:tav>
                                      </p:tavLst>
                                    </p:anim>
                                    <p:set>
                                      <p:cBhvr>
                                        <p:cTn id="708" dur="1" fill="hold">
                                          <p:stCondLst>
                                            <p:cond delay="4499"/>
                                          </p:stCondLst>
                                        </p:cTn>
                                        <p:tgtEl>
                                          <p:spTgt spid="61"/>
                                        </p:tgtEl>
                                        <p:attrNameLst>
                                          <p:attrName>style.visibility</p:attrName>
                                        </p:attrNameLst>
                                      </p:cBhvr>
                                      <p:to>
                                        <p:strVal val="hidden"/>
                                      </p:to>
                                    </p:set>
                                  </p:childTnLst>
                                </p:cTn>
                              </p:par>
                              <p:par>
                                <p:cTn id="709" presetID="2" presetClass="entr" presetSubtype="9" fill="hold" grpId="0" nodeType="withEffect">
                                  <p:stCondLst>
                                    <p:cond delay="0"/>
                                  </p:stCondLst>
                                  <p:childTnLst>
                                    <p:set>
                                      <p:cBhvr>
                                        <p:cTn id="710" dur="1" fill="hold">
                                          <p:stCondLst>
                                            <p:cond delay="0"/>
                                          </p:stCondLst>
                                        </p:cTn>
                                        <p:tgtEl>
                                          <p:spTgt spid="62"/>
                                        </p:tgtEl>
                                        <p:attrNameLst>
                                          <p:attrName>style.visibility</p:attrName>
                                        </p:attrNameLst>
                                      </p:cBhvr>
                                      <p:to>
                                        <p:strVal val="visible"/>
                                      </p:to>
                                    </p:set>
                                    <p:anim calcmode="lin" valueType="num">
                                      <p:cBhvr additive="base">
                                        <p:cTn id="711" dur="4500" fill="hold"/>
                                        <p:tgtEl>
                                          <p:spTgt spid="62"/>
                                        </p:tgtEl>
                                        <p:attrNameLst>
                                          <p:attrName>ppt_x</p:attrName>
                                        </p:attrNameLst>
                                      </p:cBhvr>
                                      <p:tavLst>
                                        <p:tav tm="0">
                                          <p:val>
                                            <p:strVal val="0-#ppt_w/2"/>
                                          </p:val>
                                        </p:tav>
                                        <p:tav tm="100000">
                                          <p:val>
                                            <p:strVal val="#ppt_x"/>
                                          </p:val>
                                        </p:tav>
                                      </p:tavLst>
                                    </p:anim>
                                    <p:anim calcmode="lin" valueType="num">
                                      <p:cBhvr additive="base">
                                        <p:cTn id="712" dur="4500" fill="hold"/>
                                        <p:tgtEl>
                                          <p:spTgt spid="62"/>
                                        </p:tgtEl>
                                        <p:attrNameLst>
                                          <p:attrName>ppt_y</p:attrName>
                                        </p:attrNameLst>
                                      </p:cBhvr>
                                      <p:tavLst>
                                        <p:tav tm="0">
                                          <p:val>
                                            <p:strVal val="0-#ppt_h/2"/>
                                          </p:val>
                                        </p:tav>
                                        <p:tav tm="100000">
                                          <p:val>
                                            <p:strVal val="#ppt_y"/>
                                          </p:val>
                                        </p:tav>
                                      </p:tavLst>
                                    </p:anim>
                                  </p:childTnLst>
                                </p:cTn>
                              </p:par>
                              <p:par>
                                <p:cTn id="713" presetID="2" presetClass="exit" presetSubtype="1" fill="hold" grpId="1" nodeType="withEffect">
                                  <p:stCondLst>
                                    <p:cond delay="0"/>
                                  </p:stCondLst>
                                  <p:childTnLst>
                                    <p:anim calcmode="lin" valueType="num">
                                      <p:cBhvr additive="base">
                                        <p:cTn id="714" dur="4500"/>
                                        <p:tgtEl>
                                          <p:spTgt spid="62"/>
                                        </p:tgtEl>
                                        <p:attrNameLst>
                                          <p:attrName>ppt_x</p:attrName>
                                        </p:attrNameLst>
                                      </p:cBhvr>
                                      <p:tavLst>
                                        <p:tav tm="0">
                                          <p:val>
                                            <p:strVal val="ppt_x"/>
                                          </p:val>
                                        </p:tav>
                                        <p:tav tm="100000">
                                          <p:val>
                                            <p:strVal val="ppt_x"/>
                                          </p:val>
                                        </p:tav>
                                      </p:tavLst>
                                    </p:anim>
                                    <p:anim calcmode="lin" valueType="num">
                                      <p:cBhvr additive="base">
                                        <p:cTn id="715" dur="4500"/>
                                        <p:tgtEl>
                                          <p:spTgt spid="62"/>
                                        </p:tgtEl>
                                        <p:attrNameLst>
                                          <p:attrName>ppt_y</p:attrName>
                                        </p:attrNameLst>
                                      </p:cBhvr>
                                      <p:tavLst>
                                        <p:tav tm="0">
                                          <p:val>
                                            <p:strVal val="ppt_y"/>
                                          </p:val>
                                        </p:tav>
                                        <p:tav tm="100000">
                                          <p:val>
                                            <p:strVal val="0-ppt_h/2"/>
                                          </p:val>
                                        </p:tav>
                                      </p:tavLst>
                                    </p:anim>
                                    <p:set>
                                      <p:cBhvr>
                                        <p:cTn id="716" dur="1" fill="hold">
                                          <p:stCondLst>
                                            <p:cond delay="4499"/>
                                          </p:stCondLst>
                                        </p:cTn>
                                        <p:tgtEl>
                                          <p:spTgt spid="62"/>
                                        </p:tgtEl>
                                        <p:attrNameLst>
                                          <p:attrName>style.visibility</p:attrName>
                                        </p:attrNameLst>
                                      </p:cBhvr>
                                      <p:to>
                                        <p:strVal val="hidden"/>
                                      </p:to>
                                    </p:set>
                                  </p:childTnLst>
                                </p:cTn>
                              </p:par>
                              <p:par>
                                <p:cTn id="717" presetID="2" presetClass="entr" presetSubtype="9" fill="hold" grpId="0" nodeType="withEffect">
                                  <p:stCondLst>
                                    <p:cond delay="0"/>
                                  </p:stCondLst>
                                  <p:childTnLst>
                                    <p:set>
                                      <p:cBhvr>
                                        <p:cTn id="718" dur="1" fill="hold">
                                          <p:stCondLst>
                                            <p:cond delay="0"/>
                                          </p:stCondLst>
                                        </p:cTn>
                                        <p:tgtEl>
                                          <p:spTgt spid="63"/>
                                        </p:tgtEl>
                                        <p:attrNameLst>
                                          <p:attrName>style.visibility</p:attrName>
                                        </p:attrNameLst>
                                      </p:cBhvr>
                                      <p:to>
                                        <p:strVal val="visible"/>
                                      </p:to>
                                    </p:set>
                                    <p:anim calcmode="lin" valueType="num">
                                      <p:cBhvr additive="base">
                                        <p:cTn id="719" dur="4500" fill="hold"/>
                                        <p:tgtEl>
                                          <p:spTgt spid="63"/>
                                        </p:tgtEl>
                                        <p:attrNameLst>
                                          <p:attrName>ppt_x</p:attrName>
                                        </p:attrNameLst>
                                      </p:cBhvr>
                                      <p:tavLst>
                                        <p:tav tm="0">
                                          <p:val>
                                            <p:strVal val="0-#ppt_w/2"/>
                                          </p:val>
                                        </p:tav>
                                        <p:tav tm="100000">
                                          <p:val>
                                            <p:strVal val="#ppt_x"/>
                                          </p:val>
                                        </p:tav>
                                      </p:tavLst>
                                    </p:anim>
                                    <p:anim calcmode="lin" valueType="num">
                                      <p:cBhvr additive="base">
                                        <p:cTn id="720" dur="4500" fill="hold"/>
                                        <p:tgtEl>
                                          <p:spTgt spid="63"/>
                                        </p:tgtEl>
                                        <p:attrNameLst>
                                          <p:attrName>ppt_y</p:attrName>
                                        </p:attrNameLst>
                                      </p:cBhvr>
                                      <p:tavLst>
                                        <p:tav tm="0">
                                          <p:val>
                                            <p:strVal val="0-#ppt_h/2"/>
                                          </p:val>
                                        </p:tav>
                                        <p:tav tm="100000">
                                          <p:val>
                                            <p:strVal val="#ppt_y"/>
                                          </p:val>
                                        </p:tav>
                                      </p:tavLst>
                                    </p:anim>
                                  </p:childTnLst>
                                </p:cTn>
                              </p:par>
                              <p:par>
                                <p:cTn id="721" presetID="2" presetClass="exit" presetSubtype="1" fill="hold" grpId="1" nodeType="withEffect">
                                  <p:stCondLst>
                                    <p:cond delay="0"/>
                                  </p:stCondLst>
                                  <p:childTnLst>
                                    <p:anim calcmode="lin" valueType="num">
                                      <p:cBhvr additive="base">
                                        <p:cTn id="722" dur="4500"/>
                                        <p:tgtEl>
                                          <p:spTgt spid="63"/>
                                        </p:tgtEl>
                                        <p:attrNameLst>
                                          <p:attrName>ppt_x</p:attrName>
                                        </p:attrNameLst>
                                      </p:cBhvr>
                                      <p:tavLst>
                                        <p:tav tm="0">
                                          <p:val>
                                            <p:strVal val="ppt_x"/>
                                          </p:val>
                                        </p:tav>
                                        <p:tav tm="100000">
                                          <p:val>
                                            <p:strVal val="ppt_x"/>
                                          </p:val>
                                        </p:tav>
                                      </p:tavLst>
                                    </p:anim>
                                    <p:anim calcmode="lin" valueType="num">
                                      <p:cBhvr additive="base">
                                        <p:cTn id="723" dur="4500"/>
                                        <p:tgtEl>
                                          <p:spTgt spid="63"/>
                                        </p:tgtEl>
                                        <p:attrNameLst>
                                          <p:attrName>ppt_y</p:attrName>
                                        </p:attrNameLst>
                                      </p:cBhvr>
                                      <p:tavLst>
                                        <p:tav tm="0">
                                          <p:val>
                                            <p:strVal val="ppt_y"/>
                                          </p:val>
                                        </p:tav>
                                        <p:tav tm="100000">
                                          <p:val>
                                            <p:strVal val="0-ppt_h/2"/>
                                          </p:val>
                                        </p:tav>
                                      </p:tavLst>
                                    </p:anim>
                                    <p:set>
                                      <p:cBhvr>
                                        <p:cTn id="724" dur="1" fill="hold">
                                          <p:stCondLst>
                                            <p:cond delay="4499"/>
                                          </p:stCondLst>
                                        </p:cTn>
                                        <p:tgtEl>
                                          <p:spTgt spid="63"/>
                                        </p:tgtEl>
                                        <p:attrNameLst>
                                          <p:attrName>style.visibility</p:attrName>
                                        </p:attrNameLst>
                                      </p:cBhvr>
                                      <p:to>
                                        <p:strVal val="hidden"/>
                                      </p:to>
                                    </p:set>
                                  </p:childTnLst>
                                </p:cTn>
                              </p:par>
                              <p:par>
                                <p:cTn id="725" presetID="2" presetClass="entr" presetSubtype="9" fill="hold" grpId="0" nodeType="withEffect">
                                  <p:stCondLst>
                                    <p:cond delay="0"/>
                                  </p:stCondLst>
                                  <p:childTnLst>
                                    <p:set>
                                      <p:cBhvr>
                                        <p:cTn id="726" dur="1" fill="hold">
                                          <p:stCondLst>
                                            <p:cond delay="0"/>
                                          </p:stCondLst>
                                        </p:cTn>
                                        <p:tgtEl>
                                          <p:spTgt spid="64"/>
                                        </p:tgtEl>
                                        <p:attrNameLst>
                                          <p:attrName>style.visibility</p:attrName>
                                        </p:attrNameLst>
                                      </p:cBhvr>
                                      <p:to>
                                        <p:strVal val="visible"/>
                                      </p:to>
                                    </p:set>
                                    <p:anim calcmode="lin" valueType="num">
                                      <p:cBhvr additive="base">
                                        <p:cTn id="727" dur="4500" fill="hold"/>
                                        <p:tgtEl>
                                          <p:spTgt spid="64"/>
                                        </p:tgtEl>
                                        <p:attrNameLst>
                                          <p:attrName>ppt_x</p:attrName>
                                        </p:attrNameLst>
                                      </p:cBhvr>
                                      <p:tavLst>
                                        <p:tav tm="0">
                                          <p:val>
                                            <p:strVal val="0-#ppt_w/2"/>
                                          </p:val>
                                        </p:tav>
                                        <p:tav tm="100000">
                                          <p:val>
                                            <p:strVal val="#ppt_x"/>
                                          </p:val>
                                        </p:tav>
                                      </p:tavLst>
                                    </p:anim>
                                    <p:anim calcmode="lin" valueType="num">
                                      <p:cBhvr additive="base">
                                        <p:cTn id="728" dur="4500" fill="hold"/>
                                        <p:tgtEl>
                                          <p:spTgt spid="64"/>
                                        </p:tgtEl>
                                        <p:attrNameLst>
                                          <p:attrName>ppt_y</p:attrName>
                                        </p:attrNameLst>
                                      </p:cBhvr>
                                      <p:tavLst>
                                        <p:tav tm="0">
                                          <p:val>
                                            <p:strVal val="0-#ppt_h/2"/>
                                          </p:val>
                                        </p:tav>
                                        <p:tav tm="100000">
                                          <p:val>
                                            <p:strVal val="#ppt_y"/>
                                          </p:val>
                                        </p:tav>
                                      </p:tavLst>
                                    </p:anim>
                                  </p:childTnLst>
                                </p:cTn>
                              </p:par>
                              <p:par>
                                <p:cTn id="729" presetID="2" presetClass="exit" presetSubtype="1" fill="hold" grpId="1" nodeType="withEffect">
                                  <p:stCondLst>
                                    <p:cond delay="0"/>
                                  </p:stCondLst>
                                  <p:childTnLst>
                                    <p:anim calcmode="lin" valueType="num">
                                      <p:cBhvr additive="base">
                                        <p:cTn id="730" dur="4500"/>
                                        <p:tgtEl>
                                          <p:spTgt spid="64"/>
                                        </p:tgtEl>
                                        <p:attrNameLst>
                                          <p:attrName>ppt_x</p:attrName>
                                        </p:attrNameLst>
                                      </p:cBhvr>
                                      <p:tavLst>
                                        <p:tav tm="0">
                                          <p:val>
                                            <p:strVal val="ppt_x"/>
                                          </p:val>
                                        </p:tav>
                                        <p:tav tm="100000">
                                          <p:val>
                                            <p:strVal val="ppt_x"/>
                                          </p:val>
                                        </p:tav>
                                      </p:tavLst>
                                    </p:anim>
                                    <p:anim calcmode="lin" valueType="num">
                                      <p:cBhvr additive="base">
                                        <p:cTn id="731" dur="4500"/>
                                        <p:tgtEl>
                                          <p:spTgt spid="64"/>
                                        </p:tgtEl>
                                        <p:attrNameLst>
                                          <p:attrName>ppt_y</p:attrName>
                                        </p:attrNameLst>
                                      </p:cBhvr>
                                      <p:tavLst>
                                        <p:tav tm="0">
                                          <p:val>
                                            <p:strVal val="ppt_y"/>
                                          </p:val>
                                        </p:tav>
                                        <p:tav tm="100000">
                                          <p:val>
                                            <p:strVal val="0-ppt_h/2"/>
                                          </p:val>
                                        </p:tav>
                                      </p:tavLst>
                                    </p:anim>
                                    <p:set>
                                      <p:cBhvr>
                                        <p:cTn id="732" dur="1" fill="hold">
                                          <p:stCondLst>
                                            <p:cond delay="4499"/>
                                          </p:stCondLst>
                                        </p:cTn>
                                        <p:tgtEl>
                                          <p:spTgt spid="64"/>
                                        </p:tgtEl>
                                        <p:attrNameLst>
                                          <p:attrName>style.visibility</p:attrName>
                                        </p:attrNameLst>
                                      </p:cBhvr>
                                      <p:to>
                                        <p:strVal val="hidden"/>
                                      </p:to>
                                    </p:set>
                                  </p:childTnLst>
                                </p:cTn>
                              </p:par>
                              <p:par>
                                <p:cTn id="733" presetID="2" presetClass="entr" presetSubtype="9" fill="hold" grpId="0" nodeType="withEffect">
                                  <p:stCondLst>
                                    <p:cond delay="0"/>
                                  </p:stCondLst>
                                  <p:childTnLst>
                                    <p:set>
                                      <p:cBhvr>
                                        <p:cTn id="734" dur="1" fill="hold">
                                          <p:stCondLst>
                                            <p:cond delay="0"/>
                                          </p:stCondLst>
                                        </p:cTn>
                                        <p:tgtEl>
                                          <p:spTgt spid="65"/>
                                        </p:tgtEl>
                                        <p:attrNameLst>
                                          <p:attrName>style.visibility</p:attrName>
                                        </p:attrNameLst>
                                      </p:cBhvr>
                                      <p:to>
                                        <p:strVal val="visible"/>
                                      </p:to>
                                    </p:set>
                                    <p:anim calcmode="lin" valueType="num">
                                      <p:cBhvr additive="base">
                                        <p:cTn id="735" dur="4500" fill="hold"/>
                                        <p:tgtEl>
                                          <p:spTgt spid="65"/>
                                        </p:tgtEl>
                                        <p:attrNameLst>
                                          <p:attrName>ppt_x</p:attrName>
                                        </p:attrNameLst>
                                      </p:cBhvr>
                                      <p:tavLst>
                                        <p:tav tm="0">
                                          <p:val>
                                            <p:strVal val="0-#ppt_w/2"/>
                                          </p:val>
                                        </p:tav>
                                        <p:tav tm="100000">
                                          <p:val>
                                            <p:strVal val="#ppt_x"/>
                                          </p:val>
                                        </p:tav>
                                      </p:tavLst>
                                    </p:anim>
                                    <p:anim calcmode="lin" valueType="num">
                                      <p:cBhvr additive="base">
                                        <p:cTn id="736" dur="4500" fill="hold"/>
                                        <p:tgtEl>
                                          <p:spTgt spid="65"/>
                                        </p:tgtEl>
                                        <p:attrNameLst>
                                          <p:attrName>ppt_y</p:attrName>
                                        </p:attrNameLst>
                                      </p:cBhvr>
                                      <p:tavLst>
                                        <p:tav tm="0">
                                          <p:val>
                                            <p:strVal val="0-#ppt_h/2"/>
                                          </p:val>
                                        </p:tav>
                                        <p:tav tm="100000">
                                          <p:val>
                                            <p:strVal val="#ppt_y"/>
                                          </p:val>
                                        </p:tav>
                                      </p:tavLst>
                                    </p:anim>
                                  </p:childTnLst>
                                </p:cTn>
                              </p:par>
                              <p:par>
                                <p:cTn id="737" presetID="2" presetClass="exit" presetSubtype="1" fill="hold" grpId="1" nodeType="withEffect">
                                  <p:stCondLst>
                                    <p:cond delay="0"/>
                                  </p:stCondLst>
                                  <p:childTnLst>
                                    <p:anim calcmode="lin" valueType="num">
                                      <p:cBhvr additive="base">
                                        <p:cTn id="738" dur="4500"/>
                                        <p:tgtEl>
                                          <p:spTgt spid="65"/>
                                        </p:tgtEl>
                                        <p:attrNameLst>
                                          <p:attrName>ppt_x</p:attrName>
                                        </p:attrNameLst>
                                      </p:cBhvr>
                                      <p:tavLst>
                                        <p:tav tm="0">
                                          <p:val>
                                            <p:strVal val="ppt_x"/>
                                          </p:val>
                                        </p:tav>
                                        <p:tav tm="100000">
                                          <p:val>
                                            <p:strVal val="ppt_x"/>
                                          </p:val>
                                        </p:tav>
                                      </p:tavLst>
                                    </p:anim>
                                    <p:anim calcmode="lin" valueType="num">
                                      <p:cBhvr additive="base">
                                        <p:cTn id="739" dur="4500"/>
                                        <p:tgtEl>
                                          <p:spTgt spid="65"/>
                                        </p:tgtEl>
                                        <p:attrNameLst>
                                          <p:attrName>ppt_y</p:attrName>
                                        </p:attrNameLst>
                                      </p:cBhvr>
                                      <p:tavLst>
                                        <p:tav tm="0">
                                          <p:val>
                                            <p:strVal val="ppt_y"/>
                                          </p:val>
                                        </p:tav>
                                        <p:tav tm="100000">
                                          <p:val>
                                            <p:strVal val="0-ppt_h/2"/>
                                          </p:val>
                                        </p:tav>
                                      </p:tavLst>
                                    </p:anim>
                                    <p:set>
                                      <p:cBhvr>
                                        <p:cTn id="740" dur="1" fill="hold">
                                          <p:stCondLst>
                                            <p:cond delay="4499"/>
                                          </p:stCondLst>
                                        </p:cTn>
                                        <p:tgtEl>
                                          <p:spTgt spid="65"/>
                                        </p:tgtEl>
                                        <p:attrNameLst>
                                          <p:attrName>style.visibility</p:attrName>
                                        </p:attrNameLst>
                                      </p:cBhvr>
                                      <p:to>
                                        <p:strVal val="hidden"/>
                                      </p:to>
                                    </p:set>
                                  </p:childTnLst>
                                </p:cTn>
                              </p:par>
                              <p:par>
                                <p:cTn id="741" presetID="2" presetClass="entr" presetSubtype="9" fill="hold" grpId="0" nodeType="withEffect">
                                  <p:stCondLst>
                                    <p:cond delay="0"/>
                                  </p:stCondLst>
                                  <p:childTnLst>
                                    <p:set>
                                      <p:cBhvr>
                                        <p:cTn id="742" dur="1" fill="hold">
                                          <p:stCondLst>
                                            <p:cond delay="0"/>
                                          </p:stCondLst>
                                        </p:cTn>
                                        <p:tgtEl>
                                          <p:spTgt spid="69"/>
                                        </p:tgtEl>
                                        <p:attrNameLst>
                                          <p:attrName>style.visibility</p:attrName>
                                        </p:attrNameLst>
                                      </p:cBhvr>
                                      <p:to>
                                        <p:strVal val="visible"/>
                                      </p:to>
                                    </p:set>
                                    <p:anim calcmode="lin" valueType="num">
                                      <p:cBhvr additive="base">
                                        <p:cTn id="743" dur="4500" fill="hold"/>
                                        <p:tgtEl>
                                          <p:spTgt spid="69"/>
                                        </p:tgtEl>
                                        <p:attrNameLst>
                                          <p:attrName>ppt_x</p:attrName>
                                        </p:attrNameLst>
                                      </p:cBhvr>
                                      <p:tavLst>
                                        <p:tav tm="0">
                                          <p:val>
                                            <p:strVal val="0-#ppt_w/2"/>
                                          </p:val>
                                        </p:tav>
                                        <p:tav tm="100000">
                                          <p:val>
                                            <p:strVal val="#ppt_x"/>
                                          </p:val>
                                        </p:tav>
                                      </p:tavLst>
                                    </p:anim>
                                    <p:anim calcmode="lin" valueType="num">
                                      <p:cBhvr additive="base">
                                        <p:cTn id="744" dur="4500" fill="hold"/>
                                        <p:tgtEl>
                                          <p:spTgt spid="69"/>
                                        </p:tgtEl>
                                        <p:attrNameLst>
                                          <p:attrName>ppt_y</p:attrName>
                                        </p:attrNameLst>
                                      </p:cBhvr>
                                      <p:tavLst>
                                        <p:tav tm="0">
                                          <p:val>
                                            <p:strVal val="0-#ppt_h/2"/>
                                          </p:val>
                                        </p:tav>
                                        <p:tav tm="100000">
                                          <p:val>
                                            <p:strVal val="#ppt_y"/>
                                          </p:val>
                                        </p:tav>
                                      </p:tavLst>
                                    </p:anim>
                                  </p:childTnLst>
                                </p:cTn>
                              </p:par>
                              <p:par>
                                <p:cTn id="745" presetID="2" presetClass="exit" presetSubtype="4" fill="hold" grpId="1" nodeType="withEffect">
                                  <p:stCondLst>
                                    <p:cond delay="0"/>
                                  </p:stCondLst>
                                  <p:childTnLst>
                                    <p:anim calcmode="lin" valueType="num">
                                      <p:cBhvr additive="base">
                                        <p:cTn id="746" dur="4500"/>
                                        <p:tgtEl>
                                          <p:spTgt spid="69"/>
                                        </p:tgtEl>
                                        <p:attrNameLst>
                                          <p:attrName>ppt_x</p:attrName>
                                        </p:attrNameLst>
                                      </p:cBhvr>
                                      <p:tavLst>
                                        <p:tav tm="0">
                                          <p:val>
                                            <p:strVal val="ppt_x"/>
                                          </p:val>
                                        </p:tav>
                                        <p:tav tm="100000">
                                          <p:val>
                                            <p:strVal val="ppt_x"/>
                                          </p:val>
                                        </p:tav>
                                      </p:tavLst>
                                    </p:anim>
                                    <p:anim calcmode="lin" valueType="num">
                                      <p:cBhvr additive="base">
                                        <p:cTn id="747" dur="4500"/>
                                        <p:tgtEl>
                                          <p:spTgt spid="69"/>
                                        </p:tgtEl>
                                        <p:attrNameLst>
                                          <p:attrName>ppt_y</p:attrName>
                                        </p:attrNameLst>
                                      </p:cBhvr>
                                      <p:tavLst>
                                        <p:tav tm="0">
                                          <p:val>
                                            <p:strVal val="ppt_y"/>
                                          </p:val>
                                        </p:tav>
                                        <p:tav tm="100000">
                                          <p:val>
                                            <p:strVal val="1+ppt_h/2"/>
                                          </p:val>
                                        </p:tav>
                                      </p:tavLst>
                                    </p:anim>
                                    <p:set>
                                      <p:cBhvr>
                                        <p:cTn id="748" dur="1" fill="hold">
                                          <p:stCondLst>
                                            <p:cond delay="4499"/>
                                          </p:stCondLst>
                                        </p:cTn>
                                        <p:tgtEl>
                                          <p:spTgt spid="69"/>
                                        </p:tgtEl>
                                        <p:attrNameLst>
                                          <p:attrName>style.visibility</p:attrName>
                                        </p:attrNameLst>
                                      </p:cBhvr>
                                      <p:to>
                                        <p:strVal val="hidden"/>
                                      </p:to>
                                    </p:set>
                                  </p:childTnLst>
                                </p:cTn>
                              </p:par>
                              <p:par>
                                <p:cTn id="749" presetID="2" presetClass="entr" presetSubtype="9" fill="hold" grpId="0" nodeType="withEffect">
                                  <p:stCondLst>
                                    <p:cond delay="0"/>
                                  </p:stCondLst>
                                  <p:childTnLst>
                                    <p:set>
                                      <p:cBhvr>
                                        <p:cTn id="750" dur="1" fill="hold">
                                          <p:stCondLst>
                                            <p:cond delay="0"/>
                                          </p:stCondLst>
                                        </p:cTn>
                                        <p:tgtEl>
                                          <p:spTgt spid="68"/>
                                        </p:tgtEl>
                                        <p:attrNameLst>
                                          <p:attrName>style.visibility</p:attrName>
                                        </p:attrNameLst>
                                      </p:cBhvr>
                                      <p:to>
                                        <p:strVal val="visible"/>
                                      </p:to>
                                    </p:set>
                                    <p:anim calcmode="lin" valueType="num">
                                      <p:cBhvr additive="base">
                                        <p:cTn id="751" dur="4500" fill="hold"/>
                                        <p:tgtEl>
                                          <p:spTgt spid="68"/>
                                        </p:tgtEl>
                                        <p:attrNameLst>
                                          <p:attrName>ppt_x</p:attrName>
                                        </p:attrNameLst>
                                      </p:cBhvr>
                                      <p:tavLst>
                                        <p:tav tm="0">
                                          <p:val>
                                            <p:strVal val="0-#ppt_w/2"/>
                                          </p:val>
                                        </p:tav>
                                        <p:tav tm="100000">
                                          <p:val>
                                            <p:strVal val="#ppt_x"/>
                                          </p:val>
                                        </p:tav>
                                      </p:tavLst>
                                    </p:anim>
                                    <p:anim calcmode="lin" valueType="num">
                                      <p:cBhvr additive="base">
                                        <p:cTn id="752" dur="4500" fill="hold"/>
                                        <p:tgtEl>
                                          <p:spTgt spid="68"/>
                                        </p:tgtEl>
                                        <p:attrNameLst>
                                          <p:attrName>ppt_y</p:attrName>
                                        </p:attrNameLst>
                                      </p:cBhvr>
                                      <p:tavLst>
                                        <p:tav tm="0">
                                          <p:val>
                                            <p:strVal val="0-#ppt_h/2"/>
                                          </p:val>
                                        </p:tav>
                                        <p:tav tm="100000">
                                          <p:val>
                                            <p:strVal val="#ppt_y"/>
                                          </p:val>
                                        </p:tav>
                                      </p:tavLst>
                                    </p:anim>
                                  </p:childTnLst>
                                </p:cTn>
                              </p:par>
                              <p:par>
                                <p:cTn id="753" presetID="2" presetClass="exit" presetSubtype="4" fill="hold" grpId="1" nodeType="withEffect">
                                  <p:stCondLst>
                                    <p:cond delay="0"/>
                                  </p:stCondLst>
                                  <p:childTnLst>
                                    <p:anim calcmode="lin" valueType="num">
                                      <p:cBhvr additive="base">
                                        <p:cTn id="754" dur="4500"/>
                                        <p:tgtEl>
                                          <p:spTgt spid="68"/>
                                        </p:tgtEl>
                                        <p:attrNameLst>
                                          <p:attrName>ppt_x</p:attrName>
                                        </p:attrNameLst>
                                      </p:cBhvr>
                                      <p:tavLst>
                                        <p:tav tm="0">
                                          <p:val>
                                            <p:strVal val="ppt_x"/>
                                          </p:val>
                                        </p:tav>
                                        <p:tav tm="100000">
                                          <p:val>
                                            <p:strVal val="ppt_x"/>
                                          </p:val>
                                        </p:tav>
                                      </p:tavLst>
                                    </p:anim>
                                    <p:anim calcmode="lin" valueType="num">
                                      <p:cBhvr additive="base">
                                        <p:cTn id="755" dur="4500"/>
                                        <p:tgtEl>
                                          <p:spTgt spid="68"/>
                                        </p:tgtEl>
                                        <p:attrNameLst>
                                          <p:attrName>ppt_y</p:attrName>
                                        </p:attrNameLst>
                                      </p:cBhvr>
                                      <p:tavLst>
                                        <p:tav tm="0">
                                          <p:val>
                                            <p:strVal val="ppt_y"/>
                                          </p:val>
                                        </p:tav>
                                        <p:tav tm="100000">
                                          <p:val>
                                            <p:strVal val="1+ppt_h/2"/>
                                          </p:val>
                                        </p:tav>
                                      </p:tavLst>
                                    </p:anim>
                                    <p:set>
                                      <p:cBhvr>
                                        <p:cTn id="756" dur="1" fill="hold">
                                          <p:stCondLst>
                                            <p:cond delay="4499"/>
                                          </p:stCondLst>
                                        </p:cTn>
                                        <p:tgtEl>
                                          <p:spTgt spid="68"/>
                                        </p:tgtEl>
                                        <p:attrNameLst>
                                          <p:attrName>style.visibility</p:attrName>
                                        </p:attrNameLst>
                                      </p:cBhvr>
                                      <p:to>
                                        <p:strVal val="hidden"/>
                                      </p:to>
                                    </p:set>
                                  </p:childTnLst>
                                </p:cTn>
                              </p:par>
                              <p:par>
                                <p:cTn id="757" presetID="2" presetClass="entr" presetSubtype="9" fill="hold" grpId="0" nodeType="withEffect">
                                  <p:stCondLst>
                                    <p:cond delay="0"/>
                                  </p:stCondLst>
                                  <p:childTnLst>
                                    <p:set>
                                      <p:cBhvr>
                                        <p:cTn id="758" dur="1" fill="hold">
                                          <p:stCondLst>
                                            <p:cond delay="0"/>
                                          </p:stCondLst>
                                        </p:cTn>
                                        <p:tgtEl>
                                          <p:spTgt spid="67"/>
                                        </p:tgtEl>
                                        <p:attrNameLst>
                                          <p:attrName>style.visibility</p:attrName>
                                        </p:attrNameLst>
                                      </p:cBhvr>
                                      <p:to>
                                        <p:strVal val="visible"/>
                                      </p:to>
                                    </p:set>
                                    <p:anim calcmode="lin" valueType="num">
                                      <p:cBhvr additive="base">
                                        <p:cTn id="759" dur="4500" fill="hold"/>
                                        <p:tgtEl>
                                          <p:spTgt spid="67"/>
                                        </p:tgtEl>
                                        <p:attrNameLst>
                                          <p:attrName>ppt_x</p:attrName>
                                        </p:attrNameLst>
                                      </p:cBhvr>
                                      <p:tavLst>
                                        <p:tav tm="0">
                                          <p:val>
                                            <p:strVal val="0-#ppt_w/2"/>
                                          </p:val>
                                        </p:tav>
                                        <p:tav tm="100000">
                                          <p:val>
                                            <p:strVal val="#ppt_x"/>
                                          </p:val>
                                        </p:tav>
                                      </p:tavLst>
                                    </p:anim>
                                    <p:anim calcmode="lin" valueType="num">
                                      <p:cBhvr additive="base">
                                        <p:cTn id="760" dur="4500" fill="hold"/>
                                        <p:tgtEl>
                                          <p:spTgt spid="67"/>
                                        </p:tgtEl>
                                        <p:attrNameLst>
                                          <p:attrName>ppt_y</p:attrName>
                                        </p:attrNameLst>
                                      </p:cBhvr>
                                      <p:tavLst>
                                        <p:tav tm="0">
                                          <p:val>
                                            <p:strVal val="0-#ppt_h/2"/>
                                          </p:val>
                                        </p:tav>
                                        <p:tav tm="100000">
                                          <p:val>
                                            <p:strVal val="#ppt_y"/>
                                          </p:val>
                                        </p:tav>
                                      </p:tavLst>
                                    </p:anim>
                                  </p:childTnLst>
                                </p:cTn>
                              </p:par>
                              <p:par>
                                <p:cTn id="761" presetID="2" presetClass="exit" presetSubtype="4" fill="hold" grpId="1" nodeType="withEffect">
                                  <p:stCondLst>
                                    <p:cond delay="0"/>
                                  </p:stCondLst>
                                  <p:childTnLst>
                                    <p:anim calcmode="lin" valueType="num">
                                      <p:cBhvr additive="base">
                                        <p:cTn id="762" dur="4500"/>
                                        <p:tgtEl>
                                          <p:spTgt spid="67"/>
                                        </p:tgtEl>
                                        <p:attrNameLst>
                                          <p:attrName>ppt_x</p:attrName>
                                        </p:attrNameLst>
                                      </p:cBhvr>
                                      <p:tavLst>
                                        <p:tav tm="0">
                                          <p:val>
                                            <p:strVal val="ppt_x"/>
                                          </p:val>
                                        </p:tav>
                                        <p:tav tm="100000">
                                          <p:val>
                                            <p:strVal val="ppt_x"/>
                                          </p:val>
                                        </p:tav>
                                      </p:tavLst>
                                    </p:anim>
                                    <p:anim calcmode="lin" valueType="num">
                                      <p:cBhvr additive="base">
                                        <p:cTn id="763" dur="4500"/>
                                        <p:tgtEl>
                                          <p:spTgt spid="67"/>
                                        </p:tgtEl>
                                        <p:attrNameLst>
                                          <p:attrName>ppt_y</p:attrName>
                                        </p:attrNameLst>
                                      </p:cBhvr>
                                      <p:tavLst>
                                        <p:tav tm="0">
                                          <p:val>
                                            <p:strVal val="ppt_y"/>
                                          </p:val>
                                        </p:tav>
                                        <p:tav tm="100000">
                                          <p:val>
                                            <p:strVal val="1+ppt_h/2"/>
                                          </p:val>
                                        </p:tav>
                                      </p:tavLst>
                                    </p:anim>
                                    <p:set>
                                      <p:cBhvr>
                                        <p:cTn id="764" dur="1" fill="hold">
                                          <p:stCondLst>
                                            <p:cond delay="4499"/>
                                          </p:stCondLst>
                                        </p:cTn>
                                        <p:tgtEl>
                                          <p:spTgt spid="67"/>
                                        </p:tgtEl>
                                        <p:attrNameLst>
                                          <p:attrName>style.visibility</p:attrName>
                                        </p:attrNameLst>
                                      </p:cBhvr>
                                      <p:to>
                                        <p:strVal val="hidden"/>
                                      </p:to>
                                    </p:set>
                                  </p:childTnLst>
                                </p:cTn>
                              </p:par>
                              <p:par>
                                <p:cTn id="765" presetID="2" presetClass="entr" presetSubtype="9" fill="hold" grpId="0" nodeType="withEffect">
                                  <p:stCondLst>
                                    <p:cond delay="0"/>
                                  </p:stCondLst>
                                  <p:childTnLst>
                                    <p:set>
                                      <p:cBhvr>
                                        <p:cTn id="766" dur="1" fill="hold">
                                          <p:stCondLst>
                                            <p:cond delay="0"/>
                                          </p:stCondLst>
                                        </p:cTn>
                                        <p:tgtEl>
                                          <p:spTgt spid="66"/>
                                        </p:tgtEl>
                                        <p:attrNameLst>
                                          <p:attrName>style.visibility</p:attrName>
                                        </p:attrNameLst>
                                      </p:cBhvr>
                                      <p:to>
                                        <p:strVal val="visible"/>
                                      </p:to>
                                    </p:set>
                                    <p:anim calcmode="lin" valueType="num">
                                      <p:cBhvr additive="base">
                                        <p:cTn id="767" dur="4500" fill="hold"/>
                                        <p:tgtEl>
                                          <p:spTgt spid="66"/>
                                        </p:tgtEl>
                                        <p:attrNameLst>
                                          <p:attrName>ppt_x</p:attrName>
                                        </p:attrNameLst>
                                      </p:cBhvr>
                                      <p:tavLst>
                                        <p:tav tm="0">
                                          <p:val>
                                            <p:strVal val="0-#ppt_w/2"/>
                                          </p:val>
                                        </p:tav>
                                        <p:tav tm="100000">
                                          <p:val>
                                            <p:strVal val="#ppt_x"/>
                                          </p:val>
                                        </p:tav>
                                      </p:tavLst>
                                    </p:anim>
                                    <p:anim calcmode="lin" valueType="num">
                                      <p:cBhvr additive="base">
                                        <p:cTn id="768" dur="4500" fill="hold"/>
                                        <p:tgtEl>
                                          <p:spTgt spid="66"/>
                                        </p:tgtEl>
                                        <p:attrNameLst>
                                          <p:attrName>ppt_y</p:attrName>
                                        </p:attrNameLst>
                                      </p:cBhvr>
                                      <p:tavLst>
                                        <p:tav tm="0">
                                          <p:val>
                                            <p:strVal val="0-#ppt_h/2"/>
                                          </p:val>
                                        </p:tav>
                                        <p:tav tm="100000">
                                          <p:val>
                                            <p:strVal val="#ppt_y"/>
                                          </p:val>
                                        </p:tav>
                                      </p:tavLst>
                                    </p:anim>
                                  </p:childTnLst>
                                </p:cTn>
                              </p:par>
                              <p:par>
                                <p:cTn id="769" presetID="2" presetClass="exit" presetSubtype="4" fill="hold" grpId="1" nodeType="withEffect">
                                  <p:stCondLst>
                                    <p:cond delay="0"/>
                                  </p:stCondLst>
                                  <p:childTnLst>
                                    <p:anim calcmode="lin" valueType="num">
                                      <p:cBhvr additive="base">
                                        <p:cTn id="770" dur="4500"/>
                                        <p:tgtEl>
                                          <p:spTgt spid="66"/>
                                        </p:tgtEl>
                                        <p:attrNameLst>
                                          <p:attrName>ppt_x</p:attrName>
                                        </p:attrNameLst>
                                      </p:cBhvr>
                                      <p:tavLst>
                                        <p:tav tm="0">
                                          <p:val>
                                            <p:strVal val="ppt_x"/>
                                          </p:val>
                                        </p:tav>
                                        <p:tav tm="100000">
                                          <p:val>
                                            <p:strVal val="ppt_x"/>
                                          </p:val>
                                        </p:tav>
                                      </p:tavLst>
                                    </p:anim>
                                    <p:anim calcmode="lin" valueType="num">
                                      <p:cBhvr additive="base">
                                        <p:cTn id="771" dur="4500"/>
                                        <p:tgtEl>
                                          <p:spTgt spid="66"/>
                                        </p:tgtEl>
                                        <p:attrNameLst>
                                          <p:attrName>ppt_y</p:attrName>
                                        </p:attrNameLst>
                                      </p:cBhvr>
                                      <p:tavLst>
                                        <p:tav tm="0">
                                          <p:val>
                                            <p:strVal val="ppt_y"/>
                                          </p:val>
                                        </p:tav>
                                        <p:tav tm="100000">
                                          <p:val>
                                            <p:strVal val="1+ppt_h/2"/>
                                          </p:val>
                                        </p:tav>
                                      </p:tavLst>
                                    </p:anim>
                                    <p:set>
                                      <p:cBhvr>
                                        <p:cTn id="772" dur="1" fill="hold">
                                          <p:stCondLst>
                                            <p:cond delay="4499"/>
                                          </p:stCondLst>
                                        </p:cTn>
                                        <p:tgtEl>
                                          <p:spTgt spid="66"/>
                                        </p:tgtEl>
                                        <p:attrNameLst>
                                          <p:attrName>style.visibility</p:attrName>
                                        </p:attrNameLst>
                                      </p:cBhvr>
                                      <p:to>
                                        <p:strVal val="hidden"/>
                                      </p:to>
                                    </p:set>
                                  </p:childTnLst>
                                </p:cTn>
                              </p:par>
                              <p:par>
                                <p:cTn id="773" presetID="2" presetClass="entr" presetSubtype="9" fill="hold" grpId="0" nodeType="withEffect">
                                  <p:stCondLst>
                                    <p:cond delay="0"/>
                                  </p:stCondLst>
                                  <p:childTnLst>
                                    <p:set>
                                      <p:cBhvr>
                                        <p:cTn id="774" dur="1" fill="hold">
                                          <p:stCondLst>
                                            <p:cond delay="0"/>
                                          </p:stCondLst>
                                        </p:cTn>
                                        <p:tgtEl>
                                          <p:spTgt spid="70"/>
                                        </p:tgtEl>
                                        <p:attrNameLst>
                                          <p:attrName>style.visibility</p:attrName>
                                        </p:attrNameLst>
                                      </p:cBhvr>
                                      <p:to>
                                        <p:strVal val="visible"/>
                                      </p:to>
                                    </p:set>
                                    <p:anim calcmode="lin" valueType="num">
                                      <p:cBhvr additive="base">
                                        <p:cTn id="775" dur="4500" fill="hold"/>
                                        <p:tgtEl>
                                          <p:spTgt spid="70"/>
                                        </p:tgtEl>
                                        <p:attrNameLst>
                                          <p:attrName>ppt_x</p:attrName>
                                        </p:attrNameLst>
                                      </p:cBhvr>
                                      <p:tavLst>
                                        <p:tav tm="0">
                                          <p:val>
                                            <p:strVal val="0-#ppt_w/2"/>
                                          </p:val>
                                        </p:tav>
                                        <p:tav tm="100000">
                                          <p:val>
                                            <p:strVal val="#ppt_x"/>
                                          </p:val>
                                        </p:tav>
                                      </p:tavLst>
                                    </p:anim>
                                    <p:anim calcmode="lin" valueType="num">
                                      <p:cBhvr additive="base">
                                        <p:cTn id="776" dur="4500" fill="hold"/>
                                        <p:tgtEl>
                                          <p:spTgt spid="70"/>
                                        </p:tgtEl>
                                        <p:attrNameLst>
                                          <p:attrName>ppt_y</p:attrName>
                                        </p:attrNameLst>
                                      </p:cBhvr>
                                      <p:tavLst>
                                        <p:tav tm="0">
                                          <p:val>
                                            <p:strVal val="0-#ppt_h/2"/>
                                          </p:val>
                                        </p:tav>
                                        <p:tav tm="100000">
                                          <p:val>
                                            <p:strVal val="#ppt_y"/>
                                          </p:val>
                                        </p:tav>
                                      </p:tavLst>
                                    </p:anim>
                                  </p:childTnLst>
                                </p:cTn>
                              </p:par>
                              <p:par>
                                <p:cTn id="777" presetID="2" presetClass="exit" presetSubtype="1" fill="hold" grpId="1" nodeType="withEffect">
                                  <p:stCondLst>
                                    <p:cond delay="0"/>
                                  </p:stCondLst>
                                  <p:childTnLst>
                                    <p:anim calcmode="lin" valueType="num">
                                      <p:cBhvr additive="base">
                                        <p:cTn id="778" dur="4500"/>
                                        <p:tgtEl>
                                          <p:spTgt spid="70"/>
                                        </p:tgtEl>
                                        <p:attrNameLst>
                                          <p:attrName>ppt_x</p:attrName>
                                        </p:attrNameLst>
                                      </p:cBhvr>
                                      <p:tavLst>
                                        <p:tav tm="0">
                                          <p:val>
                                            <p:strVal val="ppt_x"/>
                                          </p:val>
                                        </p:tav>
                                        <p:tav tm="100000">
                                          <p:val>
                                            <p:strVal val="ppt_x"/>
                                          </p:val>
                                        </p:tav>
                                      </p:tavLst>
                                    </p:anim>
                                    <p:anim calcmode="lin" valueType="num">
                                      <p:cBhvr additive="base">
                                        <p:cTn id="779" dur="4500"/>
                                        <p:tgtEl>
                                          <p:spTgt spid="70"/>
                                        </p:tgtEl>
                                        <p:attrNameLst>
                                          <p:attrName>ppt_y</p:attrName>
                                        </p:attrNameLst>
                                      </p:cBhvr>
                                      <p:tavLst>
                                        <p:tav tm="0">
                                          <p:val>
                                            <p:strVal val="ppt_y"/>
                                          </p:val>
                                        </p:tav>
                                        <p:tav tm="100000">
                                          <p:val>
                                            <p:strVal val="0-ppt_h/2"/>
                                          </p:val>
                                        </p:tav>
                                      </p:tavLst>
                                    </p:anim>
                                    <p:set>
                                      <p:cBhvr>
                                        <p:cTn id="780" dur="1" fill="hold">
                                          <p:stCondLst>
                                            <p:cond delay="4499"/>
                                          </p:stCondLst>
                                        </p:cTn>
                                        <p:tgtEl>
                                          <p:spTgt spid="70"/>
                                        </p:tgtEl>
                                        <p:attrNameLst>
                                          <p:attrName>style.visibility</p:attrName>
                                        </p:attrNameLst>
                                      </p:cBhvr>
                                      <p:to>
                                        <p:strVal val="hidden"/>
                                      </p:to>
                                    </p:set>
                                  </p:childTnLst>
                                </p:cTn>
                              </p:par>
                              <p:par>
                                <p:cTn id="781" presetID="2" presetClass="entr" presetSubtype="9" fill="hold" grpId="0" nodeType="withEffect">
                                  <p:stCondLst>
                                    <p:cond delay="0"/>
                                  </p:stCondLst>
                                  <p:childTnLst>
                                    <p:set>
                                      <p:cBhvr>
                                        <p:cTn id="782" dur="1" fill="hold">
                                          <p:stCondLst>
                                            <p:cond delay="0"/>
                                          </p:stCondLst>
                                        </p:cTn>
                                        <p:tgtEl>
                                          <p:spTgt spid="71"/>
                                        </p:tgtEl>
                                        <p:attrNameLst>
                                          <p:attrName>style.visibility</p:attrName>
                                        </p:attrNameLst>
                                      </p:cBhvr>
                                      <p:to>
                                        <p:strVal val="visible"/>
                                      </p:to>
                                    </p:set>
                                    <p:anim calcmode="lin" valueType="num">
                                      <p:cBhvr additive="base">
                                        <p:cTn id="783" dur="4500" fill="hold"/>
                                        <p:tgtEl>
                                          <p:spTgt spid="71"/>
                                        </p:tgtEl>
                                        <p:attrNameLst>
                                          <p:attrName>ppt_x</p:attrName>
                                        </p:attrNameLst>
                                      </p:cBhvr>
                                      <p:tavLst>
                                        <p:tav tm="0">
                                          <p:val>
                                            <p:strVal val="0-#ppt_w/2"/>
                                          </p:val>
                                        </p:tav>
                                        <p:tav tm="100000">
                                          <p:val>
                                            <p:strVal val="#ppt_x"/>
                                          </p:val>
                                        </p:tav>
                                      </p:tavLst>
                                    </p:anim>
                                    <p:anim calcmode="lin" valueType="num">
                                      <p:cBhvr additive="base">
                                        <p:cTn id="784" dur="4500" fill="hold"/>
                                        <p:tgtEl>
                                          <p:spTgt spid="71"/>
                                        </p:tgtEl>
                                        <p:attrNameLst>
                                          <p:attrName>ppt_y</p:attrName>
                                        </p:attrNameLst>
                                      </p:cBhvr>
                                      <p:tavLst>
                                        <p:tav tm="0">
                                          <p:val>
                                            <p:strVal val="0-#ppt_h/2"/>
                                          </p:val>
                                        </p:tav>
                                        <p:tav tm="100000">
                                          <p:val>
                                            <p:strVal val="#ppt_y"/>
                                          </p:val>
                                        </p:tav>
                                      </p:tavLst>
                                    </p:anim>
                                  </p:childTnLst>
                                </p:cTn>
                              </p:par>
                              <p:par>
                                <p:cTn id="785" presetID="2" presetClass="exit" presetSubtype="1" fill="hold" grpId="1" nodeType="withEffect">
                                  <p:stCondLst>
                                    <p:cond delay="0"/>
                                  </p:stCondLst>
                                  <p:childTnLst>
                                    <p:anim calcmode="lin" valueType="num">
                                      <p:cBhvr additive="base">
                                        <p:cTn id="786" dur="4500"/>
                                        <p:tgtEl>
                                          <p:spTgt spid="71"/>
                                        </p:tgtEl>
                                        <p:attrNameLst>
                                          <p:attrName>ppt_x</p:attrName>
                                        </p:attrNameLst>
                                      </p:cBhvr>
                                      <p:tavLst>
                                        <p:tav tm="0">
                                          <p:val>
                                            <p:strVal val="ppt_x"/>
                                          </p:val>
                                        </p:tav>
                                        <p:tav tm="100000">
                                          <p:val>
                                            <p:strVal val="ppt_x"/>
                                          </p:val>
                                        </p:tav>
                                      </p:tavLst>
                                    </p:anim>
                                    <p:anim calcmode="lin" valueType="num">
                                      <p:cBhvr additive="base">
                                        <p:cTn id="787" dur="4500"/>
                                        <p:tgtEl>
                                          <p:spTgt spid="71"/>
                                        </p:tgtEl>
                                        <p:attrNameLst>
                                          <p:attrName>ppt_y</p:attrName>
                                        </p:attrNameLst>
                                      </p:cBhvr>
                                      <p:tavLst>
                                        <p:tav tm="0">
                                          <p:val>
                                            <p:strVal val="ppt_y"/>
                                          </p:val>
                                        </p:tav>
                                        <p:tav tm="100000">
                                          <p:val>
                                            <p:strVal val="0-ppt_h/2"/>
                                          </p:val>
                                        </p:tav>
                                      </p:tavLst>
                                    </p:anim>
                                    <p:set>
                                      <p:cBhvr>
                                        <p:cTn id="788" dur="1" fill="hold">
                                          <p:stCondLst>
                                            <p:cond delay="4499"/>
                                          </p:stCondLst>
                                        </p:cTn>
                                        <p:tgtEl>
                                          <p:spTgt spid="71"/>
                                        </p:tgtEl>
                                        <p:attrNameLst>
                                          <p:attrName>style.visibility</p:attrName>
                                        </p:attrNameLst>
                                      </p:cBhvr>
                                      <p:to>
                                        <p:strVal val="hidden"/>
                                      </p:to>
                                    </p:set>
                                  </p:childTnLst>
                                </p:cTn>
                              </p:par>
                              <p:par>
                                <p:cTn id="789" presetID="2" presetClass="entr" presetSubtype="9" fill="hold" grpId="0" nodeType="withEffect">
                                  <p:stCondLst>
                                    <p:cond delay="0"/>
                                  </p:stCondLst>
                                  <p:childTnLst>
                                    <p:set>
                                      <p:cBhvr>
                                        <p:cTn id="790" dur="1" fill="hold">
                                          <p:stCondLst>
                                            <p:cond delay="0"/>
                                          </p:stCondLst>
                                        </p:cTn>
                                        <p:tgtEl>
                                          <p:spTgt spid="72"/>
                                        </p:tgtEl>
                                        <p:attrNameLst>
                                          <p:attrName>style.visibility</p:attrName>
                                        </p:attrNameLst>
                                      </p:cBhvr>
                                      <p:to>
                                        <p:strVal val="visible"/>
                                      </p:to>
                                    </p:set>
                                    <p:anim calcmode="lin" valueType="num">
                                      <p:cBhvr additive="base">
                                        <p:cTn id="791" dur="4500" fill="hold"/>
                                        <p:tgtEl>
                                          <p:spTgt spid="72"/>
                                        </p:tgtEl>
                                        <p:attrNameLst>
                                          <p:attrName>ppt_x</p:attrName>
                                        </p:attrNameLst>
                                      </p:cBhvr>
                                      <p:tavLst>
                                        <p:tav tm="0">
                                          <p:val>
                                            <p:strVal val="0-#ppt_w/2"/>
                                          </p:val>
                                        </p:tav>
                                        <p:tav tm="100000">
                                          <p:val>
                                            <p:strVal val="#ppt_x"/>
                                          </p:val>
                                        </p:tav>
                                      </p:tavLst>
                                    </p:anim>
                                    <p:anim calcmode="lin" valueType="num">
                                      <p:cBhvr additive="base">
                                        <p:cTn id="792" dur="4500" fill="hold"/>
                                        <p:tgtEl>
                                          <p:spTgt spid="72"/>
                                        </p:tgtEl>
                                        <p:attrNameLst>
                                          <p:attrName>ppt_y</p:attrName>
                                        </p:attrNameLst>
                                      </p:cBhvr>
                                      <p:tavLst>
                                        <p:tav tm="0">
                                          <p:val>
                                            <p:strVal val="0-#ppt_h/2"/>
                                          </p:val>
                                        </p:tav>
                                        <p:tav tm="100000">
                                          <p:val>
                                            <p:strVal val="#ppt_y"/>
                                          </p:val>
                                        </p:tav>
                                      </p:tavLst>
                                    </p:anim>
                                  </p:childTnLst>
                                </p:cTn>
                              </p:par>
                              <p:par>
                                <p:cTn id="793" presetID="2" presetClass="exit" presetSubtype="1" fill="hold" grpId="1" nodeType="withEffect">
                                  <p:stCondLst>
                                    <p:cond delay="0"/>
                                  </p:stCondLst>
                                  <p:childTnLst>
                                    <p:anim calcmode="lin" valueType="num">
                                      <p:cBhvr additive="base">
                                        <p:cTn id="794" dur="4500"/>
                                        <p:tgtEl>
                                          <p:spTgt spid="72"/>
                                        </p:tgtEl>
                                        <p:attrNameLst>
                                          <p:attrName>ppt_x</p:attrName>
                                        </p:attrNameLst>
                                      </p:cBhvr>
                                      <p:tavLst>
                                        <p:tav tm="0">
                                          <p:val>
                                            <p:strVal val="ppt_x"/>
                                          </p:val>
                                        </p:tav>
                                        <p:tav tm="100000">
                                          <p:val>
                                            <p:strVal val="ppt_x"/>
                                          </p:val>
                                        </p:tav>
                                      </p:tavLst>
                                    </p:anim>
                                    <p:anim calcmode="lin" valueType="num">
                                      <p:cBhvr additive="base">
                                        <p:cTn id="795" dur="4500"/>
                                        <p:tgtEl>
                                          <p:spTgt spid="72"/>
                                        </p:tgtEl>
                                        <p:attrNameLst>
                                          <p:attrName>ppt_y</p:attrName>
                                        </p:attrNameLst>
                                      </p:cBhvr>
                                      <p:tavLst>
                                        <p:tav tm="0">
                                          <p:val>
                                            <p:strVal val="ppt_y"/>
                                          </p:val>
                                        </p:tav>
                                        <p:tav tm="100000">
                                          <p:val>
                                            <p:strVal val="0-ppt_h/2"/>
                                          </p:val>
                                        </p:tav>
                                      </p:tavLst>
                                    </p:anim>
                                    <p:set>
                                      <p:cBhvr>
                                        <p:cTn id="796" dur="1" fill="hold">
                                          <p:stCondLst>
                                            <p:cond delay="4499"/>
                                          </p:stCondLst>
                                        </p:cTn>
                                        <p:tgtEl>
                                          <p:spTgt spid="72"/>
                                        </p:tgtEl>
                                        <p:attrNameLst>
                                          <p:attrName>style.visibility</p:attrName>
                                        </p:attrNameLst>
                                      </p:cBhvr>
                                      <p:to>
                                        <p:strVal val="hidden"/>
                                      </p:to>
                                    </p:set>
                                  </p:childTnLst>
                                </p:cTn>
                              </p:par>
                              <p:par>
                                <p:cTn id="797" presetID="2" presetClass="entr" presetSubtype="9" fill="hold" grpId="0" nodeType="withEffect">
                                  <p:stCondLst>
                                    <p:cond delay="0"/>
                                  </p:stCondLst>
                                  <p:childTnLst>
                                    <p:set>
                                      <p:cBhvr>
                                        <p:cTn id="798" dur="1" fill="hold">
                                          <p:stCondLst>
                                            <p:cond delay="0"/>
                                          </p:stCondLst>
                                        </p:cTn>
                                        <p:tgtEl>
                                          <p:spTgt spid="73"/>
                                        </p:tgtEl>
                                        <p:attrNameLst>
                                          <p:attrName>style.visibility</p:attrName>
                                        </p:attrNameLst>
                                      </p:cBhvr>
                                      <p:to>
                                        <p:strVal val="visible"/>
                                      </p:to>
                                    </p:set>
                                    <p:anim calcmode="lin" valueType="num">
                                      <p:cBhvr additive="base">
                                        <p:cTn id="799" dur="4500" fill="hold"/>
                                        <p:tgtEl>
                                          <p:spTgt spid="73"/>
                                        </p:tgtEl>
                                        <p:attrNameLst>
                                          <p:attrName>ppt_x</p:attrName>
                                        </p:attrNameLst>
                                      </p:cBhvr>
                                      <p:tavLst>
                                        <p:tav tm="0">
                                          <p:val>
                                            <p:strVal val="0-#ppt_w/2"/>
                                          </p:val>
                                        </p:tav>
                                        <p:tav tm="100000">
                                          <p:val>
                                            <p:strVal val="#ppt_x"/>
                                          </p:val>
                                        </p:tav>
                                      </p:tavLst>
                                    </p:anim>
                                    <p:anim calcmode="lin" valueType="num">
                                      <p:cBhvr additive="base">
                                        <p:cTn id="800" dur="4500" fill="hold"/>
                                        <p:tgtEl>
                                          <p:spTgt spid="73"/>
                                        </p:tgtEl>
                                        <p:attrNameLst>
                                          <p:attrName>ppt_y</p:attrName>
                                        </p:attrNameLst>
                                      </p:cBhvr>
                                      <p:tavLst>
                                        <p:tav tm="0">
                                          <p:val>
                                            <p:strVal val="0-#ppt_h/2"/>
                                          </p:val>
                                        </p:tav>
                                        <p:tav tm="100000">
                                          <p:val>
                                            <p:strVal val="#ppt_y"/>
                                          </p:val>
                                        </p:tav>
                                      </p:tavLst>
                                    </p:anim>
                                  </p:childTnLst>
                                </p:cTn>
                              </p:par>
                              <p:par>
                                <p:cTn id="801" presetID="2" presetClass="exit" presetSubtype="1" fill="hold" grpId="1" nodeType="withEffect">
                                  <p:stCondLst>
                                    <p:cond delay="0"/>
                                  </p:stCondLst>
                                  <p:childTnLst>
                                    <p:anim calcmode="lin" valueType="num">
                                      <p:cBhvr additive="base">
                                        <p:cTn id="802" dur="4500"/>
                                        <p:tgtEl>
                                          <p:spTgt spid="73"/>
                                        </p:tgtEl>
                                        <p:attrNameLst>
                                          <p:attrName>ppt_x</p:attrName>
                                        </p:attrNameLst>
                                      </p:cBhvr>
                                      <p:tavLst>
                                        <p:tav tm="0">
                                          <p:val>
                                            <p:strVal val="ppt_x"/>
                                          </p:val>
                                        </p:tav>
                                        <p:tav tm="100000">
                                          <p:val>
                                            <p:strVal val="ppt_x"/>
                                          </p:val>
                                        </p:tav>
                                      </p:tavLst>
                                    </p:anim>
                                    <p:anim calcmode="lin" valueType="num">
                                      <p:cBhvr additive="base">
                                        <p:cTn id="803" dur="4500"/>
                                        <p:tgtEl>
                                          <p:spTgt spid="73"/>
                                        </p:tgtEl>
                                        <p:attrNameLst>
                                          <p:attrName>ppt_y</p:attrName>
                                        </p:attrNameLst>
                                      </p:cBhvr>
                                      <p:tavLst>
                                        <p:tav tm="0">
                                          <p:val>
                                            <p:strVal val="ppt_y"/>
                                          </p:val>
                                        </p:tav>
                                        <p:tav tm="100000">
                                          <p:val>
                                            <p:strVal val="0-ppt_h/2"/>
                                          </p:val>
                                        </p:tav>
                                      </p:tavLst>
                                    </p:anim>
                                    <p:set>
                                      <p:cBhvr>
                                        <p:cTn id="804" dur="1" fill="hold">
                                          <p:stCondLst>
                                            <p:cond delay="4499"/>
                                          </p:stCondLst>
                                        </p:cTn>
                                        <p:tgtEl>
                                          <p:spTgt spid="73"/>
                                        </p:tgtEl>
                                        <p:attrNameLst>
                                          <p:attrName>style.visibility</p:attrName>
                                        </p:attrNameLst>
                                      </p:cBhvr>
                                      <p:to>
                                        <p:strVal val="hidden"/>
                                      </p:to>
                                    </p:set>
                                  </p:childTnLst>
                                </p:cTn>
                              </p:par>
                              <p:par>
                                <p:cTn id="805" presetID="6" presetClass="emph" presetSubtype="0" fill="hold" grpId="2" nodeType="withEffect">
                                  <p:stCondLst>
                                    <p:cond delay="0"/>
                                  </p:stCondLst>
                                  <p:childTnLst>
                                    <p:animScale>
                                      <p:cBhvr>
                                        <p:cTn id="806" dur="4500" fill="hold"/>
                                        <p:tgtEl>
                                          <p:spTgt spid="58"/>
                                        </p:tgtEl>
                                      </p:cBhvr>
                                      <p:by x="100000" y="150000"/>
                                    </p:animScale>
                                  </p:childTnLst>
                                </p:cTn>
                              </p:par>
                              <p:par>
                                <p:cTn id="807" presetID="6" presetClass="emph" presetSubtype="0" fill="hold" grpId="2" nodeType="withEffect">
                                  <p:stCondLst>
                                    <p:cond delay="0"/>
                                  </p:stCondLst>
                                  <p:childTnLst>
                                    <p:animScale>
                                      <p:cBhvr>
                                        <p:cTn id="808" dur="4500" fill="hold"/>
                                        <p:tgtEl>
                                          <p:spTgt spid="59"/>
                                        </p:tgtEl>
                                      </p:cBhvr>
                                      <p:by x="100000" y="150000"/>
                                    </p:animScale>
                                  </p:childTnLst>
                                </p:cTn>
                              </p:par>
                              <p:par>
                                <p:cTn id="809" presetID="6" presetClass="emph" presetSubtype="0" fill="hold" grpId="2" nodeType="withEffect">
                                  <p:stCondLst>
                                    <p:cond delay="0"/>
                                  </p:stCondLst>
                                  <p:childTnLst>
                                    <p:animScale>
                                      <p:cBhvr>
                                        <p:cTn id="810" dur="4500" fill="hold"/>
                                        <p:tgtEl>
                                          <p:spTgt spid="60"/>
                                        </p:tgtEl>
                                      </p:cBhvr>
                                      <p:by x="100000" y="150000"/>
                                    </p:animScale>
                                  </p:childTnLst>
                                </p:cTn>
                              </p:par>
                              <p:par>
                                <p:cTn id="811" presetID="6" presetClass="emph" presetSubtype="0" fill="hold" grpId="2" nodeType="withEffect">
                                  <p:stCondLst>
                                    <p:cond delay="0"/>
                                  </p:stCondLst>
                                  <p:childTnLst>
                                    <p:animScale>
                                      <p:cBhvr>
                                        <p:cTn id="812" dur="4500" fill="hold"/>
                                        <p:tgtEl>
                                          <p:spTgt spid="61"/>
                                        </p:tgtEl>
                                      </p:cBhvr>
                                      <p:by x="100000" y="150000"/>
                                    </p:animScale>
                                  </p:childTnLst>
                                </p:cTn>
                              </p:par>
                              <p:par>
                                <p:cTn id="813" presetID="6" presetClass="emph" presetSubtype="0" fill="hold" grpId="2" nodeType="withEffect">
                                  <p:stCondLst>
                                    <p:cond delay="0"/>
                                  </p:stCondLst>
                                  <p:childTnLst>
                                    <p:animScale>
                                      <p:cBhvr>
                                        <p:cTn id="814" dur="4500" fill="hold"/>
                                        <p:tgtEl>
                                          <p:spTgt spid="62"/>
                                        </p:tgtEl>
                                      </p:cBhvr>
                                      <p:by x="100000" y="150000"/>
                                    </p:animScale>
                                  </p:childTnLst>
                                </p:cTn>
                              </p:par>
                              <p:par>
                                <p:cTn id="815" presetID="6" presetClass="emph" presetSubtype="0" fill="hold" grpId="2" nodeType="withEffect">
                                  <p:stCondLst>
                                    <p:cond delay="0"/>
                                  </p:stCondLst>
                                  <p:childTnLst>
                                    <p:animScale>
                                      <p:cBhvr>
                                        <p:cTn id="816" dur="4500" fill="hold"/>
                                        <p:tgtEl>
                                          <p:spTgt spid="63"/>
                                        </p:tgtEl>
                                      </p:cBhvr>
                                      <p:by x="100000" y="150000"/>
                                    </p:animScale>
                                  </p:childTnLst>
                                </p:cTn>
                              </p:par>
                              <p:par>
                                <p:cTn id="817" presetID="6" presetClass="emph" presetSubtype="0" fill="hold" grpId="2" nodeType="withEffect">
                                  <p:stCondLst>
                                    <p:cond delay="0"/>
                                  </p:stCondLst>
                                  <p:childTnLst>
                                    <p:animScale>
                                      <p:cBhvr>
                                        <p:cTn id="818" dur="4500" fill="hold"/>
                                        <p:tgtEl>
                                          <p:spTgt spid="64"/>
                                        </p:tgtEl>
                                      </p:cBhvr>
                                      <p:by x="100000" y="150000"/>
                                    </p:animScale>
                                  </p:childTnLst>
                                </p:cTn>
                              </p:par>
                              <p:par>
                                <p:cTn id="819" presetID="6" presetClass="emph" presetSubtype="0" fill="hold" grpId="2" nodeType="withEffect">
                                  <p:stCondLst>
                                    <p:cond delay="0"/>
                                  </p:stCondLst>
                                  <p:childTnLst>
                                    <p:animScale>
                                      <p:cBhvr>
                                        <p:cTn id="820" dur="4500" fill="hold"/>
                                        <p:tgtEl>
                                          <p:spTgt spid="65"/>
                                        </p:tgtEl>
                                      </p:cBhvr>
                                      <p:by x="100000" y="150000"/>
                                    </p:animScale>
                                  </p:childTnLst>
                                </p:cTn>
                              </p:par>
                              <p:par>
                                <p:cTn id="821" presetID="6" presetClass="emph" presetSubtype="0" fill="hold" grpId="2" nodeType="withEffect">
                                  <p:stCondLst>
                                    <p:cond delay="0"/>
                                  </p:stCondLst>
                                  <p:childTnLst>
                                    <p:animScale>
                                      <p:cBhvr>
                                        <p:cTn id="822" dur="4500" fill="hold"/>
                                        <p:tgtEl>
                                          <p:spTgt spid="69"/>
                                        </p:tgtEl>
                                      </p:cBhvr>
                                      <p:by x="100000" y="150000"/>
                                    </p:animScale>
                                  </p:childTnLst>
                                </p:cTn>
                              </p:par>
                              <p:par>
                                <p:cTn id="823" presetID="6" presetClass="emph" presetSubtype="0" fill="hold" grpId="2" nodeType="withEffect">
                                  <p:stCondLst>
                                    <p:cond delay="0"/>
                                  </p:stCondLst>
                                  <p:childTnLst>
                                    <p:animScale>
                                      <p:cBhvr>
                                        <p:cTn id="824" dur="4500" fill="hold"/>
                                        <p:tgtEl>
                                          <p:spTgt spid="68"/>
                                        </p:tgtEl>
                                      </p:cBhvr>
                                      <p:by x="100000" y="150000"/>
                                    </p:animScale>
                                  </p:childTnLst>
                                </p:cTn>
                              </p:par>
                              <p:par>
                                <p:cTn id="825" presetID="6" presetClass="emph" presetSubtype="0" fill="hold" grpId="2" nodeType="withEffect">
                                  <p:stCondLst>
                                    <p:cond delay="0"/>
                                  </p:stCondLst>
                                  <p:childTnLst>
                                    <p:animScale>
                                      <p:cBhvr>
                                        <p:cTn id="826" dur="4500" fill="hold"/>
                                        <p:tgtEl>
                                          <p:spTgt spid="67"/>
                                        </p:tgtEl>
                                      </p:cBhvr>
                                      <p:by x="100000" y="150000"/>
                                    </p:animScale>
                                  </p:childTnLst>
                                </p:cTn>
                              </p:par>
                              <p:par>
                                <p:cTn id="827" presetID="6" presetClass="emph" presetSubtype="0" fill="hold" grpId="2" nodeType="withEffect">
                                  <p:stCondLst>
                                    <p:cond delay="0"/>
                                  </p:stCondLst>
                                  <p:childTnLst>
                                    <p:animScale>
                                      <p:cBhvr>
                                        <p:cTn id="828" dur="4500" fill="hold"/>
                                        <p:tgtEl>
                                          <p:spTgt spid="66"/>
                                        </p:tgtEl>
                                      </p:cBhvr>
                                      <p:by x="100000" y="150000"/>
                                    </p:animScale>
                                  </p:childTnLst>
                                </p:cTn>
                              </p:par>
                              <p:par>
                                <p:cTn id="829" presetID="6" presetClass="emph" presetSubtype="0" fill="hold" grpId="2" nodeType="withEffect">
                                  <p:stCondLst>
                                    <p:cond delay="0"/>
                                  </p:stCondLst>
                                  <p:childTnLst>
                                    <p:animScale>
                                      <p:cBhvr>
                                        <p:cTn id="830" dur="4500" fill="hold"/>
                                        <p:tgtEl>
                                          <p:spTgt spid="70"/>
                                        </p:tgtEl>
                                      </p:cBhvr>
                                      <p:by x="100000" y="150000"/>
                                    </p:animScale>
                                  </p:childTnLst>
                                </p:cTn>
                              </p:par>
                              <p:par>
                                <p:cTn id="831" presetID="6" presetClass="emph" presetSubtype="0" fill="hold" grpId="2" nodeType="withEffect">
                                  <p:stCondLst>
                                    <p:cond delay="0"/>
                                  </p:stCondLst>
                                  <p:childTnLst>
                                    <p:animScale>
                                      <p:cBhvr>
                                        <p:cTn id="832" dur="4500" fill="hold"/>
                                        <p:tgtEl>
                                          <p:spTgt spid="71"/>
                                        </p:tgtEl>
                                      </p:cBhvr>
                                      <p:by x="100000" y="150000"/>
                                    </p:animScale>
                                  </p:childTnLst>
                                </p:cTn>
                              </p:par>
                              <p:par>
                                <p:cTn id="833" presetID="6" presetClass="emph" presetSubtype="0" fill="hold" grpId="2" nodeType="withEffect">
                                  <p:stCondLst>
                                    <p:cond delay="0"/>
                                  </p:stCondLst>
                                  <p:childTnLst>
                                    <p:animScale>
                                      <p:cBhvr>
                                        <p:cTn id="834" dur="4500" fill="hold"/>
                                        <p:tgtEl>
                                          <p:spTgt spid="72"/>
                                        </p:tgtEl>
                                      </p:cBhvr>
                                      <p:by x="100000" y="150000"/>
                                    </p:animScale>
                                  </p:childTnLst>
                                </p:cTn>
                              </p:par>
                              <p:par>
                                <p:cTn id="835" presetID="6" presetClass="emph" presetSubtype="0" fill="hold" grpId="2" nodeType="withEffect">
                                  <p:stCondLst>
                                    <p:cond delay="0"/>
                                  </p:stCondLst>
                                  <p:childTnLst>
                                    <p:animScale>
                                      <p:cBhvr>
                                        <p:cTn id="836" dur="4500" fill="hold"/>
                                        <p:tgtEl>
                                          <p:spTgt spid="73"/>
                                        </p:tgtEl>
                                      </p:cBhvr>
                                      <p:by x="100000" y="150000"/>
                                    </p:animScale>
                                  </p:childTnLst>
                                </p:cTn>
                              </p:par>
                              <p:par>
                                <p:cTn id="837" presetID="19" presetClass="entr" presetSubtype="10" fill="hold" grpId="3" nodeType="withEffect">
                                  <p:stCondLst>
                                    <p:cond delay="0"/>
                                  </p:stCondLst>
                                  <p:childTnLst>
                                    <p:set>
                                      <p:cBhvr>
                                        <p:cTn id="838" dur="1" fill="hold">
                                          <p:stCondLst>
                                            <p:cond delay="0"/>
                                          </p:stCondLst>
                                        </p:cTn>
                                        <p:tgtEl>
                                          <p:spTgt spid="58"/>
                                        </p:tgtEl>
                                        <p:attrNameLst>
                                          <p:attrName>style.visibility</p:attrName>
                                        </p:attrNameLst>
                                      </p:cBhvr>
                                      <p:to>
                                        <p:strVal val="visible"/>
                                      </p:to>
                                    </p:set>
                                    <p:anim calcmode="lin" valueType="num">
                                      <p:cBhvr>
                                        <p:cTn id="839" dur="4500" fill="hold"/>
                                        <p:tgtEl>
                                          <p:spTgt spid="58"/>
                                        </p:tgtEl>
                                        <p:attrNameLst>
                                          <p:attrName>ppt_w</p:attrName>
                                        </p:attrNameLst>
                                      </p:cBhvr>
                                      <p:tavLst>
                                        <p:tav tm="0" fmla="#ppt_w*sin(2.5*pi*$)">
                                          <p:val>
                                            <p:fltVal val="0"/>
                                          </p:val>
                                        </p:tav>
                                        <p:tav tm="100000">
                                          <p:val>
                                            <p:fltVal val="1"/>
                                          </p:val>
                                        </p:tav>
                                      </p:tavLst>
                                    </p:anim>
                                    <p:anim calcmode="lin" valueType="num">
                                      <p:cBhvr>
                                        <p:cTn id="840" dur="4500" fill="hold"/>
                                        <p:tgtEl>
                                          <p:spTgt spid="58"/>
                                        </p:tgtEl>
                                        <p:attrNameLst>
                                          <p:attrName>ppt_h</p:attrName>
                                        </p:attrNameLst>
                                      </p:cBhvr>
                                      <p:tavLst>
                                        <p:tav tm="0">
                                          <p:val>
                                            <p:strVal val="#ppt_h"/>
                                          </p:val>
                                        </p:tav>
                                        <p:tav tm="100000">
                                          <p:val>
                                            <p:strVal val="#ppt_h"/>
                                          </p:val>
                                        </p:tav>
                                      </p:tavLst>
                                    </p:anim>
                                  </p:childTnLst>
                                </p:cTn>
                              </p:par>
                              <p:par>
                                <p:cTn id="841" presetID="19" presetClass="entr" presetSubtype="10" fill="hold" grpId="3" nodeType="withEffect">
                                  <p:stCondLst>
                                    <p:cond delay="0"/>
                                  </p:stCondLst>
                                  <p:childTnLst>
                                    <p:set>
                                      <p:cBhvr>
                                        <p:cTn id="842" dur="1" fill="hold">
                                          <p:stCondLst>
                                            <p:cond delay="0"/>
                                          </p:stCondLst>
                                        </p:cTn>
                                        <p:tgtEl>
                                          <p:spTgt spid="59"/>
                                        </p:tgtEl>
                                        <p:attrNameLst>
                                          <p:attrName>style.visibility</p:attrName>
                                        </p:attrNameLst>
                                      </p:cBhvr>
                                      <p:to>
                                        <p:strVal val="visible"/>
                                      </p:to>
                                    </p:set>
                                    <p:anim calcmode="lin" valueType="num">
                                      <p:cBhvr>
                                        <p:cTn id="843" dur="4500" fill="hold"/>
                                        <p:tgtEl>
                                          <p:spTgt spid="59"/>
                                        </p:tgtEl>
                                        <p:attrNameLst>
                                          <p:attrName>ppt_w</p:attrName>
                                        </p:attrNameLst>
                                      </p:cBhvr>
                                      <p:tavLst>
                                        <p:tav tm="0" fmla="#ppt_w*sin(2.5*pi*$)">
                                          <p:val>
                                            <p:fltVal val="0"/>
                                          </p:val>
                                        </p:tav>
                                        <p:tav tm="100000">
                                          <p:val>
                                            <p:fltVal val="1"/>
                                          </p:val>
                                        </p:tav>
                                      </p:tavLst>
                                    </p:anim>
                                    <p:anim calcmode="lin" valueType="num">
                                      <p:cBhvr>
                                        <p:cTn id="844" dur="4500" fill="hold"/>
                                        <p:tgtEl>
                                          <p:spTgt spid="59"/>
                                        </p:tgtEl>
                                        <p:attrNameLst>
                                          <p:attrName>ppt_h</p:attrName>
                                        </p:attrNameLst>
                                      </p:cBhvr>
                                      <p:tavLst>
                                        <p:tav tm="0">
                                          <p:val>
                                            <p:strVal val="#ppt_h"/>
                                          </p:val>
                                        </p:tav>
                                        <p:tav tm="100000">
                                          <p:val>
                                            <p:strVal val="#ppt_h"/>
                                          </p:val>
                                        </p:tav>
                                      </p:tavLst>
                                    </p:anim>
                                  </p:childTnLst>
                                </p:cTn>
                              </p:par>
                              <p:par>
                                <p:cTn id="845" presetID="19" presetClass="entr" presetSubtype="10" fill="hold" grpId="3" nodeType="withEffect">
                                  <p:stCondLst>
                                    <p:cond delay="0"/>
                                  </p:stCondLst>
                                  <p:childTnLst>
                                    <p:set>
                                      <p:cBhvr>
                                        <p:cTn id="846" dur="1" fill="hold">
                                          <p:stCondLst>
                                            <p:cond delay="0"/>
                                          </p:stCondLst>
                                        </p:cTn>
                                        <p:tgtEl>
                                          <p:spTgt spid="60"/>
                                        </p:tgtEl>
                                        <p:attrNameLst>
                                          <p:attrName>style.visibility</p:attrName>
                                        </p:attrNameLst>
                                      </p:cBhvr>
                                      <p:to>
                                        <p:strVal val="visible"/>
                                      </p:to>
                                    </p:set>
                                    <p:anim calcmode="lin" valueType="num">
                                      <p:cBhvr>
                                        <p:cTn id="847" dur="4500" fill="hold"/>
                                        <p:tgtEl>
                                          <p:spTgt spid="60"/>
                                        </p:tgtEl>
                                        <p:attrNameLst>
                                          <p:attrName>ppt_w</p:attrName>
                                        </p:attrNameLst>
                                      </p:cBhvr>
                                      <p:tavLst>
                                        <p:tav tm="0" fmla="#ppt_w*sin(2.5*pi*$)">
                                          <p:val>
                                            <p:fltVal val="0"/>
                                          </p:val>
                                        </p:tav>
                                        <p:tav tm="100000">
                                          <p:val>
                                            <p:fltVal val="1"/>
                                          </p:val>
                                        </p:tav>
                                      </p:tavLst>
                                    </p:anim>
                                    <p:anim calcmode="lin" valueType="num">
                                      <p:cBhvr>
                                        <p:cTn id="848" dur="4500" fill="hold"/>
                                        <p:tgtEl>
                                          <p:spTgt spid="60"/>
                                        </p:tgtEl>
                                        <p:attrNameLst>
                                          <p:attrName>ppt_h</p:attrName>
                                        </p:attrNameLst>
                                      </p:cBhvr>
                                      <p:tavLst>
                                        <p:tav tm="0">
                                          <p:val>
                                            <p:strVal val="#ppt_h"/>
                                          </p:val>
                                        </p:tav>
                                        <p:tav tm="100000">
                                          <p:val>
                                            <p:strVal val="#ppt_h"/>
                                          </p:val>
                                        </p:tav>
                                      </p:tavLst>
                                    </p:anim>
                                  </p:childTnLst>
                                </p:cTn>
                              </p:par>
                              <p:par>
                                <p:cTn id="849" presetID="19" presetClass="entr" presetSubtype="10" fill="hold" grpId="3" nodeType="withEffect">
                                  <p:stCondLst>
                                    <p:cond delay="0"/>
                                  </p:stCondLst>
                                  <p:childTnLst>
                                    <p:set>
                                      <p:cBhvr>
                                        <p:cTn id="850" dur="1" fill="hold">
                                          <p:stCondLst>
                                            <p:cond delay="0"/>
                                          </p:stCondLst>
                                        </p:cTn>
                                        <p:tgtEl>
                                          <p:spTgt spid="61"/>
                                        </p:tgtEl>
                                        <p:attrNameLst>
                                          <p:attrName>style.visibility</p:attrName>
                                        </p:attrNameLst>
                                      </p:cBhvr>
                                      <p:to>
                                        <p:strVal val="visible"/>
                                      </p:to>
                                    </p:set>
                                    <p:anim calcmode="lin" valueType="num">
                                      <p:cBhvr>
                                        <p:cTn id="851" dur="4500" fill="hold"/>
                                        <p:tgtEl>
                                          <p:spTgt spid="61"/>
                                        </p:tgtEl>
                                        <p:attrNameLst>
                                          <p:attrName>ppt_w</p:attrName>
                                        </p:attrNameLst>
                                      </p:cBhvr>
                                      <p:tavLst>
                                        <p:tav tm="0" fmla="#ppt_w*sin(2.5*pi*$)">
                                          <p:val>
                                            <p:fltVal val="0"/>
                                          </p:val>
                                        </p:tav>
                                        <p:tav tm="100000">
                                          <p:val>
                                            <p:fltVal val="1"/>
                                          </p:val>
                                        </p:tav>
                                      </p:tavLst>
                                    </p:anim>
                                    <p:anim calcmode="lin" valueType="num">
                                      <p:cBhvr>
                                        <p:cTn id="852" dur="4500" fill="hold"/>
                                        <p:tgtEl>
                                          <p:spTgt spid="61"/>
                                        </p:tgtEl>
                                        <p:attrNameLst>
                                          <p:attrName>ppt_h</p:attrName>
                                        </p:attrNameLst>
                                      </p:cBhvr>
                                      <p:tavLst>
                                        <p:tav tm="0">
                                          <p:val>
                                            <p:strVal val="#ppt_h"/>
                                          </p:val>
                                        </p:tav>
                                        <p:tav tm="100000">
                                          <p:val>
                                            <p:strVal val="#ppt_h"/>
                                          </p:val>
                                        </p:tav>
                                      </p:tavLst>
                                    </p:anim>
                                  </p:childTnLst>
                                </p:cTn>
                              </p:par>
                              <p:par>
                                <p:cTn id="853" presetID="19" presetClass="entr" presetSubtype="10" fill="hold" grpId="3" nodeType="withEffect">
                                  <p:stCondLst>
                                    <p:cond delay="0"/>
                                  </p:stCondLst>
                                  <p:childTnLst>
                                    <p:set>
                                      <p:cBhvr>
                                        <p:cTn id="854" dur="1" fill="hold">
                                          <p:stCondLst>
                                            <p:cond delay="0"/>
                                          </p:stCondLst>
                                        </p:cTn>
                                        <p:tgtEl>
                                          <p:spTgt spid="62"/>
                                        </p:tgtEl>
                                        <p:attrNameLst>
                                          <p:attrName>style.visibility</p:attrName>
                                        </p:attrNameLst>
                                      </p:cBhvr>
                                      <p:to>
                                        <p:strVal val="visible"/>
                                      </p:to>
                                    </p:set>
                                    <p:anim calcmode="lin" valueType="num">
                                      <p:cBhvr>
                                        <p:cTn id="855" dur="4500" fill="hold"/>
                                        <p:tgtEl>
                                          <p:spTgt spid="62"/>
                                        </p:tgtEl>
                                        <p:attrNameLst>
                                          <p:attrName>ppt_w</p:attrName>
                                        </p:attrNameLst>
                                      </p:cBhvr>
                                      <p:tavLst>
                                        <p:tav tm="0" fmla="#ppt_w*sin(2.5*pi*$)">
                                          <p:val>
                                            <p:fltVal val="0"/>
                                          </p:val>
                                        </p:tav>
                                        <p:tav tm="100000">
                                          <p:val>
                                            <p:fltVal val="1"/>
                                          </p:val>
                                        </p:tav>
                                      </p:tavLst>
                                    </p:anim>
                                    <p:anim calcmode="lin" valueType="num">
                                      <p:cBhvr>
                                        <p:cTn id="856" dur="4500" fill="hold"/>
                                        <p:tgtEl>
                                          <p:spTgt spid="62"/>
                                        </p:tgtEl>
                                        <p:attrNameLst>
                                          <p:attrName>ppt_h</p:attrName>
                                        </p:attrNameLst>
                                      </p:cBhvr>
                                      <p:tavLst>
                                        <p:tav tm="0">
                                          <p:val>
                                            <p:strVal val="#ppt_h"/>
                                          </p:val>
                                        </p:tav>
                                        <p:tav tm="100000">
                                          <p:val>
                                            <p:strVal val="#ppt_h"/>
                                          </p:val>
                                        </p:tav>
                                      </p:tavLst>
                                    </p:anim>
                                  </p:childTnLst>
                                </p:cTn>
                              </p:par>
                              <p:par>
                                <p:cTn id="857" presetID="19" presetClass="entr" presetSubtype="10" fill="hold" grpId="3" nodeType="withEffect">
                                  <p:stCondLst>
                                    <p:cond delay="0"/>
                                  </p:stCondLst>
                                  <p:childTnLst>
                                    <p:set>
                                      <p:cBhvr>
                                        <p:cTn id="858" dur="1" fill="hold">
                                          <p:stCondLst>
                                            <p:cond delay="0"/>
                                          </p:stCondLst>
                                        </p:cTn>
                                        <p:tgtEl>
                                          <p:spTgt spid="63"/>
                                        </p:tgtEl>
                                        <p:attrNameLst>
                                          <p:attrName>style.visibility</p:attrName>
                                        </p:attrNameLst>
                                      </p:cBhvr>
                                      <p:to>
                                        <p:strVal val="visible"/>
                                      </p:to>
                                    </p:set>
                                    <p:anim calcmode="lin" valueType="num">
                                      <p:cBhvr>
                                        <p:cTn id="859" dur="4500" fill="hold"/>
                                        <p:tgtEl>
                                          <p:spTgt spid="63"/>
                                        </p:tgtEl>
                                        <p:attrNameLst>
                                          <p:attrName>ppt_w</p:attrName>
                                        </p:attrNameLst>
                                      </p:cBhvr>
                                      <p:tavLst>
                                        <p:tav tm="0" fmla="#ppt_w*sin(2.5*pi*$)">
                                          <p:val>
                                            <p:fltVal val="0"/>
                                          </p:val>
                                        </p:tav>
                                        <p:tav tm="100000">
                                          <p:val>
                                            <p:fltVal val="1"/>
                                          </p:val>
                                        </p:tav>
                                      </p:tavLst>
                                    </p:anim>
                                    <p:anim calcmode="lin" valueType="num">
                                      <p:cBhvr>
                                        <p:cTn id="860" dur="4500" fill="hold"/>
                                        <p:tgtEl>
                                          <p:spTgt spid="63"/>
                                        </p:tgtEl>
                                        <p:attrNameLst>
                                          <p:attrName>ppt_h</p:attrName>
                                        </p:attrNameLst>
                                      </p:cBhvr>
                                      <p:tavLst>
                                        <p:tav tm="0">
                                          <p:val>
                                            <p:strVal val="#ppt_h"/>
                                          </p:val>
                                        </p:tav>
                                        <p:tav tm="100000">
                                          <p:val>
                                            <p:strVal val="#ppt_h"/>
                                          </p:val>
                                        </p:tav>
                                      </p:tavLst>
                                    </p:anim>
                                  </p:childTnLst>
                                </p:cTn>
                              </p:par>
                              <p:par>
                                <p:cTn id="861" presetID="19" presetClass="entr" presetSubtype="10" fill="hold" grpId="3" nodeType="withEffect">
                                  <p:stCondLst>
                                    <p:cond delay="0"/>
                                  </p:stCondLst>
                                  <p:childTnLst>
                                    <p:set>
                                      <p:cBhvr>
                                        <p:cTn id="862" dur="1" fill="hold">
                                          <p:stCondLst>
                                            <p:cond delay="0"/>
                                          </p:stCondLst>
                                        </p:cTn>
                                        <p:tgtEl>
                                          <p:spTgt spid="64"/>
                                        </p:tgtEl>
                                        <p:attrNameLst>
                                          <p:attrName>style.visibility</p:attrName>
                                        </p:attrNameLst>
                                      </p:cBhvr>
                                      <p:to>
                                        <p:strVal val="visible"/>
                                      </p:to>
                                    </p:set>
                                    <p:anim calcmode="lin" valueType="num">
                                      <p:cBhvr>
                                        <p:cTn id="863" dur="4500" fill="hold"/>
                                        <p:tgtEl>
                                          <p:spTgt spid="64"/>
                                        </p:tgtEl>
                                        <p:attrNameLst>
                                          <p:attrName>ppt_w</p:attrName>
                                        </p:attrNameLst>
                                      </p:cBhvr>
                                      <p:tavLst>
                                        <p:tav tm="0" fmla="#ppt_w*sin(2.5*pi*$)">
                                          <p:val>
                                            <p:fltVal val="0"/>
                                          </p:val>
                                        </p:tav>
                                        <p:tav tm="100000">
                                          <p:val>
                                            <p:fltVal val="1"/>
                                          </p:val>
                                        </p:tav>
                                      </p:tavLst>
                                    </p:anim>
                                    <p:anim calcmode="lin" valueType="num">
                                      <p:cBhvr>
                                        <p:cTn id="864" dur="4500" fill="hold"/>
                                        <p:tgtEl>
                                          <p:spTgt spid="64"/>
                                        </p:tgtEl>
                                        <p:attrNameLst>
                                          <p:attrName>ppt_h</p:attrName>
                                        </p:attrNameLst>
                                      </p:cBhvr>
                                      <p:tavLst>
                                        <p:tav tm="0">
                                          <p:val>
                                            <p:strVal val="#ppt_h"/>
                                          </p:val>
                                        </p:tav>
                                        <p:tav tm="100000">
                                          <p:val>
                                            <p:strVal val="#ppt_h"/>
                                          </p:val>
                                        </p:tav>
                                      </p:tavLst>
                                    </p:anim>
                                  </p:childTnLst>
                                </p:cTn>
                              </p:par>
                              <p:par>
                                <p:cTn id="865" presetID="19" presetClass="entr" presetSubtype="10" fill="hold" grpId="3" nodeType="withEffect">
                                  <p:stCondLst>
                                    <p:cond delay="0"/>
                                  </p:stCondLst>
                                  <p:childTnLst>
                                    <p:set>
                                      <p:cBhvr>
                                        <p:cTn id="866" dur="1" fill="hold">
                                          <p:stCondLst>
                                            <p:cond delay="0"/>
                                          </p:stCondLst>
                                        </p:cTn>
                                        <p:tgtEl>
                                          <p:spTgt spid="65"/>
                                        </p:tgtEl>
                                        <p:attrNameLst>
                                          <p:attrName>style.visibility</p:attrName>
                                        </p:attrNameLst>
                                      </p:cBhvr>
                                      <p:to>
                                        <p:strVal val="visible"/>
                                      </p:to>
                                    </p:set>
                                    <p:anim calcmode="lin" valueType="num">
                                      <p:cBhvr>
                                        <p:cTn id="867" dur="4500" fill="hold"/>
                                        <p:tgtEl>
                                          <p:spTgt spid="65"/>
                                        </p:tgtEl>
                                        <p:attrNameLst>
                                          <p:attrName>ppt_w</p:attrName>
                                        </p:attrNameLst>
                                      </p:cBhvr>
                                      <p:tavLst>
                                        <p:tav tm="0" fmla="#ppt_w*sin(2.5*pi*$)">
                                          <p:val>
                                            <p:fltVal val="0"/>
                                          </p:val>
                                        </p:tav>
                                        <p:tav tm="100000">
                                          <p:val>
                                            <p:fltVal val="1"/>
                                          </p:val>
                                        </p:tav>
                                      </p:tavLst>
                                    </p:anim>
                                    <p:anim calcmode="lin" valueType="num">
                                      <p:cBhvr>
                                        <p:cTn id="868" dur="4500" fill="hold"/>
                                        <p:tgtEl>
                                          <p:spTgt spid="65"/>
                                        </p:tgtEl>
                                        <p:attrNameLst>
                                          <p:attrName>ppt_h</p:attrName>
                                        </p:attrNameLst>
                                      </p:cBhvr>
                                      <p:tavLst>
                                        <p:tav tm="0">
                                          <p:val>
                                            <p:strVal val="#ppt_h"/>
                                          </p:val>
                                        </p:tav>
                                        <p:tav tm="100000">
                                          <p:val>
                                            <p:strVal val="#ppt_h"/>
                                          </p:val>
                                        </p:tav>
                                      </p:tavLst>
                                    </p:anim>
                                  </p:childTnLst>
                                </p:cTn>
                              </p:par>
                              <p:par>
                                <p:cTn id="869" presetID="19" presetClass="entr" presetSubtype="10" fill="hold" grpId="3" nodeType="withEffect">
                                  <p:stCondLst>
                                    <p:cond delay="0"/>
                                  </p:stCondLst>
                                  <p:childTnLst>
                                    <p:set>
                                      <p:cBhvr>
                                        <p:cTn id="870" dur="1" fill="hold">
                                          <p:stCondLst>
                                            <p:cond delay="0"/>
                                          </p:stCondLst>
                                        </p:cTn>
                                        <p:tgtEl>
                                          <p:spTgt spid="69"/>
                                        </p:tgtEl>
                                        <p:attrNameLst>
                                          <p:attrName>style.visibility</p:attrName>
                                        </p:attrNameLst>
                                      </p:cBhvr>
                                      <p:to>
                                        <p:strVal val="visible"/>
                                      </p:to>
                                    </p:set>
                                    <p:anim calcmode="lin" valueType="num">
                                      <p:cBhvr>
                                        <p:cTn id="871" dur="4500" fill="hold"/>
                                        <p:tgtEl>
                                          <p:spTgt spid="69"/>
                                        </p:tgtEl>
                                        <p:attrNameLst>
                                          <p:attrName>ppt_w</p:attrName>
                                        </p:attrNameLst>
                                      </p:cBhvr>
                                      <p:tavLst>
                                        <p:tav tm="0" fmla="#ppt_w*sin(2.5*pi*$)">
                                          <p:val>
                                            <p:fltVal val="0"/>
                                          </p:val>
                                        </p:tav>
                                        <p:tav tm="100000">
                                          <p:val>
                                            <p:fltVal val="1"/>
                                          </p:val>
                                        </p:tav>
                                      </p:tavLst>
                                    </p:anim>
                                    <p:anim calcmode="lin" valueType="num">
                                      <p:cBhvr>
                                        <p:cTn id="872" dur="4500" fill="hold"/>
                                        <p:tgtEl>
                                          <p:spTgt spid="69"/>
                                        </p:tgtEl>
                                        <p:attrNameLst>
                                          <p:attrName>ppt_h</p:attrName>
                                        </p:attrNameLst>
                                      </p:cBhvr>
                                      <p:tavLst>
                                        <p:tav tm="0">
                                          <p:val>
                                            <p:strVal val="#ppt_h"/>
                                          </p:val>
                                        </p:tav>
                                        <p:tav tm="100000">
                                          <p:val>
                                            <p:strVal val="#ppt_h"/>
                                          </p:val>
                                        </p:tav>
                                      </p:tavLst>
                                    </p:anim>
                                  </p:childTnLst>
                                </p:cTn>
                              </p:par>
                              <p:par>
                                <p:cTn id="873" presetID="19" presetClass="entr" presetSubtype="10" fill="hold" grpId="3" nodeType="withEffect">
                                  <p:stCondLst>
                                    <p:cond delay="0"/>
                                  </p:stCondLst>
                                  <p:childTnLst>
                                    <p:set>
                                      <p:cBhvr>
                                        <p:cTn id="874" dur="1" fill="hold">
                                          <p:stCondLst>
                                            <p:cond delay="0"/>
                                          </p:stCondLst>
                                        </p:cTn>
                                        <p:tgtEl>
                                          <p:spTgt spid="68"/>
                                        </p:tgtEl>
                                        <p:attrNameLst>
                                          <p:attrName>style.visibility</p:attrName>
                                        </p:attrNameLst>
                                      </p:cBhvr>
                                      <p:to>
                                        <p:strVal val="visible"/>
                                      </p:to>
                                    </p:set>
                                    <p:anim calcmode="lin" valueType="num">
                                      <p:cBhvr>
                                        <p:cTn id="875" dur="4500" fill="hold"/>
                                        <p:tgtEl>
                                          <p:spTgt spid="68"/>
                                        </p:tgtEl>
                                        <p:attrNameLst>
                                          <p:attrName>ppt_w</p:attrName>
                                        </p:attrNameLst>
                                      </p:cBhvr>
                                      <p:tavLst>
                                        <p:tav tm="0" fmla="#ppt_w*sin(2.5*pi*$)">
                                          <p:val>
                                            <p:fltVal val="0"/>
                                          </p:val>
                                        </p:tav>
                                        <p:tav tm="100000">
                                          <p:val>
                                            <p:fltVal val="1"/>
                                          </p:val>
                                        </p:tav>
                                      </p:tavLst>
                                    </p:anim>
                                    <p:anim calcmode="lin" valueType="num">
                                      <p:cBhvr>
                                        <p:cTn id="876" dur="4500" fill="hold"/>
                                        <p:tgtEl>
                                          <p:spTgt spid="68"/>
                                        </p:tgtEl>
                                        <p:attrNameLst>
                                          <p:attrName>ppt_h</p:attrName>
                                        </p:attrNameLst>
                                      </p:cBhvr>
                                      <p:tavLst>
                                        <p:tav tm="0">
                                          <p:val>
                                            <p:strVal val="#ppt_h"/>
                                          </p:val>
                                        </p:tav>
                                        <p:tav tm="100000">
                                          <p:val>
                                            <p:strVal val="#ppt_h"/>
                                          </p:val>
                                        </p:tav>
                                      </p:tavLst>
                                    </p:anim>
                                  </p:childTnLst>
                                </p:cTn>
                              </p:par>
                              <p:par>
                                <p:cTn id="877" presetID="19" presetClass="entr" presetSubtype="10" fill="hold" grpId="3" nodeType="withEffect">
                                  <p:stCondLst>
                                    <p:cond delay="0"/>
                                  </p:stCondLst>
                                  <p:childTnLst>
                                    <p:set>
                                      <p:cBhvr>
                                        <p:cTn id="878" dur="1" fill="hold">
                                          <p:stCondLst>
                                            <p:cond delay="0"/>
                                          </p:stCondLst>
                                        </p:cTn>
                                        <p:tgtEl>
                                          <p:spTgt spid="67"/>
                                        </p:tgtEl>
                                        <p:attrNameLst>
                                          <p:attrName>style.visibility</p:attrName>
                                        </p:attrNameLst>
                                      </p:cBhvr>
                                      <p:to>
                                        <p:strVal val="visible"/>
                                      </p:to>
                                    </p:set>
                                    <p:anim calcmode="lin" valueType="num">
                                      <p:cBhvr>
                                        <p:cTn id="879" dur="4500" fill="hold"/>
                                        <p:tgtEl>
                                          <p:spTgt spid="67"/>
                                        </p:tgtEl>
                                        <p:attrNameLst>
                                          <p:attrName>ppt_w</p:attrName>
                                        </p:attrNameLst>
                                      </p:cBhvr>
                                      <p:tavLst>
                                        <p:tav tm="0" fmla="#ppt_w*sin(2.5*pi*$)">
                                          <p:val>
                                            <p:fltVal val="0"/>
                                          </p:val>
                                        </p:tav>
                                        <p:tav tm="100000">
                                          <p:val>
                                            <p:fltVal val="1"/>
                                          </p:val>
                                        </p:tav>
                                      </p:tavLst>
                                    </p:anim>
                                    <p:anim calcmode="lin" valueType="num">
                                      <p:cBhvr>
                                        <p:cTn id="880" dur="4500" fill="hold"/>
                                        <p:tgtEl>
                                          <p:spTgt spid="67"/>
                                        </p:tgtEl>
                                        <p:attrNameLst>
                                          <p:attrName>ppt_h</p:attrName>
                                        </p:attrNameLst>
                                      </p:cBhvr>
                                      <p:tavLst>
                                        <p:tav tm="0">
                                          <p:val>
                                            <p:strVal val="#ppt_h"/>
                                          </p:val>
                                        </p:tav>
                                        <p:tav tm="100000">
                                          <p:val>
                                            <p:strVal val="#ppt_h"/>
                                          </p:val>
                                        </p:tav>
                                      </p:tavLst>
                                    </p:anim>
                                  </p:childTnLst>
                                </p:cTn>
                              </p:par>
                              <p:par>
                                <p:cTn id="881" presetID="19" presetClass="entr" presetSubtype="10" fill="hold" grpId="3" nodeType="withEffect">
                                  <p:stCondLst>
                                    <p:cond delay="0"/>
                                  </p:stCondLst>
                                  <p:childTnLst>
                                    <p:set>
                                      <p:cBhvr>
                                        <p:cTn id="882" dur="1" fill="hold">
                                          <p:stCondLst>
                                            <p:cond delay="0"/>
                                          </p:stCondLst>
                                        </p:cTn>
                                        <p:tgtEl>
                                          <p:spTgt spid="66"/>
                                        </p:tgtEl>
                                        <p:attrNameLst>
                                          <p:attrName>style.visibility</p:attrName>
                                        </p:attrNameLst>
                                      </p:cBhvr>
                                      <p:to>
                                        <p:strVal val="visible"/>
                                      </p:to>
                                    </p:set>
                                    <p:anim calcmode="lin" valueType="num">
                                      <p:cBhvr>
                                        <p:cTn id="883" dur="4500" fill="hold"/>
                                        <p:tgtEl>
                                          <p:spTgt spid="66"/>
                                        </p:tgtEl>
                                        <p:attrNameLst>
                                          <p:attrName>ppt_w</p:attrName>
                                        </p:attrNameLst>
                                      </p:cBhvr>
                                      <p:tavLst>
                                        <p:tav tm="0" fmla="#ppt_w*sin(2.5*pi*$)">
                                          <p:val>
                                            <p:fltVal val="0"/>
                                          </p:val>
                                        </p:tav>
                                        <p:tav tm="100000">
                                          <p:val>
                                            <p:fltVal val="1"/>
                                          </p:val>
                                        </p:tav>
                                      </p:tavLst>
                                    </p:anim>
                                    <p:anim calcmode="lin" valueType="num">
                                      <p:cBhvr>
                                        <p:cTn id="884" dur="4500" fill="hold"/>
                                        <p:tgtEl>
                                          <p:spTgt spid="66"/>
                                        </p:tgtEl>
                                        <p:attrNameLst>
                                          <p:attrName>ppt_h</p:attrName>
                                        </p:attrNameLst>
                                      </p:cBhvr>
                                      <p:tavLst>
                                        <p:tav tm="0">
                                          <p:val>
                                            <p:strVal val="#ppt_h"/>
                                          </p:val>
                                        </p:tav>
                                        <p:tav tm="100000">
                                          <p:val>
                                            <p:strVal val="#ppt_h"/>
                                          </p:val>
                                        </p:tav>
                                      </p:tavLst>
                                    </p:anim>
                                  </p:childTnLst>
                                </p:cTn>
                              </p:par>
                              <p:par>
                                <p:cTn id="885" presetID="19" presetClass="entr" presetSubtype="10" fill="hold" grpId="3" nodeType="withEffect">
                                  <p:stCondLst>
                                    <p:cond delay="0"/>
                                  </p:stCondLst>
                                  <p:childTnLst>
                                    <p:set>
                                      <p:cBhvr>
                                        <p:cTn id="886" dur="1" fill="hold">
                                          <p:stCondLst>
                                            <p:cond delay="0"/>
                                          </p:stCondLst>
                                        </p:cTn>
                                        <p:tgtEl>
                                          <p:spTgt spid="70"/>
                                        </p:tgtEl>
                                        <p:attrNameLst>
                                          <p:attrName>style.visibility</p:attrName>
                                        </p:attrNameLst>
                                      </p:cBhvr>
                                      <p:to>
                                        <p:strVal val="visible"/>
                                      </p:to>
                                    </p:set>
                                    <p:anim calcmode="lin" valueType="num">
                                      <p:cBhvr>
                                        <p:cTn id="887" dur="4500" fill="hold"/>
                                        <p:tgtEl>
                                          <p:spTgt spid="70"/>
                                        </p:tgtEl>
                                        <p:attrNameLst>
                                          <p:attrName>ppt_w</p:attrName>
                                        </p:attrNameLst>
                                      </p:cBhvr>
                                      <p:tavLst>
                                        <p:tav tm="0" fmla="#ppt_w*sin(2.5*pi*$)">
                                          <p:val>
                                            <p:fltVal val="0"/>
                                          </p:val>
                                        </p:tav>
                                        <p:tav tm="100000">
                                          <p:val>
                                            <p:fltVal val="1"/>
                                          </p:val>
                                        </p:tav>
                                      </p:tavLst>
                                    </p:anim>
                                    <p:anim calcmode="lin" valueType="num">
                                      <p:cBhvr>
                                        <p:cTn id="888" dur="4500" fill="hold"/>
                                        <p:tgtEl>
                                          <p:spTgt spid="70"/>
                                        </p:tgtEl>
                                        <p:attrNameLst>
                                          <p:attrName>ppt_h</p:attrName>
                                        </p:attrNameLst>
                                      </p:cBhvr>
                                      <p:tavLst>
                                        <p:tav tm="0">
                                          <p:val>
                                            <p:strVal val="#ppt_h"/>
                                          </p:val>
                                        </p:tav>
                                        <p:tav tm="100000">
                                          <p:val>
                                            <p:strVal val="#ppt_h"/>
                                          </p:val>
                                        </p:tav>
                                      </p:tavLst>
                                    </p:anim>
                                  </p:childTnLst>
                                </p:cTn>
                              </p:par>
                              <p:par>
                                <p:cTn id="889" presetID="19" presetClass="entr" presetSubtype="10" fill="hold" grpId="3" nodeType="withEffect">
                                  <p:stCondLst>
                                    <p:cond delay="0"/>
                                  </p:stCondLst>
                                  <p:childTnLst>
                                    <p:set>
                                      <p:cBhvr>
                                        <p:cTn id="890" dur="1" fill="hold">
                                          <p:stCondLst>
                                            <p:cond delay="0"/>
                                          </p:stCondLst>
                                        </p:cTn>
                                        <p:tgtEl>
                                          <p:spTgt spid="71"/>
                                        </p:tgtEl>
                                        <p:attrNameLst>
                                          <p:attrName>style.visibility</p:attrName>
                                        </p:attrNameLst>
                                      </p:cBhvr>
                                      <p:to>
                                        <p:strVal val="visible"/>
                                      </p:to>
                                    </p:set>
                                    <p:anim calcmode="lin" valueType="num">
                                      <p:cBhvr>
                                        <p:cTn id="891" dur="4500" fill="hold"/>
                                        <p:tgtEl>
                                          <p:spTgt spid="71"/>
                                        </p:tgtEl>
                                        <p:attrNameLst>
                                          <p:attrName>ppt_w</p:attrName>
                                        </p:attrNameLst>
                                      </p:cBhvr>
                                      <p:tavLst>
                                        <p:tav tm="0" fmla="#ppt_w*sin(2.5*pi*$)">
                                          <p:val>
                                            <p:fltVal val="0"/>
                                          </p:val>
                                        </p:tav>
                                        <p:tav tm="100000">
                                          <p:val>
                                            <p:fltVal val="1"/>
                                          </p:val>
                                        </p:tav>
                                      </p:tavLst>
                                    </p:anim>
                                    <p:anim calcmode="lin" valueType="num">
                                      <p:cBhvr>
                                        <p:cTn id="892" dur="4500" fill="hold"/>
                                        <p:tgtEl>
                                          <p:spTgt spid="71"/>
                                        </p:tgtEl>
                                        <p:attrNameLst>
                                          <p:attrName>ppt_h</p:attrName>
                                        </p:attrNameLst>
                                      </p:cBhvr>
                                      <p:tavLst>
                                        <p:tav tm="0">
                                          <p:val>
                                            <p:strVal val="#ppt_h"/>
                                          </p:val>
                                        </p:tav>
                                        <p:tav tm="100000">
                                          <p:val>
                                            <p:strVal val="#ppt_h"/>
                                          </p:val>
                                        </p:tav>
                                      </p:tavLst>
                                    </p:anim>
                                  </p:childTnLst>
                                </p:cTn>
                              </p:par>
                              <p:par>
                                <p:cTn id="893" presetID="19" presetClass="entr" presetSubtype="10" fill="hold" grpId="3" nodeType="withEffect">
                                  <p:stCondLst>
                                    <p:cond delay="0"/>
                                  </p:stCondLst>
                                  <p:childTnLst>
                                    <p:set>
                                      <p:cBhvr>
                                        <p:cTn id="894" dur="1" fill="hold">
                                          <p:stCondLst>
                                            <p:cond delay="0"/>
                                          </p:stCondLst>
                                        </p:cTn>
                                        <p:tgtEl>
                                          <p:spTgt spid="72"/>
                                        </p:tgtEl>
                                        <p:attrNameLst>
                                          <p:attrName>style.visibility</p:attrName>
                                        </p:attrNameLst>
                                      </p:cBhvr>
                                      <p:to>
                                        <p:strVal val="visible"/>
                                      </p:to>
                                    </p:set>
                                    <p:anim calcmode="lin" valueType="num">
                                      <p:cBhvr>
                                        <p:cTn id="895" dur="4500" fill="hold"/>
                                        <p:tgtEl>
                                          <p:spTgt spid="72"/>
                                        </p:tgtEl>
                                        <p:attrNameLst>
                                          <p:attrName>ppt_w</p:attrName>
                                        </p:attrNameLst>
                                      </p:cBhvr>
                                      <p:tavLst>
                                        <p:tav tm="0" fmla="#ppt_w*sin(2.5*pi*$)">
                                          <p:val>
                                            <p:fltVal val="0"/>
                                          </p:val>
                                        </p:tav>
                                        <p:tav tm="100000">
                                          <p:val>
                                            <p:fltVal val="1"/>
                                          </p:val>
                                        </p:tav>
                                      </p:tavLst>
                                    </p:anim>
                                    <p:anim calcmode="lin" valueType="num">
                                      <p:cBhvr>
                                        <p:cTn id="896" dur="4500" fill="hold"/>
                                        <p:tgtEl>
                                          <p:spTgt spid="72"/>
                                        </p:tgtEl>
                                        <p:attrNameLst>
                                          <p:attrName>ppt_h</p:attrName>
                                        </p:attrNameLst>
                                      </p:cBhvr>
                                      <p:tavLst>
                                        <p:tav tm="0">
                                          <p:val>
                                            <p:strVal val="#ppt_h"/>
                                          </p:val>
                                        </p:tav>
                                        <p:tav tm="100000">
                                          <p:val>
                                            <p:strVal val="#ppt_h"/>
                                          </p:val>
                                        </p:tav>
                                      </p:tavLst>
                                    </p:anim>
                                  </p:childTnLst>
                                </p:cTn>
                              </p:par>
                              <p:par>
                                <p:cTn id="897" presetID="19" presetClass="entr" presetSubtype="10" fill="hold" grpId="3" nodeType="withEffect">
                                  <p:stCondLst>
                                    <p:cond delay="0"/>
                                  </p:stCondLst>
                                  <p:childTnLst>
                                    <p:set>
                                      <p:cBhvr>
                                        <p:cTn id="898" dur="1" fill="hold">
                                          <p:stCondLst>
                                            <p:cond delay="0"/>
                                          </p:stCondLst>
                                        </p:cTn>
                                        <p:tgtEl>
                                          <p:spTgt spid="73"/>
                                        </p:tgtEl>
                                        <p:attrNameLst>
                                          <p:attrName>style.visibility</p:attrName>
                                        </p:attrNameLst>
                                      </p:cBhvr>
                                      <p:to>
                                        <p:strVal val="visible"/>
                                      </p:to>
                                    </p:set>
                                    <p:anim calcmode="lin" valueType="num">
                                      <p:cBhvr>
                                        <p:cTn id="899" dur="4500" fill="hold"/>
                                        <p:tgtEl>
                                          <p:spTgt spid="73"/>
                                        </p:tgtEl>
                                        <p:attrNameLst>
                                          <p:attrName>ppt_w</p:attrName>
                                        </p:attrNameLst>
                                      </p:cBhvr>
                                      <p:tavLst>
                                        <p:tav tm="0" fmla="#ppt_w*sin(2.5*pi*$)">
                                          <p:val>
                                            <p:fltVal val="0"/>
                                          </p:val>
                                        </p:tav>
                                        <p:tav tm="100000">
                                          <p:val>
                                            <p:fltVal val="1"/>
                                          </p:val>
                                        </p:tav>
                                      </p:tavLst>
                                    </p:anim>
                                    <p:anim calcmode="lin" valueType="num">
                                      <p:cBhvr>
                                        <p:cTn id="900" dur="4500" fill="hold"/>
                                        <p:tgtEl>
                                          <p:spTgt spid="73"/>
                                        </p:tgtEl>
                                        <p:attrNameLst>
                                          <p:attrName>ppt_h</p:attrName>
                                        </p:attrNameLst>
                                      </p:cBhvr>
                                      <p:tavLst>
                                        <p:tav tm="0">
                                          <p:val>
                                            <p:strVal val="#ppt_h"/>
                                          </p:val>
                                        </p:tav>
                                        <p:tav tm="100000">
                                          <p:val>
                                            <p:strVal val="#ppt_h"/>
                                          </p:val>
                                        </p:tav>
                                      </p:tavLst>
                                    </p:anim>
                                  </p:childTnLst>
                                </p:cTn>
                              </p:par>
                              <p:par>
                                <p:cTn id="901" presetID="2" presetClass="entr" presetSubtype="9" fill="hold" grpId="0" nodeType="withEffect">
                                  <p:stCondLst>
                                    <p:cond delay="0"/>
                                  </p:stCondLst>
                                  <p:childTnLst>
                                    <p:set>
                                      <p:cBhvr>
                                        <p:cTn id="902" dur="1" fill="hold">
                                          <p:stCondLst>
                                            <p:cond delay="0"/>
                                          </p:stCondLst>
                                        </p:cTn>
                                        <p:tgtEl>
                                          <p:spTgt spid="74"/>
                                        </p:tgtEl>
                                        <p:attrNameLst>
                                          <p:attrName>style.visibility</p:attrName>
                                        </p:attrNameLst>
                                      </p:cBhvr>
                                      <p:to>
                                        <p:strVal val="visible"/>
                                      </p:to>
                                    </p:set>
                                    <p:anim calcmode="lin" valueType="num">
                                      <p:cBhvr additive="base">
                                        <p:cTn id="903" dur="4500" fill="hold"/>
                                        <p:tgtEl>
                                          <p:spTgt spid="74"/>
                                        </p:tgtEl>
                                        <p:attrNameLst>
                                          <p:attrName>ppt_x</p:attrName>
                                        </p:attrNameLst>
                                      </p:cBhvr>
                                      <p:tavLst>
                                        <p:tav tm="0">
                                          <p:val>
                                            <p:strVal val="0-#ppt_w/2"/>
                                          </p:val>
                                        </p:tav>
                                        <p:tav tm="100000">
                                          <p:val>
                                            <p:strVal val="#ppt_x"/>
                                          </p:val>
                                        </p:tav>
                                      </p:tavLst>
                                    </p:anim>
                                    <p:anim calcmode="lin" valueType="num">
                                      <p:cBhvr additive="base">
                                        <p:cTn id="904" dur="4500" fill="hold"/>
                                        <p:tgtEl>
                                          <p:spTgt spid="74"/>
                                        </p:tgtEl>
                                        <p:attrNameLst>
                                          <p:attrName>ppt_y</p:attrName>
                                        </p:attrNameLst>
                                      </p:cBhvr>
                                      <p:tavLst>
                                        <p:tav tm="0">
                                          <p:val>
                                            <p:strVal val="0-#ppt_h/2"/>
                                          </p:val>
                                        </p:tav>
                                        <p:tav tm="100000">
                                          <p:val>
                                            <p:strVal val="#ppt_y"/>
                                          </p:val>
                                        </p:tav>
                                      </p:tavLst>
                                    </p:anim>
                                  </p:childTnLst>
                                </p:cTn>
                              </p:par>
                              <p:par>
                                <p:cTn id="905" presetID="2" presetClass="exit" presetSubtype="4" fill="hold" grpId="1" nodeType="withEffect">
                                  <p:stCondLst>
                                    <p:cond delay="0"/>
                                  </p:stCondLst>
                                  <p:childTnLst>
                                    <p:anim calcmode="lin" valueType="num">
                                      <p:cBhvr additive="base">
                                        <p:cTn id="906" dur="4500"/>
                                        <p:tgtEl>
                                          <p:spTgt spid="74"/>
                                        </p:tgtEl>
                                        <p:attrNameLst>
                                          <p:attrName>ppt_x</p:attrName>
                                        </p:attrNameLst>
                                      </p:cBhvr>
                                      <p:tavLst>
                                        <p:tav tm="0">
                                          <p:val>
                                            <p:strVal val="ppt_x"/>
                                          </p:val>
                                        </p:tav>
                                        <p:tav tm="100000">
                                          <p:val>
                                            <p:strVal val="ppt_x"/>
                                          </p:val>
                                        </p:tav>
                                      </p:tavLst>
                                    </p:anim>
                                    <p:anim calcmode="lin" valueType="num">
                                      <p:cBhvr additive="base">
                                        <p:cTn id="907" dur="4500"/>
                                        <p:tgtEl>
                                          <p:spTgt spid="74"/>
                                        </p:tgtEl>
                                        <p:attrNameLst>
                                          <p:attrName>ppt_y</p:attrName>
                                        </p:attrNameLst>
                                      </p:cBhvr>
                                      <p:tavLst>
                                        <p:tav tm="0">
                                          <p:val>
                                            <p:strVal val="ppt_y"/>
                                          </p:val>
                                        </p:tav>
                                        <p:tav tm="100000">
                                          <p:val>
                                            <p:strVal val="1+ppt_h/2"/>
                                          </p:val>
                                        </p:tav>
                                      </p:tavLst>
                                    </p:anim>
                                    <p:set>
                                      <p:cBhvr>
                                        <p:cTn id="908" dur="1" fill="hold">
                                          <p:stCondLst>
                                            <p:cond delay="4499"/>
                                          </p:stCondLst>
                                        </p:cTn>
                                        <p:tgtEl>
                                          <p:spTgt spid="74"/>
                                        </p:tgtEl>
                                        <p:attrNameLst>
                                          <p:attrName>style.visibility</p:attrName>
                                        </p:attrNameLst>
                                      </p:cBhvr>
                                      <p:to>
                                        <p:strVal val="hidden"/>
                                      </p:to>
                                    </p:set>
                                  </p:childTnLst>
                                </p:cTn>
                              </p:par>
                              <p:par>
                                <p:cTn id="909" presetID="2" presetClass="entr" presetSubtype="9" fill="hold" grpId="0" nodeType="withEffect">
                                  <p:stCondLst>
                                    <p:cond delay="0"/>
                                  </p:stCondLst>
                                  <p:childTnLst>
                                    <p:set>
                                      <p:cBhvr>
                                        <p:cTn id="910" dur="1" fill="hold">
                                          <p:stCondLst>
                                            <p:cond delay="0"/>
                                          </p:stCondLst>
                                        </p:cTn>
                                        <p:tgtEl>
                                          <p:spTgt spid="75"/>
                                        </p:tgtEl>
                                        <p:attrNameLst>
                                          <p:attrName>style.visibility</p:attrName>
                                        </p:attrNameLst>
                                      </p:cBhvr>
                                      <p:to>
                                        <p:strVal val="visible"/>
                                      </p:to>
                                    </p:set>
                                    <p:anim calcmode="lin" valueType="num">
                                      <p:cBhvr additive="base">
                                        <p:cTn id="911" dur="4500" fill="hold"/>
                                        <p:tgtEl>
                                          <p:spTgt spid="75"/>
                                        </p:tgtEl>
                                        <p:attrNameLst>
                                          <p:attrName>ppt_x</p:attrName>
                                        </p:attrNameLst>
                                      </p:cBhvr>
                                      <p:tavLst>
                                        <p:tav tm="0">
                                          <p:val>
                                            <p:strVal val="0-#ppt_w/2"/>
                                          </p:val>
                                        </p:tav>
                                        <p:tav tm="100000">
                                          <p:val>
                                            <p:strVal val="#ppt_x"/>
                                          </p:val>
                                        </p:tav>
                                      </p:tavLst>
                                    </p:anim>
                                    <p:anim calcmode="lin" valueType="num">
                                      <p:cBhvr additive="base">
                                        <p:cTn id="912" dur="4500" fill="hold"/>
                                        <p:tgtEl>
                                          <p:spTgt spid="75"/>
                                        </p:tgtEl>
                                        <p:attrNameLst>
                                          <p:attrName>ppt_y</p:attrName>
                                        </p:attrNameLst>
                                      </p:cBhvr>
                                      <p:tavLst>
                                        <p:tav tm="0">
                                          <p:val>
                                            <p:strVal val="0-#ppt_h/2"/>
                                          </p:val>
                                        </p:tav>
                                        <p:tav tm="100000">
                                          <p:val>
                                            <p:strVal val="#ppt_y"/>
                                          </p:val>
                                        </p:tav>
                                      </p:tavLst>
                                    </p:anim>
                                  </p:childTnLst>
                                </p:cTn>
                              </p:par>
                              <p:par>
                                <p:cTn id="913" presetID="2" presetClass="exit" presetSubtype="4" fill="hold" grpId="1" nodeType="withEffect">
                                  <p:stCondLst>
                                    <p:cond delay="0"/>
                                  </p:stCondLst>
                                  <p:childTnLst>
                                    <p:anim calcmode="lin" valueType="num">
                                      <p:cBhvr additive="base">
                                        <p:cTn id="914" dur="4500"/>
                                        <p:tgtEl>
                                          <p:spTgt spid="75"/>
                                        </p:tgtEl>
                                        <p:attrNameLst>
                                          <p:attrName>ppt_x</p:attrName>
                                        </p:attrNameLst>
                                      </p:cBhvr>
                                      <p:tavLst>
                                        <p:tav tm="0">
                                          <p:val>
                                            <p:strVal val="ppt_x"/>
                                          </p:val>
                                        </p:tav>
                                        <p:tav tm="100000">
                                          <p:val>
                                            <p:strVal val="ppt_x"/>
                                          </p:val>
                                        </p:tav>
                                      </p:tavLst>
                                    </p:anim>
                                    <p:anim calcmode="lin" valueType="num">
                                      <p:cBhvr additive="base">
                                        <p:cTn id="915" dur="4500"/>
                                        <p:tgtEl>
                                          <p:spTgt spid="75"/>
                                        </p:tgtEl>
                                        <p:attrNameLst>
                                          <p:attrName>ppt_y</p:attrName>
                                        </p:attrNameLst>
                                      </p:cBhvr>
                                      <p:tavLst>
                                        <p:tav tm="0">
                                          <p:val>
                                            <p:strVal val="ppt_y"/>
                                          </p:val>
                                        </p:tav>
                                        <p:tav tm="100000">
                                          <p:val>
                                            <p:strVal val="1+ppt_h/2"/>
                                          </p:val>
                                        </p:tav>
                                      </p:tavLst>
                                    </p:anim>
                                    <p:set>
                                      <p:cBhvr>
                                        <p:cTn id="916" dur="1" fill="hold">
                                          <p:stCondLst>
                                            <p:cond delay="4499"/>
                                          </p:stCondLst>
                                        </p:cTn>
                                        <p:tgtEl>
                                          <p:spTgt spid="75"/>
                                        </p:tgtEl>
                                        <p:attrNameLst>
                                          <p:attrName>style.visibility</p:attrName>
                                        </p:attrNameLst>
                                      </p:cBhvr>
                                      <p:to>
                                        <p:strVal val="hidden"/>
                                      </p:to>
                                    </p:set>
                                  </p:childTnLst>
                                </p:cTn>
                              </p:par>
                              <p:par>
                                <p:cTn id="917" presetID="2" presetClass="entr" presetSubtype="9" fill="hold" grpId="0" nodeType="withEffect">
                                  <p:stCondLst>
                                    <p:cond delay="0"/>
                                  </p:stCondLst>
                                  <p:childTnLst>
                                    <p:set>
                                      <p:cBhvr>
                                        <p:cTn id="918" dur="1" fill="hold">
                                          <p:stCondLst>
                                            <p:cond delay="0"/>
                                          </p:stCondLst>
                                        </p:cTn>
                                        <p:tgtEl>
                                          <p:spTgt spid="76"/>
                                        </p:tgtEl>
                                        <p:attrNameLst>
                                          <p:attrName>style.visibility</p:attrName>
                                        </p:attrNameLst>
                                      </p:cBhvr>
                                      <p:to>
                                        <p:strVal val="visible"/>
                                      </p:to>
                                    </p:set>
                                    <p:anim calcmode="lin" valueType="num">
                                      <p:cBhvr additive="base">
                                        <p:cTn id="919" dur="4500" fill="hold"/>
                                        <p:tgtEl>
                                          <p:spTgt spid="76"/>
                                        </p:tgtEl>
                                        <p:attrNameLst>
                                          <p:attrName>ppt_x</p:attrName>
                                        </p:attrNameLst>
                                      </p:cBhvr>
                                      <p:tavLst>
                                        <p:tav tm="0">
                                          <p:val>
                                            <p:strVal val="0-#ppt_w/2"/>
                                          </p:val>
                                        </p:tav>
                                        <p:tav tm="100000">
                                          <p:val>
                                            <p:strVal val="#ppt_x"/>
                                          </p:val>
                                        </p:tav>
                                      </p:tavLst>
                                    </p:anim>
                                    <p:anim calcmode="lin" valueType="num">
                                      <p:cBhvr additive="base">
                                        <p:cTn id="920" dur="4500" fill="hold"/>
                                        <p:tgtEl>
                                          <p:spTgt spid="76"/>
                                        </p:tgtEl>
                                        <p:attrNameLst>
                                          <p:attrName>ppt_y</p:attrName>
                                        </p:attrNameLst>
                                      </p:cBhvr>
                                      <p:tavLst>
                                        <p:tav tm="0">
                                          <p:val>
                                            <p:strVal val="0-#ppt_h/2"/>
                                          </p:val>
                                        </p:tav>
                                        <p:tav tm="100000">
                                          <p:val>
                                            <p:strVal val="#ppt_y"/>
                                          </p:val>
                                        </p:tav>
                                      </p:tavLst>
                                    </p:anim>
                                  </p:childTnLst>
                                </p:cTn>
                              </p:par>
                              <p:par>
                                <p:cTn id="921" presetID="2" presetClass="exit" presetSubtype="4" fill="hold" grpId="1" nodeType="withEffect">
                                  <p:stCondLst>
                                    <p:cond delay="0"/>
                                  </p:stCondLst>
                                  <p:childTnLst>
                                    <p:anim calcmode="lin" valueType="num">
                                      <p:cBhvr additive="base">
                                        <p:cTn id="922" dur="4500"/>
                                        <p:tgtEl>
                                          <p:spTgt spid="76"/>
                                        </p:tgtEl>
                                        <p:attrNameLst>
                                          <p:attrName>ppt_x</p:attrName>
                                        </p:attrNameLst>
                                      </p:cBhvr>
                                      <p:tavLst>
                                        <p:tav tm="0">
                                          <p:val>
                                            <p:strVal val="ppt_x"/>
                                          </p:val>
                                        </p:tav>
                                        <p:tav tm="100000">
                                          <p:val>
                                            <p:strVal val="ppt_x"/>
                                          </p:val>
                                        </p:tav>
                                      </p:tavLst>
                                    </p:anim>
                                    <p:anim calcmode="lin" valueType="num">
                                      <p:cBhvr additive="base">
                                        <p:cTn id="923" dur="4500"/>
                                        <p:tgtEl>
                                          <p:spTgt spid="76"/>
                                        </p:tgtEl>
                                        <p:attrNameLst>
                                          <p:attrName>ppt_y</p:attrName>
                                        </p:attrNameLst>
                                      </p:cBhvr>
                                      <p:tavLst>
                                        <p:tav tm="0">
                                          <p:val>
                                            <p:strVal val="ppt_y"/>
                                          </p:val>
                                        </p:tav>
                                        <p:tav tm="100000">
                                          <p:val>
                                            <p:strVal val="1+ppt_h/2"/>
                                          </p:val>
                                        </p:tav>
                                      </p:tavLst>
                                    </p:anim>
                                    <p:set>
                                      <p:cBhvr>
                                        <p:cTn id="924" dur="1" fill="hold">
                                          <p:stCondLst>
                                            <p:cond delay="4499"/>
                                          </p:stCondLst>
                                        </p:cTn>
                                        <p:tgtEl>
                                          <p:spTgt spid="76"/>
                                        </p:tgtEl>
                                        <p:attrNameLst>
                                          <p:attrName>style.visibility</p:attrName>
                                        </p:attrNameLst>
                                      </p:cBhvr>
                                      <p:to>
                                        <p:strVal val="hidden"/>
                                      </p:to>
                                    </p:set>
                                  </p:childTnLst>
                                </p:cTn>
                              </p:par>
                              <p:par>
                                <p:cTn id="925" presetID="2" presetClass="entr" presetSubtype="9" fill="hold" grpId="0" nodeType="withEffect">
                                  <p:stCondLst>
                                    <p:cond delay="0"/>
                                  </p:stCondLst>
                                  <p:childTnLst>
                                    <p:set>
                                      <p:cBhvr>
                                        <p:cTn id="926" dur="1" fill="hold">
                                          <p:stCondLst>
                                            <p:cond delay="0"/>
                                          </p:stCondLst>
                                        </p:cTn>
                                        <p:tgtEl>
                                          <p:spTgt spid="77"/>
                                        </p:tgtEl>
                                        <p:attrNameLst>
                                          <p:attrName>style.visibility</p:attrName>
                                        </p:attrNameLst>
                                      </p:cBhvr>
                                      <p:to>
                                        <p:strVal val="visible"/>
                                      </p:to>
                                    </p:set>
                                    <p:anim calcmode="lin" valueType="num">
                                      <p:cBhvr additive="base">
                                        <p:cTn id="927" dur="4500" fill="hold"/>
                                        <p:tgtEl>
                                          <p:spTgt spid="77"/>
                                        </p:tgtEl>
                                        <p:attrNameLst>
                                          <p:attrName>ppt_x</p:attrName>
                                        </p:attrNameLst>
                                      </p:cBhvr>
                                      <p:tavLst>
                                        <p:tav tm="0">
                                          <p:val>
                                            <p:strVal val="0-#ppt_w/2"/>
                                          </p:val>
                                        </p:tav>
                                        <p:tav tm="100000">
                                          <p:val>
                                            <p:strVal val="#ppt_x"/>
                                          </p:val>
                                        </p:tav>
                                      </p:tavLst>
                                    </p:anim>
                                    <p:anim calcmode="lin" valueType="num">
                                      <p:cBhvr additive="base">
                                        <p:cTn id="928" dur="4500" fill="hold"/>
                                        <p:tgtEl>
                                          <p:spTgt spid="77"/>
                                        </p:tgtEl>
                                        <p:attrNameLst>
                                          <p:attrName>ppt_y</p:attrName>
                                        </p:attrNameLst>
                                      </p:cBhvr>
                                      <p:tavLst>
                                        <p:tav tm="0">
                                          <p:val>
                                            <p:strVal val="0-#ppt_h/2"/>
                                          </p:val>
                                        </p:tav>
                                        <p:tav tm="100000">
                                          <p:val>
                                            <p:strVal val="#ppt_y"/>
                                          </p:val>
                                        </p:tav>
                                      </p:tavLst>
                                    </p:anim>
                                  </p:childTnLst>
                                </p:cTn>
                              </p:par>
                              <p:par>
                                <p:cTn id="929" presetID="2" presetClass="exit" presetSubtype="4" fill="hold" grpId="1" nodeType="withEffect">
                                  <p:stCondLst>
                                    <p:cond delay="0"/>
                                  </p:stCondLst>
                                  <p:childTnLst>
                                    <p:anim calcmode="lin" valueType="num">
                                      <p:cBhvr additive="base">
                                        <p:cTn id="930" dur="4500"/>
                                        <p:tgtEl>
                                          <p:spTgt spid="77"/>
                                        </p:tgtEl>
                                        <p:attrNameLst>
                                          <p:attrName>ppt_x</p:attrName>
                                        </p:attrNameLst>
                                      </p:cBhvr>
                                      <p:tavLst>
                                        <p:tav tm="0">
                                          <p:val>
                                            <p:strVal val="ppt_x"/>
                                          </p:val>
                                        </p:tav>
                                        <p:tav tm="100000">
                                          <p:val>
                                            <p:strVal val="ppt_x"/>
                                          </p:val>
                                        </p:tav>
                                      </p:tavLst>
                                    </p:anim>
                                    <p:anim calcmode="lin" valueType="num">
                                      <p:cBhvr additive="base">
                                        <p:cTn id="931" dur="4500"/>
                                        <p:tgtEl>
                                          <p:spTgt spid="77"/>
                                        </p:tgtEl>
                                        <p:attrNameLst>
                                          <p:attrName>ppt_y</p:attrName>
                                        </p:attrNameLst>
                                      </p:cBhvr>
                                      <p:tavLst>
                                        <p:tav tm="0">
                                          <p:val>
                                            <p:strVal val="ppt_y"/>
                                          </p:val>
                                        </p:tav>
                                        <p:tav tm="100000">
                                          <p:val>
                                            <p:strVal val="1+ppt_h/2"/>
                                          </p:val>
                                        </p:tav>
                                      </p:tavLst>
                                    </p:anim>
                                    <p:set>
                                      <p:cBhvr>
                                        <p:cTn id="932" dur="1" fill="hold">
                                          <p:stCondLst>
                                            <p:cond delay="4499"/>
                                          </p:stCondLst>
                                        </p:cTn>
                                        <p:tgtEl>
                                          <p:spTgt spid="77"/>
                                        </p:tgtEl>
                                        <p:attrNameLst>
                                          <p:attrName>style.visibility</p:attrName>
                                        </p:attrNameLst>
                                      </p:cBhvr>
                                      <p:to>
                                        <p:strVal val="hidden"/>
                                      </p:to>
                                    </p:set>
                                  </p:childTnLst>
                                </p:cTn>
                              </p:par>
                              <p:par>
                                <p:cTn id="933" presetID="2" presetClass="entr" presetSubtype="9" fill="hold" grpId="0" nodeType="withEffect">
                                  <p:stCondLst>
                                    <p:cond delay="0"/>
                                  </p:stCondLst>
                                  <p:childTnLst>
                                    <p:set>
                                      <p:cBhvr>
                                        <p:cTn id="934" dur="1" fill="hold">
                                          <p:stCondLst>
                                            <p:cond delay="0"/>
                                          </p:stCondLst>
                                        </p:cTn>
                                        <p:tgtEl>
                                          <p:spTgt spid="78"/>
                                        </p:tgtEl>
                                        <p:attrNameLst>
                                          <p:attrName>style.visibility</p:attrName>
                                        </p:attrNameLst>
                                      </p:cBhvr>
                                      <p:to>
                                        <p:strVal val="visible"/>
                                      </p:to>
                                    </p:set>
                                    <p:anim calcmode="lin" valueType="num">
                                      <p:cBhvr additive="base">
                                        <p:cTn id="935" dur="4500" fill="hold"/>
                                        <p:tgtEl>
                                          <p:spTgt spid="78"/>
                                        </p:tgtEl>
                                        <p:attrNameLst>
                                          <p:attrName>ppt_x</p:attrName>
                                        </p:attrNameLst>
                                      </p:cBhvr>
                                      <p:tavLst>
                                        <p:tav tm="0">
                                          <p:val>
                                            <p:strVal val="0-#ppt_w/2"/>
                                          </p:val>
                                        </p:tav>
                                        <p:tav tm="100000">
                                          <p:val>
                                            <p:strVal val="#ppt_x"/>
                                          </p:val>
                                        </p:tav>
                                      </p:tavLst>
                                    </p:anim>
                                    <p:anim calcmode="lin" valueType="num">
                                      <p:cBhvr additive="base">
                                        <p:cTn id="936" dur="4500" fill="hold"/>
                                        <p:tgtEl>
                                          <p:spTgt spid="78"/>
                                        </p:tgtEl>
                                        <p:attrNameLst>
                                          <p:attrName>ppt_y</p:attrName>
                                        </p:attrNameLst>
                                      </p:cBhvr>
                                      <p:tavLst>
                                        <p:tav tm="0">
                                          <p:val>
                                            <p:strVal val="0-#ppt_h/2"/>
                                          </p:val>
                                        </p:tav>
                                        <p:tav tm="100000">
                                          <p:val>
                                            <p:strVal val="#ppt_y"/>
                                          </p:val>
                                        </p:tav>
                                      </p:tavLst>
                                    </p:anim>
                                  </p:childTnLst>
                                </p:cTn>
                              </p:par>
                              <p:par>
                                <p:cTn id="937" presetID="2" presetClass="exit" presetSubtype="1" fill="hold" grpId="1" nodeType="withEffect">
                                  <p:stCondLst>
                                    <p:cond delay="0"/>
                                  </p:stCondLst>
                                  <p:childTnLst>
                                    <p:anim calcmode="lin" valueType="num">
                                      <p:cBhvr additive="base">
                                        <p:cTn id="938" dur="4500"/>
                                        <p:tgtEl>
                                          <p:spTgt spid="78"/>
                                        </p:tgtEl>
                                        <p:attrNameLst>
                                          <p:attrName>ppt_x</p:attrName>
                                        </p:attrNameLst>
                                      </p:cBhvr>
                                      <p:tavLst>
                                        <p:tav tm="0">
                                          <p:val>
                                            <p:strVal val="ppt_x"/>
                                          </p:val>
                                        </p:tav>
                                        <p:tav tm="100000">
                                          <p:val>
                                            <p:strVal val="ppt_x"/>
                                          </p:val>
                                        </p:tav>
                                      </p:tavLst>
                                    </p:anim>
                                    <p:anim calcmode="lin" valueType="num">
                                      <p:cBhvr additive="base">
                                        <p:cTn id="939" dur="4500"/>
                                        <p:tgtEl>
                                          <p:spTgt spid="78"/>
                                        </p:tgtEl>
                                        <p:attrNameLst>
                                          <p:attrName>ppt_y</p:attrName>
                                        </p:attrNameLst>
                                      </p:cBhvr>
                                      <p:tavLst>
                                        <p:tav tm="0">
                                          <p:val>
                                            <p:strVal val="ppt_y"/>
                                          </p:val>
                                        </p:tav>
                                        <p:tav tm="100000">
                                          <p:val>
                                            <p:strVal val="0-ppt_h/2"/>
                                          </p:val>
                                        </p:tav>
                                      </p:tavLst>
                                    </p:anim>
                                    <p:set>
                                      <p:cBhvr>
                                        <p:cTn id="940" dur="1" fill="hold">
                                          <p:stCondLst>
                                            <p:cond delay="4499"/>
                                          </p:stCondLst>
                                        </p:cTn>
                                        <p:tgtEl>
                                          <p:spTgt spid="78"/>
                                        </p:tgtEl>
                                        <p:attrNameLst>
                                          <p:attrName>style.visibility</p:attrName>
                                        </p:attrNameLst>
                                      </p:cBhvr>
                                      <p:to>
                                        <p:strVal val="hidden"/>
                                      </p:to>
                                    </p:set>
                                  </p:childTnLst>
                                </p:cTn>
                              </p:par>
                              <p:par>
                                <p:cTn id="941" presetID="2" presetClass="entr" presetSubtype="9" fill="hold" grpId="0" nodeType="withEffect">
                                  <p:stCondLst>
                                    <p:cond delay="0"/>
                                  </p:stCondLst>
                                  <p:childTnLst>
                                    <p:set>
                                      <p:cBhvr>
                                        <p:cTn id="942" dur="1" fill="hold">
                                          <p:stCondLst>
                                            <p:cond delay="0"/>
                                          </p:stCondLst>
                                        </p:cTn>
                                        <p:tgtEl>
                                          <p:spTgt spid="79"/>
                                        </p:tgtEl>
                                        <p:attrNameLst>
                                          <p:attrName>style.visibility</p:attrName>
                                        </p:attrNameLst>
                                      </p:cBhvr>
                                      <p:to>
                                        <p:strVal val="visible"/>
                                      </p:to>
                                    </p:set>
                                    <p:anim calcmode="lin" valueType="num">
                                      <p:cBhvr additive="base">
                                        <p:cTn id="943" dur="4500" fill="hold"/>
                                        <p:tgtEl>
                                          <p:spTgt spid="79"/>
                                        </p:tgtEl>
                                        <p:attrNameLst>
                                          <p:attrName>ppt_x</p:attrName>
                                        </p:attrNameLst>
                                      </p:cBhvr>
                                      <p:tavLst>
                                        <p:tav tm="0">
                                          <p:val>
                                            <p:strVal val="0-#ppt_w/2"/>
                                          </p:val>
                                        </p:tav>
                                        <p:tav tm="100000">
                                          <p:val>
                                            <p:strVal val="#ppt_x"/>
                                          </p:val>
                                        </p:tav>
                                      </p:tavLst>
                                    </p:anim>
                                    <p:anim calcmode="lin" valueType="num">
                                      <p:cBhvr additive="base">
                                        <p:cTn id="944" dur="4500" fill="hold"/>
                                        <p:tgtEl>
                                          <p:spTgt spid="79"/>
                                        </p:tgtEl>
                                        <p:attrNameLst>
                                          <p:attrName>ppt_y</p:attrName>
                                        </p:attrNameLst>
                                      </p:cBhvr>
                                      <p:tavLst>
                                        <p:tav tm="0">
                                          <p:val>
                                            <p:strVal val="0-#ppt_h/2"/>
                                          </p:val>
                                        </p:tav>
                                        <p:tav tm="100000">
                                          <p:val>
                                            <p:strVal val="#ppt_y"/>
                                          </p:val>
                                        </p:tav>
                                      </p:tavLst>
                                    </p:anim>
                                  </p:childTnLst>
                                </p:cTn>
                              </p:par>
                              <p:par>
                                <p:cTn id="945" presetID="2" presetClass="exit" presetSubtype="1" fill="hold" grpId="1" nodeType="withEffect">
                                  <p:stCondLst>
                                    <p:cond delay="0"/>
                                  </p:stCondLst>
                                  <p:childTnLst>
                                    <p:anim calcmode="lin" valueType="num">
                                      <p:cBhvr additive="base">
                                        <p:cTn id="946" dur="4500"/>
                                        <p:tgtEl>
                                          <p:spTgt spid="79"/>
                                        </p:tgtEl>
                                        <p:attrNameLst>
                                          <p:attrName>ppt_x</p:attrName>
                                        </p:attrNameLst>
                                      </p:cBhvr>
                                      <p:tavLst>
                                        <p:tav tm="0">
                                          <p:val>
                                            <p:strVal val="ppt_x"/>
                                          </p:val>
                                        </p:tav>
                                        <p:tav tm="100000">
                                          <p:val>
                                            <p:strVal val="ppt_x"/>
                                          </p:val>
                                        </p:tav>
                                      </p:tavLst>
                                    </p:anim>
                                    <p:anim calcmode="lin" valueType="num">
                                      <p:cBhvr additive="base">
                                        <p:cTn id="947" dur="4500"/>
                                        <p:tgtEl>
                                          <p:spTgt spid="79"/>
                                        </p:tgtEl>
                                        <p:attrNameLst>
                                          <p:attrName>ppt_y</p:attrName>
                                        </p:attrNameLst>
                                      </p:cBhvr>
                                      <p:tavLst>
                                        <p:tav tm="0">
                                          <p:val>
                                            <p:strVal val="ppt_y"/>
                                          </p:val>
                                        </p:tav>
                                        <p:tav tm="100000">
                                          <p:val>
                                            <p:strVal val="0-ppt_h/2"/>
                                          </p:val>
                                        </p:tav>
                                      </p:tavLst>
                                    </p:anim>
                                    <p:set>
                                      <p:cBhvr>
                                        <p:cTn id="948" dur="1" fill="hold">
                                          <p:stCondLst>
                                            <p:cond delay="4499"/>
                                          </p:stCondLst>
                                        </p:cTn>
                                        <p:tgtEl>
                                          <p:spTgt spid="79"/>
                                        </p:tgtEl>
                                        <p:attrNameLst>
                                          <p:attrName>style.visibility</p:attrName>
                                        </p:attrNameLst>
                                      </p:cBhvr>
                                      <p:to>
                                        <p:strVal val="hidden"/>
                                      </p:to>
                                    </p:set>
                                  </p:childTnLst>
                                </p:cTn>
                              </p:par>
                              <p:par>
                                <p:cTn id="949" presetID="2" presetClass="entr" presetSubtype="9" fill="hold" grpId="0" nodeType="withEffect">
                                  <p:stCondLst>
                                    <p:cond delay="0"/>
                                  </p:stCondLst>
                                  <p:childTnLst>
                                    <p:set>
                                      <p:cBhvr>
                                        <p:cTn id="950" dur="1" fill="hold">
                                          <p:stCondLst>
                                            <p:cond delay="0"/>
                                          </p:stCondLst>
                                        </p:cTn>
                                        <p:tgtEl>
                                          <p:spTgt spid="80"/>
                                        </p:tgtEl>
                                        <p:attrNameLst>
                                          <p:attrName>style.visibility</p:attrName>
                                        </p:attrNameLst>
                                      </p:cBhvr>
                                      <p:to>
                                        <p:strVal val="visible"/>
                                      </p:to>
                                    </p:set>
                                    <p:anim calcmode="lin" valueType="num">
                                      <p:cBhvr additive="base">
                                        <p:cTn id="951" dur="4500" fill="hold"/>
                                        <p:tgtEl>
                                          <p:spTgt spid="80"/>
                                        </p:tgtEl>
                                        <p:attrNameLst>
                                          <p:attrName>ppt_x</p:attrName>
                                        </p:attrNameLst>
                                      </p:cBhvr>
                                      <p:tavLst>
                                        <p:tav tm="0">
                                          <p:val>
                                            <p:strVal val="0-#ppt_w/2"/>
                                          </p:val>
                                        </p:tav>
                                        <p:tav tm="100000">
                                          <p:val>
                                            <p:strVal val="#ppt_x"/>
                                          </p:val>
                                        </p:tav>
                                      </p:tavLst>
                                    </p:anim>
                                    <p:anim calcmode="lin" valueType="num">
                                      <p:cBhvr additive="base">
                                        <p:cTn id="952" dur="4500" fill="hold"/>
                                        <p:tgtEl>
                                          <p:spTgt spid="80"/>
                                        </p:tgtEl>
                                        <p:attrNameLst>
                                          <p:attrName>ppt_y</p:attrName>
                                        </p:attrNameLst>
                                      </p:cBhvr>
                                      <p:tavLst>
                                        <p:tav tm="0">
                                          <p:val>
                                            <p:strVal val="0-#ppt_h/2"/>
                                          </p:val>
                                        </p:tav>
                                        <p:tav tm="100000">
                                          <p:val>
                                            <p:strVal val="#ppt_y"/>
                                          </p:val>
                                        </p:tav>
                                      </p:tavLst>
                                    </p:anim>
                                  </p:childTnLst>
                                </p:cTn>
                              </p:par>
                              <p:par>
                                <p:cTn id="953" presetID="2" presetClass="exit" presetSubtype="1" fill="hold" grpId="1" nodeType="withEffect">
                                  <p:stCondLst>
                                    <p:cond delay="0"/>
                                  </p:stCondLst>
                                  <p:childTnLst>
                                    <p:anim calcmode="lin" valueType="num">
                                      <p:cBhvr additive="base">
                                        <p:cTn id="954" dur="4500"/>
                                        <p:tgtEl>
                                          <p:spTgt spid="80"/>
                                        </p:tgtEl>
                                        <p:attrNameLst>
                                          <p:attrName>ppt_x</p:attrName>
                                        </p:attrNameLst>
                                      </p:cBhvr>
                                      <p:tavLst>
                                        <p:tav tm="0">
                                          <p:val>
                                            <p:strVal val="ppt_x"/>
                                          </p:val>
                                        </p:tav>
                                        <p:tav tm="100000">
                                          <p:val>
                                            <p:strVal val="ppt_x"/>
                                          </p:val>
                                        </p:tav>
                                      </p:tavLst>
                                    </p:anim>
                                    <p:anim calcmode="lin" valueType="num">
                                      <p:cBhvr additive="base">
                                        <p:cTn id="955" dur="4500"/>
                                        <p:tgtEl>
                                          <p:spTgt spid="80"/>
                                        </p:tgtEl>
                                        <p:attrNameLst>
                                          <p:attrName>ppt_y</p:attrName>
                                        </p:attrNameLst>
                                      </p:cBhvr>
                                      <p:tavLst>
                                        <p:tav tm="0">
                                          <p:val>
                                            <p:strVal val="ppt_y"/>
                                          </p:val>
                                        </p:tav>
                                        <p:tav tm="100000">
                                          <p:val>
                                            <p:strVal val="0-ppt_h/2"/>
                                          </p:val>
                                        </p:tav>
                                      </p:tavLst>
                                    </p:anim>
                                    <p:set>
                                      <p:cBhvr>
                                        <p:cTn id="956" dur="1" fill="hold">
                                          <p:stCondLst>
                                            <p:cond delay="4499"/>
                                          </p:stCondLst>
                                        </p:cTn>
                                        <p:tgtEl>
                                          <p:spTgt spid="80"/>
                                        </p:tgtEl>
                                        <p:attrNameLst>
                                          <p:attrName>style.visibility</p:attrName>
                                        </p:attrNameLst>
                                      </p:cBhvr>
                                      <p:to>
                                        <p:strVal val="hidden"/>
                                      </p:to>
                                    </p:set>
                                  </p:childTnLst>
                                </p:cTn>
                              </p:par>
                              <p:par>
                                <p:cTn id="957" presetID="2" presetClass="entr" presetSubtype="9" fill="hold" grpId="0" nodeType="withEffect">
                                  <p:stCondLst>
                                    <p:cond delay="0"/>
                                  </p:stCondLst>
                                  <p:childTnLst>
                                    <p:set>
                                      <p:cBhvr>
                                        <p:cTn id="958" dur="1" fill="hold">
                                          <p:stCondLst>
                                            <p:cond delay="0"/>
                                          </p:stCondLst>
                                        </p:cTn>
                                        <p:tgtEl>
                                          <p:spTgt spid="81"/>
                                        </p:tgtEl>
                                        <p:attrNameLst>
                                          <p:attrName>style.visibility</p:attrName>
                                        </p:attrNameLst>
                                      </p:cBhvr>
                                      <p:to>
                                        <p:strVal val="visible"/>
                                      </p:to>
                                    </p:set>
                                    <p:anim calcmode="lin" valueType="num">
                                      <p:cBhvr additive="base">
                                        <p:cTn id="959" dur="4500" fill="hold"/>
                                        <p:tgtEl>
                                          <p:spTgt spid="81"/>
                                        </p:tgtEl>
                                        <p:attrNameLst>
                                          <p:attrName>ppt_x</p:attrName>
                                        </p:attrNameLst>
                                      </p:cBhvr>
                                      <p:tavLst>
                                        <p:tav tm="0">
                                          <p:val>
                                            <p:strVal val="0-#ppt_w/2"/>
                                          </p:val>
                                        </p:tav>
                                        <p:tav tm="100000">
                                          <p:val>
                                            <p:strVal val="#ppt_x"/>
                                          </p:val>
                                        </p:tav>
                                      </p:tavLst>
                                    </p:anim>
                                    <p:anim calcmode="lin" valueType="num">
                                      <p:cBhvr additive="base">
                                        <p:cTn id="960" dur="4500" fill="hold"/>
                                        <p:tgtEl>
                                          <p:spTgt spid="81"/>
                                        </p:tgtEl>
                                        <p:attrNameLst>
                                          <p:attrName>ppt_y</p:attrName>
                                        </p:attrNameLst>
                                      </p:cBhvr>
                                      <p:tavLst>
                                        <p:tav tm="0">
                                          <p:val>
                                            <p:strVal val="0-#ppt_h/2"/>
                                          </p:val>
                                        </p:tav>
                                        <p:tav tm="100000">
                                          <p:val>
                                            <p:strVal val="#ppt_y"/>
                                          </p:val>
                                        </p:tav>
                                      </p:tavLst>
                                    </p:anim>
                                  </p:childTnLst>
                                </p:cTn>
                              </p:par>
                              <p:par>
                                <p:cTn id="961" presetID="2" presetClass="exit" presetSubtype="1" fill="hold" grpId="1" nodeType="withEffect">
                                  <p:stCondLst>
                                    <p:cond delay="0"/>
                                  </p:stCondLst>
                                  <p:childTnLst>
                                    <p:anim calcmode="lin" valueType="num">
                                      <p:cBhvr additive="base">
                                        <p:cTn id="962" dur="4500"/>
                                        <p:tgtEl>
                                          <p:spTgt spid="81"/>
                                        </p:tgtEl>
                                        <p:attrNameLst>
                                          <p:attrName>ppt_x</p:attrName>
                                        </p:attrNameLst>
                                      </p:cBhvr>
                                      <p:tavLst>
                                        <p:tav tm="0">
                                          <p:val>
                                            <p:strVal val="ppt_x"/>
                                          </p:val>
                                        </p:tav>
                                        <p:tav tm="100000">
                                          <p:val>
                                            <p:strVal val="ppt_x"/>
                                          </p:val>
                                        </p:tav>
                                      </p:tavLst>
                                    </p:anim>
                                    <p:anim calcmode="lin" valueType="num">
                                      <p:cBhvr additive="base">
                                        <p:cTn id="963" dur="4500"/>
                                        <p:tgtEl>
                                          <p:spTgt spid="81"/>
                                        </p:tgtEl>
                                        <p:attrNameLst>
                                          <p:attrName>ppt_y</p:attrName>
                                        </p:attrNameLst>
                                      </p:cBhvr>
                                      <p:tavLst>
                                        <p:tav tm="0">
                                          <p:val>
                                            <p:strVal val="ppt_y"/>
                                          </p:val>
                                        </p:tav>
                                        <p:tav tm="100000">
                                          <p:val>
                                            <p:strVal val="0-ppt_h/2"/>
                                          </p:val>
                                        </p:tav>
                                      </p:tavLst>
                                    </p:anim>
                                    <p:set>
                                      <p:cBhvr>
                                        <p:cTn id="964" dur="1" fill="hold">
                                          <p:stCondLst>
                                            <p:cond delay="4499"/>
                                          </p:stCondLst>
                                        </p:cTn>
                                        <p:tgtEl>
                                          <p:spTgt spid="81"/>
                                        </p:tgtEl>
                                        <p:attrNameLst>
                                          <p:attrName>style.visibility</p:attrName>
                                        </p:attrNameLst>
                                      </p:cBhvr>
                                      <p:to>
                                        <p:strVal val="hidden"/>
                                      </p:to>
                                    </p:set>
                                  </p:childTnLst>
                                </p:cTn>
                              </p:par>
                              <p:par>
                                <p:cTn id="965" presetID="2" presetClass="entr" presetSubtype="9" fill="hold" grpId="0" nodeType="withEffect">
                                  <p:stCondLst>
                                    <p:cond delay="0"/>
                                  </p:stCondLst>
                                  <p:childTnLst>
                                    <p:set>
                                      <p:cBhvr>
                                        <p:cTn id="966" dur="1" fill="hold">
                                          <p:stCondLst>
                                            <p:cond delay="0"/>
                                          </p:stCondLst>
                                        </p:cTn>
                                        <p:tgtEl>
                                          <p:spTgt spid="85"/>
                                        </p:tgtEl>
                                        <p:attrNameLst>
                                          <p:attrName>style.visibility</p:attrName>
                                        </p:attrNameLst>
                                      </p:cBhvr>
                                      <p:to>
                                        <p:strVal val="visible"/>
                                      </p:to>
                                    </p:set>
                                    <p:anim calcmode="lin" valueType="num">
                                      <p:cBhvr additive="base">
                                        <p:cTn id="967" dur="4500" fill="hold"/>
                                        <p:tgtEl>
                                          <p:spTgt spid="85"/>
                                        </p:tgtEl>
                                        <p:attrNameLst>
                                          <p:attrName>ppt_x</p:attrName>
                                        </p:attrNameLst>
                                      </p:cBhvr>
                                      <p:tavLst>
                                        <p:tav tm="0">
                                          <p:val>
                                            <p:strVal val="0-#ppt_w/2"/>
                                          </p:val>
                                        </p:tav>
                                        <p:tav tm="100000">
                                          <p:val>
                                            <p:strVal val="#ppt_x"/>
                                          </p:val>
                                        </p:tav>
                                      </p:tavLst>
                                    </p:anim>
                                    <p:anim calcmode="lin" valueType="num">
                                      <p:cBhvr additive="base">
                                        <p:cTn id="968" dur="4500" fill="hold"/>
                                        <p:tgtEl>
                                          <p:spTgt spid="85"/>
                                        </p:tgtEl>
                                        <p:attrNameLst>
                                          <p:attrName>ppt_y</p:attrName>
                                        </p:attrNameLst>
                                      </p:cBhvr>
                                      <p:tavLst>
                                        <p:tav tm="0">
                                          <p:val>
                                            <p:strVal val="0-#ppt_h/2"/>
                                          </p:val>
                                        </p:tav>
                                        <p:tav tm="100000">
                                          <p:val>
                                            <p:strVal val="#ppt_y"/>
                                          </p:val>
                                        </p:tav>
                                      </p:tavLst>
                                    </p:anim>
                                  </p:childTnLst>
                                </p:cTn>
                              </p:par>
                              <p:par>
                                <p:cTn id="969" presetID="2" presetClass="exit" presetSubtype="4" fill="hold" grpId="1" nodeType="withEffect">
                                  <p:stCondLst>
                                    <p:cond delay="0"/>
                                  </p:stCondLst>
                                  <p:childTnLst>
                                    <p:anim calcmode="lin" valueType="num">
                                      <p:cBhvr additive="base">
                                        <p:cTn id="970" dur="4500"/>
                                        <p:tgtEl>
                                          <p:spTgt spid="85"/>
                                        </p:tgtEl>
                                        <p:attrNameLst>
                                          <p:attrName>ppt_x</p:attrName>
                                        </p:attrNameLst>
                                      </p:cBhvr>
                                      <p:tavLst>
                                        <p:tav tm="0">
                                          <p:val>
                                            <p:strVal val="ppt_x"/>
                                          </p:val>
                                        </p:tav>
                                        <p:tav tm="100000">
                                          <p:val>
                                            <p:strVal val="ppt_x"/>
                                          </p:val>
                                        </p:tav>
                                      </p:tavLst>
                                    </p:anim>
                                    <p:anim calcmode="lin" valueType="num">
                                      <p:cBhvr additive="base">
                                        <p:cTn id="971" dur="4500"/>
                                        <p:tgtEl>
                                          <p:spTgt spid="85"/>
                                        </p:tgtEl>
                                        <p:attrNameLst>
                                          <p:attrName>ppt_y</p:attrName>
                                        </p:attrNameLst>
                                      </p:cBhvr>
                                      <p:tavLst>
                                        <p:tav tm="0">
                                          <p:val>
                                            <p:strVal val="ppt_y"/>
                                          </p:val>
                                        </p:tav>
                                        <p:tav tm="100000">
                                          <p:val>
                                            <p:strVal val="1+ppt_h/2"/>
                                          </p:val>
                                        </p:tav>
                                      </p:tavLst>
                                    </p:anim>
                                    <p:set>
                                      <p:cBhvr>
                                        <p:cTn id="972" dur="1" fill="hold">
                                          <p:stCondLst>
                                            <p:cond delay="4499"/>
                                          </p:stCondLst>
                                        </p:cTn>
                                        <p:tgtEl>
                                          <p:spTgt spid="85"/>
                                        </p:tgtEl>
                                        <p:attrNameLst>
                                          <p:attrName>style.visibility</p:attrName>
                                        </p:attrNameLst>
                                      </p:cBhvr>
                                      <p:to>
                                        <p:strVal val="hidden"/>
                                      </p:to>
                                    </p:set>
                                  </p:childTnLst>
                                </p:cTn>
                              </p:par>
                              <p:par>
                                <p:cTn id="973" presetID="2" presetClass="entr" presetSubtype="9" fill="hold" grpId="0" nodeType="withEffect">
                                  <p:stCondLst>
                                    <p:cond delay="0"/>
                                  </p:stCondLst>
                                  <p:childTnLst>
                                    <p:set>
                                      <p:cBhvr>
                                        <p:cTn id="974" dur="1" fill="hold">
                                          <p:stCondLst>
                                            <p:cond delay="0"/>
                                          </p:stCondLst>
                                        </p:cTn>
                                        <p:tgtEl>
                                          <p:spTgt spid="84"/>
                                        </p:tgtEl>
                                        <p:attrNameLst>
                                          <p:attrName>style.visibility</p:attrName>
                                        </p:attrNameLst>
                                      </p:cBhvr>
                                      <p:to>
                                        <p:strVal val="visible"/>
                                      </p:to>
                                    </p:set>
                                    <p:anim calcmode="lin" valueType="num">
                                      <p:cBhvr additive="base">
                                        <p:cTn id="975" dur="4500" fill="hold"/>
                                        <p:tgtEl>
                                          <p:spTgt spid="84"/>
                                        </p:tgtEl>
                                        <p:attrNameLst>
                                          <p:attrName>ppt_x</p:attrName>
                                        </p:attrNameLst>
                                      </p:cBhvr>
                                      <p:tavLst>
                                        <p:tav tm="0">
                                          <p:val>
                                            <p:strVal val="0-#ppt_w/2"/>
                                          </p:val>
                                        </p:tav>
                                        <p:tav tm="100000">
                                          <p:val>
                                            <p:strVal val="#ppt_x"/>
                                          </p:val>
                                        </p:tav>
                                      </p:tavLst>
                                    </p:anim>
                                    <p:anim calcmode="lin" valueType="num">
                                      <p:cBhvr additive="base">
                                        <p:cTn id="976" dur="4500" fill="hold"/>
                                        <p:tgtEl>
                                          <p:spTgt spid="84"/>
                                        </p:tgtEl>
                                        <p:attrNameLst>
                                          <p:attrName>ppt_y</p:attrName>
                                        </p:attrNameLst>
                                      </p:cBhvr>
                                      <p:tavLst>
                                        <p:tav tm="0">
                                          <p:val>
                                            <p:strVal val="0-#ppt_h/2"/>
                                          </p:val>
                                        </p:tav>
                                        <p:tav tm="100000">
                                          <p:val>
                                            <p:strVal val="#ppt_y"/>
                                          </p:val>
                                        </p:tav>
                                      </p:tavLst>
                                    </p:anim>
                                  </p:childTnLst>
                                </p:cTn>
                              </p:par>
                              <p:par>
                                <p:cTn id="977" presetID="2" presetClass="exit" presetSubtype="4" fill="hold" grpId="1" nodeType="withEffect">
                                  <p:stCondLst>
                                    <p:cond delay="0"/>
                                  </p:stCondLst>
                                  <p:childTnLst>
                                    <p:anim calcmode="lin" valueType="num">
                                      <p:cBhvr additive="base">
                                        <p:cTn id="978" dur="4500"/>
                                        <p:tgtEl>
                                          <p:spTgt spid="84"/>
                                        </p:tgtEl>
                                        <p:attrNameLst>
                                          <p:attrName>ppt_x</p:attrName>
                                        </p:attrNameLst>
                                      </p:cBhvr>
                                      <p:tavLst>
                                        <p:tav tm="0">
                                          <p:val>
                                            <p:strVal val="ppt_x"/>
                                          </p:val>
                                        </p:tav>
                                        <p:tav tm="100000">
                                          <p:val>
                                            <p:strVal val="ppt_x"/>
                                          </p:val>
                                        </p:tav>
                                      </p:tavLst>
                                    </p:anim>
                                    <p:anim calcmode="lin" valueType="num">
                                      <p:cBhvr additive="base">
                                        <p:cTn id="979" dur="4500"/>
                                        <p:tgtEl>
                                          <p:spTgt spid="84"/>
                                        </p:tgtEl>
                                        <p:attrNameLst>
                                          <p:attrName>ppt_y</p:attrName>
                                        </p:attrNameLst>
                                      </p:cBhvr>
                                      <p:tavLst>
                                        <p:tav tm="0">
                                          <p:val>
                                            <p:strVal val="ppt_y"/>
                                          </p:val>
                                        </p:tav>
                                        <p:tav tm="100000">
                                          <p:val>
                                            <p:strVal val="1+ppt_h/2"/>
                                          </p:val>
                                        </p:tav>
                                      </p:tavLst>
                                    </p:anim>
                                    <p:set>
                                      <p:cBhvr>
                                        <p:cTn id="980" dur="1" fill="hold">
                                          <p:stCondLst>
                                            <p:cond delay="4499"/>
                                          </p:stCondLst>
                                        </p:cTn>
                                        <p:tgtEl>
                                          <p:spTgt spid="84"/>
                                        </p:tgtEl>
                                        <p:attrNameLst>
                                          <p:attrName>style.visibility</p:attrName>
                                        </p:attrNameLst>
                                      </p:cBhvr>
                                      <p:to>
                                        <p:strVal val="hidden"/>
                                      </p:to>
                                    </p:set>
                                  </p:childTnLst>
                                </p:cTn>
                              </p:par>
                              <p:par>
                                <p:cTn id="981" presetID="2" presetClass="entr" presetSubtype="9" fill="hold" grpId="0" nodeType="withEffect">
                                  <p:stCondLst>
                                    <p:cond delay="0"/>
                                  </p:stCondLst>
                                  <p:childTnLst>
                                    <p:set>
                                      <p:cBhvr>
                                        <p:cTn id="982" dur="1" fill="hold">
                                          <p:stCondLst>
                                            <p:cond delay="0"/>
                                          </p:stCondLst>
                                        </p:cTn>
                                        <p:tgtEl>
                                          <p:spTgt spid="83"/>
                                        </p:tgtEl>
                                        <p:attrNameLst>
                                          <p:attrName>style.visibility</p:attrName>
                                        </p:attrNameLst>
                                      </p:cBhvr>
                                      <p:to>
                                        <p:strVal val="visible"/>
                                      </p:to>
                                    </p:set>
                                    <p:anim calcmode="lin" valueType="num">
                                      <p:cBhvr additive="base">
                                        <p:cTn id="983" dur="4500" fill="hold"/>
                                        <p:tgtEl>
                                          <p:spTgt spid="83"/>
                                        </p:tgtEl>
                                        <p:attrNameLst>
                                          <p:attrName>ppt_x</p:attrName>
                                        </p:attrNameLst>
                                      </p:cBhvr>
                                      <p:tavLst>
                                        <p:tav tm="0">
                                          <p:val>
                                            <p:strVal val="0-#ppt_w/2"/>
                                          </p:val>
                                        </p:tav>
                                        <p:tav tm="100000">
                                          <p:val>
                                            <p:strVal val="#ppt_x"/>
                                          </p:val>
                                        </p:tav>
                                      </p:tavLst>
                                    </p:anim>
                                    <p:anim calcmode="lin" valueType="num">
                                      <p:cBhvr additive="base">
                                        <p:cTn id="984" dur="4500" fill="hold"/>
                                        <p:tgtEl>
                                          <p:spTgt spid="83"/>
                                        </p:tgtEl>
                                        <p:attrNameLst>
                                          <p:attrName>ppt_y</p:attrName>
                                        </p:attrNameLst>
                                      </p:cBhvr>
                                      <p:tavLst>
                                        <p:tav tm="0">
                                          <p:val>
                                            <p:strVal val="0-#ppt_h/2"/>
                                          </p:val>
                                        </p:tav>
                                        <p:tav tm="100000">
                                          <p:val>
                                            <p:strVal val="#ppt_y"/>
                                          </p:val>
                                        </p:tav>
                                      </p:tavLst>
                                    </p:anim>
                                  </p:childTnLst>
                                </p:cTn>
                              </p:par>
                              <p:par>
                                <p:cTn id="985" presetID="2" presetClass="exit" presetSubtype="4" fill="hold" grpId="1" nodeType="withEffect">
                                  <p:stCondLst>
                                    <p:cond delay="0"/>
                                  </p:stCondLst>
                                  <p:childTnLst>
                                    <p:anim calcmode="lin" valueType="num">
                                      <p:cBhvr additive="base">
                                        <p:cTn id="986" dur="4500"/>
                                        <p:tgtEl>
                                          <p:spTgt spid="83"/>
                                        </p:tgtEl>
                                        <p:attrNameLst>
                                          <p:attrName>ppt_x</p:attrName>
                                        </p:attrNameLst>
                                      </p:cBhvr>
                                      <p:tavLst>
                                        <p:tav tm="0">
                                          <p:val>
                                            <p:strVal val="ppt_x"/>
                                          </p:val>
                                        </p:tav>
                                        <p:tav tm="100000">
                                          <p:val>
                                            <p:strVal val="ppt_x"/>
                                          </p:val>
                                        </p:tav>
                                      </p:tavLst>
                                    </p:anim>
                                    <p:anim calcmode="lin" valueType="num">
                                      <p:cBhvr additive="base">
                                        <p:cTn id="987" dur="4500"/>
                                        <p:tgtEl>
                                          <p:spTgt spid="83"/>
                                        </p:tgtEl>
                                        <p:attrNameLst>
                                          <p:attrName>ppt_y</p:attrName>
                                        </p:attrNameLst>
                                      </p:cBhvr>
                                      <p:tavLst>
                                        <p:tav tm="0">
                                          <p:val>
                                            <p:strVal val="ppt_y"/>
                                          </p:val>
                                        </p:tav>
                                        <p:tav tm="100000">
                                          <p:val>
                                            <p:strVal val="1+ppt_h/2"/>
                                          </p:val>
                                        </p:tav>
                                      </p:tavLst>
                                    </p:anim>
                                    <p:set>
                                      <p:cBhvr>
                                        <p:cTn id="988" dur="1" fill="hold">
                                          <p:stCondLst>
                                            <p:cond delay="4499"/>
                                          </p:stCondLst>
                                        </p:cTn>
                                        <p:tgtEl>
                                          <p:spTgt spid="83"/>
                                        </p:tgtEl>
                                        <p:attrNameLst>
                                          <p:attrName>style.visibility</p:attrName>
                                        </p:attrNameLst>
                                      </p:cBhvr>
                                      <p:to>
                                        <p:strVal val="hidden"/>
                                      </p:to>
                                    </p:set>
                                  </p:childTnLst>
                                </p:cTn>
                              </p:par>
                              <p:par>
                                <p:cTn id="989" presetID="2" presetClass="entr" presetSubtype="9" fill="hold" grpId="0" nodeType="withEffect">
                                  <p:stCondLst>
                                    <p:cond delay="0"/>
                                  </p:stCondLst>
                                  <p:childTnLst>
                                    <p:set>
                                      <p:cBhvr>
                                        <p:cTn id="990" dur="1" fill="hold">
                                          <p:stCondLst>
                                            <p:cond delay="0"/>
                                          </p:stCondLst>
                                        </p:cTn>
                                        <p:tgtEl>
                                          <p:spTgt spid="82"/>
                                        </p:tgtEl>
                                        <p:attrNameLst>
                                          <p:attrName>style.visibility</p:attrName>
                                        </p:attrNameLst>
                                      </p:cBhvr>
                                      <p:to>
                                        <p:strVal val="visible"/>
                                      </p:to>
                                    </p:set>
                                    <p:anim calcmode="lin" valueType="num">
                                      <p:cBhvr additive="base">
                                        <p:cTn id="991" dur="4500" fill="hold"/>
                                        <p:tgtEl>
                                          <p:spTgt spid="82"/>
                                        </p:tgtEl>
                                        <p:attrNameLst>
                                          <p:attrName>ppt_x</p:attrName>
                                        </p:attrNameLst>
                                      </p:cBhvr>
                                      <p:tavLst>
                                        <p:tav tm="0">
                                          <p:val>
                                            <p:strVal val="0-#ppt_w/2"/>
                                          </p:val>
                                        </p:tav>
                                        <p:tav tm="100000">
                                          <p:val>
                                            <p:strVal val="#ppt_x"/>
                                          </p:val>
                                        </p:tav>
                                      </p:tavLst>
                                    </p:anim>
                                    <p:anim calcmode="lin" valueType="num">
                                      <p:cBhvr additive="base">
                                        <p:cTn id="992" dur="4500" fill="hold"/>
                                        <p:tgtEl>
                                          <p:spTgt spid="82"/>
                                        </p:tgtEl>
                                        <p:attrNameLst>
                                          <p:attrName>ppt_y</p:attrName>
                                        </p:attrNameLst>
                                      </p:cBhvr>
                                      <p:tavLst>
                                        <p:tav tm="0">
                                          <p:val>
                                            <p:strVal val="0-#ppt_h/2"/>
                                          </p:val>
                                        </p:tav>
                                        <p:tav tm="100000">
                                          <p:val>
                                            <p:strVal val="#ppt_y"/>
                                          </p:val>
                                        </p:tav>
                                      </p:tavLst>
                                    </p:anim>
                                  </p:childTnLst>
                                </p:cTn>
                              </p:par>
                              <p:par>
                                <p:cTn id="993" presetID="2" presetClass="exit" presetSubtype="4" fill="hold" grpId="1" nodeType="withEffect">
                                  <p:stCondLst>
                                    <p:cond delay="0"/>
                                  </p:stCondLst>
                                  <p:childTnLst>
                                    <p:anim calcmode="lin" valueType="num">
                                      <p:cBhvr additive="base">
                                        <p:cTn id="994" dur="4500"/>
                                        <p:tgtEl>
                                          <p:spTgt spid="82"/>
                                        </p:tgtEl>
                                        <p:attrNameLst>
                                          <p:attrName>ppt_x</p:attrName>
                                        </p:attrNameLst>
                                      </p:cBhvr>
                                      <p:tavLst>
                                        <p:tav tm="0">
                                          <p:val>
                                            <p:strVal val="ppt_x"/>
                                          </p:val>
                                        </p:tav>
                                        <p:tav tm="100000">
                                          <p:val>
                                            <p:strVal val="ppt_x"/>
                                          </p:val>
                                        </p:tav>
                                      </p:tavLst>
                                    </p:anim>
                                    <p:anim calcmode="lin" valueType="num">
                                      <p:cBhvr additive="base">
                                        <p:cTn id="995" dur="4500"/>
                                        <p:tgtEl>
                                          <p:spTgt spid="82"/>
                                        </p:tgtEl>
                                        <p:attrNameLst>
                                          <p:attrName>ppt_y</p:attrName>
                                        </p:attrNameLst>
                                      </p:cBhvr>
                                      <p:tavLst>
                                        <p:tav tm="0">
                                          <p:val>
                                            <p:strVal val="ppt_y"/>
                                          </p:val>
                                        </p:tav>
                                        <p:tav tm="100000">
                                          <p:val>
                                            <p:strVal val="1+ppt_h/2"/>
                                          </p:val>
                                        </p:tav>
                                      </p:tavLst>
                                    </p:anim>
                                    <p:set>
                                      <p:cBhvr>
                                        <p:cTn id="996" dur="1" fill="hold">
                                          <p:stCondLst>
                                            <p:cond delay="4499"/>
                                          </p:stCondLst>
                                        </p:cTn>
                                        <p:tgtEl>
                                          <p:spTgt spid="82"/>
                                        </p:tgtEl>
                                        <p:attrNameLst>
                                          <p:attrName>style.visibility</p:attrName>
                                        </p:attrNameLst>
                                      </p:cBhvr>
                                      <p:to>
                                        <p:strVal val="hidden"/>
                                      </p:to>
                                    </p:set>
                                  </p:childTnLst>
                                </p:cTn>
                              </p:par>
                              <p:par>
                                <p:cTn id="997" presetID="2" presetClass="entr" presetSubtype="9" fill="hold" grpId="0" nodeType="withEffect">
                                  <p:stCondLst>
                                    <p:cond delay="0"/>
                                  </p:stCondLst>
                                  <p:childTnLst>
                                    <p:set>
                                      <p:cBhvr>
                                        <p:cTn id="998" dur="1" fill="hold">
                                          <p:stCondLst>
                                            <p:cond delay="0"/>
                                          </p:stCondLst>
                                        </p:cTn>
                                        <p:tgtEl>
                                          <p:spTgt spid="86"/>
                                        </p:tgtEl>
                                        <p:attrNameLst>
                                          <p:attrName>style.visibility</p:attrName>
                                        </p:attrNameLst>
                                      </p:cBhvr>
                                      <p:to>
                                        <p:strVal val="visible"/>
                                      </p:to>
                                    </p:set>
                                    <p:anim calcmode="lin" valueType="num">
                                      <p:cBhvr additive="base">
                                        <p:cTn id="999" dur="4500" fill="hold"/>
                                        <p:tgtEl>
                                          <p:spTgt spid="86"/>
                                        </p:tgtEl>
                                        <p:attrNameLst>
                                          <p:attrName>ppt_x</p:attrName>
                                        </p:attrNameLst>
                                      </p:cBhvr>
                                      <p:tavLst>
                                        <p:tav tm="0">
                                          <p:val>
                                            <p:strVal val="0-#ppt_w/2"/>
                                          </p:val>
                                        </p:tav>
                                        <p:tav tm="100000">
                                          <p:val>
                                            <p:strVal val="#ppt_x"/>
                                          </p:val>
                                        </p:tav>
                                      </p:tavLst>
                                    </p:anim>
                                    <p:anim calcmode="lin" valueType="num">
                                      <p:cBhvr additive="base">
                                        <p:cTn id="1000" dur="4500" fill="hold"/>
                                        <p:tgtEl>
                                          <p:spTgt spid="86"/>
                                        </p:tgtEl>
                                        <p:attrNameLst>
                                          <p:attrName>ppt_y</p:attrName>
                                        </p:attrNameLst>
                                      </p:cBhvr>
                                      <p:tavLst>
                                        <p:tav tm="0">
                                          <p:val>
                                            <p:strVal val="0-#ppt_h/2"/>
                                          </p:val>
                                        </p:tav>
                                        <p:tav tm="100000">
                                          <p:val>
                                            <p:strVal val="#ppt_y"/>
                                          </p:val>
                                        </p:tav>
                                      </p:tavLst>
                                    </p:anim>
                                  </p:childTnLst>
                                </p:cTn>
                              </p:par>
                              <p:par>
                                <p:cTn id="1001" presetID="2" presetClass="exit" presetSubtype="1" fill="hold" grpId="1" nodeType="withEffect">
                                  <p:stCondLst>
                                    <p:cond delay="0"/>
                                  </p:stCondLst>
                                  <p:childTnLst>
                                    <p:anim calcmode="lin" valueType="num">
                                      <p:cBhvr additive="base">
                                        <p:cTn id="1002" dur="4500"/>
                                        <p:tgtEl>
                                          <p:spTgt spid="86"/>
                                        </p:tgtEl>
                                        <p:attrNameLst>
                                          <p:attrName>ppt_x</p:attrName>
                                        </p:attrNameLst>
                                      </p:cBhvr>
                                      <p:tavLst>
                                        <p:tav tm="0">
                                          <p:val>
                                            <p:strVal val="ppt_x"/>
                                          </p:val>
                                        </p:tav>
                                        <p:tav tm="100000">
                                          <p:val>
                                            <p:strVal val="ppt_x"/>
                                          </p:val>
                                        </p:tav>
                                      </p:tavLst>
                                    </p:anim>
                                    <p:anim calcmode="lin" valueType="num">
                                      <p:cBhvr additive="base">
                                        <p:cTn id="1003" dur="4500"/>
                                        <p:tgtEl>
                                          <p:spTgt spid="86"/>
                                        </p:tgtEl>
                                        <p:attrNameLst>
                                          <p:attrName>ppt_y</p:attrName>
                                        </p:attrNameLst>
                                      </p:cBhvr>
                                      <p:tavLst>
                                        <p:tav tm="0">
                                          <p:val>
                                            <p:strVal val="ppt_y"/>
                                          </p:val>
                                        </p:tav>
                                        <p:tav tm="100000">
                                          <p:val>
                                            <p:strVal val="0-ppt_h/2"/>
                                          </p:val>
                                        </p:tav>
                                      </p:tavLst>
                                    </p:anim>
                                    <p:set>
                                      <p:cBhvr>
                                        <p:cTn id="1004" dur="1" fill="hold">
                                          <p:stCondLst>
                                            <p:cond delay="4499"/>
                                          </p:stCondLst>
                                        </p:cTn>
                                        <p:tgtEl>
                                          <p:spTgt spid="86"/>
                                        </p:tgtEl>
                                        <p:attrNameLst>
                                          <p:attrName>style.visibility</p:attrName>
                                        </p:attrNameLst>
                                      </p:cBhvr>
                                      <p:to>
                                        <p:strVal val="hidden"/>
                                      </p:to>
                                    </p:set>
                                  </p:childTnLst>
                                </p:cTn>
                              </p:par>
                              <p:par>
                                <p:cTn id="1005" presetID="2" presetClass="entr" presetSubtype="9" fill="hold" grpId="0" nodeType="withEffect">
                                  <p:stCondLst>
                                    <p:cond delay="0"/>
                                  </p:stCondLst>
                                  <p:childTnLst>
                                    <p:set>
                                      <p:cBhvr>
                                        <p:cTn id="1006" dur="1" fill="hold">
                                          <p:stCondLst>
                                            <p:cond delay="0"/>
                                          </p:stCondLst>
                                        </p:cTn>
                                        <p:tgtEl>
                                          <p:spTgt spid="87"/>
                                        </p:tgtEl>
                                        <p:attrNameLst>
                                          <p:attrName>style.visibility</p:attrName>
                                        </p:attrNameLst>
                                      </p:cBhvr>
                                      <p:to>
                                        <p:strVal val="visible"/>
                                      </p:to>
                                    </p:set>
                                    <p:anim calcmode="lin" valueType="num">
                                      <p:cBhvr additive="base">
                                        <p:cTn id="1007" dur="4500" fill="hold"/>
                                        <p:tgtEl>
                                          <p:spTgt spid="87"/>
                                        </p:tgtEl>
                                        <p:attrNameLst>
                                          <p:attrName>ppt_x</p:attrName>
                                        </p:attrNameLst>
                                      </p:cBhvr>
                                      <p:tavLst>
                                        <p:tav tm="0">
                                          <p:val>
                                            <p:strVal val="0-#ppt_w/2"/>
                                          </p:val>
                                        </p:tav>
                                        <p:tav tm="100000">
                                          <p:val>
                                            <p:strVal val="#ppt_x"/>
                                          </p:val>
                                        </p:tav>
                                      </p:tavLst>
                                    </p:anim>
                                    <p:anim calcmode="lin" valueType="num">
                                      <p:cBhvr additive="base">
                                        <p:cTn id="1008" dur="4500" fill="hold"/>
                                        <p:tgtEl>
                                          <p:spTgt spid="87"/>
                                        </p:tgtEl>
                                        <p:attrNameLst>
                                          <p:attrName>ppt_y</p:attrName>
                                        </p:attrNameLst>
                                      </p:cBhvr>
                                      <p:tavLst>
                                        <p:tav tm="0">
                                          <p:val>
                                            <p:strVal val="0-#ppt_h/2"/>
                                          </p:val>
                                        </p:tav>
                                        <p:tav tm="100000">
                                          <p:val>
                                            <p:strVal val="#ppt_y"/>
                                          </p:val>
                                        </p:tav>
                                      </p:tavLst>
                                    </p:anim>
                                  </p:childTnLst>
                                </p:cTn>
                              </p:par>
                              <p:par>
                                <p:cTn id="1009" presetID="2" presetClass="exit" presetSubtype="1" fill="hold" grpId="1" nodeType="withEffect">
                                  <p:stCondLst>
                                    <p:cond delay="0"/>
                                  </p:stCondLst>
                                  <p:childTnLst>
                                    <p:anim calcmode="lin" valueType="num">
                                      <p:cBhvr additive="base">
                                        <p:cTn id="1010" dur="4500"/>
                                        <p:tgtEl>
                                          <p:spTgt spid="87"/>
                                        </p:tgtEl>
                                        <p:attrNameLst>
                                          <p:attrName>ppt_x</p:attrName>
                                        </p:attrNameLst>
                                      </p:cBhvr>
                                      <p:tavLst>
                                        <p:tav tm="0">
                                          <p:val>
                                            <p:strVal val="ppt_x"/>
                                          </p:val>
                                        </p:tav>
                                        <p:tav tm="100000">
                                          <p:val>
                                            <p:strVal val="ppt_x"/>
                                          </p:val>
                                        </p:tav>
                                      </p:tavLst>
                                    </p:anim>
                                    <p:anim calcmode="lin" valueType="num">
                                      <p:cBhvr additive="base">
                                        <p:cTn id="1011" dur="4500"/>
                                        <p:tgtEl>
                                          <p:spTgt spid="87"/>
                                        </p:tgtEl>
                                        <p:attrNameLst>
                                          <p:attrName>ppt_y</p:attrName>
                                        </p:attrNameLst>
                                      </p:cBhvr>
                                      <p:tavLst>
                                        <p:tav tm="0">
                                          <p:val>
                                            <p:strVal val="ppt_y"/>
                                          </p:val>
                                        </p:tav>
                                        <p:tav tm="100000">
                                          <p:val>
                                            <p:strVal val="0-ppt_h/2"/>
                                          </p:val>
                                        </p:tav>
                                      </p:tavLst>
                                    </p:anim>
                                    <p:set>
                                      <p:cBhvr>
                                        <p:cTn id="1012" dur="1" fill="hold">
                                          <p:stCondLst>
                                            <p:cond delay="4499"/>
                                          </p:stCondLst>
                                        </p:cTn>
                                        <p:tgtEl>
                                          <p:spTgt spid="87"/>
                                        </p:tgtEl>
                                        <p:attrNameLst>
                                          <p:attrName>style.visibility</p:attrName>
                                        </p:attrNameLst>
                                      </p:cBhvr>
                                      <p:to>
                                        <p:strVal val="hidden"/>
                                      </p:to>
                                    </p:set>
                                  </p:childTnLst>
                                </p:cTn>
                              </p:par>
                              <p:par>
                                <p:cTn id="1013" presetID="2" presetClass="entr" presetSubtype="9" fill="hold" grpId="0" nodeType="withEffect">
                                  <p:stCondLst>
                                    <p:cond delay="0"/>
                                  </p:stCondLst>
                                  <p:childTnLst>
                                    <p:set>
                                      <p:cBhvr>
                                        <p:cTn id="1014" dur="1" fill="hold">
                                          <p:stCondLst>
                                            <p:cond delay="0"/>
                                          </p:stCondLst>
                                        </p:cTn>
                                        <p:tgtEl>
                                          <p:spTgt spid="88"/>
                                        </p:tgtEl>
                                        <p:attrNameLst>
                                          <p:attrName>style.visibility</p:attrName>
                                        </p:attrNameLst>
                                      </p:cBhvr>
                                      <p:to>
                                        <p:strVal val="visible"/>
                                      </p:to>
                                    </p:set>
                                    <p:anim calcmode="lin" valueType="num">
                                      <p:cBhvr additive="base">
                                        <p:cTn id="1015" dur="4500" fill="hold"/>
                                        <p:tgtEl>
                                          <p:spTgt spid="88"/>
                                        </p:tgtEl>
                                        <p:attrNameLst>
                                          <p:attrName>ppt_x</p:attrName>
                                        </p:attrNameLst>
                                      </p:cBhvr>
                                      <p:tavLst>
                                        <p:tav tm="0">
                                          <p:val>
                                            <p:strVal val="0-#ppt_w/2"/>
                                          </p:val>
                                        </p:tav>
                                        <p:tav tm="100000">
                                          <p:val>
                                            <p:strVal val="#ppt_x"/>
                                          </p:val>
                                        </p:tav>
                                      </p:tavLst>
                                    </p:anim>
                                    <p:anim calcmode="lin" valueType="num">
                                      <p:cBhvr additive="base">
                                        <p:cTn id="1016" dur="4500" fill="hold"/>
                                        <p:tgtEl>
                                          <p:spTgt spid="88"/>
                                        </p:tgtEl>
                                        <p:attrNameLst>
                                          <p:attrName>ppt_y</p:attrName>
                                        </p:attrNameLst>
                                      </p:cBhvr>
                                      <p:tavLst>
                                        <p:tav tm="0">
                                          <p:val>
                                            <p:strVal val="0-#ppt_h/2"/>
                                          </p:val>
                                        </p:tav>
                                        <p:tav tm="100000">
                                          <p:val>
                                            <p:strVal val="#ppt_y"/>
                                          </p:val>
                                        </p:tav>
                                      </p:tavLst>
                                    </p:anim>
                                  </p:childTnLst>
                                </p:cTn>
                              </p:par>
                              <p:par>
                                <p:cTn id="1017" presetID="2" presetClass="exit" presetSubtype="1" fill="hold" grpId="1" nodeType="withEffect">
                                  <p:stCondLst>
                                    <p:cond delay="0"/>
                                  </p:stCondLst>
                                  <p:childTnLst>
                                    <p:anim calcmode="lin" valueType="num">
                                      <p:cBhvr additive="base">
                                        <p:cTn id="1018" dur="4500"/>
                                        <p:tgtEl>
                                          <p:spTgt spid="88"/>
                                        </p:tgtEl>
                                        <p:attrNameLst>
                                          <p:attrName>ppt_x</p:attrName>
                                        </p:attrNameLst>
                                      </p:cBhvr>
                                      <p:tavLst>
                                        <p:tav tm="0">
                                          <p:val>
                                            <p:strVal val="ppt_x"/>
                                          </p:val>
                                        </p:tav>
                                        <p:tav tm="100000">
                                          <p:val>
                                            <p:strVal val="ppt_x"/>
                                          </p:val>
                                        </p:tav>
                                      </p:tavLst>
                                    </p:anim>
                                    <p:anim calcmode="lin" valueType="num">
                                      <p:cBhvr additive="base">
                                        <p:cTn id="1019" dur="4500"/>
                                        <p:tgtEl>
                                          <p:spTgt spid="88"/>
                                        </p:tgtEl>
                                        <p:attrNameLst>
                                          <p:attrName>ppt_y</p:attrName>
                                        </p:attrNameLst>
                                      </p:cBhvr>
                                      <p:tavLst>
                                        <p:tav tm="0">
                                          <p:val>
                                            <p:strVal val="ppt_y"/>
                                          </p:val>
                                        </p:tav>
                                        <p:tav tm="100000">
                                          <p:val>
                                            <p:strVal val="0-ppt_h/2"/>
                                          </p:val>
                                        </p:tav>
                                      </p:tavLst>
                                    </p:anim>
                                    <p:set>
                                      <p:cBhvr>
                                        <p:cTn id="1020" dur="1" fill="hold">
                                          <p:stCondLst>
                                            <p:cond delay="4499"/>
                                          </p:stCondLst>
                                        </p:cTn>
                                        <p:tgtEl>
                                          <p:spTgt spid="88"/>
                                        </p:tgtEl>
                                        <p:attrNameLst>
                                          <p:attrName>style.visibility</p:attrName>
                                        </p:attrNameLst>
                                      </p:cBhvr>
                                      <p:to>
                                        <p:strVal val="hidden"/>
                                      </p:to>
                                    </p:set>
                                  </p:childTnLst>
                                </p:cTn>
                              </p:par>
                              <p:par>
                                <p:cTn id="1021" presetID="2" presetClass="entr" presetSubtype="9" fill="hold" grpId="0" nodeType="withEffect">
                                  <p:stCondLst>
                                    <p:cond delay="0"/>
                                  </p:stCondLst>
                                  <p:childTnLst>
                                    <p:set>
                                      <p:cBhvr>
                                        <p:cTn id="1022" dur="1" fill="hold">
                                          <p:stCondLst>
                                            <p:cond delay="0"/>
                                          </p:stCondLst>
                                        </p:cTn>
                                        <p:tgtEl>
                                          <p:spTgt spid="89"/>
                                        </p:tgtEl>
                                        <p:attrNameLst>
                                          <p:attrName>style.visibility</p:attrName>
                                        </p:attrNameLst>
                                      </p:cBhvr>
                                      <p:to>
                                        <p:strVal val="visible"/>
                                      </p:to>
                                    </p:set>
                                    <p:anim calcmode="lin" valueType="num">
                                      <p:cBhvr additive="base">
                                        <p:cTn id="1023" dur="4500" fill="hold"/>
                                        <p:tgtEl>
                                          <p:spTgt spid="89"/>
                                        </p:tgtEl>
                                        <p:attrNameLst>
                                          <p:attrName>ppt_x</p:attrName>
                                        </p:attrNameLst>
                                      </p:cBhvr>
                                      <p:tavLst>
                                        <p:tav tm="0">
                                          <p:val>
                                            <p:strVal val="0-#ppt_w/2"/>
                                          </p:val>
                                        </p:tav>
                                        <p:tav tm="100000">
                                          <p:val>
                                            <p:strVal val="#ppt_x"/>
                                          </p:val>
                                        </p:tav>
                                      </p:tavLst>
                                    </p:anim>
                                    <p:anim calcmode="lin" valueType="num">
                                      <p:cBhvr additive="base">
                                        <p:cTn id="1024" dur="4500" fill="hold"/>
                                        <p:tgtEl>
                                          <p:spTgt spid="89"/>
                                        </p:tgtEl>
                                        <p:attrNameLst>
                                          <p:attrName>ppt_y</p:attrName>
                                        </p:attrNameLst>
                                      </p:cBhvr>
                                      <p:tavLst>
                                        <p:tav tm="0">
                                          <p:val>
                                            <p:strVal val="0-#ppt_h/2"/>
                                          </p:val>
                                        </p:tav>
                                        <p:tav tm="100000">
                                          <p:val>
                                            <p:strVal val="#ppt_y"/>
                                          </p:val>
                                        </p:tav>
                                      </p:tavLst>
                                    </p:anim>
                                  </p:childTnLst>
                                </p:cTn>
                              </p:par>
                              <p:par>
                                <p:cTn id="1025" presetID="2" presetClass="exit" presetSubtype="1" fill="hold" grpId="1" nodeType="withEffect">
                                  <p:stCondLst>
                                    <p:cond delay="0"/>
                                  </p:stCondLst>
                                  <p:childTnLst>
                                    <p:anim calcmode="lin" valueType="num">
                                      <p:cBhvr additive="base">
                                        <p:cTn id="1026" dur="4500"/>
                                        <p:tgtEl>
                                          <p:spTgt spid="89"/>
                                        </p:tgtEl>
                                        <p:attrNameLst>
                                          <p:attrName>ppt_x</p:attrName>
                                        </p:attrNameLst>
                                      </p:cBhvr>
                                      <p:tavLst>
                                        <p:tav tm="0">
                                          <p:val>
                                            <p:strVal val="ppt_x"/>
                                          </p:val>
                                        </p:tav>
                                        <p:tav tm="100000">
                                          <p:val>
                                            <p:strVal val="ppt_x"/>
                                          </p:val>
                                        </p:tav>
                                      </p:tavLst>
                                    </p:anim>
                                    <p:anim calcmode="lin" valueType="num">
                                      <p:cBhvr additive="base">
                                        <p:cTn id="1027" dur="4500"/>
                                        <p:tgtEl>
                                          <p:spTgt spid="89"/>
                                        </p:tgtEl>
                                        <p:attrNameLst>
                                          <p:attrName>ppt_y</p:attrName>
                                        </p:attrNameLst>
                                      </p:cBhvr>
                                      <p:tavLst>
                                        <p:tav tm="0">
                                          <p:val>
                                            <p:strVal val="ppt_y"/>
                                          </p:val>
                                        </p:tav>
                                        <p:tav tm="100000">
                                          <p:val>
                                            <p:strVal val="0-ppt_h/2"/>
                                          </p:val>
                                        </p:tav>
                                      </p:tavLst>
                                    </p:anim>
                                    <p:set>
                                      <p:cBhvr>
                                        <p:cTn id="1028" dur="1" fill="hold">
                                          <p:stCondLst>
                                            <p:cond delay="4499"/>
                                          </p:stCondLst>
                                        </p:cTn>
                                        <p:tgtEl>
                                          <p:spTgt spid="89"/>
                                        </p:tgtEl>
                                        <p:attrNameLst>
                                          <p:attrName>style.visibility</p:attrName>
                                        </p:attrNameLst>
                                      </p:cBhvr>
                                      <p:to>
                                        <p:strVal val="hidden"/>
                                      </p:to>
                                    </p:set>
                                  </p:childTnLst>
                                </p:cTn>
                              </p:par>
                              <p:par>
                                <p:cTn id="1029" presetID="6" presetClass="emph" presetSubtype="0" fill="hold" grpId="2" nodeType="withEffect">
                                  <p:stCondLst>
                                    <p:cond delay="0"/>
                                  </p:stCondLst>
                                  <p:childTnLst>
                                    <p:animScale>
                                      <p:cBhvr>
                                        <p:cTn id="1030" dur="4500" fill="hold"/>
                                        <p:tgtEl>
                                          <p:spTgt spid="74"/>
                                        </p:tgtEl>
                                      </p:cBhvr>
                                      <p:by x="100000" y="150000"/>
                                    </p:animScale>
                                  </p:childTnLst>
                                </p:cTn>
                              </p:par>
                              <p:par>
                                <p:cTn id="1031" presetID="6" presetClass="emph" presetSubtype="0" fill="hold" grpId="2" nodeType="withEffect">
                                  <p:stCondLst>
                                    <p:cond delay="0"/>
                                  </p:stCondLst>
                                  <p:childTnLst>
                                    <p:animScale>
                                      <p:cBhvr>
                                        <p:cTn id="1032" dur="4500" fill="hold"/>
                                        <p:tgtEl>
                                          <p:spTgt spid="75"/>
                                        </p:tgtEl>
                                      </p:cBhvr>
                                      <p:by x="100000" y="150000"/>
                                    </p:animScale>
                                  </p:childTnLst>
                                </p:cTn>
                              </p:par>
                              <p:par>
                                <p:cTn id="1033" presetID="6" presetClass="emph" presetSubtype="0" fill="hold" grpId="2" nodeType="withEffect">
                                  <p:stCondLst>
                                    <p:cond delay="0"/>
                                  </p:stCondLst>
                                  <p:childTnLst>
                                    <p:animScale>
                                      <p:cBhvr>
                                        <p:cTn id="1034" dur="4500" fill="hold"/>
                                        <p:tgtEl>
                                          <p:spTgt spid="76"/>
                                        </p:tgtEl>
                                      </p:cBhvr>
                                      <p:by x="100000" y="150000"/>
                                    </p:animScale>
                                  </p:childTnLst>
                                </p:cTn>
                              </p:par>
                              <p:par>
                                <p:cTn id="1035" presetID="6" presetClass="emph" presetSubtype="0" fill="hold" grpId="2" nodeType="withEffect">
                                  <p:stCondLst>
                                    <p:cond delay="0"/>
                                  </p:stCondLst>
                                  <p:childTnLst>
                                    <p:animScale>
                                      <p:cBhvr>
                                        <p:cTn id="1036" dur="4500" fill="hold"/>
                                        <p:tgtEl>
                                          <p:spTgt spid="77"/>
                                        </p:tgtEl>
                                      </p:cBhvr>
                                      <p:by x="100000" y="150000"/>
                                    </p:animScale>
                                  </p:childTnLst>
                                </p:cTn>
                              </p:par>
                              <p:par>
                                <p:cTn id="1037" presetID="6" presetClass="emph" presetSubtype="0" fill="hold" grpId="2" nodeType="withEffect">
                                  <p:stCondLst>
                                    <p:cond delay="0"/>
                                  </p:stCondLst>
                                  <p:childTnLst>
                                    <p:animScale>
                                      <p:cBhvr>
                                        <p:cTn id="1038" dur="4500" fill="hold"/>
                                        <p:tgtEl>
                                          <p:spTgt spid="78"/>
                                        </p:tgtEl>
                                      </p:cBhvr>
                                      <p:by x="100000" y="150000"/>
                                    </p:animScale>
                                  </p:childTnLst>
                                </p:cTn>
                              </p:par>
                              <p:par>
                                <p:cTn id="1039" presetID="6" presetClass="emph" presetSubtype="0" fill="hold" grpId="2" nodeType="withEffect">
                                  <p:stCondLst>
                                    <p:cond delay="0"/>
                                  </p:stCondLst>
                                  <p:childTnLst>
                                    <p:animScale>
                                      <p:cBhvr>
                                        <p:cTn id="1040" dur="4500" fill="hold"/>
                                        <p:tgtEl>
                                          <p:spTgt spid="79"/>
                                        </p:tgtEl>
                                      </p:cBhvr>
                                      <p:by x="100000" y="150000"/>
                                    </p:animScale>
                                  </p:childTnLst>
                                </p:cTn>
                              </p:par>
                              <p:par>
                                <p:cTn id="1041" presetID="6" presetClass="emph" presetSubtype="0" fill="hold" grpId="2" nodeType="withEffect">
                                  <p:stCondLst>
                                    <p:cond delay="0"/>
                                  </p:stCondLst>
                                  <p:childTnLst>
                                    <p:animScale>
                                      <p:cBhvr>
                                        <p:cTn id="1042" dur="4500" fill="hold"/>
                                        <p:tgtEl>
                                          <p:spTgt spid="80"/>
                                        </p:tgtEl>
                                      </p:cBhvr>
                                      <p:by x="100000" y="150000"/>
                                    </p:animScale>
                                  </p:childTnLst>
                                </p:cTn>
                              </p:par>
                              <p:par>
                                <p:cTn id="1043" presetID="6" presetClass="emph" presetSubtype="0" fill="hold" grpId="2" nodeType="withEffect">
                                  <p:stCondLst>
                                    <p:cond delay="0"/>
                                  </p:stCondLst>
                                  <p:childTnLst>
                                    <p:animScale>
                                      <p:cBhvr>
                                        <p:cTn id="1044" dur="4500" fill="hold"/>
                                        <p:tgtEl>
                                          <p:spTgt spid="81"/>
                                        </p:tgtEl>
                                      </p:cBhvr>
                                      <p:by x="100000" y="150000"/>
                                    </p:animScale>
                                  </p:childTnLst>
                                </p:cTn>
                              </p:par>
                              <p:par>
                                <p:cTn id="1045" presetID="6" presetClass="emph" presetSubtype="0" fill="hold" grpId="2" nodeType="withEffect">
                                  <p:stCondLst>
                                    <p:cond delay="0"/>
                                  </p:stCondLst>
                                  <p:childTnLst>
                                    <p:animScale>
                                      <p:cBhvr>
                                        <p:cTn id="1046" dur="4500" fill="hold"/>
                                        <p:tgtEl>
                                          <p:spTgt spid="85"/>
                                        </p:tgtEl>
                                      </p:cBhvr>
                                      <p:by x="100000" y="150000"/>
                                    </p:animScale>
                                  </p:childTnLst>
                                </p:cTn>
                              </p:par>
                              <p:par>
                                <p:cTn id="1047" presetID="6" presetClass="emph" presetSubtype="0" fill="hold" grpId="2" nodeType="withEffect">
                                  <p:stCondLst>
                                    <p:cond delay="0"/>
                                  </p:stCondLst>
                                  <p:childTnLst>
                                    <p:animScale>
                                      <p:cBhvr>
                                        <p:cTn id="1048" dur="4500" fill="hold"/>
                                        <p:tgtEl>
                                          <p:spTgt spid="84"/>
                                        </p:tgtEl>
                                      </p:cBhvr>
                                      <p:by x="100000" y="150000"/>
                                    </p:animScale>
                                  </p:childTnLst>
                                </p:cTn>
                              </p:par>
                              <p:par>
                                <p:cTn id="1049" presetID="6" presetClass="emph" presetSubtype="0" fill="hold" grpId="2" nodeType="withEffect">
                                  <p:stCondLst>
                                    <p:cond delay="0"/>
                                  </p:stCondLst>
                                  <p:childTnLst>
                                    <p:animScale>
                                      <p:cBhvr>
                                        <p:cTn id="1050" dur="4500" fill="hold"/>
                                        <p:tgtEl>
                                          <p:spTgt spid="83"/>
                                        </p:tgtEl>
                                      </p:cBhvr>
                                      <p:by x="100000" y="150000"/>
                                    </p:animScale>
                                  </p:childTnLst>
                                </p:cTn>
                              </p:par>
                              <p:par>
                                <p:cTn id="1051" presetID="6" presetClass="emph" presetSubtype="0" fill="hold" grpId="2" nodeType="withEffect">
                                  <p:stCondLst>
                                    <p:cond delay="0"/>
                                  </p:stCondLst>
                                  <p:childTnLst>
                                    <p:animScale>
                                      <p:cBhvr>
                                        <p:cTn id="1052" dur="4500" fill="hold"/>
                                        <p:tgtEl>
                                          <p:spTgt spid="82"/>
                                        </p:tgtEl>
                                      </p:cBhvr>
                                      <p:by x="100000" y="150000"/>
                                    </p:animScale>
                                  </p:childTnLst>
                                </p:cTn>
                              </p:par>
                              <p:par>
                                <p:cTn id="1053" presetID="6" presetClass="emph" presetSubtype="0" fill="hold" grpId="2" nodeType="withEffect">
                                  <p:stCondLst>
                                    <p:cond delay="0"/>
                                  </p:stCondLst>
                                  <p:childTnLst>
                                    <p:animScale>
                                      <p:cBhvr>
                                        <p:cTn id="1054" dur="4500" fill="hold"/>
                                        <p:tgtEl>
                                          <p:spTgt spid="86"/>
                                        </p:tgtEl>
                                      </p:cBhvr>
                                      <p:by x="100000" y="150000"/>
                                    </p:animScale>
                                  </p:childTnLst>
                                </p:cTn>
                              </p:par>
                              <p:par>
                                <p:cTn id="1055" presetID="6" presetClass="emph" presetSubtype="0" fill="hold" grpId="2" nodeType="withEffect">
                                  <p:stCondLst>
                                    <p:cond delay="0"/>
                                  </p:stCondLst>
                                  <p:childTnLst>
                                    <p:animScale>
                                      <p:cBhvr>
                                        <p:cTn id="1056" dur="4500" fill="hold"/>
                                        <p:tgtEl>
                                          <p:spTgt spid="87"/>
                                        </p:tgtEl>
                                      </p:cBhvr>
                                      <p:by x="100000" y="150000"/>
                                    </p:animScale>
                                  </p:childTnLst>
                                </p:cTn>
                              </p:par>
                              <p:par>
                                <p:cTn id="1057" presetID="6" presetClass="emph" presetSubtype="0" fill="hold" grpId="2" nodeType="withEffect">
                                  <p:stCondLst>
                                    <p:cond delay="0"/>
                                  </p:stCondLst>
                                  <p:childTnLst>
                                    <p:animScale>
                                      <p:cBhvr>
                                        <p:cTn id="1058" dur="4500" fill="hold"/>
                                        <p:tgtEl>
                                          <p:spTgt spid="88"/>
                                        </p:tgtEl>
                                      </p:cBhvr>
                                      <p:by x="100000" y="150000"/>
                                    </p:animScale>
                                  </p:childTnLst>
                                </p:cTn>
                              </p:par>
                              <p:par>
                                <p:cTn id="1059" presetID="6" presetClass="emph" presetSubtype="0" fill="hold" grpId="2" nodeType="withEffect">
                                  <p:stCondLst>
                                    <p:cond delay="0"/>
                                  </p:stCondLst>
                                  <p:childTnLst>
                                    <p:animScale>
                                      <p:cBhvr>
                                        <p:cTn id="1060" dur="4500" fill="hold"/>
                                        <p:tgtEl>
                                          <p:spTgt spid="89"/>
                                        </p:tgtEl>
                                      </p:cBhvr>
                                      <p:by x="100000" y="150000"/>
                                    </p:animScale>
                                  </p:childTnLst>
                                </p:cTn>
                              </p:par>
                              <p:par>
                                <p:cTn id="1061" presetID="19" presetClass="entr" presetSubtype="10" fill="hold" grpId="3" nodeType="withEffect">
                                  <p:stCondLst>
                                    <p:cond delay="0"/>
                                  </p:stCondLst>
                                  <p:childTnLst>
                                    <p:set>
                                      <p:cBhvr>
                                        <p:cTn id="1062" dur="1" fill="hold">
                                          <p:stCondLst>
                                            <p:cond delay="0"/>
                                          </p:stCondLst>
                                        </p:cTn>
                                        <p:tgtEl>
                                          <p:spTgt spid="74"/>
                                        </p:tgtEl>
                                        <p:attrNameLst>
                                          <p:attrName>style.visibility</p:attrName>
                                        </p:attrNameLst>
                                      </p:cBhvr>
                                      <p:to>
                                        <p:strVal val="visible"/>
                                      </p:to>
                                    </p:set>
                                    <p:anim calcmode="lin" valueType="num">
                                      <p:cBhvr>
                                        <p:cTn id="1063" dur="4500" fill="hold"/>
                                        <p:tgtEl>
                                          <p:spTgt spid="74"/>
                                        </p:tgtEl>
                                        <p:attrNameLst>
                                          <p:attrName>ppt_w</p:attrName>
                                        </p:attrNameLst>
                                      </p:cBhvr>
                                      <p:tavLst>
                                        <p:tav tm="0" fmla="#ppt_w*sin(2.5*pi*$)">
                                          <p:val>
                                            <p:fltVal val="0"/>
                                          </p:val>
                                        </p:tav>
                                        <p:tav tm="100000">
                                          <p:val>
                                            <p:fltVal val="1"/>
                                          </p:val>
                                        </p:tav>
                                      </p:tavLst>
                                    </p:anim>
                                    <p:anim calcmode="lin" valueType="num">
                                      <p:cBhvr>
                                        <p:cTn id="1064" dur="4500" fill="hold"/>
                                        <p:tgtEl>
                                          <p:spTgt spid="74"/>
                                        </p:tgtEl>
                                        <p:attrNameLst>
                                          <p:attrName>ppt_h</p:attrName>
                                        </p:attrNameLst>
                                      </p:cBhvr>
                                      <p:tavLst>
                                        <p:tav tm="0">
                                          <p:val>
                                            <p:strVal val="#ppt_h"/>
                                          </p:val>
                                        </p:tav>
                                        <p:tav tm="100000">
                                          <p:val>
                                            <p:strVal val="#ppt_h"/>
                                          </p:val>
                                        </p:tav>
                                      </p:tavLst>
                                    </p:anim>
                                  </p:childTnLst>
                                </p:cTn>
                              </p:par>
                              <p:par>
                                <p:cTn id="1065" presetID="19" presetClass="entr" presetSubtype="10" fill="hold" grpId="3" nodeType="withEffect">
                                  <p:stCondLst>
                                    <p:cond delay="0"/>
                                  </p:stCondLst>
                                  <p:childTnLst>
                                    <p:set>
                                      <p:cBhvr>
                                        <p:cTn id="1066" dur="1" fill="hold">
                                          <p:stCondLst>
                                            <p:cond delay="0"/>
                                          </p:stCondLst>
                                        </p:cTn>
                                        <p:tgtEl>
                                          <p:spTgt spid="75"/>
                                        </p:tgtEl>
                                        <p:attrNameLst>
                                          <p:attrName>style.visibility</p:attrName>
                                        </p:attrNameLst>
                                      </p:cBhvr>
                                      <p:to>
                                        <p:strVal val="visible"/>
                                      </p:to>
                                    </p:set>
                                    <p:anim calcmode="lin" valueType="num">
                                      <p:cBhvr>
                                        <p:cTn id="1067" dur="4500" fill="hold"/>
                                        <p:tgtEl>
                                          <p:spTgt spid="75"/>
                                        </p:tgtEl>
                                        <p:attrNameLst>
                                          <p:attrName>ppt_w</p:attrName>
                                        </p:attrNameLst>
                                      </p:cBhvr>
                                      <p:tavLst>
                                        <p:tav tm="0" fmla="#ppt_w*sin(2.5*pi*$)">
                                          <p:val>
                                            <p:fltVal val="0"/>
                                          </p:val>
                                        </p:tav>
                                        <p:tav tm="100000">
                                          <p:val>
                                            <p:fltVal val="1"/>
                                          </p:val>
                                        </p:tav>
                                      </p:tavLst>
                                    </p:anim>
                                    <p:anim calcmode="lin" valueType="num">
                                      <p:cBhvr>
                                        <p:cTn id="1068" dur="4500" fill="hold"/>
                                        <p:tgtEl>
                                          <p:spTgt spid="75"/>
                                        </p:tgtEl>
                                        <p:attrNameLst>
                                          <p:attrName>ppt_h</p:attrName>
                                        </p:attrNameLst>
                                      </p:cBhvr>
                                      <p:tavLst>
                                        <p:tav tm="0">
                                          <p:val>
                                            <p:strVal val="#ppt_h"/>
                                          </p:val>
                                        </p:tav>
                                        <p:tav tm="100000">
                                          <p:val>
                                            <p:strVal val="#ppt_h"/>
                                          </p:val>
                                        </p:tav>
                                      </p:tavLst>
                                    </p:anim>
                                  </p:childTnLst>
                                </p:cTn>
                              </p:par>
                              <p:par>
                                <p:cTn id="1069" presetID="19" presetClass="entr" presetSubtype="10" fill="hold" grpId="3" nodeType="withEffect">
                                  <p:stCondLst>
                                    <p:cond delay="0"/>
                                  </p:stCondLst>
                                  <p:childTnLst>
                                    <p:set>
                                      <p:cBhvr>
                                        <p:cTn id="1070" dur="1" fill="hold">
                                          <p:stCondLst>
                                            <p:cond delay="0"/>
                                          </p:stCondLst>
                                        </p:cTn>
                                        <p:tgtEl>
                                          <p:spTgt spid="76"/>
                                        </p:tgtEl>
                                        <p:attrNameLst>
                                          <p:attrName>style.visibility</p:attrName>
                                        </p:attrNameLst>
                                      </p:cBhvr>
                                      <p:to>
                                        <p:strVal val="visible"/>
                                      </p:to>
                                    </p:set>
                                    <p:anim calcmode="lin" valueType="num">
                                      <p:cBhvr>
                                        <p:cTn id="1071" dur="4500" fill="hold"/>
                                        <p:tgtEl>
                                          <p:spTgt spid="76"/>
                                        </p:tgtEl>
                                        <p:attrNameLst>
                                          <p:attrName>ppt_w</p:attrName>
                                        </p:attrNameLst>
                                      </p:cBhvr>
                                      <p:tavLst>
                                        <p:tav tm="0" fmla="#ppt_w*sin(2.5*pi*$)">
                                          <p:val>
                                            <p:fltVal val="0"/>
                                          </p:val>
                                        </p:tav>
                                        <p:tav tm="100000">
                                          <p:val>
                                            <p:fltVal val="1"/>
                                          </p:val>
                                        </p:tav>
                                      </p:tavLst>
                                    </p:anim>
                                    <p:anim calcmode="lin" valueType="num">
                                      <p:cBhvr>
                                        <p:cTn id="1072" dur="4500" fill="hold"/>
                                        <p:tgtEl>
                                          <p:spTgt spid="76"/>
                                        </p:tgtEl>
                                        <p:attrNameLst>
                                          <p:attrName>ppt_h</p:attrName>
                                        </p:attrNameLst>
                                      </p:cBhvr>
                                      <p:tavLst>
                                        <p:tav tm="0">
                                          <p:val>
                                            <p:strVal val="#ppt_h"/>
                                          </p:val>
                                        </p:tav>
                                        <p:tav tm="100000">
                                          <p:val>
                                            <p:strVal val="#ppt_h"/>
                                          </p:val>
                                        </p:tav>
                                      </p:tavLst>
                                    </p:anim>
                                  </p:childTnLst>
                                </p:cTn>
                              </p:par>
                              <p:par>
                                <p:cTn id="1073" presetID="19" presetClass="entr" presetSubtype="10" fill="hold" grpId="3" nodeType="withEffect">
                                  <p:stCondLst>
                                    <p:cond delay="0"/>
                                  </p:stCondLst>
                                  <p:childTnLst>
                                    <p:set>
                                      <p:cBhvr>
                                        <p:cTn id="1074" dur="1" fill="hold">
                                          <p:stCondLst>
                                            <p:cond delay="0"/>
                                          </p:stCondLst>
                                        </p:cTn>
                                        <p:tgtEl>
                                          <p:spTgt spid="77"/>
                                        </p:tgtEl>
                                        <p:attrNameLst>
                                          <p:attrName>style.visibility</p:attrName>
                                        </p:attrNameLst>
                                      </p:cBhvr>
                                      <p:to>
                                        <p:strVal val="visible"/>
                                      </p:to>
                                    </p:set>
                                    <p:anim calcmode="lin" valueType="num">
                                      <p:cBhvr>
                                        <p:cTn id="1075" dur="4500" fill="hold"/>
                                        <p:tgtEl>
                                          <p:spTgt spid="77"/>
                                        </p:tgtEl>
                                        <p:attrNameLst>
                                          <p:attrName>ppt_w</p:attrName>
                                        </p:attrNameLst>
                                      </p:cBhvr>
                                      <p:tavLst>
                                        <p:tav tm="0" fmla="#ppt_w*sin(2.5*pi*$)">
                                          <p:val>
                                            <p:fltVal val="0"/>
                                          </p:val>
                                        </p:tav>
                                        <p:tav tm="100000">
                                          <p:val>
                                            <p:fltVal val="1"/>
                                          </p:val>
                                        </p:tav>
                                      </p:tavLst>
                                    </p:anim>
                                    <p:anim calcmode="lin" valueType="num">
                                      <p:cBhvr>
                                        <p:cTn id="1076" dur="4500" fill="hold"/>
                                        <p:tgtEl>
                                          <p:spTgt spid="77"/>
                                        </p:tgtEl>
                                        <p:attrNameLst>
                                          <p:attrName>ppt_h</p:attrName>
                                        </p:attrNameLst>
                                      </p:cBhvr>
                                      <p:tavLst>
                                        <p:tav tm="0">
                                          <p:val>
                                            <p:strVal val="#ppt_h"/>
                                          </p:val>
                                        </p:tav>
                                        <p:tav tm="100000">
                                          <p:val>
                                            <p:strVal val="#ppt_h"/>
                                          </p:val>
                                        </p:tav>
                                      </p:tavLst>
                                    </p:anim>
                                  </p:childTnLst>
                                </p:cTn>
                              </p:par>
                              <p:par>
                                <p:cTn id="1077" presetID="19" presetClass="entr" presetSubtype="10" fill="hold" grpId="3" nodeType="withEffect">
                                  <p:stCondLst>
                                    <p:cond delay="0"/>
                                  </p:stCondLst>
                                  <p:childTnLst>
                                    <p:set>
                                      <p:cBhvr>
                                        <p:cTn id="1078" dur="1" fill="hold">
                                          <p:stCondLst>
                                            <p:cond delay="0"/>
                                          </p:stCondLst>
                                        </p:cTn>
                                        <p:tgtEl>
                                          <p:spTgt spid="78"/>
                                        </p:tgtEl>
                                        <p:attrNameLst>
                                          <p:attrName>style.visibility</p:attrName>
                                        </p:attrNameLst>
                                      </p:cBhvr>
                                      <p:to>
                                        <p:strVal val="visible"/>
                                      </p:to>
                                    </p:set>
                                    <p:anim calcmode="lin" valueType="num">
                                      <p:cBhvr>
                                        <p:cTn id="1079" dur="4500" fill="hold"/>
                                        <p:tgtEl>
                                          <p:spTgt spid="78"/>
                                        </p:tgtEl>
                                        <p:attrNameLst>
                                          <p:attrName>ppt_w</p:attrName>
                                        </p:attrNameLst>
                                      </p:cBhvr>
                                      <p:tavLst>
                                        <p:tav tm="0" fmla="#ppt_w*sin(2.5*pi*$)">
                                          <p:val>
                                            <p:fltVal val="0"/>
                                          </p:val>
                                        </p:tav>
                                        <p:tav tm="100000">
                                          <p:val>
                                            <p:fltVal val="1"/>
                                          </p:val>
                                        </p:tav>
                                      </p:tavLst>
                                    </p:anim>
                                    <p:anim calcmode="lin" valueType="num">
                                      <p:cBhvr>
                                        <p:cTn id="1080" dur="4500" fill="hold"/>
                                        <p:tgtEl>
                                          <p:spTgt spid="78"/>
                                        </p:tgtEl>
                                        <p:attrNameLst>
                                          <p:attrName>ppt_h</p:attrName>
                                        </p:attrNameLst>
                                      </p:cBhvr>
                                      <p:tavLst>
                                        <p:tav tm="0">
                                          <p:val>
                                            <p:strVal val="#ppt_h"/>
                                          </p:val>
                                        </p:tav>
                                        <p:tav tm="100000">
                                          <p:val>
                                            <p:strVal val="#ppt_h"/>
                                          </p:val>
                                        </p:tav>
                                      </p:tavLst>
                                    </p:anim>
                                  </p:childTnLst>
                                </p:cTn>
                              </p:par>
                              <p:par>
                                <p:cTn id="1081" presetID="19" presetClass="entr" presetSubtype="10" fill="hold" grpId="3" nodeType="withEffect">
                                  <p:stCondLst>
                                    <p:cond delay="0"/>
                                  </p:stCondLst>
                                  <p:childTnLst>
                                    <p:set>
                                      <p:cBhvr>
                                        <p:cTn id="1082" dur="1" fill="hold">
                                          <p:stCondLst>
                                            <p:cond delay="0"/>
                                          </p:stCondLst>
                                        </p:cTn>
                                        <p:tgtEl>
                                          <p:spTgt spid="79"/>
                                        </p:tgtEl>
                                        <p:attrNameLst>
                                          <p:attrName>style.visibility</p:attrName>
                                        </p:attrNameLst>
                                      </p:cBhvr>
                                      <p:to>
                                        <p:strVal val="visible"/>
                                      </p:to>
                                    </p:set>
                                    <p:anim calcmode="lin" valueType="num">
                                      <p:cBhvr>
                                        <p:cTn id="1083" dur="4500" fill="hold"/>
                                        <p:tgtEl>
                                          <p:spTgt spid="79"/>
                                        </p:tgtEl>
                                        <p:attrNameLst>
                                          <p:attrName>ppt_w</p:attrName>
                                        </p:attrNameLst>
                                      </p:cBhvr>
                                      <p:tavLst>
                                        <p:tav tm="0" fmla="#ppt_w*sin(2.5*pi*$)">
                                          <p:val>
                                            <p:fltVal val="0"/>
                                          </p:val>
                                        </p:tav>
                                        <p:tav tm="100000">
                                          <p:val>
                                            <p:fltVal val="1"/>
                                          </p:val>
                                        </p:tav>
                                      </p:tavLst>
                                    </p:anim>
                                    <p:anim calcmode="lin" valueType="num">
                                      <p:cBhvr>
                                        <p:cTn id="1084" dur="4500" fill="hold"/>
                                        <p:tgtEl>
                                          <p:spTgt spid="79"/>
                                        </p:tgtEl>
                                        <p:attrNameLst>
                                          <p:attrName>ppt_h</p:attrName>
                                        </p:attrNameLst>
                                      </p:cBhvr>
                                      <p:tavLst>
                                        <p:tav tm="0">
                                          <p:val>
                                            <p:strVal val="#ppt_h"/>
                                          </p:val>
                                        </p:tav>
                                        <p:tav tm="100000">
                                          <p:val>
                                            <p:strVal val="#ppt_h"/>
                                          </p:val>
                                        </p:tav>
                                      </p:tavLst>
                                    </p:anim>
                                  </p:childTnLst>
                                </p:cTn>
                              </p:par>
                              <p:par>
                                <p:cTn id="1085" presetID="19" presetClass="entr" presetSubtype="10" fill="hold" grpId="3" nodeType="withEffect">
                                  <p:stCondLst>
                                    <p:cond delay="0"/>
                                  </p:stCondLst>
                                  <p:childTnLst>
                                    <p:set>
                                      <p:cBhvr>
                                        <p:cTn id="1086" dur="1" fill="hold">
                                          <p:stCondLst>
                                            <p:cond delay="0"/>
                                          </p:stCondLst>
                                        </p:cTn>
                                        <p:tgtEl>
                                          <p:spTgt spid="80"/>
                                        </p:tgtEl>
                                        <p:attrNameLst>
                                          <p:attrName>style.visibility</p:attrName>
                                        </p:attrNameLst>
                                      </p:cBhvr>
                                      <p:to>
                                        <p:strVal val="visible"/>
                                      </p:to>
                                    </p:set>
                                    <p:anim calcmode="lin" valueType="num">
                                      <p:cBhvr>
                                        <p:cTn id="1087" dur="4500" fill="hold"/>
                                        <p:tgtEl>
                                          <p:spTgt spid="80"/>
                                        </p:tgtEl>
                                        <p:attrNameLst>
                                          <p:attrName>ppt_w</p:attrName>
                                        </p:attrNameLst>
                                      </p:cBhvr>
                                      <p:tavLst>
                                        <p:tav tm="0" fmla="#ppt_w*sin(2.5*pi*$)">
                                          <p:val>
                                            <p:fltVal val="0"/>
                                          </p:val>
                                        </p:tav>
                                        <p:tav tm="100000">
                                          <p:val>
                                            <p:fltVal val="1"/>
                                          </p:val>
                                        </p:tav>
                                      </p:tavLst>
                                    </p:anim>
                                    <p:anim calcmode="lin" valueType="num">
                                      <p:cBhvr>
                                        <p:cTn id="1088" dur="4500" fill="hold"/>
                                        <p:tgtEl>
                                          <p:spTgt spid="80"/>
                                        </p:tgtEl>
                                        <p:attrNameLst>
                                          <p:attrName>ppt_h</p:attrName>
                                        </p:attrNameLst>
                                      </p:cBhvr>
                                      <p:tavLst>
                                        <p:tav tm="0">
                                          <p:val>
                                            <p:strVal val="#ppt_h"/>
                                          </p:val>
                                        </p:tav>
                                        <p:tav tm="100000">
                                          <p:val>
                                            <p:strVal val="#ppt_h"/>
                                          </p:val>
                                        </p:tav>
                                      </p:tavLst>
                                    </p:anim>
                                  </p:childTnLst>
                                </p:cTn>
                              </p:par>
                              <p:par>
                                <p:cTn id="1089" presetID="19" presetClass="entr" presetSubtype="10" fill="hold" grpId="3" nodeType="withEffect">
                                  <p:stCondLst>
                                    <p:cond delay="0"/>
                                  </p:stCondLst>
                                  <p:childTnLst>
                                    <p:set>
                                      <p:cBhvr>
                                        <p:cTn id="1090" dur="1" fill="hold">
                                          <p:stCondLst>
                                            <p:cond delay="0"/>
                                          </p:stCondLst>
                                        </p:cTn>
                                        <p:tgtEl>
                                          <p:spTgt spid="81"/>
                                        </p:tgtEl>
                                        <p:attrNameLst>
                                          <p:attrName>style.visibility</p:attrName>
                                        </p:attrNameLst>
                                      </p:cBhvr>
                                      <p:to>
                                        <p:strVal val="visible"/>
                                      </p:to>
                                    </p:set>
                                    <p:anim calcmode="lin" valueType="num">
                                      <p:cBhvr>
                                        <p:cTn id="1091" dur="4500" fill="hold"/>
                                        <p:tgtEl>
                                          <p:spTgt spid="81"/>
                                        </p:tgtEl>
                                        <p:attrNameLst>
                                          <p:attrName>ppt_w</p:attrName>
                                        </p:attrNameLst>
                                      </p:cBhvr>
                                      <p:tavLst>
                                        <p:tav tm="0" fmla="#ppt_w*sin(2.5*pi*$)">
                                          <p:val>
                                            <p:fltVal val="0"/>
                                          </p:val>
                                        </p:tav>
                                        <p:tav tm="100000">
                                          <p:val>
                                            <p:fltVal val="1"/>
                                          </p:val>
                                        </p:tav>
                                      </p:tavLst>
                                    </p:anim>
                                    <p:anim calcmode="lin" valueType="num">
                                      <p:cBhvr>
                                        <p:cTn id="1092" dur="4500" fill="hold"/>
                                        <p:tgtEl>
                                          <p:spTgt spid="81"/>
                                        </p:tgtEl>
                                        <p:attrNameLst>
                                          <p:attrName>ppt_h</p:attrName>
                                        </p:attrNameLst>
                                      </p:cBhvr>
                                      <p:tavLst>
                                        <p:tav tm="0">
                                          <p:val>
                                            <p:strVal val="#ppt_h"/>
                                          </p:val>
                                        </p:tav>
                                        <p:tav tm="100000">
                                          <p:val>
                                            <p:strVal val="#ppt_h"/>
                                          </p:val>
                                        </p:tav>
                                      </p:tavLst>
                                    </p:anim>
                                  </p:childTnLst>
                                </p:cTn>
                              </p:par>
                              <p:par>
                                <p:cTn id="1093" presetID="19" presetClass="entr" presetSubtype="10" fill="hold" grpId="3" nodeType="withEffect">
                                  <p:stCondLst>
                                    <p:cond delay="0"/>
                                  </p:stCondLst>
                                  <p:childTnLst>
                                    <p:set>
                                      <p:cBhvr>
                                        <p:cTn id="1094" dur="1" fill="hold">
                                          <p:stCondLst>
                                            <p:cond delay="0"/>
                                          </p:stCondLst>
                                        </p:cTn>
                                        <p:tgtEl>
                                          <p:spTgt spid="85"/>
                                        </p:tgtEl>
                                        <p:attrNameLst>
                                          <p:attrName>style.visibility</p:attrName>
                                        </p:attrNameLst>
                                      </p:cBhvr>
                                      <p:to>
                                        <p:strVal val="visible"/>
                                      </p:to>
                                    </p:set>
                                    <p:anim calcmode="lin" valueType="num">
                                      <p:cBhvr>
                                        <p:cTn id="1095" dur="4500" fill="hold"/>
                                        <p:tgtEl>
                                          <p:spTgt spid="85"/>
                                        </p:tgtEl>
                                        <p:attrNameLst>
                                          <p:attrName>ppt_w</p:attrName>
                                        </p:attrNameLst>
                                      </p:cBhvr>
                                      <p:tavLst>
                                        <p:tav tm="0" fmla="#ppt_w*sin(2.5*pi*$)">
                                          <p:val>
                                            <p:fltVal val="0"/>
                                          </p:val>
                                        </p:tav>
                                        <p:tav tm="100000">
                                          <p:val>
                                            <p:fltVal val="1"/>
                                          </p:val>
                                        </p:tav>
                                      </p:tavLst>
                                    </p:anim>
                                    <p:anim calcmode="lin" valueType="num">
                                      <p:cBhvr>
                                        <p:cTn id="1096" dur="4500" fill="hold"/>
                                        <p:tgtEl>
                                          <p:spTgt spid="85"/>
                                        </p:tgtEl>
                                        <p:attrNameLst>
                                          <p:attrName>ppt_h</p:attrName>
                                        </p:attrNameLst>
                                      </p:cBhvr>
                                      <p:tavLst>
                                        <p:tav tm="0">
                                          <p:val>
                                            <p:strVal val="#ppt_h"/>
                                          </p:val>
                                        </p:tav>
                                        <p:tav tm="100000">
                                          <p:val>
                                            <p:strVal val="#ppt_h"/>
                                          </p:val>
                                        </p:tav>
                                      </p:tavLst>
                                    </p:anim>
                                  </p:childTnLst>
                                </p:cTn>
                              </p:par>
                              <p:par>
                                <p:cTn id="1097" presetID="19" presetClass="entr" presetSubtype="10" fill="hold" grpId="3" nodeType="withEffect">
                                  <p:stCondLst>
                                    <p:cond delay="0"/>
                                  </p:stCondLst>
                                  <p:childTnLst>
                                    <p:set>
                                      <p:cBhvr>
                                        <p:cTn id="1098" dur="1" fill="hold">
                                          <p:stCondLst>
                                            <p:cond delay="0"/>
                                          </p:stCondLst>
                                        </p:cTn>
                                        <p:tgtEl>
                                          <p:spTgt spid="84"/>
                                        </p:tgtEl>
                                        <p:attrNameLst>
                                          <p:attrName>style.visibility</p:attrName>
                                        </p:attrNameLst>
                                      </p:cBhvr>
                                      <p:to>
                                        <p:strVal val="visible"/>
                                      </p:to>
                                    </p:set>
                                    <p:anim calcmode="lin" valueType="num">
                                      <p:cBhvr>
                                        <p:cTn id="1099" dur="4500" fill="hold"/>
                                        <p:tgtEl>
                                          <p:spTgt spid="84"/>
                                        </p:tgtEl>
                                        <p:attrNameLst>
                                          <p:attrName>ppt_w</p:attrName>
                                        </p:attrNameLst>
                                      </p:cBhvr>
                                      <p:tavLst>
                                        <p:tav tm="0" fmla="#ppt_w*sin(2.5*pi*$)">
                                          <p:val>
                                            <p:fltVal val="0"/>
                                          </p:val>
                                        </p:tav>
                                        <p:tav tm="100000">
                                          <p:val>
                                            <p:fltVal val="1"/>
                                          </p:val>
                                        </p:tav>
                                      </p:tavLst>
                                    </p:anim>
                                    <p:anim calcmode="lin" valueType="num">
                                      <p:cBhvr>
                                        <p:cTn id="1100" dur="4500" fill="hold"/>
                                        <p:tgtEl>
                                          <p:spTgt spid="84"/>
                                        </p:tgtEl>
                                        <p:attrNameLst>
                                          <p:attrName>ppt_h</p:attrName>
                                        </p:attrNameLst>
                                      </p:cBhvr>
                                      <p:tavLst>
                                        <p:tav tm="0">
                                          <p:val>
                                            <p:strVal val="#ppt_h"/>
                                          </p:val>
                                        </p:tav>
                                        <p:tav tm="100000">
                                          <p:val>
                                            <p:strVal val="#ppt_h"/>
                                          </p:val>
                                        </p:tav>
                                      </p:tavLst>
                                    </p:anim>
                                  </p:childTnLst>
                                </p:cTn>
                              </p:par>
                              <p:par>
                                <p:cTn id="1101" presetID="19" presetClass="entr" presetSubtype="10" fill="hold" grpId="3" nodeType="withEffect">
                                  <p:stCondLst>
                                    <p:cond delay="0"/>
                                  </p:stCondLst>
                                  <p:childTnLst>
                                    <p:set>
                                      <p:cBhvr>
                                        <p:cTn id="1102" dur="1" fill="hold">
                                          <p:stCondLst>
                                            <p:cond delay="0"/>
                                          </p:stCondLst>
                                        </p:cTn>
                                        <p:tgtEl>
                                          <p:spTgt spid="83"/>
                                        </p:tgtEl>
                                        <p:attrNameLst>
                                          <p:attrName>style.visibility</p:attrName>
                                        </p:attrNameLst>
                                      </p:cBhvr>
                                      <p:to>
                                        <p:strVal val="visible"/>
                                      </p:to>
                                    </p:set>
                                    <p:anim calcmode="lin" valueType="num">
                                      <p:cBhvr>
                                        <p:cTn id="1103" dur="4500" fill="hold"/>
                                        <p:tgtEl>
                                          <p:spTgt spid="83"/>
                                        </p:tgtEl>
                                        <p:attrNameLst>
                                          <p:attrName>ppt_w</p:attrName>
                                        </p:attrNameLst>
                                      </p:cBhvr>
                                      <p:tavLst>
                                        <p:tav tm="0" fmla="#ppt_w*sin(2.5*pi*$)">
                                          <p:val>
                                            <p:fltVal val="0"/>
                                          </p:val>
                                        </p:tav>
                                        <p:tav tm="100000">
                                          <p:val>
                                            <p:fltVal val="1"/>
                                          </p:val>
                                        </p:tav>
                                      </p:tavLst>
                                    </p:anim>
                                    <p:anim calcmode="lin" valueType="num">
                                      <p:cBhvr>
                                        <p:cTn id="1104" dur="4500" fill="hold"/>
                                        <p:tgtEl>
                                          <p:spTgt spid="83"/>
                                        </p:tgtEl>
                                        <p:attrNameLst>
                                          <p:attrName>ppt_h</p:attrName>
                                        </p:attrNameLst>
                                      </p:cBhvr>
                                      <p:tavLst>
                                        <p:tav tm="0">
                                          <p:val>
                                            <p:strVal val="#ppt_h"/>
                                          </p:val>
                                        </p:tav>
                                        <p:tav tm="100000">
                                          <p:val>
                                            <p:strVal val="#ppt_h"/>
                                          </p:val>
                                        </p:tav>
                                      </p:tavLst>
                                    </p:anim>
                                  </p:childTnLst>
                                </p:cTn>
                              </p:par>
                              <p:par>
                                <p:cTn id="1105" presetID="19" presetClass="entr" presetSubtype="10" fill="hold" grpId="3" nodeType="withEffect">
                                  <p:stCondLst>
                                    <p:cond delay="0"/>
                                  </p:stCondLst>
                                  <p:childTnLst>
                                    <p:set>
                                      <p:cBhvr>
                                        <p:cTn id="1106" dur="1" fill="hold">
                                          <p:stCondLst>
                                            <p:cond delay="0"/>
                                          </p:stCondLst>
                                        </p:cTn>
                                        <p:tgtEl>
                                          <p:spTgt spid="82"/>
                                        </p:tgtEl>
                                        <p:attrNameLst>
                                          <p:attrName>style.visibility</p:attrName>
                                        </p:attrNameLst>
                                      </p:cBhvr>
                                      <p:to>
                                        <p:strVal val="visible"/>
                                      </p:to>
                                    </p:set>
                                    <p:anim calcmode="lin" valueType="num">
                                      <p:cBhvr>
                                        <p:cTn id="1107" dur="4500" fill="hold"/>
                                        <p:tgtEl>
                                          <p:spTgt spid="82"/>
                                        </p:tgtEl>
                                        <p:attrNameLst>
                                          <p:attrName>ppt_w</p:attrName>
                                        </p:attrNameLst>
                                      </p:cBhvr>
                                      <p:tavLst>
                                        <p:tav tm="0" fmla="#ppt_w*sin(2.5*pi*$)">
                                          <p:val>
                                            <p:fltVal val="0"/>
                                          </p:val>
                                        </p:tav>
                                        <p:tav tm="100000">
                                          <p:val>
                                            <p:fltVal val="1"/>
                                          </p:val>
                                        </p:tav>
                                      </p:tavLst>
                                    </p:anim>
                                    <p:anim calcmode="lin" valueType="num">
                                      <p:cBhvr>
                                        <p:cTn id="1108" dur="4500" fill="hold"/>
                                        <p:tgtEl>
                                          <p:spTgt spid="82"/>
                                        </p:tgtEl>
                                        <p:attrNameLst>
                                          <p:attrName>ppt_h</p:attrName>
                                        </p:attrNameLst>
                                      </p:cBhvr>
                                      <p:tavLst>
                                        <p:tav tm="0">
                                          <p:val>
                                            <p:strVal val="#ppt_h"/>
                                          </p:val>
                                        </p:tav>
                                        <p:tav tm="100000">
                                          <p:val>
                                            <p:strVal val="#ppt_h"/>
                                          </p:val>
                                        </p:tav>
                                      </p:tavLst>
                                    </p:anim>
                                  </p:childTnLst>
                                </p:cTn>
                              </p:par>
                              <p:par>
                                <p:cTn id="1109" presetID="19" presetClass="entr" presetSubtype="10" fill="hold" grpId="3" nodeType="withEffect">
                                  <p:stCondLst>
                                    <p:cond delay="0"/>
                                  </p:stCondLst>
                                  <p:childTnLst>
                                    <p:set>
                                      <p:cBhvr>
                                        <p:cTn id="1110" dur="1" fill="hold">
                                          <p:stCondLst>
                                            <p:cond delay="0"/>
                                          </p:stCondLst>
                                        </p:cTn>
                                        <p:tgtEl>
                                          <p:spTgt spid="86"/>
                                        </p:tgtEl>
                                        <p:attrNameLst>
                                          <p:attrName>style.visibility</p:attrName>
                                        </p:attrNameLst>
                                      </p:cBhvr>
                                      <p:to>
                                        <p:strVal val="visible"/>
                                      </p:to>
                                    </p:set>
                                    <p:anim calcmode="lin" valueType="num">
                                      <p:cBhvr>
                                        <p:cTn id="1111" dur="4500" fill="hold"/>
                                        <p:tgtEl>
                                          <p:spTgt spid="86"/>
                                        </p:tgtEl>
                                        <p:attrNameLst>
                                          <p:attrName>ppt_w</p:attrName>
                                        </p:attrNameLst>
                                      </p:cBhvr>
                                      <p:tavLst>
                                        <p:tav tm="0" fmla="#ppt_w*sin(2.5*pi*$)">
                                          <p:val>
                                            <p:fltVal val="0"/>
                                          </p:val>
                                        </p:tav>
                                        <p:tav tm="100000">
                                          <p:val>
                                            <p:fltVal val="1"/>
                                          </p:val>
                                        </p:tav>
                                      </p:tavLst>
                                    </p:anim>
                                    <p:anim calcmode="lin" valueType="num">
                                      <p:cBhvr>
                                        <p:cTn id="1112" dur="4500" fill="hold"/>
                                        <p:tgtEl>
                                          <p:spTgt spid="86"/>
                                        </p:tgtEl>
                                        <p:attrNameLst>
                                          <p:attrName>ppt_h</p:attrName>
                                        </p:attrNameLst>
                                      </p:cBhvr>
                                      <p:tavLst>
                                        <p:tav tm="0">
                                          <p:val>
                                            <p:strVal val="#ppt_h"/>
                                          </p:val>
                                        </p:tav>
                                        <p:tav tm="100000">
                                          <p:val>
                                            <p:strVal val="#ppt_h"/>
                                          </p:val>
                                        </p:tav>
                                      </p:tavLst>
                                    </p:anim>
                                  </p:childTnLst>
                                </p:cTn>
                              </p:par>
                              <p:par>
                                <p:cTn id="1113" presetID="19" presetClass="entr" presetSubtype="10" fill="hold" grpId="3" nodeType="withEffect">
                                  <p:stCondLst>
                                    <p:cond delay="0"/>
                                  </p:stCondLst>
                                  <p:childTnLst>
                                    <p:set>
                                      <p:cBhvr>
                                        <p:cTn id="1114" dur="1" fill="hold">
                                          <p:stCondLst>
                                            <p:cond delay="0"/>
                                          </p:stCondLst>
                                        </p:cTn>
                                        <p:tgtEl>
                                          <p:spTgt spid="87"/>
                                        </p:tgtEl>
                                        <p:attrNameLst>
                                          <p:attrName>style.visibility</p:attrName>
                                        </p:attrNameLst>
                                      </p:cBhvr>
                                      <p:to>
                                        <p:strVal val="visible"/>
                                      </p:to>
                                    </p:set>
                                    <p:anim calcmode="lin" valueType="num">
                                      <p:cBhvr>
                                        <p:cTn id="1115" dur="4500" fill="hold"/>
                                        <p:tgtEl>
                                          <p:spTgt spid="87"/>
                                        </p:tgtEl>
                                        <p:attrNameLst>
                                          <p:attrName>ppt_w</p:attrName>
                                        </p:attrNameLst>
                                      </p:cBhvr>
                                      <p:tavLst>
                                        <p:tav tm="0" fmla="#ppt_w*sin(2.5*pi*$)">
                                          <p:val>
                                            <p:fltVal val="0"/>
                                          </p:val>
                                        </p:tav>
                                        <p:tav tm="100000">
                                          <p:val>
                                            <p:fltVal val="1"/>
                                          </p:val>
                                        </p:tav>
                                      </p:tavLst>
                                    </p:anim>
                                    <p:anim calcmode="lin" valueType="num">
                                      <p:cBhvr>
                                        <p:cTn id="1116" dur="4500" fill="hold"/>
                                        <p:tgtEl>
                                          <p:spTgt spid="87"/>
                                        </p:tgtEl>
                                        <p:attrNameLst>
                                          <p:attrName>ppt_h</p:attrName>
                                        </p:attrNameLst>
                                      </p:cBhvr>
                                      <p:tavLst>
                                        <p:tav tm="0">
                                          <p:val>
                                            <p:strVal val="#ppt_h"/>
                                          </p:val>
                                        </p:tav>
                                        <p:tav tm="100000">
                                          <p:val>
                                            <p:strVal val="#ppt_h"/>
                                          </p:val>
                                        </p:tav>
                                      </p:tavLst>
                                    </p:anim>
                                  </p:childTnLst>
                                </p:cTn>
                              </p:par>
                              <p:par>
                                <p:cTn id="1117" presetID="19" presetClass="entr" presetSubtype="10" fill="hold" grpId="3" nodeType="withEffect">
                                  <p:stCondLst>
                                    <p:cond delay="0"/>
                                  </p:stCondLst>
                                  <p:childTnLst>
                                    <p:set>
                                      <p:cBhvr>
                                        <p:cTn id="1118" dur="1" fill="hold">
                                          <p:stCondLst>
                                            <p:cond delay="0"/>
                                          </p:stCondLst>
                                        </p:cTn>
                                        <p:tgtEl>
                                          <p:spTgt spid="88"/>
                                        </p:tgtEl>
                                        <p:attrNameLst>
                                          <p:attrName>style.visibility</p:attrName>
                                        </p:attrNameLst>
                                      </p:cBhvr>
                                      <p:to>
                                        <p:strVal val="visible"/>
                                      </p:to>
                                    </p:set>
                                    <p:anim calcmode="lin" valueType="num">
                                      <p:cBhvr>
                                        <p:cTn id="1119" dur="4500" fill="hold"/>
                                        <p:tgtEl>
                                          <p:spTgt spid="88"/>
                                        </p:tgtEl>
                                        <p:attrNameLst>
                                          <p:attrName>ppt_w</p:attrName>
                                        </p:attrNameLst>
                                      </p:cBhvr>
                                      <p:tavLst>
                                        <p:tav tm="0" fmla="#ppt_w*sin(2.5*pi*$)">
                                          <p:val>
                                            <p:fltVal val="0"/>
                                          </p:val>
                                        </p:tav>
                                        <p:tav tm="100000">
                                          <p:val>
                                            <p:fltVal val="1"/>
                                          </p:val>
                                        </p:tav>
                                      </p:tavLst>
                                    </p:anim>
                                    <p:anim calcmode="lin" valueType="num">
                                      <p:cBhvr>
                                        <p:cTn id="1120" dur="4500" fill="hold"/>
                                        <p:tgtEl>
                                          <p:spTgt spid="88"/>
                                        </p:tgtEl>
                                        <p:attrNameLst>
                                          <p:attrName>ppt_h</p:attrName>
                                        </p:attrNameLst>
                                      </p:cBhvr>
                                      <p:tavLst>
                                        <p:tav tm="0">
                                          <p:val>
                                            <p:strVal val="#ppt_h"/>
                                          </p:val>
                                        </p:tav>
                                        <p:tav tm="100000">
                                          <p:val>
                                            <p:strVal val="#ppt_h"/>
                                          </p:val>
                                        </p:tav>
                                      </p:tavLst>
                                    </p:anim>
                                  </p:childTnLst>
                                </p:cTn>
                              </p:par>
                              <p:par>
                                <p:cTn id="1121" presetID="19" presetClass="entr" presetSubtype="10" fill="hold" grpId="3" nodeType="withEffect">
                                  <p:stCondLst>
                                    <p:cond delay="0"/>
                                  </p:stCondLst>
                                  <p:childTnLst>
                                    <p:set>
                                      <p:cBhvr>
                                        <p:cTn id="1122" dur="1" fill="hold">
                                          <p:stCondLst>
                                            <p:cond delay="0"/>
                                          </p:stCondLst>
                                        </p:cTn>
                                        <p:tgtEl>
                                          <p:spTgt spid="89"/>
                                        </p:tgtEl>
                                        <p:attrNameLst>
                                          <p:attrName>style.visibility</p:attrName>
                                        </p:attrNameLst>
                                      </p:cBhvr>
                                      <p:to>
                                        <p:strVal val="visible"/>
                                      </p:to>
                                    </p:set>
                                    <p:anim calcmode="lin" valueType="num">
                                      <p:cBhvr>
                                        <p:cTn id="1123" dur="4500" fill="hold"/>
                                        <p:tgtEl>
                                          <p:spTgt spid="89"/>
                                        </p:tgtEl>
                                        <p:attrNameLst>
                                          <p:attrName>ppt_w</p:attrName>
                                        </p:attrNameLst>
                                      </p:cBhvr>
                                      <p:tavLst>
                                        <p:tav tm="0" fmla="#ppt_w*sin(2.5*pi*$)">
                                          <p:val>
                                            <p:fltVal val="0"/>
                                          </p:val>
                                        </p:tav>
                                        <p:tav tm="100000">
                                          <p:val>
                                            <p:fltVal val="1"/>
                                          </p:val>
                                        </p:tav>
                                      </p:tavLst>
                                    </p:anim>
                                    <p:anim calcmode="lin" valueType="num">
                                      <p:cBhvr>
                                        <p:cTn id="1124" dur="4500" fill="hold"/>
                                        <p:tgtEl>
                                          <p:spTgt spid="89"/>
                                        </p:tgtEl>
                                        <p:attrNameLst>
                                          <p:attrName>ppt_h</p:attrName>
                                        </p:attrNameLst>
                                      </p:cBhvr>
                                      <p:tavLst>
                                        <p:tav tm="0">
                                          <p:val>
                                            <p:strVal val="#ppt_h"/>
                                          </p:val>
                                        </p:tav>
                                        <p:tav tm="100000">
                                          <p:val>
                                            <p:strVal val="#ppt_h"/>
                                          </p:val>
                                        </p:tav>
                                      </p:tavLst>
                                    </p:anim>
                                  </p:childTnLst>
                                </p:cTn>
                              </p:par>
                              <p:par>
                                <p:cTn id="1125" presetID="9" presetClass="emph" presetSubtype="0" nodeType="withEffect">
                                  <p:stCondLst>
                                    <p:cond delay="0"/>
                                  </p:stCondLst>
                                  <p:childTnLst>
                                    <p:set>
                                      <p:cBhvr rctx="PPT">
                                        <p:cTn id="1126" dur="indefinite"/>
                                        <p:tgtEl>
                                          <p:spTgt spid="91"/>
                                        </p:tgtEl>
                                        <p:attrNameLst>
                                          <p:attrName>style.opacity</p:attrName>
                                        </p:attrNameLst>
                                      </p:cBhvr>
                                      <p:to>
                                        <p:strVal val="0"/>
                                      </p:to>
                                    </p:set>
                                    <p:animEffect filter="image" prLst="opacity: 0">
                                      <p:cBhvr rctx="IE">
                                        <p:cTn id="1127" dur="indefinite"/>
                                        <p:tgtEl>
                                          <p:spTgt spid="91"/>
                                        </p:tgtEl>
                                      </p:cBhvr>
                                    </p:animEffect>
                                  </p:childTnLst>
                                </p:cTn>
                              </p:par>
                              <p:par>
                                <p:cTn id="1128" presetID="23" presetClass="entr" presetSubtype="288" fill="hold" nodeType="withEffect">
                                  <p:stCondLst>
                                    <p:cond delay="1250"/>
                                  </p:stCondLst>
                                  <p:childTnLst>
                                    <p:set>
                                      <p:cBhvr>
                                        <p:cTn id="1129" dur="1" fill="hold">
                                          <p:stCondLst>
                                            <p:cond delay="0"/>
                                          </p:stCondLst>
                                        </p:cTn>
                                        <p:tgtEl>
                                          <p:spTgt spid="3"/>
                                        </p:tgtEl>
                                        <p:attrNameLst>
                                          <p:attrName>style.visibility</p:attrName>
                                        </p:attrNameLst>
                                      </p:cBhvr>
                                      <p:to>
                                        <p:strVal val="visible"/>
                                      </p:to>
                                    </p:set>
                                    <p:anim calcmode="lin" valueType="num">
                                      <p:cBhvr>
                                        <p:cTn id="1130" dur="3250" fill="hold"/>
                                        <p:tgtEl>
                                          <p:spTgt spid="3"/>
                                        </p:tgtEl>
                                        <p:attrNameLst>
                                          <p:attrName>ppt_w</p:attrName>
                                        </p:attrNameLst>
                                      </p:cBhvr>
                                      <p:tavLst>
                                        <p:tav tm="0">
                                          <p:val>
                                            <p:strVal val="4/3*#ppt_w"/>
                                          </p:val>
                                        </p:tav>
                                        <p:tav tm="100000">
                                          <p:val>
                                            <p:strVal val="#ppt_w"/>
                                          </p:val>
                                        </p:tav>
                                      </p:tavLst>
                                    </p:anim>
                                    <p:anim calcmode="lin" valueType="num">
                                      <p:cBhvr>
                                        <p:cTn id="1131" dur="3250" fill="hold"/>
                                        <p:tgtEl>
                                          <p:spTgt spid="3"/>
                                        </p:tgtEl>
                                        <p:attrNameLst>
                                          <p:attrName>ppt_h</p:attrName>
                                        </p:attrNameLst>
                                      </p:cBhvr>
                                      <p:tavLst>
                                        <p:tav tm="0">
                                          <p:val>
                                            <p:strVal val="4/3*#ppt_h"/>
                                          </p:val>
                                        </p:tav>
                                        <p:tav tm="100000">
                                          <p:val>
                                            <p:strVal val="#ppt_h"/>
                                          </p:val>
                                        </p:tav>
                                      </p:tavLst>
                                    </p:anim>
                                  </p:childTnLst>
                                </p:cTn>
                              </p:par>
                              <p:par>
                                <p:cTn id="1132" presetID="16" presetClass="entr" presetSubtype="42" fill="hold" nodeType="withEffect">
                                  <p:stCondLst>
                                    <p:cond delay="1250"/>
                                  </p:stCondLst>
                                  <p:childTnLst>
                                    <p:set>
                                      <p:cBhvr>
                                        <p:cTn id="1133" dur="1" fill="hold">
                                          <p:stCondLst>
                                            <p:cond delay="0"/>
                                          </p:stCondLst>
                                        </p:cTn>
                                        <p:tgtEl>
                                          <p:spTgt spid="3"/>
                                        </p:tgtEl>
                                        <p:attrNameLst>
                                          <p:attrName>style.visibility</p:attrName>
                                        </p:attrNameLst>
                                      </p:cBhvr>
                                      <p:to>
                                        <p:strVal val="visible"/>
                                      </p:to>
                                    </p:set>
                                    <p:animEffect transition="in" filter="barn(outHorizontal)">
                                      <p:cBhvr>
                                        <p:cTn id="1134" dur="3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8" grpId="3" animBg="1"/>
      <p:bldP spid="6" grpId="0" animBg="1"/>
      <p:bldP spid="6" grpId="1" animBg="1"/>
      <p:bldP spid="6" grpId="2" animBg="1"/>
      <p:bldP spid="6" grpId="3" animBg="1"/>
      <p:bldP spid="7" grpId="0" animBg="1"/>
      <p:bldP spid="7" grpId="1" animBg="1"/>
      <p:bldP spid="7" grpId="2" animBg="1"/>
      <p:bldP spid="7"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79" grpId="0" animBg="1"/>
      <p:bldP spid="79" grpId="1" animBg="1"/>
      <p:bldP spid="79" grpId="2" animBg="1"/>
      <p:bldP spid="79"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395536" y="144000"/>
            <a:ext cx="8352928" cy="4308872"/>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AYUDA A PREVENIR LA DIABETES</a:t>
            </a:r>
          </a:p>
          <a:p>
            <a:pPr algn="ctr"/>
            <a:r>
              <a:rPr lang="es-ES" sz="2800" b="1" dirty="0" smtClean="0">
                <a:solidFill>
                  <a:srgbClr val="610533"/>
                </a:solidFill>
              </a:rPr>
              <a:t> </a:t>
            </a:r>
            <a:r>
              <a:rPr lang="es-ES" sz="2400" b="1" dirty="0" smtClean="0">
                <a:solidFill>
                  <a:srgbClr val="610533"/>
                </a:solidFill>
              </a:rPr>
              <a:t>A </a:t>
            </a:r>
            <a:r>
              <a:rPr lang="es-ES" sz="2400" b="1" dirty="0">
                <a:solidFill>
                  <a:srgbClr val="610533"/>
                </a:solidFill>
              </a:rPr>
              <a:t>pesar de ser un alimento que contiene azúcares naturales, un reciente estudió demostró que las personas que consumen higos con regularidad tienden a tener niveles de azúcar en la sangre más controlados en comparación con quienes no los consumen.</a:t>
            </a:r>
          </a:p>
          <a:p>
            <a:pPr algn="ctr"/>
            <a:r>
              <a:rPr lang="es-ES" sz="2400" b="1" dirty="0">
                <a:solidFill>
                  <a:srgbClr val="610533"/>
                </a:solidFill>
              </a:rPr>
              <a:t>En general, este fruto, junto con sus hojas, reduce la necesidad de insulina, razón por la cual se recomienda para personas </a:t>
            </a:r>
            <a:endParaRPr lang="es-ES" sz="2400" b="1" dirty="0" smtClean="0">
              <a:solidFill>
                <a:srgbClr val="610533"/>
              </a:solidFill>
            </a:endParaRPr>
          </a:p>
          <a:p>
            <a:pPr algn="ctr"/>
            <a:r>
              <a:rPr lang="es-ES" sz="2400" b="1" dirty="0" smtClean="0">
                <a:solidFill>
                  <a:srgbClr val="610533"/>
                </a:solidFill>
              </a:rPr>
              <a:t>con </a:t>
            </a:r>
            <a:r>
              <a:rPr lang="es-ES" sz="2400" b="1" dirty="0">
                <a:solidFill>
                  <a:srgbClr val="610533"/>
                </a:solidFill>
              </a:rPr>
              <a:t>diabetes.</a:t>
            </a:r>
          </a:p>
          <a:p>
            <a:pPr algn="ctr"/>
            <a:endParaRPr lang="es-ES" dirty="0">
              <a:solidFill>
                <a:srgbClr val="610533"/>
              </a:solidFill>
              <a:latin typeface="Hobo Std" pitchFamily="34" charset="0"/>
            </a:endParaRPr>
          </a:p>
          <a:p>
            <a:pPr algn="ctr"/>
            <a:r>
              <a:rPr lang="es-ES" dirty="0">
                <a:solidFill>
                  <a:srgbClr val="610533"/>
                </a:solidFill>
                <a:latin typeface="Hobo Std" pitchFamily="34" charset="0"/>
              </a:rPr>
              <a:t> </a:t>
            </a:r>
          </a:p>
          <a:p>
            <a:pPr algn="ctr"/>
            <a:endParaRPr lang="es-ES" dirty="0">
              <a:solidFill>
                <a:srgbClr val="321547"/>
              </a:solidFill>
              <a:latin typeface="Hobo Std" pitchFamily="34" charset="0"/>
            </a:endParaRPr>
          </a:p>
          <a:p>
            <a:pPr algn="ctr"/>
            <a:endParaRPr lang="es-ES" sz="2000" dirty="0">
              <a:solidFill>
                <a:srgbClr val="321547"/>
              </a:solidFill>
              <a:latin typeface="Hobo Std" pitchFamily="34" charset="0"/>
            </a:endParaRPr>
          </a:p>
        </p:txBody>
      </p:sp>
    </p:spTree>
    <p:extLst>
      <p:ext uri="{BB962C8B-B14F-4D97-AF65-F5344CB8AC3E}">
        <p14:creationId xmlns:p14="http://schemas.microsoft.com/office/powerpoint/2010/main" val="4202763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35074" y="10396"/>
            <a:ext cx="9108926" cy="5133104"/>
            <a:chOff x="0" y="0"/>
            <a:chExt cx="9170370" cy="5133104"/>
          </a:xfrm>
        </p:grpSpPr>
        <p:sp>
          <p:nvSpPr>
            <p:cNvPr id="40" name="39 Rectángulo"/>
            <p:cNvSpPr/>
            <p:nvPr/>
          </p:nvSpPr>
          <p:spPr>
            <a:xfrm flipH="1">
              <a:off x="0" y="2571750"/>
              <a:ext cx="9170370" cy="2561354"/>
            </a:xfrm>
            <a:prstGeom prst="rect">
              <a:avLst/>
            </a:prstGeom>
            <a:gradFill>
              <a:gsLst>
                <a:gs pos="62000">
                  <a:schemeClr val="bg2">
                    <a:lumMod val="49000"/>
                  </a:schemeClr>
                </a:gs>
                <a:gs pos="10000">
                  <a:srgbClr val="66FF33">
                    <a:lumMod val="0"/>
                  </a:srgbClr>
                </a:gs>
                <a:gs pos="74000">
                  <a:schemeClr val="bg2">
                    <a:lumMod val="31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1" name="40 Rectángulo"/>
            <p:cNvSpPr/>
            <p:nvPr/>
          </p:nvSpPr>
          <p:spPr>
            <a:xfrm flipH="1" flipV="1">
              <a:off x="0" y="0"/>
              <a:ext cx="9170069" cy="2571750"/>
            </a:xfrm>
            <a:prstGeom prst="rect">
              <a:avLst/>
            </a:prstGeom>
            <a:gradFill>
              <a:gsLst>
                <a:gs pos="62000">
                  <a:schemeClr val="bg2">
                    <a:lumMod val="49000"/>
                  </a:schemeClr>
                </a:gs>
                <a:gs pos="10000">
                  <a:srgbClr val="66FF33">
                    <a:lumMod val="0"/>
                  </a:srgbClr>
                </a:gs>
                <a:gs pos="74000">
                  <a:schemeClr val="bg2">
                    <a:lumMod val="31000"/>
                  </a:scheme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grpSp>
      <p:pic>
        <p:nvPicPr>
          <p:cNvPr id="42" name="41 Imagen" descr="Diapositiva42"/>
          <p:cNvPicPr>
            <a:picLocks noGrp="1" noChangeAspect="1"/>
          </p:cNvPicPr>
          <p:nvPr isPhoto="1"/>
        </p:nvPicPr>
        <p:blipFill rotWithShape="1">
          <a:blip r:embed="rId2">
            <a:lum/>
            <a:extLst>
              <a:ext uri="{28A0092B-C50C-407E-A947-70E740481C1C}">
                <a14:useLocalDpi xmlns:a14="http://schemas.microsoft.com/office/drawing/2010/main" val="0"/>
              </a:ext>
            </a:extLst>
          </a:blip>
          <a:srcRect l="728" r="1"/>
          <a:stretch/>
        </p:blipFill>
        <p:spPr>
          <a:xfrm>
            <a:off x="23876" y="0"/>
            <a:ext cx="9144000" cy="5143500"/>
          </a:xfrm>
          <a:prstGeom prst="rect">
            <a:avLst/>
          </a:prstGeom>
          <a:noFill/>
          <a:ln>
            <a:noFill/>
          </a:ln>
        </p:spPr>
      </p:pic>
      <p:sp>
        <p:nvSpPr>
          <p:cNvPr id="3" name="2 Paralelogramo"/>
          <p:cNvSpPr/>
          <p:nvPr/>
        </p:nvSpPr>
        <p:spPr>
          <a:xfrm rot="5400000" flipV="1">
            <a:off x="173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V="1">
            <a:off x="7985948" y="2468597"/>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V="1">
            <a:off x="1289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V="1">
            <a:off x="2405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V="1">
            <a:off x="3521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V="1">
            <a:off x="6869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V="1">
            <a:off x="4637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V="1">
            <a:off x="5753492" y="2448195"/>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flipH="1" flipV="1">
            <a:off x="180000" y="2473095"/>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flipH="1" flipV="1">
            <a:off x="1343466" y="2468595"/>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flipV="1">
            <a:off x="3575713" y="2468596"/>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flipH="1" flipV="1">
            <a:off x="5771850" y="2462805"/>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flipH="1" flipV="1">
            <a:off x="2459849" y="2473096"/>
            <a:ext cx="10178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flipH="1" flipV="1">
            <a:off x="4655834" y="2459377"/>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5400000" flipH="1" flipV="1">
            <a:off x="7985950" y="2468595"/>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5400000" flipH="1" flipV="1">
            <a:off x="6888082" y="2468595"/>
            <a:ext cx="1017827"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183842" y="1357723"/>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996300" y="1378123"/>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299844" y="1357723"/>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2415843" y="1357722"/>
            <a:ext cx="997131"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3531841" y="1357722"/>
            <a:ext cx="997131"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6879844" y="1357721"/>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4647844" y="1357721"/>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5763844" y="1357721"/>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H="1">
            <a:off x="180000" y="138262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flipH="1">
            <a:off x="1353816" y="137812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H="1">
            <a:off x="3586064" y="137812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H="1">
            <a:off x="5782200" y="137233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H="1">
            <a:off x="2470200" y="138262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H="1">
            <a:off x="4666184" y="1368909"/>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H="1">
            <a:off x="7996301" y="1378126"/>
            <a:ext cx="997128"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flipH="1">
            <a:off x="6898432" y="1378127"/>
            <a:ext cx="997129" cy="1224136"/>
          </a:xfrm>
          <a:prstGeom prst="parallelogram">
            <a:avLst>
              <a:gd name="adj" fmla="val 60658"/>
            </a:avLst>
          </a:prstGeom>
          <a:gradFill flip="none" rotWithShape="1">
            <a:gsLst>
              <a:gs pos="31000">
                <a:schemeClr val="tx1">
                  <a:alpha val="21000"/>
                </a:schemeClr>
              </a:gs>
              <a:gs pos="0">
                <a:srgbClr val="FF0000"/>
              </a:gs>
              <a:gs pos="75000">
                <a:srgbClr val="00B050">
                  <a:alpha val="0"/>
                </a:srgbClr>
              </a:gs>
              <a:gs pos="72000">
                <a:schemeClr val="accent1">
                  <a:tint val="66000"/>
                  <a:satMod val="160000"/>
                  <a:lumMod val="0"/>
                  <a:alpha val="0"/>
                </a:schemeClr>
              </a:gs>
              <a:gs pos="25000">
                <a:srgbClr val="7030A0">
                  <a:lumMod val="67000"/>
                </a:srgbClr>
              </a:gs>
              <a:gs pos="16000">
                <a:srgbClr val="E80828"/>
              </a:gs>
              <a:gs pos="86000">
                <a:srgbClr val="C00000">
                  <a:lumMod val="51000"/>
                  <a:lumOff val="49000"/>
                  <a:alpha val="0"/>
                </a:srgbClr>
              </a:gs>
              <a:gs pos="100000">
                <a:schemeClr val="accent1">
                  <a:tint val="23500"/>
                  <a:satMod val="160000"/>
                  <a:alpha val="0"/>
                </a:schemeClr>
              </a:gs>
            </a:gsLst>
            <a:path path="circle">
              <a:fillToRect l="100000" b="100000"/>
            </a:path>
            <a:tileRect t="-100000" r="-100000"/>
          </a:gradFill>
          <a:ln w="19050">
            <a:solidFill>
              <a:schemeClr val="tx1"/>
            </a:solidFill>
            <a:prstDash val="dash"/>
          </a:ln>
          <a:effectLst>
            <a:glow>
              <a:srgbClr val="99FF33"/>
            </a:glow>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Luna"/>
          <p:cNvSpPr/>
          <p:nvPr/>
        </p:nvSpPr>
        <p:spPr>
          <a:xfrm rot="10800000">
            <a:off x="0" y="1203598"/>
            <a:ext cx="9144162" cy="266429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adFill>
            <a:gsLst>
              <a:gs pos="5000">
                <a:srgbClr val="D2081B">
                  <a:alpha val="48000"/>
                  <a:lumMod val="0"/>
                  <a:lumOff val="100000"/>
                </a:srgbClr>
              </a:gs>
              <a:gs pos="64000">
                <a:srgbClr val="C8A7BE">
                  <a:lumMod val="65000"/>
                  <a:lumOff val="35000"/>
                  <a:alpha val="66000"/>
                </a:srgbClr>
              </a:gs>
              <a:gs pos="80000">
                <a:srgbClr val="6F1A56">
                  <a:alpha val="56000"/>
                  <a:lumMod val="0"/>
                  <a:lumOff val="100000"/>
                </a:srgbClr>
              </a:gs>
              <a:gs pos="0">
                <a:srgbClr val="CC0000">
                  <a:alpha val="62000"/>
                  <a:lumMod val="0"/>
                  <a:lumOff val="100000"/>
                </a:srgbClr>
              </a:gs>
              <a:gs pos="100000">
                <a:srgbClr val="633158">
                  <a:lumMod val="74000"/>
                  <a:alpha val="52000"/>
                </a:srgbClr>
              </a:gs>
            </a:gsLst>
            <a:lin ang="0" scaled="1"/>
          </a:gradFill>
          <a:ln>
            <a:noFill/>
          </a:ln>
          <a:scene3d>
            <a:camera prst="orthographicFront"/>
            <a:lightRig rig="flat" dir="t">
              <a:rot lat="0" lon="0" rev="6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Luna"/>
          <p:cNvSpPr/>
          <p:nvPr/>
        </p:nvSpPr>
        <p:spPr>
          <a:xfrm rot="10800000">
            <a:off x="0" y="1728000"/>
            <a:ext cx="7299920" cy="1671846"/>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adFill>
            <a:gsLst>
              <a:gs pos="5000">
                <a:srgbClr val="D2081B">
                  <a:alpha val="48000"/>
                  <a:lumMod val="0"/>
                  <a:lumOff val="100000"/>
                </a:srgbClr>
              </a:gs>
              <a:gs pos="64000">
                <a:srgbClr val="C8A7BE">
                  <a:lumMod val="65000"/>
                  <a:lumOff val="35000"/>
                  <a:alpha val="66000"/>
                </a:srgbClr>
              </a:gs>
              <a:gs pos="80000">
                <a:srgbClr val="6F1A56">
                  <a:alpha val="56000"/>
                  <a:lumMod val="0"/>
                  <a:lumOff val="100000"/>
                </a:srgbClr>
              </a:gs>
              <a:gs pos="0">
                <a:srgbClr val="CC0000">
                  <a:alpha val="62000"/>
                  <a:lumMod val="0"/>
                  <a:lumOff val="100000"/>
                </a:srgbClr>
              </a:gs>
              <a:gs pos="100000">
                <a:srgbClr val="633158">
                  <a:lumMod val="74000"/>
                  <a:alpha val="52000"/>
                </a:srgbClr>
              </a:gs>
            </a:gsLst>
            <a:lin ang="0" scaled="1"/>
          </a:gradFill>
          <a:ln>
            <a:noFill/>
          </a:ln>
          <a:scene3d>
            <a:camera prst="orthographicFront"/>
            <a:lightRig rig="flat" dir="t">
              <a:rot lat="0" lon="0" rev="6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Luna"/>
          <p:cNvSpPr/>
          <p:nvPr/>
        </p:nvSpPr>
        <p:spPr>
          <a:xfrm rot="10800000">
            <a:off x="35496" y="2160000"/>
            <a:ext cx="5112568" cy="792088"/>
          </a:xfrm>
          <a:custGeom>
            <a:avLst/>
            <a:gdLst>
              <a:gd name="connsiteX0" fmla="*/ 9144000 w 9144000"/>
              <a:gd name="connsiteY0" fmla="*/ 2664296 h 2664296"/>
              <a:gd name="connsiteX1" fmla="*/ 0 w 9144000"/>
              <a:gd name="connsiteY1" fmla="*/ 1332148 h 2664296"/>
              <a:gd name="connsiteX2" fmla="*/ 9144000 w 9144000"/>
              <a:gd name="connsiteY2" fmla="*/ 0 h 2664296"/>
              <a:gd name="connsiteX3" fmla="*/ 864199 w 9144000"/>
              <a:gd name="connsiteY3" fmla="*/ 1332148 h 2664296"/>
              <a:gd name="connsiteX4" fmla="*/ 9144000 w 9144000"/>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 name="connsiteX0" fmla="*/ 9144162 w 9144162"/>
              <a:gd name="connsiteY0" fmla="*/ 2664296 h 2664296"/>
              <a:gd name="connsiteX1" fmla="*/ 162 w 9144162"/>
              <a:gd name="connsiteY1" fmla="*/ 1332148 h 2664296"/>
              <a:gd name="connsiteX2" fmla="*/ 9144162 w 9144162"/>
              <a:gd name="connsiteY2" fmla="*/ 0 h 2664296"/>
              <a:gd name="connsiteX3" fmla="*/ 864361 w 9144162"/>
              <a:gd name="connsiteY3" fmla="*/ 1332148 h 2664296"/>
              <a:gd name="connsiteX4" fmla="*/ 9144162 w 9144162"/>
              <a:gd name="connsiteY4" fmla="*/ 2664296 h 2664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162" h="2664296">
                <a:moveTo>
                  <a:pt x="9144162" y="2664296"/>
                </a:moveTo>
                <a:cubicBezTo>
                  <a:pt x="4094070" y="2664296"/>
                  <a:pt x="-29818" y="2652489"/>
                  <a:pt x="162" y="1332148"/>
                </a:cubicBezTo>
                <a:cubicBezTo>
                  <a:pt x="30142" y="11807"/>
                  <a:pt x="4094070" y="0"/>
                  <a:pt x="9144162" y="0"/>
                </a:cubicBezTo>
                <a:cubicBezTo>
                  <a:pt x="4459476" y="247967"/>
                  <a:pt x="864361" y="644096"/>
                  <a:pt x="864361" y="1332148"/>
                </a:cubicBezTo>
                <a:cubicBezTo>
                  <a:pt x="864361" y="2020199"/>
                  <a:pt x="4534426" y="2491279"/>
                  <a:pt x="9144162" y="2664296"/>
                </a:cubicBezTo>
                <a:close/>
              </a:path>
            </a:pathLst>
          </a:custGeom>
          <a:gradFill>
            <a:gsLst>
              <a:gs pos="5000">
                <a:srgbClr val="D2081B">
                  <a:alpha val="48000"/>
                  <a:lumMod val="0"/>
                  <a:lumOff val="100000"/>
                </a:srgbClr>
              </a:gs>
              <a:gs pos="64000">
                <a:srgbClr val="C8A7BE">
                  <a:lumMod val="65000"/>
                  <a:lumOff val="35000"/>
                  <a:alpha val="66000"/>
                </a:srgbClr>
              </a:gs>
              <a:gs pos="80000">
                <a:srgbClr val="6F1A56">
                  <a:alpha val="56000"/>
                  <a:lumMod val="0"/>
                  <a:lumOff val="100000"/>
                </a:srgbClr>
              </a:gs>
              <a:gs pos="0">
                <a:srgbClr val="CC0000">
                  <a:alpha val="62000"/>
                  <a:lumMod val="0"/>
                  <a:lumOff val="100000"/>
                </a:srgbClr>
              </a:gs>
              <a:gs pos="100000">
                <a:srgbClr val="633158">
                  <a:lumMod val="74000"/>
                  <a:alpha val="52000"/>
                </a:srgbClr>
              </a:gs>
            </a:gsLst>
            <a:lin ang="0" scaled="1"/>
          </a:gradFill>
          <a:ln>
            <a:noFill/>
          </a:ln>
          <a:scene3d>
            <a:camera prst="orthographicFront"/>
            <a:lightRig rig="flat" dir="t">
              <a:rot lat="0" lon="0" rev="6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3" name="4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8002"/>
            <a:ext cx="9144000" cy="5143500"/>
          </a:xfrm>
          <a:prstGeom prst="rect">
            <a:avLst/>
          </a:prstGeom>
        </p:spPr>
      </p:pic>
    </p:spTree>
    <p:extLst>
      <p:ext uri="{BB962C8B-B14F-4D97-AF65-F5344CB8AC3E}">
        <p14:creationId xmlns:p14="http://schemas.microsoft.com/office/powerpoint/2010/main" val="3441215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43"/>
                                        </p:tgtEl>
                                        <p:attrNameLst>
                                          <p:attrName>style.opacity</p:attrName>
                                        </p:attrNameLst>
                                      </p:cBhvr>
                                      <p:to>
                                        <p:strVal val="0"/>
                                      </p:to>
                                    </p:set>
                                    <p:animEffect filter="image" prLst="opacity: 0">
                                      <p:cBhvr rctx="IE">
                                        <p:cTn id="7" dur="indefinite"/>
                                        <p:tgtEl>
                                          <p:spTgt spid="43"/>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390" fill="hold"/>
                                        <p:tgtEl>
                                          <p:spTgt spid="3"/>
                                        </p:tgtEl>
                                        <p:attrNameLst>
                                          <p:attrName>ppt_x</p:attrName>
                                        </p:attrNameLst>
                                      </p:cBhvr>
                                      <p:tavLst>
                                        <p:tav tm="0">
                                          <p:val>
                                            <p:strVal val="0-#ppt_w/2"/>
                                          </p:val>
                                        </p:tav>
                                        <p:tav tm="100000">
                                          <p:val>
                                            <p:strVal val="#ppt_x"/>
                                          </p:val>
                                        </p:tav>
                                      </p:tavLst>
                                    </p:anim>
                                    <p:anim calcmode="lin" valueType="num">
                                      <p:cBhvr additive="base">
                                        <p:cTn id="11" dur="2390" fill="hold"/>
                                        <p:tgtEl>
                                          <p:spTgt spid="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390" fill="hold"/>
                                        <p:tgtEl>
                                          <p:spTgt spid="4"/>
                                        </p:tgtEl>
                                        <p:attrNameLst>
                                          <p:attrName>ppt_x</p:attrName>
                                        </p:attrNameLst>
                                      </p:cBhvr>
                                      <p:tavLst>
                                        <p:tav tm="0">
                                          <p:val>
                                            <p:strVal val="0-#ppt_w/2"/>
                                          </p:val>
                                        </p:tav>
                                        <p:tav tm="100000">
                                          <p:val>
                                            <p:strVal val="#ppt_x"/>
                                          </p:val>
                                        </p:tav>
                                      </p:tavLst>
                                    </p:anim>
                                    <p:anim calcmode="lin" valueType="num">
                                      <p:cBhvr additive="base">
                                        <p:cTn id="15" dur="239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2390" fill="hold"/>
                                        <p:tgtEl>
                                          <p:spTgt spid="5"/>
                                        </p:tgtEl>
                                        <p:attrNameLst>
                                          <p:attrName>ppt_x</p:attrName>
                                        </p:attrNameLst>
                                      </p:cBhvr>
                                      <p:tavLst>
                                        <p:tav tm="0">
                                          <p:val>
                                            <p:strVal val="0-#ppt_w/2"/>
                                          </p:val>
                                        </p:tav>
                                        <p:tav tm="100000">
                                          <p:val>
                                            <p:strVal val="#ppt_x"/>
                                          </p:val>
                                        </p:tav>
                                      </p:tavLst>
                                    </p:anim>
                                    <p:anim calcmode="lin" valueType="num">
                                      <p:cBhvr additive="base">
                                        <p:cTn id="19" dur="239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390" fill="hold"/>
                                        <p:tgtEl>
                                          <p:spTgt spid="6"/>
                                        </p:tgtEl>
                                        <p:attrNameLst>
                                          <p:attrName>ppt_x</p:attrName>
                                        </p:attrNameLst>
                                      </p:cBhvr>
                                      <p:tavLst>
                                        <p:tav tm="0">
                                          <p:val>
                                            <p:strVal val="0-#ppt_w/2"/>
                                          </p:val>
                                        </p:tav>
                                        <p:tav tm="100000">
                                          <p:val>
                                            <p:strVal val="#ppt_x"/>
                                          </p:val>
                                        </p:tav>
                                      </p:tavLst>
                                    </p:anim>
                                    <p:anim calcmode="lin" valueType="num">
                                      <p:cBhvr additive="base">
                                        <p:cTn id="23" dur="239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2390" fill="hold"/>
                                        <p:tgtEl>
                                          <p:spTgt spid="7"/>
                                        </p:tgtEl>
                                        <p:attrNameLst>
                                          <p:attrName>ppt_x</p:attrName>
                                        </p:attrNameLst>
                                      </p:cBhvr>
                                      <p:tavLst>
                                        <p:tav tm="0">
                                          <p:val>
                                            <p:strVal val="0-#ppt_w/2"/>
                                          </p:val>
                                        </p:tav>
                                        <p:tav tm="100000">
                                          <p:val>
                                            <p:strVal val="#ppt_x"/>
                                          </p:val>
                                        </p:tav>
                                      </p:tavLst>
                                    </p:anim>
                                    <p:anim calcmode="lin" valueType="num">
                                      <p:cBhvr additive="base">
                                        <p:cTn id="27" dur="239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2390" fill="hold"/>
                                        <p:tgtEl>
                                          <p:spTgt spid="8"/>
                                        </p:tgtEl>
                                        <p:attrNameLst>
                                          <p:attrName>ppt_x</p:attrName>
                                        </p:attrNameLst>
                                      </p:cBhvr>
                                      <p:tavLst>
                                        <p:tav tm="0">
                                          <p:val>
                                            <p:strVal val="0-#ppt_w/2"/>
                                          </p:val>
                                        </p:tav>
                                        <p:tav tm="100000">
                                          <p:val>
                                            <p:strVal val="#ppt_x"/>
                                          </p:val>
                                        </p:tav>
                                      </p:tavLst>
                                    </p:anim>
                                    <p:anim calcmode="lin" valueType="num">
                                      <p:cBhvr additive="base">
                                        <p:cTn id="31" dur="2390" fill="hold"/>
                                        <p:tgtEl>
                                          <p:spTgt spid="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2390" fill="hold"/>
                                        <p:tgtEl>
                                          <p:spTgt spid="9"/>
                                        </p:tgtEl>
                                        <p:attrNameLst>
                                          <p:attrName>ppt_x</p:attrName>
                                        </p:attrNameLst>
                                      </p:cBhvr>
                                      <p:tavLst>
                                        <p:tav tm="0">
                                          <p:val>
                                            <p:strVal val="0-#ppt_w/2"/>
                                          </p:val>
                                        </p:tav>
                                        <p:tav tm="100000">
                                          <p:val>
                                            <p:strVal val="#ppt_x"/>
                                          </p:val>
                                        </p:tav>
                                      </p:tavLst>
                                    </p:anim>
                                    <p:anim calcmode="lin" valueType="num">
                                      <p:cBhvr additive="base">
                                        <p:cTn id="35" dur="2390" fill="hold"/>
                                        <p:tgtEl>
                                          <p:spTgt spid="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2390" fill="hold"/>
                                        <p:tgtEl>
                                          <p:spTgt spid="10"/>
                                        </p:tgtEl>
                                        <p:attrNameLst>
                                          <p:attrName>ppt_x</p:attrName>
                                        </p:attrNameLst>
                                      </p:cBhvr>
                                      <p:tavLst>
                                        <p:tav tm="0">
                                          <p:val>
                                            <p:strVal val="0-#ppt_w/2"/>
                                          </p:val>
                                        </p:tav>
                                        <p:tav tm="100000">
                                          <p:val>
                                            <p:strVal val="#ppt_x"/>
                                          </p:val>
                                        </p:tav>
                                      </p:tavLst>
                                    </p:anim>
                                    <p:anim calcmode="lin" valueType="num">
                                      <p:cBhvr additive="base">
                                        <p:cTn id="39" dur="2390" fill="hold"/>
                                        <p:tgtEl>
                                          <p:spTgt spid="10"/>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390" fill="hold"/>
                                        <p:tgtEl>
                                          <p:spTgt spid="11"/>
                                        </p:tgtEl>
                                        <p:attrNameLst>
                                          <p:attrName>ppt_x</p:attrName>
                                        </p:attrNameLst>
                                      </p:cBhvr>
                                      <p:tavLst>
                                        <p:tav tm="0">
                                          <p:val>
                                            <p:strVal val="1+#ppt_w/2"/>
                                          </p:val>
                                        </p:tav>
                                        <p:tav tm="100000">
                                          <p:val>
                                            <p:strVal val="#ppt_x"/>
                                          </p:val>
                                        </p:tav>
                                      </p:tavLst>
                                    </p:anim>
                                    <p:anim calcmode="lin" valueType="num">
                                      <p:cBhvr additive="base">
                                        <p:cTn id="43" dur="239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390" fill="hold"/>
                                        <p:tgtEl>
                                          <p:spTgt spid="12"/>
                                        </p:tgtEl>
                                        <p:attrNameLst>
                                          <p:attrName>ppt_x</p:attrName>
                                        </p:attrNameLst>
                                      </p:cBhvr>
                                      <p:tavLst>
                                        <p:tav tm="0">
                                          <p:val>
                                            <p:strVal val="1+#ppt_w/2"/>
                                          </p:val>
                                        </p:tav>
                                        <p:tav tm="100000">
                                          <p:val>
                                            <p:strVal val="#ppt_x"/>
                                          </p:val>
                                        </p:tav>
                                      </p:tavLst>
                                    </p:anim>
                                    <p:anim calcmode="lin" valueType="num">
                                      <p:cBhvr additive="base">
                                        <p:cTn id="47" dur="239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2390" fill="hold"/>
                                        <p:tgtEl>
                                          <p:spTgt spid="13"/>
                                        </p:tgtEl>
                                        <p:attrNameLst>
                                          <p:attrName>ppt_x</p:attrName>
                                        </p:attrNameLst>
                                      </p:cBhvr>
                                      <p:tavLst>
                                        <p:tav tm="0">
                                          <p:val>
                                            <p:strVal val="1+#ppt_w/2"/>
                                          </p:val>
                                        </p:tav>
                                        <p:tav tm="100000">
                                          <p:val>
                                            <p:strVal val="#ppt_x"/>
                                          </p:val>
                                        </p:tav>
                                      </p:tavLst>
                                    </p:anim>
                                    <p:anim calcmode="lin" valueType="num">
                                      <p:cBhvr additive="base">
                                        <p:cTn id="51" dur="239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additive="base">
                                        <p:cTn id="54" dur="2390" fill="hold"/>
                                        <p:tgtEl>
                                          <p:spTgt spid="14"/>
                                        </p:tgtEl>
                                        <p:attrNameLst>
                                          <p:attrName>ppt_x</p:attrName>
                                        </p:attrNameLst>
                                      </p:cBhvr>
                                      <p:tavLst>
                                        <p:tav tm="0">
                                          <p:val>
                                            <p:strVal val="1+#ppt_w/2"/>
                                          </p:val>
                                        </p:tav>
                                        <p:tav tm="100000">
                                          <p:val>
                                            <p:strVal val="#ppt_x"/>
                                          </p:val>
                                        </p:tav>
                                      </p:tavLst>
                                    </p:anim>
                                    <p:anim calcmode="lin" valueType="num">
                                      <p:cBhvr additive="base">
                                        <p:cTn id="55" dur="2390" fill="hold"/>
                                        <p:tgtEl>
                                          <p:spTgt spid="14"/>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2390" fill="hold"/>
                                        <p:tgtEl>
                                          <p:spTgt spid="15"/>
                                        </p:tgtEl>
                                        <p:attrNameLst>
                                          <p:attrName>ppt_x</p:attrName>
                                        </p:attrNameLst>
                                      </p:cBhvr>
                                      <p:tavLst>
                                        <p:tav tm="0">
                                          <p:val>
                                            <p:strVal val="1+#ppt_w/2"/>
                                          </p:val>
                                        </p:tav>
                                        <p:tav tm="100000">
                                          <p:val>
                                            <p:strVal val="#ppt_x"/>
                                          </p:val>
                                        </p:tav>
                                      </p:tavLst>
                                    </p:anim>
                                    <p:anim calcmode="lin" valueType="num">
                                      <p:cBhvr additive="base">
                                        <p:cTn id="59" dur="2390" fill="hold"/>
                                        <p:tgtEl>
                                          <p:spTgt spid="15"/>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390" fill="hold"/>
                                        <p:tgtEl>
                                          <p:spTgt spid="16"/>
                                        </p:tgtEl>
                                        <p:attrNameLst>
                                          <p:attrName>ppt_x</p:attrName>
                                        </p:attrNameLst>
                                      </p:cBhvr>
                                      <p:tavLst>
                                        <p:tav tm="0">
                                          <p:val>
                                            <p:strVal val="1+#ppt_w/2"/>
                                          </p:val>
                                        </p:tav>
                                        <p:tav tm="100000">
                                          <p:val>
                                            <p:strVal val="#ppt_x"/>
                                          </p:val>
                                        </p:tav>
                                      </p:tavLst>
                                    </p:anim>
                                    <p:anim calcmode="lin" valueType="num">
                                      <p:cBhvr additive="base">
                                        <p:cTn id="63" dur="2390" fill="hold"/>
                                        <p:tgtEl>
                                          <p:spTgt spid="16"/>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2390" fill="hold"/>
                                        <p:tgtEl>
                                          <p:spTgt spid="17"/>
                                        </p:tgtEl>
                                        <p:attrNameLst>
                                          <p:attrName>ppt_x</p:attrName>
                                        </p:attrNameLst>
                                      </p:cBhvr>
                                      <p:tavLst>
                                        <p:tav tm="0">
                                          <p:val>
                                            <p:strVal val="1+#ppt_w/2"/>
                                          </p:val>
                                        </p:tav>
                                        <p:tav tm="100000">
                                          <p:val>
                                            <p:strVal val="#ppt_x"/>
                                          </p:val>
                                        </p:tav>
                                      </p:tavLst>
                                    </p:anim>
                                    <p:anim calcmode="lin" valueType="num">
                                      <p:cBhvr additive="base">
                                        <p:cTn id="67" dur="2390" fill="hold"/>
                                        <p:tgtEl>
                                          <p:spTgt spid="17"/>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2390" fill="hold"/>
                                        <p:tgtEl>
                                          <p:spTgt spid="18"/>
                                        </p:tgtEl>
                                        <p:attrNameLst>
                                          <p:attrName>ppt_x</p:attrName>
                                        </p:attrNameLst>
                                      </p:cBhvr>
                                      <p:tavLst>
                                        <p:tav tm="0">
                                          <p:val>
                                            <p:strVal val="1+#ppt_w/2"/>
                                          </p:val>
                                        </p:tav>
                                        <p:tav tm="100000">
                                          <p:val>
                                            <p:strVal val="#ppt_x"/>
                                          </p:val>
                                        </p:tav>
                                      </p:tavLst>
                                    </p:anim>
                                    <p:anim calcmode="lin" valueType="num">
                                      <p:cBhvr additive="base">
                                        <p:cTn id="71" dur="2390" fill="hold"/>
                                        <p:tgtEl>
                                          <p:spTgt spid="18"/>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 calcmode="lin" valueType="num">
                                      <p:cBhvr additive="base">
                                        <p:cTn id="74" dur="2390" fill="hold"/>
                                        <p:tgtEl>
                                          <p:spTgt spid="19"/>
                                        </p:tgtEl>
                                        <p:attrNameLst>
                                          <p:attrName>ppt_x</p:attrName>
                                        </p:attrNameLst>
                                      </p:cBhvr>
                                      <p:tavLst>
                                        <p:tav tm="0">
                                          <p:val>
                                            <p:strVal val="0-#ppt_w/2"/>
                                          </p:val>
                                        </p:tav>
                                        <p:tav tm="100000">
                                          <p:val>
                                            <p:strVal val="#ppt_x"/>
                                          </p:val>
                                        </p:tav>
                                      </p:tavLst>
                                    </p:anim>
                                    <p:anim calcmode="lin" valueType="num">
                                      <p:cBhvr additive="base">
                                        <p:cTn id="75" dur="2390" fill="hold"/>
                                        <p:tgtEl>
                                          <p:spTgt spid="19"/>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additive="base">
                                        <p:cTn id="78" dur="2390" fill="hold"/>
                                        <p:tgtEl>
                                          <p:spTgt spid="20"/>
                                        </p:tgtEl>
                                        <p:attrNameLst>
                                          <p:attrName>ppt_x</p:attrName>
                                        </p:attrNameLst>
                                      </p:cBhvr>
                                      <p:tavLst>
                                        <p:tav tm="0">
                                          <p:val>
                                            <p:strVal val="0-#ppt_w/2"/>
                                          </p:val>
                                        </p:tav>
                                        <p:tav tm="100000">
                                          <p:val>
                                            <p:strVal val="#ppt_x"/>
                                          </p:val>
                                        </p:tav>
                                      </p:tavLst>
                                    </p:anim>
                                    <p:anim calcmode="lin" valueType="num">
                                      <p:cBhvr additive="base">
                                        <p:cTn id="79" dur="2390" fill="hold"/>
                                        <p:tgtEl>
                                          <p:spTgt spid="20"/>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1"/>
                                        </p:tgtEl>
                                        <p:attrNameLst>
                                          <p:attrName>style.visibility</p:attrName>
                                        </p:attrNameLst>
                                      </p:cBhvr>
                                      <p:to>
                                        <p:strVal val="visible"/>
                                      </p:to>
                                    </p:set>
                                    <p:anim calcmode="lin" valueType="num">
                                      <p:cBhvr additive="base">
                                        <p:cTn id="82" dur="2390" fill="hold"/>
                                        <p:tgtEl>
                                          <p:spTgt spid="21"/>
                                        </p:tgtEl>
                                        <p:attrNameLst>
                                          <p:attrName>ppt_x</p:attrName>
                                        </p:attrNameLst>
                                      </p:cBhvr>
                                      <p:tavLst>
                                        <p:tav tm="0">
                                          <p:val>
                                            <p:strVal val="0-#ppt_w/2"/>
                                          </p:val>
                                        </p:tav>
                                        <p:tav tm="100000">
                                          <p:val>
                                            <p:strVal val="#ppt_x"/>
                                          </p:val>
                                        </p:tav>
                                      </p:tavLst>
                                    </p:anim>
                                    <p:anim calcmode="lin" valueType="num">
                                      <p:cBhvr additive="base">
                                        <p:cTn id="83" dur="2390" fill="hold"/>
                                        <p:tgtEl>
                                          <p:spTgt spid="21"/>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 calcmode="lin" valueType="num">
                                      <p:cBhvr additive="base">
                                        <p:cTn id="86" dur="2390" fill="hold"/>
                                        <p:tgtEl>
                                          <p:spTgt spid="22"/>
                                        </p:tgtEl>
                                        <p:attrNameLst>
                                          <p:attrName>ppt_x</p:attrName>
                                        </p:attrNameLst>
                                      </p:cBhvr>
                                      <p:tavLst>
                                        <p:tav tm="0">
                                          <p:val>
                                            <p:strVal val="0-#ppt_w/2"/>
                                          </p:val>
                                        </p:tav>
                                        <p:tav tm="100000">
                                          <p:val>
                                            <p:strVal val="#ppt_x"/>
                                          </p:val>
                                        </p:tav>
                                      </p:tavLst>
                                    </p:anim>
                                    <p:anim calcmode="lin" valueType="num">
                                      <p:cBhvr additive="base">
                                        <p:cTn id="87" dur="2390" fill="hold"/>
                                        <p:tgtEl>
                                          <p:spTgt spid="22"/>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additive="base">
                                        <p:cTn id="90" dur="2390" fill="hold"/>
                                        <p:tgtEl>
                                          <p:spTgt spid="23"/>
                                        </p:tgtEl>
                                        <p:attrNameLst>
                                          <p:attrName>ppt_x</p:attrName>
                                        </p:attrNameLst>
                                      </p:cBhvr>
                                      <p:tavLst>
                                        <p:tav tm="0">
                                          <p:val>
                                            <p:strVal val="0-#ppt_w/2"/>
                                          </p:val>
                                        </p:tav>
                                        <p:tav tm="100000">
                                          <p:val>
                                            <p:strVal val="#ppt_x"/>
                                          </p:val>
                                        </p:tav>
                                      </p:tavLst>
                                    </p:anim>
                                    <p:anim calcmode="lin" valueType="num">
                                      <p:cBhvr additive="base">
                                        <p:cTn id="91" dur="2390" fill="hold"/>
                                        <p:tgtEl>
                                          <p:spTgt spid="23"/>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390" fill="hold"/>
                                        <p:tgtEl>
                                          <p:spTgt spid="25"/>
                                        </p:tgtEl>
                                        <p:attrNameLst>
                                          <p:attrName>ppt_x</p:attrName>
                                        </p:attrNameLst>
                                      </p:cBhvr>
                                      <p:tavLst>
                                        <p:tav tm="0">
                                          <p:val>
                                            <p:strVal val="0-#ppt_w/2"/>
                                          </p:val>
                                        </p:tav>
                                        <p:tav tm="100000">
                                          <p:val>
                                            <p:strVal val="#ppt_x"/>
                                          </p:val>
                                        </p:tav>
                                      </p:tavLst>
                                    </p:anim>
                                    <p:anim calcmode="lin" valueType="num">
                                      <p:cBhvr additive="base">
                                        <p:cTn id="95" dur="239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390" fill="hold"/>
                                        <p:tgtEl>
                                          <p:spTgt spid="24"/>
                                        </p:tgtEl>
                                        <p:attrNameLst>
                                          <p:attrName>ppt_x</p:attrName>
                                        </p:attrNameLst>
                                      </p:cBhvr>
                                      <p:tavLst>
                                        <p:tav tm="0">
                                          <p:val>
                                            <p:strVal val="0-#ppt_w/2"/>
                                          </p:val>
                                        </p:tav>
                                        <p:tav tm="100000">
                                          <p:val>
                                            <p:strVal val="#ppt_x"/>
                                          </p:val>
                                        </p:tav>
                                      </p:tavLst>
                                    </p:anim>
                                    <p:anim calcmode="lin" valueType="num">
                                      <p:cBhvr additive="base">
                                        <p:cTn id="99" dur="2390" fill="hold"/>
                                        <p:tgtEl>
                                          <p:spTgt spid="24"/>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390" fill="hold"/>
                                        <p:tgtEl>
                                          <p:spTgt spid="26"/>
                                        </p:tgtEl>
                                        <p:attrNameLst>
                                          <p:attrName>ppt_x</p:attrName>
                                        </p:attrNameLst>
                                      </p:cBhvr>
                                      <p:tavLst>
                                        <p:tav tm="0">
                                          <p:val>
                                            <p:strVal val="0-#ppt_w/2"/>
                                          </p:val>
                                        </p:tav>
                                        <p:tav tm="100000">
                                          <p:val>
                                            <p:strVal val="#ppt_x"/>
                                          </p:val>
                                        </p:tav>
                                      </p:tavLst>
                                    </p:anim>
                                    <p:anim calcmode="lin" valueType="num">
                                      <p:cBhvr additive="base">
                                        <p:cTn id="103" dur="2390" fill="hold"/>
                                        <p:tgtEl>
                                          <p:spTgt spid="26"/>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390" fill="hold"/>
                                        <p:tgtEl>
                                          <p:spTgt spid="27"/>
                                        </p:tgtEl>
                                        <p:attrNameLst>
                                          <p:attrName>ppt_x</p:attrName>
                                        </p:attrNameLst>
                                      </p:cBhvr>
                                      <p:tavLst>
                                        <p:tav tm="0">
                                          <p:val>
                                            <p:strVal val="1+#ppt_w/2"/>
                                          </p:val>
                                        </p:tav>
                                        <p:tav tm="100000">
                                          <p:val>
                                            <p:strVal val="#ppt_x"/>
                                          </p:val>
                                        </p:tav>
                                      </p:tavLst>
                                    </p:anim>
                                    <p:anim calcmode="lin" valueType="num">
                                      <p:cBhvr additive="base">
                                        <p:cTn id="107" dur="2390" fill="hold"/>
                                        <p:tgtEl>
                                          <p:spTgt spid="27"/>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390" fill="hold"/>
                                        <p:tgtEl>
                                          <p:spTgt spid="28"/>
                                        </p:tgtEl>
                                        <p:attrNameLst>
                                          <p:attrName>ppt_x</p:attrName>
                                        </p:attrNameLst>
                                      </p:cBhvr>
                                      <p:tavLst>
                                        <p:tav tm="0">
                                          <p:val>
                                            <p:strVal val="1+#ppt_w/2"/>
                                          </p:val>
                                        </p:tav>
                                        <p:tav tm="100000">
                                          <p:val>
                                            <p:strVal val="#ppt_x"/>
                                          </p:val>
                                        </p:tav>
                                      </p:tavLst>
                                    </p:anim>
                                    <p:anim calcmode="lin" valueType="num">
                                      <p:cBhvr additive="base">
                                        <p:cTn id="111" dur="2390" fill="hold"/>
                                        <p:tgtEl>
                                          <p:spTgt spid="28"/>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390" fill="hold"/>
                                        <p:tgtEl>
                                          <p:spTgt spid="29"/>
                                        </p:tgtEl>
                                        <p:attrNameLst>
                                          <p:attrName>ppt_x</p:attrName>
                                        </p:attrNameLst>
                                      </p:cBhvr>
                                      <p:tavLst>
                                        <p:tav tm="0">
                                          <p:val>
                                            <p:strVal val="1+#ppt_w/2"/>
                                          </p:val>
                                        </p:tav>
                                        <p:tav tm="100000">
                                          <p:val>
                                            <p:strVal val="#ppt_x"/>
                                          </p:val>
                                        </p:tav>
                                      </p:tavLst>
                                    </p:anim>
                                    <p:anim calcmode="lin" valueType="num">
                                      <p:cBhvr additive="base">
                                        <p:cTn id="115" dur="2390" fill="hold"/>
                                        <p:tgtEl>
                                          <p:spTgt spid="29"/>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390" fill="hold"/>
                                        <p:tgtEl>
                                          <p:spTgt spid="30"/>
                                        </p:tgtEl>
                                        <p:attrNameLst>
                                          <p:attrName>ppt_x</p:attrName>
                                        </p:attrNameLst>
                                      </p:cBhvr>
                                      <p:tavLst>
                                        <p:tav tm="0">
                                          <p:val>
                                            <p:strVal val="1+#ppt_w/2"/>
                                          </p:val>
                                        </p:tav>
                                        <p:tav tm="100000">
                                          <p:val>
                                            <p:strVal val="#ppt_x"/>
                                          </p:val>
                                        </p:tav>
                                      </p:tavLst>
                                    </p:anim>
                                    <p:anim calcmode="lin" valueType="num">
                                      <p:cBhvr additive="base">
                                        <p:cTn id="119" dur="2390" fill="hold"/>
                                        <p:tgtEl>
                                          <p:spTgt spid="30"/>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390" fill="hold"/>
                                        <p:tgtEl>
                                          <p:spTgt spid="31"/>
                                        </p:tgtEl>
                                        <p:attrNameLst>
                                          <p:attrName>ppt_x</p:attrName>
                                        </p:attrNameLst>
                                      </p:cBhvr>
                                      <p:tavLst>
                                        <p:tav tm="0">
                                          <p:val>
                                            <p:strVal val="1+#ppt_w/2"/>
                                          </p:val>
                                        </p:tav>
                                        <p:tav tm="100000">
                                          <p:val>
                                            <p:strVal val="#ppt_x"/>
                                          </p:val>
                                        </p:tav>
                                      </p:tavLst>
                                    </p:anim>
                                    <p:anim calcmode="lin" valueType="num">
                                      <p:cBhvr additive="base">
                                        <p:cTn id="123" dur="2390" fill="hold"/>
                                        <p:tgtEl>
                                          <p:spTgt spid="31"/>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390" fill="hold"/>
                                        <p:tgtEl>
                                          <p:spTgt spid="32"/>
                                        </p:tgtEl>
                                        <p:attrNameLst>
                                          <p:attrName>ppt_x</p:attrName>
                                        </p:attrNameLst>
                                      </p:cBhvr>
                                      <p:tavLst>
                                        <p:tav tm="0">
                                          <p:val>
                                            <p:strVal val="1+#ppt_w/2"/>
                                          </p:val>
                                        </p:tav>
                                        <p:tav tm="100000">
                                          <p:val>
                                            <p:strVal val="#ppt_x"/>
                                          </p:val>
                                        </p:tav>
                                      </p:tavLst>
                                    </p:anim>
                                    <p:anim calcmode="lin" valueType="num">
                                      <p:cBhvr additive="base">
                                        <p:cTn id="127" dur="2390" fill="hold"/>
                                        <p:tgtEl>
                                          <p:spTgt spid="32"/>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390" fill="hold"/>
                                        <p:tgtEl>
                                          <p:spTgt spid="33"/>
                                        </p:tgtEl>
                                        <p:attrNameLst>
                                          <p:attrName>ppt_x</p:attrName>
                                        </p:attrNameLst>
                                      </p:cBhvr>
                                      <p:tavLst>
                                        <p:tav tm="0">
                                          <p:val>
                                            <p:strVal val="1+#ppt_w/2"/>
                                          </p:val>
                                        </p:tav>
                                        <p:tav tm="100000">
                                          <p:val>
                                            <p:strVal val="#ppt_x"/>
                                          </p:val>
                                        </p:tav>
                                      </p:tavLst>
                                    </p:anim>
                                    <p:anim calcmode="lin" valueType="num">
                                      <p:cBhvr additive="base">
                                        <p:cTn id="131" dur="2390" fill="hold"/>
                                        <p:tgtEl>
                                          <p:spTgt spid="33"/>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390" fill="hold"/>
                                        <p:tgtEl>
                                          <p:spTgt spid="34"/>
                                        </p:tgtEl>
                                        <p:attrNameLst>
                                          <p:attrName>ppt_x</p:attrName>
                                        </p:attrNameLst>
                                      </p:cBhvr>
                                      <p:tavLst>
                                        <p:tav tm="0">
                                          <p:val>
                                            <p:strVal val="1+#ppt_w/2"/>
                                          </p:val>
                                        </p:tav>
                                        <p:tav tm="100000">
                                          <p:val>
                                            <p:strVal val="#ppt_x"/>
                                          </p:val>
                                        </p:tav>
                                      </p:tavLst>
                                    </p:anim>
                                    <p:anim calcmode="lin" valueType="num">
                                      <p:cBhvr additive="base">
                                        <p:cTn id="135" dur="2390" fill="hold"/>
                                        <p:tgtEl>
                                          <p:spTgt spid="34"/>
                                        </p:tgtEl>
                                        <p:attrNameLst>
                                          <p:attrName>ppt_y</p:attrName>
                                        </p:attrNameLst>
                                      </p:cBhvr>
                                      <p:tavLst>
                                        <p:tav tm="0">
                                          <p:val>
                                            <p:strVal val="#ppt_y"/>
                                          </p:val>
                                        </p:tav>
                                        <p:tav tm="100000">
                                          <p:val>
                                            <p:strVal val="#ppt_y"/>
                                          </p:val>
                                        </p:tav>
                                      </p:tavLst>
                                    </p:anim>
                                  </p:childTnLst>
                                </p:cTn>
                              </p:par>
                              <p:par>
                                <p:cTn id="136" presetID="19" presetClass="entr" presetSubtype="5" fill="hold" grpId="3" nodeType="withEffect">
                                  <p:stCondLst>
                                    <p:cond delay="0"/>
                                  </p:stCondLst>
                                  <p:childTnLst>
                                    <p:set>
                                      <p:cBhvr>
                                        <p:cTn id="137" dur="1" fill="hold">
                                          <p:stCondLst>
                                            <p:cond delay="0"/>
                                          </p:stCondLst>
                                        </p:cTn>
                                        <p:tgtEl>
                                          <p:spTgt spid="3"/>
                                        </p:tgtEl>
                                        <p:attrNameLst>
                                          <p:attrName>style.visibility</p:attrName>
                                        </p:attrNameLst>
                                      </p:cBhvr>
                                      <p:to>
                                        <p:strVal val="visible"/>
                                      </p:to>
                                    </p:set>
                                    <p:anim calcmode="lin" valueType="num">
                                      <p:cBhvr>
                                        <p:cTn id="138" dur="2390" fill="hold"/>
                                        <p:tgtEl>
                                          <p:spTgt spid="3"/>
                                        </p:tgtEl>
                                        <p:attrNameLst>
                                          <p:attrName>ppt_w</p:attrName>
                                        </p:attrNameLst>
                                      </p:cBhvr>
                                      <p:tavLst>
                                        <p:tav tm="0">
                                          <p:val>
                                            <p:strVal val="#ppt_w"/>
                                          </p:val>
                                        </p:tav>
                                        <p:tav tm="100000">
                                          <p:val>
                                            <p:strVal val="#ppt_w"/>
                                          </p:val>
                                        </p:tav>
                                      </p:tavLst>
                                    </p:anim>
                                    <p:anim calcmode="lin" valueType="num">
                                      <p:cBhvr>
                                        <p:cTn id="139" dur="2390" fill="hold"/>
                                        <p:tgtEl>
                                          <p:spTgt spid="3"/>
                                        </p:tgtEl>
                                        <p:attrNameLst>
                                          <p:attrName>ppt_h</p:attrName>
                                        </p:attrNameLst>
                                      </p:cBhvr>
                                      <p:tavLst>
                                        <p:tav tm="0" fmla="#ppt_h*sin(2.5*pi*$)">
                                          <p:val>
                                            <p:fltVal val="0"/>
                                          </p:val>
                                        </p:tav>
                                        <p:tav tm="100000">
                                          <p:val>
                                            <p:fltVal val="1"/>
                                          </p:val>
                                        </p:tav>
                                      </p:tavLst>
                                    </p:anim>
                                  </p:childTnLst>
                                </p:cTn>
                              </p:par>
                              <p:par>
                                <p:cTn id="140" presetID="19" presetClass="entr" presetSubtype="5" fill="hold" grpId="3" nodeType="withEffect">
                                  <p:stCondLst>
                                    <p:cond delay="0"/>
                                  </p:stCondLst>
                                  <p:childTnLst>
                                    <p:set>
                                      <p:cBhvr>
                                        <p:cTn id="141" dur="1" fill="hold">
                                          <p:stCondLst>
                                            <p:cond delay="0"/>
                                          </p:stCondLst>
                                        </p:cTn>
                                        <p:tgtEl>
                                          <p:spTgt spid="4"/>
                                        </p:tgtEl>
                                        <p:attrNameLst>
                                          <p:attrName>style.visibility</p:attrName>
                                        </p:attrNameLst>
                                      </p:cBhvr>
                                      <p:to>
                                        <p:strVal val="visible"/>
                                      </p:to>
                                    </p:set>
                                    <p:anim calcmode="lin" valueType="num">
                                      <p:cBhvr>
                                        <p:cTn id="142" dur="2390" fill="hold"/>
                                        <p:tgtEl>
                                          <p:spTgt spid="4"/>
                                        </p:tgtEl>
                                        <p:attrNameLst>
                                          <p:attrName>ppt_w</p:attrName>
                                        </p:attrNameLst>
                                      </p:cBhvr>
                                      <p:tavLst>
                                        <p:tav tm="0">
                                          <p:val>
                                            <p:strVal val="#ppt_w"/>
                                          </p:val>
                                        </p:tav>
                                        <p:tav tm="100000">
                                          <p:val>
                                            <p:strVal val="#ppt_w"/>
                                          </p:val>
                                        </p:tav>
                                      </p:tavLst>
                                    </p:anim>
                                    <p:anim calcmode="lin" valueType="num">
                                      <p:cBhvr>
                                        <p:cTn id="143" dur="2390" fill="hold"/>
                                        <p:tgtEl>
                                          <p:spTgt spid="4"/>
                                        </p:tgtEl>
                                        <p:attrNameLst>
                                          <p:attrName>ppt_h</p:attrName>
                                        </p:attrNameLst>
                                      </p:cBhvr>
                                      <p:tavLst>
                                        <p:tav tm="0" fmla="#ppt_h*sin(2.5*pi*$)">
                                          <p:val>
                                            <p:fltVal val="0"/>
                                          </p:val>
                                        </p:tav>
                                        <p:tav tm="100000">
                                          <p:val>
                                            <p:fltVal val="1"/>
                                          </p:val>
                                        </p:tav>
                                      </p:tavLst>
                                    </p:anim>
                                  </p:childTnLst>
                                </p:cTn>
                              </p:par>
                              <p:par>
                                <p:cTn id="144" presetID="19" presetClass="entr" presetSubtype="5" fill="hold" grpId="3"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2390" fill="hold"/>
                                        <p:tgtEl>
                                          <p:spTgt spid="5"/>
                                        </p:tgtEl>
                                        <p:attrNameLst>
                                          <p:attrName>ppt_w</p:attrName>
                                        </p:attrNameLst>
                                      </p:cBhvr>
                                      <p:tavLst>
                                        <p:tav tm="0">
                                          <p:val>
                                            <p:strVal val="#ppt_w"/>
                                          </p:val>
                                        </p:tav>
                                        <p:tav tm="100000">
                                          <p:val>
                                            <p:strVal val="#ppt_w"/>
                                          </p:val>
                                        </p:tav>
                                      </p:tavLst>
                                    </p:anim>
                                    <p:anim calcmode="lin" valueType="num">
                                      <p:cBhvr>
                                        <p:cTn id="147" dur="239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3"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2390" fill="hold"/>
                                        <p:tgtEl>
                                          <p:spTgt spid="6"/>
                                        </p:tgtEl>
                                        <p:attrNameLst>
                                          <p:attrName>ppt_w</p:attrName>
                                        </p:attrNameLst>
                                      </p:cBhvr>
                                      <p:tavLst>
                                        <p:tav tm="0">
                                          <p:val>
                                            <p:strVal val="#ppt_w"/>
                                          </p:val>
                                        </p:tav>
                                        <p:tav tm="100000">
                                          <p:val>
                                            <p:strVal val="#ppt_w"/>
                                          </p:val>
                                        </p:tav>
                                      </p:tavLst>
                                    </p:anim>
                                    <p:anim calcmode="lin" valueType="num">
                                      <p:cBhvr>
                                        <p:cTn id="151" dur="239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3"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2390" fill="hold"/>
                                        <p:tgtEl>
                                          <p:spTgt spid="7"/>
                                        </p:tgtEl>
                                        <p:attrNameLst>
                                          <p:attrName>ppt_w</p:attrName>
                                        </p:attrNameLst>
                                      </p:cBhvr>
                                      <p:tavLst>
                                        <p:tav tm="0">
                                          <p:val>
                                            <p:strVal val="#ppt_w"/>
                                          </p:val>
                                        </p:tav>
                                        <p:tav tm="100000">
                                          <p:val>
                                            <p:strVal val="#ppt_w"/>
                                          </p:val>
                                        </p:tav>
                                      </p:tavLst>
                                    </p:anim>
                                    <p:anim calcmode="lin" valueType="num">
                                      <p:cBhvr>
                                        <p:cTn id="155" dur="239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3"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2390" fill="hold"/>
                                        <p:tgtEl>
                                          <p:spTgt spid="8"/>
                                        </p:tgtEl>
                                        <p:attrNameLst>
                                          <p:attrName>ppt_w</p:attrName>
                                        </p:attrNameLst>
                                      </p:cBhvr>
                                      <p:tavLst>
                                        <p:tav tm="0">
                                          <p:val>
                                            <p:strVal val="#ppt_w"/>
                                          </p:val>
                                        </p:tav>
                                        <p:tav tm="100000">
                                          <p:val>
                                            <p:strVal val="#ppt_w"/>
                                          </p:val>
                                        </p:tav>
                                      </p:tavLst>
                                    </p:anim>
                                    <p:anim calcmode="lin" valueType="num">
                                      <p:cBhvr>
                                        <p:cTn id="159" dur="239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3"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2390" fill="hold"/>
                                        <p:tgtEl>
                                          <p:spTgt spid="9"/>
                                        </p:tgtEl>
                                        <p:attrNameLst>
                                          <p:attrName>ppt_w</p:attrName>
                                        </p:attrNameLst>
                                      </p:cBhvr>
                                      <p:tavLst>
                                        <p:tav tm="0">
                                          <p:val>
                                            <p:strVal val="#ppt_w"/>
                                          </p:val>
                                        </p:tav>
                                        <p:tav tm="100000">
                                          <p:val>
                                            <p:strVal val="#ppt_w"/>
                                          </p:val>
                                        </p:tav>
                                      </p:tavLst>
                                    </p:anim>
                                    <p:anim calcmode="lin" valueType="num">
                                      <p:cBhvr>
                                        <p:cTn id="163" dur="239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3"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2390" fill="hold"/>
                                        <p:tgtEl>
                                          <p:spTgt spid="10"/>
                                        </p:tgtEl>
                                        <p:attrNameLst>
                                          <p:attrName>ppt_w</p:attrName>
                                        </p:attrNameLst>
                                      </p:cBhvr>
                                      <p:tavLst>
                                        <p:tav tm="0">
                                          <p:val>
                                            <p:strVal val="#ppt_w"/>
                                          </p:val>
                                        </p:tav>
                                        <p:tav tm="100000">
                                          <p:val>
                                            <p:strVal val="#ppt_w"/>
                                          </p:val>
                                        </p:tav>
                                      </p:tavLst>
                                    </p:anim>
                                    <p:anim calcmode="lin" valueType="num">
                                      <p:cBhvr>
                                        <p:cTn id="167" dur="239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3"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2390" fill="hold"/>
                                        <p:tgtEl>
                                          <p:spTgt spid="11"/>
                                        </p:tgtEl>
                                        <p:attrNameLst>
                                          <p:attrName>ppt_w</p:attrName>
                                        </p:attrNameLst>
                                      </p:cBhvr>
                                      <p:tavLst>
                                        <p:tav tm="0">
                                          <p:val>
                                            <p:strVal val="#ppt_w"/>
                                          </p:val>
                                        </p:tav>
                                        <p:tav tm="100000">
                                          <p:val>
                                            <p:strVal val="#ppt_w"/>
                                          </p:val>
                                        </p:tav>
                                      </p:tavLst>
                                    </p:anim>
                                    <p:anim calcmode="lin" valueType="num">
                                      <p:cBhvr>
                                        <p:cTn id="171" dur="239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3"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2390" fill="hold"/>
                                        <p:tgtEl>
                                          <p:spTgt spid="12"/>
                                        </p:tgtEl>
                                        <p:attrNameLst>
                                          <p:attrName>ppt_w</p:attrName>
                                        </p:attrNameLst>
                                      </p:cBhvr>
                                      <p:tavLst>
                                        <p:tav tm="0">
                                          <p:val>
                                            <p:strVal val="#ppt_w"/>
                                          </p:val>
                                        </p:tav>
                                        <p:tav tm="100000">
                                          <p:val>
                                            <p:strVal val="#ppt_w"/>
                                          </p:val>
                                        </p:tav>
                                      </p:tavLst>
                                    </p:anim>
                                    <p:anim calcmode="lin" valueType="num">
                                      <p:cBhvr>
                                        <p:cTn id="175" dur="239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3"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2390" fill="hold"/>
                                        <p:tgtEl>
                                          <p:spTgt spid="13"/>
                                        </p:tgtEl>
                                        <p:attrNameLst>
                                          <p:attrName>ppt_w</p:attrName>
                                        </p:attrNameLst>
                                      </p:cBhvr>
                                      <p:tavLst>
                                        <p:tav tm="0">
                                          <p:val>
                                            <p:strVal val="#ppt_w"/>
                                          </p:val>
                                        </p:tav>
                                        <p:tav tm="100000">
                                          <p:val>
                                            <p:strVal val="#ppt_w"/>
                                          </p:val>
                                        </p:tav>
                                      </p:tavLst>
                                    </p:anim>
                                    <p:anim calcmode="lin" valueType="num">
                                      <p:cBhvr>
                                        <p:cTn id="179" dur="239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3"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2390" fill="hold"/>
                                        <p:tgtEl>
                                          <p:spTgt spid="14"/>
                                        </p:tgtEl>
                                        <p:attrNameLst>
                                          <p:attrName>ppt_w</p:attrName>
                                        </p:attrNameLst>
                                      </p:cBhvr>
                                      <p:tavLst>
                                        <p:tav tm="0">
                                          <p:val>
                                            <p:strVal val="#ppt_w"/>
                                          </p:val>
                                        </p:tav>
                                        <p:tav tm="100000">
                                          <p:val>
                                            <p:strVal val="#ppt_w"/>
                                          </p:val>
                                        </p:tav>
                                      </p:tavLst>
                                    </p:anim>
                                    <p:anim calcmode="lin" valueType="num">
                                      <p:cBhvr>
                                        <p:cTn id="183" dur="239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3"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2390" fill="hold"/>
                                        <p:tgtEl>
                                          <p:spTgt spid="15"/>
                                        </p:tgtEl>
                                        <p:attrNameLst>
                                          <p:attrName>ppt_w</p:attrName>
                                        </p:attrNameLst>
                                      </p:cBhvr>
                                      <p:tavLst>
                                        <p:tav tm="0">
                                          <p:val>
                                            <p:strVal val="#ppt_w"/>
                                          </p:val>
                                        </p:tav>
                                        <p:tav tm="100000">
                                          <p:val>
                                            <p:strVal val="#ppt_w"/>
                                          </p:val>
                                        </p:tav>
                                      </p:tavLst>
                                    </p:anim>
                                    <p:anim calcmode="lin" valueType="num">
                                      <p:cBhvr>
                                        <p:cTn id="187" dur="239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3"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2390" fill="hold"/>
                                        <p:tgtEl>
                                          <p:spTgt spid="16"/>
                                        </p:tgtEl>
                                        <p:attrNameLst>
                                          <p:attrName>ppt_w</p:attrName>
                                        </p:attrNameLst>
                                      </p:cBhvr>
                                      <p:tavLst>
                                        <p:tav tm="0">
                                          <p:val>
                                            <p:strVal val="#ppt_w"/>
                                          </p:val>
                                        </p:tav>
                                        <p:tav tm="100000">
                                          <p:val>
                                            <p:strVal val="#ppt_w"/>
                                          </p:val>
                                        </p:tav>
                                      </p:tavLst>
                                    </p:anim>
                                    <p:anim calcmode="lin" valueType="num">
                                      <p:cBhvr>
                                        <p:cTn id="191" dur="239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3"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2390" fill="hold"/>
                                        <p:tgtEl>
                                          <p:spTgt spid="17"/>
                                        </p:tgtEl>
                                        <p:attrNameLst>
                                          <p:attrName>ppt_w</p:attrName>
                                        </p:attrNameLst>
                                      </p:cBhvr>
                                      <p:tavLst>
                                        <p:tav tm="0">
                                          <p:val>
                                            <p:strVal val="#ppt_w"/>
                                          </p:val>
                                        </p:tav>
                                        <p:tav tm="100000">
                                          <p:val>
                                            <p:strVal val="#ppt_w"/>
                                          </p:val>
                                        </p:tav>
                                      </p:tavLst>
                                    </p:anim>
                                    <p:anim calcmode="lin" valueType="num">
                                      <p:cBhvr>
                                        <p:cTn id="195" dur="239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3"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2390" fill="hold"/>
                                        <p:tgtEl>
                                          <p:spTgt spid="18"/>
                                        </p:tgtEl>
                                        <p:attrNameLst>
                                          <p:attrName>ppt_w</p:attrName>
                                        </p:attrNameLst>
                                      </p:cBhvr>
                                      <p:tavLst>
                                        <p:tav tm="0">
                                          <p:val>
                                            <p:strVal val="#ppt_w"/>
                                          </p:val>
                                        </p:tav>
                                        <p:tav tm="100000">
                                          <p:val>
                                            <p:strVal val="#ppt_w"/>
                                          </p:val>
                                        </p:tav>
                                      </p:tavLst>
                                    </p:anim>
                                    <p:anim calcmode="lin" valueType="num">
                                      <p:cBhvr>
                                        <p:cTn id="199" dur="239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3"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2390" fill="hold"/>
                                        <p:tgtEl>
                                          <p:spTgt spid="19"/>
                                        </p:tgtEl>
                                        <p:attrNameLst>
                                          <p:attrName>ppt_w</p:attrName>
                                        </p:attrNameLst>
                                      </p:cBhvr>
                                      <p:tavLst>
                                        <p:tav tm="0">
                                          <p:val>
                                            <p:strVal val="#ppt_w"/>
                                          </p:val>
                                        </p:tav>
                                        <p:tav tm="100000">
                                          <p:val>
                                            <p:strVal val="#ppt_w"/>
                                          </p:val>
                                        </p:tav>
                                      </p:tavLst>
                                    </p:anim>
                                    <p:anim calcmode="lin" valueType="num">
                                      <p:cBhvr>
                                        <p:cTn id="203" dur="239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3"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2390" fill="hold"/>
                                        <p:tgtEl>
                                          <p:spTgt spid="20"/>
                                        </p:tgtEl>
                                        <p:attrNameLst>
                                          <p:attrName>ppt_w</p:attrName>
                                        </p:attrNameLst>
                                      </p:cBhvr>
                                      <p:tavLst>
                                        <p:tav tm="0">
                                          <p:val>
                                            <p:strVal val="#ppt_w"/>
                                          </p:val>
                                        </p:tav>
                                        <p:tav tm="100000">
                                          <p:val>
                                            <p:strVal val="#ppt_w"/>
                                          </p:val>
                                        </p:tav>
                                      </p:tavLst>
                                    </p:anim>
                                    <p:anim calcmode="lin" valueType="num">
                                      <p:cBhvr>
                                        <p:cTn id="207" dur="239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3"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2390" fill="hold"/>
                                        <p:tgtEl>
                                          <p:spTgt spid="21"/>
                                        </p:tgtEl>
                                        <p:attrNameLst>
                                          <p:attrName>ppt_w</p:attrName>
                                        </p:attrNameLst>
                                      </p:cBhvr>
                                      <p:tavLst>
                                        <p:tav tm="0">
                                          <p:val>
                                            <p:strVal val="#ppt_w"/>
                                          </p:val>
                                        </p:tav>
                                        <p:tav tm="100000">
                                          <p:val>
                                            <p:strVal val="#ppt_w"/>
                                          </p:val>
                                        </p:tav>
                                      </p:tavLst>
                                    </p:anim>
                                    <p:anim calcmode="lin" valueType="num">
                                      <p:cBhvr>
                                        <p:cTn id="211" dur="239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3"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2390" fill="hold"/>
                                        <p:tgtEl>
                                          <p:spTgt spid="22"/>
                                        </p:tgtEl>
                                        <p:attrNameLst>
                                          <p:attrName>ppt_w</p:attrName>
                                        </p:attrNameLst>
                                      </p:cBhvr>
                                      <p:tavLst>
                                        <p:tav tm="0">
                                          <p:val>
                                            <p:strVal val="#ppt_w"/>
                                          </p:val>
                                        </p:tav>
                                        <p:tav tm="100000">
                                          <p:val>
                                            <p:strVal val="#ppt_w"/>
                                          </p:val>
                                        </p:tav>
                                      </p:tavLst>
                                    </p:anim>
                                    <p:anim calcmode="lin" valueType="num">
                                      <p:cBhvr>
                                        <p:cTn id="215" dur="239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3"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2390" fill="hold"/>
                                        <p:tgtEl>
                                          <p:spTgt spid="23"/>
                                        </p:tgtEl>
                                        <p:attrNameLst>
                                          <p:attrName>ppt_w</p:attrName>
                                        </p:attrNameLst>
                                      </p:cBhvr>
                                      <p:tavLst>
                                        <p:tav tm="0">
                                          <p:val>
                                            <p:strVal val="#ppt_w"/>
                                          </p:val>
                                        </p:tav>
                                        <p:tav tm="100000">
                                          <p:val>
                                            <p:strVal val="#ppt_w"/>
                                          </p:val>
                                        </p:tav>
                                      </p:tavLst>
                                    </p:anim>
                                    <p:anim calcmode="lin" valueType="num">
                                      <p:cBhvr>
                                        <p:cTn id="219" dur="239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3" nodeType="withEffect">
                                  <p:stCondLst>
                                    <p:cond delay="0"/>
                                  </p:stCondLst>
                                  <p:childTnLst>
                                    <p:set>
                                      <p:cBhvr>
                                        <p:cTn id="221" dur="1" fill="hold">
                                          <p:stCondLst>
                                            <p:cond delay="0"/>
                                          </p:stCondLst>
                                        </p:cTn>
                                        <p:tgtEl>
                                          <p:spTgt spid="25"/>
                                        </p:tgtEl>
                                        <p:attrNameLst>
                                          <p:attrName>style.visibility</p:attrName>
                                        </p:attrNameLst>
                                      </p:cBhvr>
                                      <p:to>
                                        <p:strVal val="visible"/>
                                      </p:to>
                                    </p:set>
                                    <p:anim calcmode="lin" valueType="num">
                                      <p:cBhvr>
                                        <p:cTn id="222" dur="2390" fill="hold"/>
                                        <p:tgtEl>
                                          <p:spTgt spid="25"/>
                                        </p:tgtEl>
                                        <p:attrNameLst>
                                          <p:attrName>ppt_w</p:attrName>
                                        </p:attrNameLst>
                                      </p:cBhvr>
                                      <p:tavLst>
                                        <p:tav tm="0">
                                          <p:val>
                                            <p:strVal val="#ppt_w"/>
                                          </p:val>
                                        </p:tav>
                                        <p:tav tm="100000">
                                          <p:val>
                                            <p:strVal val="#ppt_w"/>
                                          </p:val>
                                        </p:tav>
                                      </p:tavLst>
                                    </p:anim>
                                    <p:anim calcmode="lin" valueType="num">
                                      <p:cBhvr>
                                        <p:cTn id="223" dur="2390" fill="hold"/>
                                        <p:tgtEl>
                                          <p:spTgt spid="25"/>
                                        </p:tgtEl>
                                        <p:attrNameLst>
                                          <p:attrName>ppt_h</p:attrName>
                                        </p:attrNameLst>
                                      </p:cBhvr>
                                      <p:tavLst>
                                        <p:tav tm="0" fmla="#ppt_h*sin(2.5*pi*$)">
                                          <p:val>
                                            <p:fltVal val="0"/>
                                          </p:val>
                                        </p:tav>
                                        <p:tav tm="100000">
                                          <p:val>
                                            <p:fltVal val="1"/>
                                          </p:val>
                                        </p:tav>
                                      </p:tavLst>
                                    </p:anim>
                                  </p:childTnLst>
                                </p:cTn>
                              </p:par>
                              <p:par>
                                <p:cTn id="224" presetID="19" presetClass="entr" presetSubtype="5" fill="hold" grpId="3" nodeType="withEffect">
                                  <p:stCondLst>
                                    <p:cond delay="0"/>
                                  </p:stCondLst>
                                  <p:childTnLst>
                                    <p:set>
                                      <p:cBhvr>
                                        <p:cTn id="225" dur="1" fill="hold">
                                          <p:stCondLst>
                                            <p:cond delay="0"/>
                                          </p:stCondLst>
                                        </p:cTn>
                                        <p:tgtEl>
                                          <p:spTgt spid="24"/>
                                        </p:tgtEl>
                                        <p:attrNameLst>
                                          <p:attrName>style.visibility</p:attrName>
                                        </p:attrNameLst>
                                      </p:cBhvr>
                                      <p:to>
                                        <p:strVal val="visible"/>
                                      </p:to>
                                    </p:set>
                                    <p:anim calcmode="lin" valueType="num">
                                      <p:cBhvr>
                                        <p:cTn id="226" dur="2390" fill="hold"/>
                                        <p:tgtEl>
                                          <p:spTgt spid="24"/>
                                        </p:tgtEl>
                                        <p:attrNameLst>
                                          <p:attrName>ppt_w</p:attrName>
                                        </p:attrNameLst>
                                      </p:cBhvr>
                                      <p:tavLst>
                                        <p:tav tm="0">
                                          <p:val>
                                            <p:strVal val="#ppt_w"/>
                                          </p:val>
                                        </p:tav>
                                        <p:tav tm="100000">
                                          <p:val>
                                            <p:strVal val="#ppt_w"/>
                                          </p:val>
                                        </p:tav>
                                      </p:tavLst>
                                    </p:anim>
                                    <p:anim calcmode="lin" valueType="num">
                                      <p:cBhvr>
                                        <p:cTn id="227" dur="2390" fill="hold"/>
                                        <p:tgtEl>
                                          <p:spTgt spid="24"/>
                                        </p:tgtEl>
                                        <p:attrNameLst>
                                          <p:attrName>ppt_h</p:attrName>
                                        </p:attrNameLst>
                                      </p:cBhvr>
                                      <p:tavLst>
                                        <p:tav tm="0" fmla="#ppt_h*sin(2.5*pi*$)">
                                          <p:val>
                                            <p:fltVal val="0"/>
                                          </p:val>
                                        </p:tav>
                                        <p:tav tm="100000">
                                          <p:val>
                                            <p:fltVal val="1"/>
                                          </p:val>
                                        </p:tav>
                                      </p:tavLst>
                                    </p:anim>
                                  </p:childTnLst>
                                </p:cTn>
                              </p:par>
                              <p:par>
                                <p:cTn id="228" presetID="19" presetClass="entr" presetSubtype="5" fill="hold" grpId="3"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2390" fill="hold"/>
                                        <p:tgtEl>
                                          <p:spTgt spid="26"/>
                                        </p:tgtEl>
                                        <p:attrNameLst>
                                          <p:attrName>ppt_w</p:attrName>
                                        </p:attrNameLst>
                                      </p:cBhvr>
                                      <p:tavLst>
                                        <p:tav tm="0">
                                          <p:val>
                                            <p:strVal val="#ppt_w"/>
                                          </p:val>
                                        </p:tav>
                                        <p:tav tm="100000">
                                          <p:val>
                                            <p:strVal val="#ppt_w"/>
                                          </p:val>
                                        </p:tav>
                                      </p:tavLst>
                                    </p:anim>
                                    <p:anim calcmode="lin" valueType="num">
                                      <p:cBhvr>
                                        <p:cTn id="231" dur="239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3"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2390" fill="hold"/>
                                        <p:tgtEl>
                                          <p:spTgt spid="27"/>
                                        </p:tgtEl>
                                        <p:attrNameLst>
                                          <p:attrName>ppt_w</p:attrName>
                                        </p:attrNameLst>
                                      </p:cBhvr>
                                      <p:tavLst>
                                        <p:tav tm="0">
                                          <p:val>
                                            <p:strVal val="#ppt_w"/>
                                          </p:val>
                                        </p:tav>
                                        <p:tav tm="100000">
                                          <p:val>
                                            <p:strVal val="#ppt_w"/>
                                          </p:val>
                                        </p:tav>
                                      </p:tavLst>
                                    </p:anim>
                                    <p:anim calcmode="lin" valueType="num">
                                      <p:cBhvr>
                                        <p:cTn id="235" dur="239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3"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2390" fill="hold"/>
                                        <p:tgtEl>
                                          <p:spTgt spid="28"/>
                                        </p:tgtEl>
                                        <p:attrNameLst>
                                          <p:attrName>ppt_w</p:attrName>
                                        </p:attrNameLst>
                                      </p:cBhvr>
                                      <p:tavLst>
                                        <p:tav tm="0">
                                          <p:val>
                                            <p:strVal val="#ppt_w"/>
                                          </p:val>
                                        </p:tav>
                                        <p:tav tm="100000">
                                          <p:val>
                                            <p:strVal val="#ppt_w"/>
                                          </p:val>
                                        </p:tav>
                                      </p:tavLst>
                                    </p:anim>
                                    <p:anim calcmode="lin" valueType="num">
                                      <p:cBhvr>
                                        <p:cTn id="239" dur="239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3"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2390" fill="hold"/>
                                        <p:tgtEl>
                                          <p:spTgt spid="29"/>
                                        </p:tgtEl>
                                        <p:attrNameLst>
                                          <p:attrName>ppt_w</p:attrName>
                                        </p:attrNameLst>
                                      </p:cBhvr>
                                      <p:tavLst>
                                        <p:tav tm="0">
                                          <p:val>
                                            <p:strVal val="#ppt_w"/>
                                          </p:val>
                                        </p:tav>
                                        <p:tav tm="100000">
                                          <p:val>
                                            <p:strVal val="#ppt_w"/>
                                          </p:val>
                                        </p:tav>
                                      </p:tavLst>
                                    </p:anim>
                                    <p:anim calcmode="lin" valueType="num">
                                      <p:cBhvr>
                                        <p:cTn id="243" dur="239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3"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2390" fill="hold"/>
                                        <p:tgtEl>
                                          <p:spTgt spid="30"/>
                                        </p:tgtEl>
                                        <p:attrNameLst>
                                          <p:attrName>ppt_w</p:attrName>
                                        </p:attrNameLst>
                                      </p:cBhvr>
                                      <p:tavLst>
                                        <p:tav tm="0">
                                          <p:val>
                                            <p:strVal val="#ppt_w"/>
                                          </p:val>
                                        </p:tav>
                                        <p:tav tm="100000">
                                          <p:val>
                                            <p:strVal val="#ppt_w"/>
                                          </p:val>
                                        </p:tav>
                                      </p:tavLst>
                                    </p:anim>
                                    <p:anim calcmode="lin" valueType="num">
                                      <p:cBhvr>
                                        <p:cTn id="247" dur="239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3"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2390" fill="hold"/>
                                        <p:tgtEl>
                                          <p:spTgt spid="31"/>
                                        </p:tgtEl>
                                        <p:attrNameLst>
                                          <p:attrName>ppt_w</p:attrName>
                                        </p:attrNameLst>
                                      </p:cBhvr>
                                      <p:tavLst>
                                        <p:tav tm="0">
                                          <p:val>
                                            <p:strVal val="#ppt_w"/>
                                          </p:val>
                                        </p:tav>
                                        <p:tav tm="100000">
                                          <p:val>
                                            <p:strVal val="#ppt_w"/>
                                          </p:val>
                                        </p:tav>
                                      </p:tavLst>
                                    </p:anim>
                                    <p:anim calcmode="lin" valueType="num">
                                      <p:cBhvr>
                                        <p:cTn id="251" dur="239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3"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2390" fill="hold"/>
                                        <p:tgtEl>
                                          <p:spTgt spid="32"/>
                                        </p:tgtEl>
                                        <p:attrNameLst>
                                          <p:attrName>ppt_w</p:attrName>
                                        </p:attrNameLst>
                                      </p:cBhvr>
                                      <p:tavLst>
                                        <p:tav tm="0">
                                          <p:val>
                                            <p:strVal val="#ppt_w"/>
                                          </p:val>
                                        </p:tav>
                                        <p:tav tm="100000">
                                          <p:val>
                                            <p:strVal val="#ppt_w"/>
                                          </p:val>
                                        </p:tav>
                                      </p:tavLst>
                                    </p:anim>
                                    <p:anim calcmode="lin" valueType="num">
                                      <p:cBhvr>
                                        <p:cTn id="255" dur="239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3"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2390" fill="hold"/>
                                        <p:tgtEl>
                                          <p:spTgt spid="33"/>
                                        </p:tgtEl>
                                        <p:attrNameLst>
                                          <p:attrName>ppt_w</p:attrName>
                                        </p:attrNameLst>
                                      </p:cBhvr>
                                      <p:tavLst>
                                        <p:tav tm="0">
                                          <p:val>
                                            <p:strVal val="#ppt_w"/>
                                          </p:val>
                                        </p:tav>
                                        <p:tav tm="100000">
                                          <p:val>
                                            <p:strVal val="#ppt_w"/>
                                          </p:val>
                                        </p:tav>
                                      </p:tavLst>
                                    </p:anim>
                                    <p:anim calcmode="lin" valueType="num">
                                      <p:cBhvr>
                                        <p:cTn id="259" dur="239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3"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2390" fill="hold"/>
                                        <p:tgtEl>
                                          <p:spTgt spid="34"/>
                                        </p:tgtEl>
                                        <p:attrNameLst>
                                          <p:attrName>ppt_w</p:attrName>
                                        </p:attrNameLst>
                                      </p:cBhvr>
                                      <p:tavLst>
                                        <p:tav tm="0">
                                          <p:val>
                                            <p:strVal val="#ppt_w"/>
                                          </p:val>
                                        </p:tav>
                                        <p:tav tm="100000">
                                          <p:val>
                                            <p:strVal val="#ppt_w"/>
                                          </p:val>
                                        </p:tav>
                                      </p:tavLst>
                                    </p:anim>
                                    <p:anim calcmode="lin" valueType="num">
                                      <p:cBhvr>
                                        <p:cTn id="263" dur="2390" fill="hold"/>
                                        <p:tgtEl>
                                          <p:spTgt spid="34"/>
                                        </p:tgtEl>
                                        <p:attrNameLst>
                                          <p:attrName>ppt_h</p:attrName>
                                        </p:attrNameLst>
                                      </p:cBhvr>
                                      <p:tavLst>
                                        <p:tav tm="0" fmla="#ppt_h*sin(2.5*pi*$)">
                                          <p:val>
                                            <p:fltVal val="0"/>
                                          </p:val>
                                        </p:tav>
                                        <p:tav tm="100000">
                                          <p:val>
                                            <p:fltVal val="1"/>
                                          </p:val>
                                        </p:tav>
                                      </p:tavLst>
                                    </p:anim>
                                  </p:childTnLst>
                                </p:cTn>
                              </p:par>
                              <p:par>
                                <p:cTn id="264" presetID="6" presetClass="emph" presetSubtype="0" fill="hold" grpId="5" nodeType="withEffect">
                                  <p:stCondLst>
                                    <p:cond delay="0"/>
                                  </p:stCondLst>
                                  <p:childTnLst>
                                    <p:animScale>
                                      <p:cBhvr>
                                        <p:cTn id="265" dur="2500" fill="hold"/>
                                        <p:tgtEl>
                                          <p:spTgt spid="3"/>
                                        </p:tgtEl>
                                      </p:cBhvr>
                                      <p:by x="150000" y="100000"/>
                                    </p:animScale>
                                  </p:childTnLst>
                                </p:cTn>
                              </p:par>
                              <p:par>
                                <p:cTn id="266" presetID="6" presetClass="emph" presetSubtype="0" fill="hold" grpId="5" nodeType="withEffect">
                                  <p:stCondLst>
                                    <p:cond delay="0"/>
                                  </p:stCondLst>
                                  <p:childTnLst>
                                    <p:animScale>
                                      <p:cBhvr>
                                        <p:cTn id="267" dur="2500" fill="hold"/>
                                        <p:tgtEl>
                                          <p:spTgt spid="4"/>
                                        </p:tgtEl>
                                      </p:cBhvr>
                                      <p:by x="150000" y="100000"/>
                                    </p:animScale>
                                  </p:childTnLst>
                                </p:cTn>
                              </p:par>
                              <p:par>
                                <p:cTn id="268" presetID="6" presetClass="emph" presetSubtype="0" fill="hold" grpId="5" nodeType="withEffect">
                                  <p:stCondLst>
                                    <p:cond delay="0"/>
                                  </p:stCondLst>
                                  <p:childTnLst>
                                    <p:animScale>
                                      <p:cBhvr>
                                        <p:cTn id="269" dur="2500" fill="hold"/>
                                        <p:tgtEl>
                                          <p:spTgt spid="5"/>
                                        </p:tgtEl>
                                      </p:cBhvr>
                                      <p:by x="150000" y="100000"/>
                                    </p:animScale>
                                  </p:childTnLst>
                                </p:cTn>
                              </p:par>
                              <p:par>
                                <p:cTn id="270" presetID="6" presetClass="emph" presetSubtype="0" fill="hold" grpId="5" nodeType="withEffect">
                                  <p:stCondLst>
                                    <p:cond delay="0"/>
                                  </p:stCondLst>
                                  <p:childTnLst>
                                    <p:animScale>
                                      <p:cBhvr>
                                        <p:cTn id="271" dur="2500" fill="hold"/>
                                        <p:tgtEl>
                                          <p:spTgt spid="6"/>
                                        </p:tgtEl>
                                      </p:cBhvr>
                                      <p:by x="150000" y="100000"/>
                                    </p:animScale>
                                  </p:childTnLst>
                                </p:cTn>
                              </p:par>
                              <p:par>
                                <p:cTn id="272" presetID="6" presetClass="emph" presetSubtype="0" fill="hold" grpId="5" nodeType="withEffect">
                                  <p:stCondLst>
                                    <p:cond delay="0"/>
                                  </p:stCondLst>
                                  <p:childTnLst>
                                    <p:animScale>
                                      <p:cBhvr>
                                        <p:cTn id="273" dur="2500" fill="hold"/>
                                        <p:tgtEl>
                                          <p:spTgt spid="7"/>
                                        </p:tgtEl>
                                      </p:cBhvr>
                                      <p:by x="150000" y="100000"/>
                                    </p:animScale>
                                  </p:childTnLst>
                                </p:cTn>
                              </p:par>
                              <p:par>
                                <p:cTn id="274" presetID="6" presetClass="emph" presetSubtype="0" fill="hold" grpId="5" nodeType="withEffect">
                                  <p:stCondLst>
                                    <p:cond delay="0"/>
                                  </p:stCondLst>
                                  <p:childTnLst>
                                    <p:animScale>
                                      <p:cBhvr>
                                        <p:cTn id="275" dur="2500" fill="hold"/>
                                        <p:tgtEl>
                                          <p:spTgt spid="8"/>
                                        </p:tgtEl>
                                      </p:cBhvr>
                                      <p:by x="150000" y="100000"/>
                                    </p:animScale>
                                  </p:childTnLst>
                                </p:cTn>
                              </p:par>
                              <p:par>
                                <p:cTn id="276" presetID="6" presetClass="emph" presetSubtype="0" fill="hold" grpId="5" nodeType="withEffect">
                                  <p:stCondLst>
                                    <p:cond delay="0"/>
                                  </p:stCondLst>
                                  <p:childTnLst>
                                    <p:animScale>
                                      <p:cBhvr>
                                        <p:cTn id="277" dur="2500" fill="hold"/>
                                        <p:tgtEl>
                                          <p:spTgt spid="9"/>
                                        </p:tgtEl>
                                      </p:cBhvr>
                                      <p:by x="150000" y="100000"/>
                                    </p:animScale>
                                  </p:childTnLst>
                                </p:cTn>
                              </p:par>
                              <p:par>
                                <p:cTn id="278" presetID="6" presetClass="emph" presetSubtype="0" fill="hold" grpId="5" nodeType="withEffect">
                                  <p:stCondLst>
                                    <p:cond delay="0"/>
                                  </p:stCondLst>
                                  <p:childTnLst>
                                    <p:animScale>
                                      <p:cBhvr>
                                        <p:cTn id="279" dur="2500" fill="hold"/>
                                        <p:tgtEl>
                                          <p:spTgt spid="10"/>
                                        </p:tgtEl>
                                      </p:cBhvr>
                                      <p:by x="150000" y="100000"/>
                                    </p:animScale>
                                  </p:childTnLst>
                                </p:cTn>
                              </p:par>
                              <p:par>
                                <p:cTn id="280" presetID="6" presetClass="emph" presetSubtype="0" fill="hold" grpId="5" nodeType="withEffect">
                                  <p:stCondLst>
                                    <p:cond delay="0"/>
                                  </p:stCondLst>
                                  <p:childTnLst>
                                    <p:animScale>
                                      <p:cBhvr>
                                        <p:cTn id="281" dur="2500" fill="hold"/>
                                        <p:tgtEl>
                                          <p:spTgt spid="11"/>
                                        </p:tgtEl>
                                      </p:cBhvr>
                                      <p:by x="150000" y="100000"/>
                                    </p:animScale>
                                  </p:childTnLst>
                                </p:cTn>
                              </p:par>
                              <p:par>
                                <p:cTn id="282" presetID="6" presetClass="emph" presetSubtype="0" fill="hold" grpId="5" nodeType="withEffect">
                                  <p:stCondLst>
                                    <p:cond delay="0"/>
                                  </p:stCondLst>
                                  <p:childTnLst>
                                    <p:animScale>
                                      <p:cBhvr>
                                        <p:cTn id="283" dur="2500" fill="hold"/>
                                        <p:tgtEl>
                                          <p:spTgt spid="12"/>
                                        </p:tgtEl>
                                      </p:cBhvr>
                                      <p:by x="150000" y="100000"/>
                                    </p:animScale>
                                  </p:childTnLst>
                                </p:cTn>
                              </p:par>
                              <p:par>
                                <p:cTn id="284" presetID="6" presetClass="emph" presetSubtype="0" fill="hold" grpId="5" nodeType="withEffect">
                                  <p:stCondLst>
                                    <p:cond delay="0"/>
                                  </p:stCondLst>
                                  <p:childTnLst>
                                    <p:animScale>
                                      <p:cBhvr>
                                        <p:cTn id="285" dur="2500" fill="hold"/>
                                        <p:tgtEl>
                                          <p:spTgt spid="13"/>
                                        </p:tgtEl>
                                      </p:cBhvr>
                                      <p:by x="150000" y="100000"/>
                                    </p:animScale>
                                  </p:childTnLst>
                                </p:cTn>
                              </p:par>
                              <p:par>
                                <p:cTn id="286" presetID="6" presetClass="emph" presetSubtype="0" fill="hold" grpId="5" nodeType="withEffect">
                                  <p:stCondLst>
                                    <p:cond delay="0"/>
                                  </p:stCondLst>
                                  <p:childTnLst>
                                    <p:animScale>
                                      <p:cBhvr>
                                        <p:cTn id="287" dur="2500" fill="hold"/>
                                        <p:tgtEl>
                                          <p:spTgt spid="14"/>
                                        </p:tgtEl>
                                      </p:cBhvr>
                                      <p:by x="150000" y="100000"/>
                                    </p:animScale>
                                  </p:childTnLst>
                                </p:cTn>
                              </p:par>
                              <p:par>
                                <p:cTn id="288" presetID="6" presetClass="emph" presetSubtype="0" fill="hold" grpId="5" nodeType="withEffect">
                                  <p:stCondLst>
                                    <p:cond delay="0"/>
                                  </p:stCondLst>
                                  <p:childTnLst>
                                    <p:animScale>
                                      <p:cBhvr>
                                        <p:cTn id="289" dur="2500" fill="hold"/>
                                        <p:tgtEl>
                                          <p:spTgt spid="15"/>
                                        </p:tgtEl>
                                      </p:cBhvr>
                                      <p:by x="150000" y="100000"/>
                                    </p:animScale>
                                  </p:childTnLst>
                                </p:cTn>
                              </p:par>
                              <p:par>
                                <p:cTn id="290" presetID="6" presetClass="emph" presetSubtype="0" fill="hold" grpId="5" nodeType="withEffect">
                                  <p:stCondLst>
                                    <p:cond delay="0"/>
                                  </p:stCondLst>
                                  <p:childTnLst>
                                    <p:animScale>
                                      <p:cBhvr>
                                        <p:cTn id="291" dur="2500" fill="hold"/>
                                        <p:tgtEl>
                                          <p:spTgt spid="16"/>
                                        </p:tgtEl>
                                      </p:cBhvr>
                                      <p:by x="150000" y="100000"/>
                                    </p:animScale>
                                  </p:childTnLst>
                                </p:cTn>
                              </p:par>
                              <p:par>
                                <p:cTn id="292" presetID="6" presetClass="emph" presetSubtype="0" fill="hold" grpId="5" nodeType="withEffect">
                                  <p:stCondLst>
                                    <p:cond delay="0"/>
                                  </p:stCondLst>
                                  <p:childTnLst>
                                    <p:animScale>
                                      <p:cBhvr>
                                        <p:cTn id="293" dur="2500" fill="hold"/>
                                        <p:tgtEl>
                                          <p:spTgt spid="17"/>
                                        </p:tgtEl>
                                      </p:cBhvr>
                                      <p:by x="150000" y="100000"/>
                                    </p:animScale>
                                  </p:childTnLst>
                                </p:cTn>
                              </p:par>
                              <p:par>
                                <p:cTn id="294" presetID="6" presetClass="emph" presetSubtype="0" fill="hold" grpId="5" nodeType="withEffect">
                                  <p:stCondLst>
                                    <p:cond delay="0"/>
                                  </p:stCondLst>
                                  <p:childTnLst>
                                    <p:animScale>
                                      <p:cBhvr>
                                        <p:cTn id="295" dur="2500" fill="hold"/>
                                        <p:tgtEl>
                                          <p:spTgt spid="18"/>
                                        </p:tgtEl>
                                      </p:cBhvr>
                                      <p:by x="150000" y="100000"/>
                                    </p:animScale>
                                  </p:childTnLst>
                                </p:cTn>
                              </p:par>
                              <p:par>
                                <p:cTn id="296" presetID="6" presetClass="emph" presetSubtype="0" fill="hold" grpId="5" nodeType="withEffect">
                                  <p:stCondLst>
                                    <p:cond delay="0"/>
                                  </p:stCondLst>
                                  <p:childTnLst>
                                    <p:animScale>
                                      <p:cBhvr>
                                        <p:cTn id="297" dur="2500" fill="hold"/>
                                        <p:tgtEl>
                                          <p:spTgt spid="19"/>
                                        </p:tgtEl>
                                      </p:cBhvr>
                                      <p:by x="150000" y="100000"/>
                                    </p:animScale>
                                  </p:childTnLst>
                                </p:cTn>
                              </p:par>
                              <p:par>
                                <p:cTn id="298" presetID="6" presetClass="emph" presetSubtype="0" fill="hold" grpId="5" nodeType="withEffect">
                                  <p:stCondLst>
                                    <p:cond delay="0"/>
                                  </p:stCondLst>
                                  <p:childTnLst>
                                    <p:animScale>
                                      <p:cBhvr>
                                        <p:cTn id="299" dur="2500" fill="hold"/>
                                        <p:tgtEl>
                                          <p:spTgt spid="20"/>
                                        </p:tgtEl>
                                      </p:cBhvr>
                                      <p:by x="150000" y="100000"/>
                                    </p:animScale>
                                  </p:childTnLst>
                                </p:cTn>
                              </p:par>
                              <p:par>
                                <p:cTn id="300" presetID="6" presetClass="emph" presetSubtype="0" fill="hold" grpId="5" nodeType="withEffect">
                                  <p:stCondLst>
                                    <p:cond delay="0"/>
                                  </p:stCondLst>
                                  <p:childTnLst>
                                    <p:animScale>
                                      <p:cBhvr>
                                        <p:cTn id="301" dur="2500" fill="hold"/>
                                        <p:tgtEl>
                                          <p:spTgt spid="21"/>
                                        </p:tgtEl>
                                      </p:cBhvr>
                                      <p:by x="150000" y="100000"/>
                                    </p:animScale>
                                  </p:childTnLst>
                                </p:cTn>
                              </p:par>
                              <p:par>
                                <p:cTn id="302" presetID="6" presetClass="emph" presetSubtype="0" fill="hold" grpId="5" nodeType="withEffect">
                                  <p:stCondLst>
                                    <p:cond delay="0"/>
                                  </p:stCondLst>
                                  <p:childTnLst>
                                    <p:animScale>
                                      <p:cBhvr>
                                        <p:cTn id="303" dur="2500" fill="hold"/>
                                        <p:tgtEl>
                                          <p:spTgt spid="22"/>
                                        </p:tgtEl>
                                      </p:cBhvr>
                                      <p:by x="150000" y="100000"/>
                                    </p:animScale>
                                  </p:childTnLst>
                                </p:cTn>
                              </p:par>
                              <p:par>
                                <p:cTn id="304" presetID="6" presetClass="emph" presetSubtype="0" fill="hold" grpId="5" nodeType="withEffect">
                                  <p:stCondLst>
                                    <p:cond delay="0"/>
                                  </p:stCondLst>
                                  <p:childTnLst>
                                    <p:animScale>
                                      <p:cBhvr>
                                        <p:cTn id="305" dur="2500" fill="hold"/>
                                        <p:tgtEl>
                                          <p:spTgt spid="23"/>
                                        </p:tgtEl>
                                      </p:cBhvr>
                                      <p:by x="150000" y="100000"/>
                                    </p:animScale>
                                  </p:childTnLst>
                                </p:cTn>
                              </p:par>
                              <p:par>
                                <p:cTn id="306" presetID="6" presetClass="emph" presetSubtype="0" fill="hold" grpId="5" nodeType="withEffect">
                                  <p:stCondLst>
                                    <p:cond delay="0"/>
                                  </p:stCondLst>
                                  <p:childTnLst>
                                    <p:animScale>
                                      <p:cBhvr>
                                        <p:cTn id="307" dur="2500" fill="hold"/>
                                        <p:tgtEl>
                                          <p:spTgt spid="25"/>
                                        </p:tgtEl>
                                      </p:cBhvr>
                                      <p:by x="150000" y="100000"/>
                                    </p:animScale>
                                  </p:childTnLst>
                                </p:cTn>
                              </p:par>
                              <p:par>
                                <p:cTn id="308" presetID="6" presetClass="emph" presetSubtype="0" fill="hold" grpId="5" nodeType="withEffect">
                                  <p:stCondLst>
                                    <p:cond delay="0"/>
                                  </p:stCondLst>
                                  <p:childTnLst>
                                    <p:animScale>
                                      <p:cBhvr>
                                        <p:cTn id="309" dur="2500" fill="hold"/>
                                        <p:tgtEl>
                                          <p:spTgt spid="24"/>
                                        </p:tgtEl>
                                      </p:cBhvr>
                                      <p:by x="150000" y="100000"/>
                                    </p:animScale>
                                  </p:childTnLst>
                                </p:cTn>
                              </p:par>
                              <p:par>
                                <p:cTn id="310" presetID="6" presetClass="emph" presetSubtype="0" fill="hold" grpId="5" nodeType="withEffect">
                                  <p:stCondLst>
                                    <p:cond delay="0"/>
                                  </p:stCondLst>
                                  <p:childTnLst>
                                    <p:animScale>
                                      <p:cBhvr>
                                        <p:cTn id="311" dur="2500" fill="hold"/>
                                        <p:tgtEl>
                                          <p:spTgt spid="26"/>
                                        </p:tgtEl>
                                      </p:cBhvr>
                                      <p:by x="150000" y="100000"/>
                                    </p:animScale>
                                  </p:childTnLst>
                                </p:cTn>
                              </p:par>
                              <p:par>
                                <p:cTn id="312" presetID="6" presetClass="emph" presetSubtype="0" fill="hold" grpId="5" nodeType="withEffect">
                                  <p:stCondLst>
                                    <p:cond delay="0"/>
                                  </p:stCondLst>
                                  <p:childTnLst>
                                    <p:animScale>
                                      <p:cBhvr>
                                        <p:cTn id="313" dur="2500" fill="hold"/>
                                        <p:tgtEl>
                                          <p:spTgt spid="27"/>
                                        </p:tgtEl>
                                      </p:cBhvr>
                                      <p:by x="150000" y="100000"/>
                                    </p:animScale>
                                  </p:childTnLst>
                                </p:cTn>
                              </p:par>
                              <p:par>
                                <p:cTn id="314" presetID="6" presetClass="emph" presetSubtype="0" fill="hold" grpId="5" nodeType="withEffect">
                                  <p:stCondLst>
                                    <p:cond delay="0"/>
                                  </p:stCondLst>
                                  <p:childTnLst>
                                    <p:animScale>
                                      <p:cBhvr>
                                        <p:cTn id="315" dur="2500" fill="hold"/>
                                        <p:tgtEl>
                                          <p:spTgt spid="28"/>
                                        </p:tgtEl>
                                      </p:cBhvr>
                                      <p:by x="150000" y="100000"/>
                                    </p:animScale>
                                  </p:childTnLst>
                                </p:cTn>
                              </p:par>
                              <p:par>
                                <p:cTn id="316" presetID="6" presetClass="emph" presetSubtype="0" fill="hold" grpId="5" nodeType="withEffect">
                                  <p:stCondLst>
                                    <p:cond delay="0"/>
                                  </p:stCondLst>
                                  <p:childTnLst>
                                    <p:animScale>
                                      <p:cBhvr>
                                        <p:cTn id="317" dur="2500" fill="hold"/>
                                        <p:tgtEl>
                                          <p:spTgt spid="29"/>
                                        </p:tgtEl>
                                      </p:cBhvr>
                                      <p:by x="150000" y="100000"/>
                                    </p:animScale>
                                  </p:childTnLst>
                                </p:cTn>
                              </p:par>
                              <p:par>
                                <p:cTn id="318" presetID="6" presetClass="emph" presetSubtype="0" fill="hold" grpId="5" nodeType="withEffect">
                                  <p:stCondLst>
                                    <p:cond delay="0"/>
                                  </p:stCondLst>
                                  <p:childTnLst>
                                    <p:animScale>
                                      <p:cBhvr>
                                        <p:cTn id="319" dur="2500" fill="hold"/>
                                        <p:tgtEl>
                                          <p:spTgt spid="30"/>
                                        </p:tgtEl>
                                      </p:cBhvr>
                                      <p:by x="150000" y="100000"/>
                                    </p:animScale>
                                  </p:childTnLst>
                                </p:cTn>
                              </p:par>
                              <p:par>
                                <p:cTn id="320" presetID="6" presetClass="emph" presetSubtype="0" fill="hold" grpId="5" nodeType="withEffect">
                                  <p:stCondLst>
                                    <p:cond delay="0"/>
                                  </p:stCondLst>
                                  <p:childTnLst>
                                    <p:animScale>
                                      <p:cBhvr>
                                        <p:cTn id="321" dur="2500" fill="hold"/>
                                        <p:tgtEl>
                                          <p:spTgt spid="31"/>
                                        </p:tgtEl>
                                      </p:cBhvr>
                                      <p:by x="150000" y="100000"/>
                                    </p:animScale>
                                  </p:childTnLst>
                                </p:cTn>
                              </p:par>
                              <p:par>
                                <p:cTn id="322" presetID="6" presetClass="emph" presetSubtype="0" fill="hold" grpId="5" nodeType="withEffect">
                                  <p:stCondLst>
                                    <p:cond delay="0"/>
                                  </p:stCondLst>
                                  <p:childTnLst>
                                    <p:animScale>
                                      <p:cBhvr>
                                        <p:cTn id="323" dur="2500" fill="hold"/>
                                        <p:tgtEl>
                                          <p:spTgt spid="32"/>
                                        </p:tgtEl>
                                      </p:cBhvr>
                                      <p:by x="150000" y="100000"/>
                                    </p:animScale>
                                  </p:childTnLst>
                                </p:cTn>
                              </p:par>
                              <p:par>
                                <p:cTn id="324" presetID="6" presetClass="emph" presetSubtype="0" fill="hold" grpId="5" nodeType="withEffect">
                                  <p:stCondLst>
                                    <p:cond delay="0"/>
                                  </p:stCondLst>
                                  <p:childTnLst>
                                    <p:animScale>
                                      <p:cBhvr>
                                        <p:cTn id="325" dur="2500" fill="hold"/>
                                        <p:tgtEl>
                                          <p:spTgt spid="33"/>
                                        </p:tgtEl>
                                      </p:cBhvr>
                                      <p:by x="150000" y="100000"/>
                                    </p:animScale>
                                  </p:childTnLst>
                                </p:cTn>
                              </p:par>
                              <p:par>
                                <p:cTn id="326" presetID="6" presetClass="emph" presetSubtype="0" fill="hold" grpId="5" nodeType="withEffect">
                                  <p:stCondLst>
                                    <p:cond delay="0"/>
                                  </p:stCondLst>
                                  <p:childTnLst>
                                    <p:animScale>
                                      <p:cBhvr>
                                        <p:cTn id="327" dur="2500" fill="hold"/>
                                        <p:tgtEl>
                                          <p:spTgt spid="34"/>
                                        </p:tgtEl>
                                      </p:cBhvr>
                                      <p:by x="150000" y="100000"/>
                                    </p:animScale>
                                  </p:childTnLst>
                                </p:cTn>
                              </p:par>
                            </p:childTnLst>
                          </p:cTn>
                        </p:par>
                        <p:par>
                          <p:cTn id="328" fill="hold">
                            <p:stCondLst>
                              <p:cond delay="2500"/>
                            </p:stCondLst>
                            <p:childTnLst>
                              <p:par>
                                <p:cTn id="329" presetID="2" presetClass="exit" presetSubtype="8" fill="hold" grpId="1" nodeType="afterEffect">
                                  <p:stCondLst>
                                    <p:cond delay="0"/>
                                  </p:stCondLst>
                                  <p:childTnLst>
                                    <p:anim calcmode="lin" valueType="num">
                                      <p:cBhvr additive="base">
                                        <p:cTn id="330" dur="2390"/>
                                        <p:tgtEl>
                                          <p:spTgt spid="3"/>
                                        </p:tgtEl>
                                        <p:attrNameLst>
                                          <p:attrName>ppt_x</p:attrName>
                                        </p:attrNameLst>
                                      </p:cBhvr>
                                      <p:tavLst>
                                        <p:tav tm="0">
                                          <p:val>
                                            <p:strVal val="ppt_x"/>
                                          </p:val>
                                        </p:tav>
                                        <p:tav tm="100000">
                                          <p:val>
                                            <p:strVal val="0-ppt_w/2"/>
                                          </p:val>
                                        </p:tav>
                                      </p:tavLst>
                                    </p:anim>
                                    <p:anim calcmode="lin" valueType="num">
                                      <p:cBhvr additive="base">
                                        <p:cTn id="331" dur="2390"/>
                                        <p:tgtEl>
                                          <p:spTgt spid="3"/>
                                        </p:tgtEl>
                                        <p:attrNameLst>
                                          <p:attrName>ppt_y</p:attrName>
                                        </p:attrNameLst>
                                      </p:cBhvr>
                                      <p:tavLst>
                                        <p:tav tm="0">
                                          <p:val>
                                            <p:strVal val="ppt_y"/>
                                          </p:val>
                                        </p:tav>
                                        <p:tav tm="100000">
                                          <p:val>
                                            <p:strVal val="ppt_y"/>
                                          </p:val>
                                        </p:tav>
                                      </p:tavLst>
                                    </p:anim>
                                    <p:set>
                                      <p:cBhvr>
                                        <p:cTn id="332" dur="1" fill="hold">
                                          <p:stCondLst>
                                            <p:cond delay="2389"/>
                                          </p:stCondLst>
                                        </p:cTn>
                                        <p:tgtEl>
                                          <p:spTgt spid="3"/>
                                        </p:tgtEl>
                                        <p:attrNameLst>
                                          <p:attrName>style.visibility</p:attrName>
                                        </p:attrNameLst>
                                      </p:cBhvr>
                                      <p:to>
                                        <p:strVal val="hidden"/>
                                      </p:to>
                                    </p:set>
                                  </p:childTnLst>
                                </p:cTn>
                              </p:par>
                              <p:par>
                                <p:cTn id="333" presetID="2" presetClass="exit" presetSubtype="8" fill="hold" grpId="1" nodeType="withEffect">
                                  <p:stCondLst>
                                    <p:cond delay="0"/>
                                  </p:stCondLst>
                                  <p:childTnLst>
                                    <p:anim calcmode="lin" valueType="num">
                                      <p:cBhvr additive="base">
                                        <p:cTn id="334" dur="2390"/>
                                        <p:tgtEl>
                                          <p:spTgt spid="4"/>
                                        </p:tgtEl>
                                        <p:attrNameLst>
                                          <p:attrName>ppt_x</p:attrName>
                                        </p:attrNameLst>
                                      </p:cBhvr>
                                      <p:tavLst>
                                        <p:tav tm="0">
                                          <p:val>
                                            <p:strVal val="ppt_x"/>
                                          </p:val>
                                        </p:tav>
                                        <p:tav tm="100000">
                                          <p:val>
                                            <p:strVal val="0-ppt_w/2"/>
                                          </p:val>
                                        </p:tav>
                                      </p:tavLst>
                                    </p:anim>
                                    <p:anim calcmode="lin" valueType="num">
                                      <p:cBhvr additive="base">
                                        <p:cTn id="335" dur="2390"/>
                                        <p:tgtEl>
                                          <p:spTgt spid="4"/>
                                        </p:tgtEl>
                                        <p:attrNameLst>
                                          <p:attrName>ppt_y</p:attrName>
                                        </p:attrNameLst>
                                      </p:cBhvr>
                                      <p:tavLst>
                                        <p:tav tm="0">
                                          <p:val>
                                            <p:strVal val="ppt_y"/>
                                          </p:val>
                                        </p:tav>
                                        <p:tav tm="100000">
                                          <p:val>
                                            <p:strVal val="ppt_y"/>
                                          </p:val>
                                        </p:tav>
                                      </p:tavLst>
                                    </p:anim>
                                    <p:set>
                                      <p:cBhvr>
                                        <p:cTn id="336" dur="1" fill="hold">
                                          <p:stCondLst>
                                            <p:cond delay="2389"/>
                                          </p:stCondLst>
                                        </p:cTn>
                                        <p:tgtEl>
                                          <p:spTgt spid="4"/>
                                        </p:tgtEl>
                                        <p:attrNameLst>
                                          <p:attrName>style.visibility</p:attrName>
                                        </p:attrNameLst>
                                      </p:cBhvr>
                                      <p:to>
                                        <p:strVal val="hidden"/>
                                      </p:to>
                                    </p:set>
                                  </p:childTnLst>
                                </p:cTn>
                              </p:par>
                              <p:par>
                                <p:cTn id="337" presetID="2" presetClass="exit" presetSubtype="8" fill="hold" grpId="1" nodeType="withEffect">
                                  <p:stCondLst>
                                    <p:cond delay="0"/>
                                  </p:stCondLst>
                                  <p:childTnLst>
                                    <p:anim calcmode="lin" valueType="num">
                                      <p:cBhvr additive="base">
                                        <p:cTn id="338" dur="2390"/>
                                        <p:tgtEl>
                                          <p:spTgt spid="5"/>
                                        </p:tgtEl>
                                        <p:attrNameLst>
                                          <p:attrName>ppt_x</p:attrName>
                                        </p:attrNameLst>
                                      </p:cBhvr>
                                      <p:tavLst>
                                        <p:tav tm="0">
                                          <p:val>
                                            <p:strVal val="ppt_x"/>
                                          </p:val>
                                        </p:tav>
                                        <p:tav tm="100000">
                                          <p:val>
                                            <p:strVal val="0-ppt_w/2"/>
                                          </p:val>
                                        </p:tav>
                                      </p:tavLst>
                                    </p:anim>
                                    <p:anim calcmode="lin" valueType="num">
                                      <p:cBhvr additive="base">
                                        <p:cTn id="339" dur="2390"/>
                                        <p:tgtEl>
                                          <p:spTgt spid="5"/>
                                        </p:tgtEl>
                                        <p:attrNameLst>
                                          <p:attrName>ppt_y</p:attrName>
                                        </p:attrNameLst>
                                      </p:cBhvr>
                                      <p:tavLst>
                                        <p:tav tm="0">
                                          <p:val>
                                            <p:strVal val="ppt_y"/>
                                          </p:val>
                                        </p:tav>
                                        <p:tav tm="100000">
                                          <p:val>
                                            <p:strVal val="ppt_y"/>
                                          </p:val>
                                        </p:tav>
                                      </p:tavLst>
                                    </p:anim>
                                    <p:set>
                                      <p:cBhvr>
                                        <p:cTn id="340" dur="1" fill="hold">
                                          <p:stCondLst>
                                            <p:cond delay="2389"/>
                                          </p:stCondLst>
                                        </p:cTn>
                                        <p:tgtEl>
                                          <p:spTgt spid="5"/>
                                        </p:tgtEl>
                                        <p:attrNameLst>
                                          <p:attrName>style.visibility</p:attrName>
                                        </p:attrNameLst>
                                      </p:cBhvr>
                                      <p:to>
                                        <p:strVal val="hidden"/>
                                      </p:to>
                                    </p:set>
                                  </p:childTnLst>
                                </p:cTn>
                              </p:par>
                              <p:par>
                                <p:cTn id="341" presetID="2" presetClass="exit" presetSubtype="8" fill="hold" grpId="1" nodeType="withEffect">
                                  <p:stCondLst>
                                    <p:cond delay="0"/>
                                  </p:stCondLst>
                                  <p:childTnLst>
                                    <p:anim calcmode="lin" valueType="num">
                                      <p:cBhvr additive="base">
                                        <p:cTn id="342" dur="2390"/>
                                        <p:tgtEl>
                                          <p:spTgt spid="6"/>
                                        </p:tgtEl>
                                        <p:attrNameLst>
                                          <p:attrName>ppt_x</p:attrName>
                                        </p:attrNameLst>
                                      </p:cBhvr>
                                      <p:tavLst>
                                        <p:tav tm="0">
                                          <p:val>
                                            <p:strVal val="ppt_x"/>
                                          </p:val>
                                        </p:tav>
                                        <p:tav tm="100000">
                                          <p:val>
                                            <p:strVal val="0-ppt_w/2"/>
                                          </p:val>
                                        </p:tav>
                                      </p:tavLst>
                                    </p:anim>
                                    <p:anim calcmode="lin" valueType="num">
                                      <p:cBhvr additive="base">
                                        <p:cTn id="343" dur="2390"/>
                                        <p:tgtEl>
                                          <p:spTgt spid="6"/>
                                        </p:tgtEl>
                                        <p:attrNameLst>
                                          <p:attrName>ppt_y</p:attrName>
                                        </p:attrNameLst>
                                      </p:cBhvr>
                                      <p:tavLst>
                                        <p:tav tm="0">
                                          <p:val>
                                            <p:strVal val="ppt_y"/>
                                          </p:val>
                                        </p:tav>
                                        <p:tav tm="100000">
                                          <p:val>
                                            <p:strVal val="ppt_y"/>
                                          </p:val>
                                        </p:tav>
                                      </p:tavLst>
                                    </p:anim>
                                    <p:set>
                                      <p:cBhvr>
                                        <p:cTn id="344" dur="1" fill="hold">
                                          <p:stCondLst>
                                            <p:cond delay="2389"/>
                                          </p:stCondLst>
                                        </p:cTn>
                                        <p:tgtEl>
                                          <p:spTgt spid="6"/>
                                        </p:tgtEl>
                                        <p:attrNameLst>
                                          <p:attrName>style.visibility</p:attrName>
                                        </p:attrNameLst>
                                      </p:cBhvr>
                                      <p:to>
                                        <p:strVal val="hidden"/>
                                      </p:to>
                                    </p:set>
                                  </p:childTnLst>
                                </p:cTn>
                              </p:par>
                              <p:par>
                                <p:cTn id="345" presetID="2" presetClass="exit" presetSubtype="8" fill="hold" grpId="1" nodeType="withEffect">
                                  <p:stCondLst>
                                    <p:cond delay="0"/>
                                  </p:stCondLst>
                                  <p:childTnLst>
                                    <p:anim calcmode="lin" valueType="num">
                                      <p:cBhvr additive="base">
                                        <p:cTn id="346" dur="2390"/>
                                        <p:tgtEl>
                                          <p:spTgt spid="7"/>
                                        </p:tgtEl>
                                        <p:attrNameLst>
                                          <p:attrName>ppt_x</p:attrName>
                                        </p:attrNameLst>
                                      </p:cBhvr>
                                      <p:tavLst>
                                        <p:tav tm="0">
                                          <p:val>
                                            <p:strVal val="ppt_x"/>
                                          </p:val>
                                        </p:tav>
                                        <p:tav tm="100000">
                                          <p:val>
                                            <p:strVal val="0-ppt_w/2"/>
                                          </p:val>
                                        </p:tav>
                                      </p:tavLst>
                                    </p:anim>
                                    <p:anim calcmode="lin" valueType="num">
                                      <p:cBhvr additive="base">
                                        <p:cTn id="347" dur="2390"/>
                                        <p:tgtEl>
                                          <p:spTgt spid="7"/>
                                        </p:tgtEl>
                                        <p:attrNameLst>
                                          <p:attrName>ppt_y</p:attrName>
                                        </p:attrNameLst>
                                      </p:cBhvr>
                                      <p:tavLst>
                                        <p:tav tm="0">
                                          <p:val>
                                            <p:strVal val="ppt_y"/>
                                          </p:val>
                                        </p:tav>
                                        <p:tav tm="100000">
                                          <p:val>
                                            <p:strVal val="ppt_y"/>
                                          </p:val>
                                        </p:tav>
                                      </p:tavLst>
                                    </p:anim>
                                    <p:set>
                                      <p:cBhvr>
                                        <p:cTn id="348" dur="1" fill="hold">
                                          <p:stCondLst>
                                            <p:cond delay="2389"/>
                                          </p:stCondLst>
                                        </p:cTn>
                                        <p:tgtEl>
                                          <p:spTgt spid="7"/>
                                        </p:tgtEl>
                                        <p:attrNameLst>
                                          <p:attrName>style.visibility</p:attrName>
                                        </p:attrNameLst>
                                      </p:cBhvr>
                                      <p:to>
                                        <p:strVal val="hidden"/>
                                      </p:to>
                                    </p:set>
                                  </p:childTnLst>
                                </p:cTn>
                              </p:par>
                              <p:par>
                                <p:cTn id="349" presetID="2" presetClass="exit" presetSubtype="8" fill="hold" grpId="1" nodeType="withEffect">
                                  <p:stCondLst>
                                    <p:cond delay="0"/>
                                  </p:stCondLst>
                                  <p:childTnLst>
                                    <p:anim calcmode="lin" valueType="num">
                                      <p:cBhvr additive="base">
                                        <p:cTn id="350" dur="2390"/>
                                        <p:tgtEl>
                                          <p:spTgt spid="8"/>
                                        </p:tgtEl>
                                        <p:attrNameLst>
                                          <p:attrName>ppt_x</p:attrName>
                                        </p:attrNameLst>
                                      </p:cBhvr>
                                      <p:tavLst>
                                        <p:tav tm="0">
                                          <p:val>
                                            <p:strVal val="ppt_x"/>
                                          </p:val>
                                        </p:tav>
                                        <p:tav tm="100000">
                                          <p:val>
                                            <p:strVal val="0-ppt_w/2"/>
                                          </p:val>
                                        </p:tav>
                                      </p:tavLst>
                                    </p:anim>
                                    <p:anim calcmode="lin" valueType="num">
                                      <p:cBhvr additive="base">
                                        <p:cTn id="351" dur="2390"/>
                                        <p:tgtEl>
                                          <p:spTgt spid="8"/>
                                        </p:tgtEl>
                                        <p:attrNameLst>
                                          <p:attrName>ppt_y</p:attrName>
                                        </p:attrNameLst>
                                      </p:cBhvr>
                                      <p:tavLst>
                                        <p:tav tm="0">
                                          <p:val>
                                            <p:strVal val="ppt_y"/>
                                          </p:val>
                                        </p:tav>
                                        <p:tav tm="100000">
                                          <p:val>
                                            <p:strVal val="ppt_y"/>
                                          </p:val>
                                        </p:tav>
                                      </p:tavLst>
                                    </p:anim>
                                    <p:set>
                                      <p:cBhvr>
                                        <p:cTn id="352" dur="1" fill="hold">
                                          <p:stCondLst>
                                            <p:cond delay="2389"/>
                                          </p:stCondLst>
                                        </p:cTn>
                                        <p:tgtEl>
                                          <p:spTgt spid="8"/>
                                        </p:tgtEl>
                                        <p:attrNameLst>
                                          <p:attrName>style.visibility</p:attrName>
                                        </p:attrNameLst>
                                      </p:cBhvr>
                                      <p:to>
                                        <p:strVal val="hidden"/>
                                      </p:to>
                                    </p:set>
                                  </p:childTnLst>
                                </p:cTn>
                              </p:par>
                              <p:par>
                                <p:cTn id="353" presetID="2" presetClass="exit" presetSubtype="8" fill="hold" grpId="1" nodeType="withEffect">
                                  <p:stCondLst>
                                    <p:cond delay="0"/>
                                  </p:stCondLst>
                                  <p:childTnLst>
                                    <p:anim calcmode="lin" valueType="num">
                                      <p:cBhvr additive="base">
                                        <p:cTn id="354" dur="2390"/>
                                        <p:tgtEl>
                                          <p:spTgt spid="9"/>
                                        </p:tgtEl>
                                        <p:attrNameLst>
                                          <p:attrName>ppt_x</p:attrName>
                                        </p:attrNameLst>
                                      </p:cBhvr>
                                      <p:tavLst>
                                        <p:tav tm="0">
                                          <p:val>
                                            <p:strVal val="ppt_x"/>
                                          </p:val>
                                        </p:tav>
                                        <p:tav tm="100000">
                                          <p:val>
                                            <p:strVal val="0-ppt_w/2"/>
                                          </p:val>
                                        </p:tav>
                                      </p:tavLst>
                                    </p:anim>
                                    <p:anim calcmode="lin" valueType="num">
                                      <p:cBhvr additive="base">
                                        <p:cTn id="355" dur="2390"/>
                                        <p:tgtEl>
                                          <p:spTgt spid="9"/>
                                        </p:tgtEl>
                                        <p:attrNameLst>
                                          <p:attrName>ppt_y</p:attrName>
                                        </p:attrNameLst>
                                      </p:cBhvr>
                                      <p:tavLst>
                                        <p:tav tm="0">
                                          <p:val>
                                            <p:strVal val="ppt_y"/>
                                          </p:val>
                                        </p:tav>
                                        <p:tav tm="100000">
                                          <p:val>
                                            <p:strVal val="ppt_y"/>
                                          </p:val>
                                        </p:tav>
                                      </p:tavLst>
                                    </p:anim>
                                    <p:set>
                                      <p:cBhvr>
                                        <p:cTn id="356" dur="1" fill="hold">
                                          <p:stCondLst>
                                            <p:cond delay="2389"/>
                                          </p:stCondLst>
                                        </p:cTn>
                                        <p:tgtEl>
                                          <p:spTgt spid="9"/>
                                        </p:tgtEl>
                                        <p:attrNameLst>
                                          <p:attrName>style.visibility</p:attrName>
                                        </p:attrNameLst>
                                      </p:cBhvr>
                                      <p:to>
                                        <p:strVal val="hidden"/>
                                      </p:to>
                                    </p:set>
                                  </p:childTnLst>
                                </p:cTn>
                              </p:par>
                              <p:par>
                                <p:cTn id="357" presetID="2" presetClass="exit" presetSubtype="8" fill="hold" grpId="1" nodeType="withEffect">
                                  <p:stCondLst>
                                    <p:cond delay="0"/>
                                  </p:stCondLst>
                                  <p:childTnLst>
                                    <p:anim calcmode="lin" valueType="num">
                                      <p:cBhvr additive="base">
                                        <p:cTn id="358" dur="2390"/>
                                        <p:tgtEl>
                                          <p:spTgt spid="10"/>
                                        </p:tgtEl>
                                        <p:attrNameLst>
                                          <p:attrName>ppt_x</p:attrName>
                                        </p:attrNameLst>
                                      </p:cBhvr>
                                      <p:tavLst>
                                        <p:tav tm="0">
                                          <p:val>
                                            <p:strVal val="ppt_x"/>
                                          </p:val>
                                        </p:tav>
                                        <p:tav tm="100000">
                                          <p:val>
                                            <p:strVal val="0-ppt_w/2"/>
                                          </p:val>
                                        </p:tav>
                                      </p:tavLst>
                                    </p:anim>
                                    <p:anim calcmode="lin" valueType="num">
                                      <p:cBhvr additive="base">
                                        <p:cTn id="359" dur="2390"/>
                                        <p:tgtEl>
                                          <p:spTgt spid="10"/>
                                        </p:tgtEl>
                                        <p:attrNameLst>
                                          <p:attrName>ppt_y</p:attrName>
                                        </p:attrNameLst>
                                      </p:cBhvr>
                                      <p:tavLst>
                                        <p:tav tm="0">
                                          <p:val>
                                            <p:strVal val="ppt_y"/>
                                          </p:val>
                                        </p:tav>
                                        <p:tav tm="100000">
                                          <p:val>
                                            <p:strVal val="ppt_y"/>
                                          </p:val>
                                        </p:tav>
                                      </p:tavLst>
                                    </p:anim>
                                    <p:set>
                                      <p:cBhvr>
                                        <p:cTn id="360" dur="1" fill="hold">
                                          <p:stCondLst>
                                            <p:cond delay="2389"/>
                                          </p:stCondLst>
                                        </p:cTn>
                                        <p:tgtEl>
                                          <p:spTgt spid="10"/>
                                        </p:tgtEl>
                                        <p:attrNameLst>
                                          <p:attrName>style.visibility</p:attrName>
                                        </p:attrNameLst>
                                      </p:cBhvr>
                                      <p:to>
                                        <p:strVal val="hidden"/>
                                      </p:to>
                                    </p:set>
                                  </p:childTnLst>
                                </p:cTn>
                              </p:par>
                              <p:par>
                                <p:cTn id="361" presetID="3" presetClass="exit" presetSubtype="5" fill="hold" grpId="2" nodeType="withEffect">
                                  <p:stCondLst>
                                    <p:cond delay="0"/>
                                  </p:stCondLst>
                                  <p:childTnLst>
                                    <p:animEffect transition="out" filter="blinds(vertical)">
                                      <p:cBhvr>
                                        <p:cTn id="362" dur="2390"/>
                                        <p:tgtEl>
                                          <p:spTgt spid="3"/>
                                        </p:tgtEl>
                                      </p:cBhvr>
                                    </p:animEffect>
                                    <p:set>
                                      <p:cBhvr>
                                        <p:cTn id="363" dur="1" fill="hold">
                                          <p:stCondLst>
                                            <p:cond delay="2389"/>
                                          </p:stCondLst>
                                        </p:cTn>
                                        <p:tgtEl>
                                          <p:spTgt spid="3"/>
                                        </p:tgtEl>
                                        <p:attrNameLst>
                                          <p:attrName>style.visibility</p:attrName>
                                        </p:attrNameLst>
                                      </p:cBhvr>
                                      <p:to>
                                        <p:strVal val="hidden"/>
                                      </p:to>
                                    </p:set>
                                  </p:childTnLst>
                                </p:cTn>
                              </p:par>
                              <p:par>
                                <p:cTn id="364" presetID="3" presetClass="exit" presetSubtype="5" fill="hold" grpId="2" nodeType="withEffect">
                                  <p:stCondLst>
                                    <p:cond delay="0"/>
                                  </p:stCondLst>
                                  <p:childTnLst>
                                    <p:animEffect transition="out" filter="blinds(vertical)">
                                      <p:cBhvr>
                                        <p:cTn id="365" dur="2390"/>
                                        <p:tgtEl>
                                          <p:spTgt spid="4"/>
                                        </p:tgtEl>
                                      </p:cBhvr>
                                    </p:animEffect>
                                    <p:set>
                                      <p:cBhvr>
                                        <p:cTn id="366" dur="1" fill="hold">
                                          <p:stCondLst>
                                            <p:cond delay="2389"/>
                                          </p:stCondLst>
                                        </p:cTn>
                                        <p:tgtEl>
                                          <p:spTgt spid="4"/>
                                        </p:tgtEl>
                                        <p:attrNameLst>
                                          <p:attrName>style.visibility</p:attrName>
                                        </p:attrNameLst>
                                      </p:cBhvr>
                                      <p:to>
                                        <p:strVal val="hidden"/>
                                      </p:to>
                                    </p:set>
                                  </p:childTnLst>
                                </p:cTn>
                              </p:par>
                              <p:par>
                                <p:cTn id="367" presetID="3" presetClass="exit" presetSubtype="5" fill="hold" grpId="2" nodeType="withEffect">
                                  <p:stCondLst>
                                    <p:cond delay="0"/>
                                  </p:stCondLst>
                                  <p:childTnLst>
                                    <p:animEffect transition="out" filter="blinds(vertical)">
                                      <p:cBhvr>
                                        <p:cTn id="368" dur="2390"/>
                                        <p:tgtEl>
                                          <p:spTgt spid="5"/>
                                        </p:tgtEl>
                                      </p:cBhvr>
                                    </p:animEffect>
                                    <p:set>
                                      <p:cBhvr>
                                        <p:cTn id="369" dur="1" fill="hold">
                                          <p:stCondLst>
                                            <p:cond delay="2389"/>
                                          </p:stCondLst>
                                        </p:cTn>
                                        <p:tgtEl>
                                          <p:spTgt spid="5"/>
                                        </p:tgtEl>
                                        <p:attrNameLst>
                                          <p:attrName>style.visibility</p:attrName>
                                        </p:attrNameLst>
                                      </p:cBhvr>
                                      <p:to>
                                        <p:strVal val="hidden"/>
                                      </p:to>
                                    </p:set>
                                  </p:childTnLst>
                                </p:cTn>
                              </p:par>
                              <p:par>
                                <p:cTn id="370" presetID="3" presetClass="exit" presetSubtype="5" fill="hold" grpId="2" nodeType="withEffect">
                                  <p:stCondLst>
                                    <p:cond delay="0"/>
                                  </p:stCondLst>
                                  <p:childTnLst>
                                    <p:animEffect transition="out" filter="blinds(vertical)">
                                      <p:cBhvr>
                                        <p:cTn id="371" dur="2390"/>
                                        <p:tgtEl>
                                          <p:spTgt spid="6"/>
                                        </p:tgtEl>
                                      </p:cBhvr>
                                    </p:animEffect>
                                    <p:set>
                                      <p:cBhvr>
                                        <p:cTn id="372" dur="1" fill="hold">
                                          <p:stCondLst>
                                            <p:cond delay="2389"/>
                                          </p:stCondLst>
                                        </p:cTn>
                                        <p:tgtEl>
                                          <p:spTgt spid="6"/>
                                        </p:tgtEl>
                                        <p:attrNameLst>
                                          <p:attrName>style.visibility</p:attrName>
                                        </p:attrNameLst>
                                      </p:cBhvr>
                                      <p:to>
                                        <p:strVal val="hidden"/>
                                      </p:to>
                                    </p:set>
                                  </p:childTnLst>
                                </p:cTn>
                              </p:par>
                              <p:par>
                                <p:cTn id="373" presetID="3" presetClass="exit" presetSubtype="5" fill="hold" grpId="2" nodeType="withEffect">
                                  <p:stCondLst>
                                    <p:cond delay="0"/>
                                  </p:stCondLst>
                                  <p:childTnLst>
                                    <p:animEffect transition="out" filter="blinds(vertical)">
                                      <p:cBhvr>
                                        <p:cTn id="374" dur="2390"/>
                                        <p:tgtEl>
                                          <p:spTgt spid="7"/>
                                        </p:tgtEl>
                                      </p:cBhvr>
                                    </p:animEffect>
                                    <p:set>
                                      <p:cBhvr>
                                        <p:cTn id="375" dur="1" fill="hold">
                                          <p:stCondLst>
                                            <p:cond delay="2389"/>
                                          </p:stCondLst>
                                        </p:cTn>
                                        <p:tgtEl>
                                          <p:spTgt spid="7"/>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2390"/>
                                        <p:tgtEl>
                                          <p:spTgt spid="8"/>
                                        </p:tgtEl>
                                      </p:cBhvr>
                                    </p:animEffect>
                                    <p:set>
                                      <p:cBhvr>
                                        <p:cTn id="378" dur="1" fill="hold">
                                          <p:stCondLst>
                                            <p:cond delay="2389"/>
                                          </p:stCondLst>
                                        </p:cTn>
                                        <p:tgtEl>
                                          <p:spTgt spid="8"/>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2390"/>
                                        <p:tgtEl>
                                          <p:spTgt spid="9"/>
                                        </p:tgtEl>
                                      </p:cBhvr>
                                    </p:animEffect>
                                    <p:set>
                                      <p:cBhvr>
                                        <p:cTn id="381" dur="1" fill="hold">
                                          <p:stCondLst>
                                            <p:cond delay="2389"/>
                                          </p:stCondLst>
                                        </p:cTn>
                                        <p:tgtEl>
                                          <p:spTgt spid="9"/>
                                        </p:tgtEl>
                                        <p:attrNameLst>
                                          <p:attrName>style.visibility</p:attrName>
                                        </p:attrNameLst>
                                      </p:cBhvr>
                                      <p:to>
                                        <p:strVal val="hidden"/>
                                      </p:to>
                                    </p:set>
                                  </p:childTnLst>
                                </p:cTn>
                              </p:par>
                              <p:par>
                                <p:cTn id="382" presetID="3" presetClass="exit" presetSubtype="5" fill="hold" grpId="2" nodeType="withEffect">
                                  <p:stCondLst>
                                    <p:cond delay="0"/>
                                  </p:stCondLst>
                                  <p:childTnLst>
                                    <p:animEffect transition="out" filter="blinds(vertical)">
                                      <p:cBhvr>
                                        <p:cTn id="383" dur="2390"/>
                                        <p:tgtEl>
                                          <p:spTgt spid="10"/>
                                        </p:tgtEl>
                                      </p:cBhvr>
                                    </p:animEffect>
                                    <p:set>
                                      <p:cBhvr>
                                        <p:cTn id="384" dur="1" fill="hold">
                                          <p:stCondLst>
                                            <p:cond delay="2389"/>
                                          </p:stCondLst>
                                        </p:cTn>
                                        <p:tgtEl>
                                          <p:spTgt spid="10"/>
                                        </p:tgtEl>
                                        <p:attrNameLst>
                                          <p:attrName>style.visibility</p:attrName>
                                        </p:attrNameLst>
                                      </p:cBhvr>
                                      <p:to>
                                        <p:strVal val="hidden"/>
                                      </p:to>
                                    </p:set>
                                  </p:childTnLst>
                                </p:cTn>
                              </p:par>
                              <p:par>
                                <p:cTn id="385" presetID="2" presetClass="exit" presetSubtype="2" fill="hold" grpId="1" nodeType="withEffect">
                                  <p:stCondLst>
                                    <p:cond delay="0"/>
                                  </p:stCondLst>
                                  <p:childTnLst>
                                    <p:anim calcmode="lin" valueType="num">
                                      <p:cBhvr additive="base">
                                        <p:cTn id="386" dur="2390"/>
                                        <p:tgtEl>
                                          <p:spTgt spid="11"/>
                                        </p:tgtEl>
                                        <p:attrNameLst>
                                          <p:attrName>ppt_x</p:attrName>
                                        </p:attrNameLst>
                                      </p:cBhvr>
                                      <p:tavLst>
                                        <p:tav tm="0">
                                          <p:val>
                                            <p:strVal val="ppt_x"/>
                                          </p:val>
                                        </p:tav>
                                        <p:tav tm="100000">
                                          <p:val>
                                            <p:strVal val="1+ppt_w/2"/>
                                          </p:val>
                                        </p:tav>
                                      </p:tavLst>
                                    </p:anim>
                                    <p:anim calcmode="lin" valueType="num">
                                      <p:cBhvr additive="base">
                                        <p:cTn id="387" dur="2390"/>
                                        <p:tgtEl>
                                          <p:spTgt spid="11"/>
                                        </p:tgtEl>
                                        <p:attrNameLst>
                                          <p:attrName>ppt_y</p:attrName>
                                        </p:attrNameLst>
                                      </p:cBhvr>
                                      <p:tavLst>
                                        <p:tav tm="0">
                                          <p:val>
                                            <p:strVal val="ppt_y"/>
                                          </p:val>
                                        </p:tav>
                                        <p:tav tm="100000">
                                          <p:val>
                                            <p:strVal val="ppt_y"/>
                                          </p:val>
                                        </p:tav>
                                      </p:tavLst>
                                    </p:anim>
                                    <p:set>
                                      <p:cBhvr>
                                        <p:cTn id="388" dur="1" fill="hold">
                                          <p:stCondLst>
                                            <p:cond delay="2389"/>
                                          </p:stCondLst>
                                        </p:cTn>
                                        <p:tgtEl>
                                          <p:spTgt spid="11"/>
                                        </p:tgtEl>
                                        <p:attrNameLst>
                                          <p:attrName>style.visibility</p:attrName>
                                        </p:attrNameLst>
                                      </p:cBhvr>
                                      <p:to>
                                        <p:strVal val="hidden"/>
                                      </p:to>
                                    </p:set>
                                  </p:childTnLst>
                                </p:cTn>
                              </p:par>
                              <p:par>
                                <p:cTn id="389" presetID="2" presetClass="exit" presetSubtype="2" fill="hold" grpId="1" nodeType="withEffect">
                                  <p:stCondLst>
                                    <p:cond delay="0"/>
                                  </p:stCondLst>
                                  <p:childTnLst>
                                    <p:anim calcmode="lin" valueType="num">
                                      <p:cBhvr additive="base">
                                        <p:cTn id="390" dur="2390"/>
                                        <p:tgtEl>
                                          <p:spTgt spid="12"/>
                                        </p:tgtEl>
                                        <p:attrNameLst>
                                          <p:attrName>ppt_x</p:attrName>
                                        </p:attrNameLst>
                                      </p:cBhvr>
                                      <p:tavLst>
                                        <p:tav tm="0">
                                          <p:val>
                                            <p:strVal val="ppt_x"/>
                                          </p:val>
                                        </p:tav>
                                        <p:tav tm="100000">
                                          <p:val>
                                            <p:strVal val="1+ppt_w/2"/>
                                          </p:val>
                                        </p:tav>
                                      </p:tavLst>
                                    </p:anim>
                                    <p:anim calcmode="lin" valueType="num">
                                      <p:cBhvr additive="base">
                                        <p:cTn id="391" dur="2390"/>
                                        <p:tgtEl>
                                          <p:spTgt spid="12"/>
                                        </p:tgtEl>
                                        <p:attrNameLst>
                                          <p:attrName>ppt_y</p:attrName>
                                        </p:attrNameLst>
                                      </p:cBhvr>
                                      <p:tavLst>
                                        <p:tav tm="0">
                                          <p:val>
                                            <p:strVal val="ppt_y"/>
                                          </p:val>
                                        </p:tav>
                                        <p:tav tm="100000">
                                          <p:val>
                                            <p:strVal val="ppt_y"/>
                                          </p:val>
                                        </p:tav>
                                      </p:tavLst>
                                    </p:anim>
                                    <p:set>
                                      <p:cBhvr>
                                        <p:cTn id="392" dur="1" fill="hold">
                                          <p:stCondLst>
                                            <p:cond delay="2389"/>
                                          </p:stCondLst>
                                        </p:cTn>
                                        <p:tgtEl>
                                          <p:spTgt spid="12"/>
                                        </p:tgtEl>
                                        <p:attrNameLst>
                                          <p:attrName>style.visibility</p:attrName>
                                        </p:attrNameLst>
                                      </p:cBhvr>
                                      <p:to>
                                        <p:strVal val="hidden"/>
                                      </p:to>
                                    </p:set>
                                  </p:childTnLst>
                                </p:cTn>
                              </p:par>
                              <p:par>
                                <p:cTn id="393" presetID="2" presetClass="exit" presetSubtype="2" fill="hold" grpId="1" nodeType="withEffect">
                                  <p:stCondLst>
                                    <p:cond delay="0"/>
                                  </p:stCondLst>
                                  <p:childTnLst>
                                    <p:anim calcmode="lin" valueType="num">
                                      <p:cBhvr additive="base">
                                        <p:cTn id="394" dur="2390"/>
                                        <p:tgtEl>
                                          <p:spTgt spid="13"/>
                                        </p:tgtEl>
                                        <p:attrNameLst>
                                          <p:attrName>ppt_x</p:attrName>
                                        </p:attrNameLst>
                                      </p:cBhvr>
                                      <p:tavLst>
                                        <p:tav tm="0">
                                          <p:val>
                                            <p:strVal val="ppt_x"/>
                                          </p:val>
                                        </p:tav>
                                        <p:tav tm="100000">
                                          <p:val>
                                            <p:strVal val="1+ppt_w/2"/>
                                          </p:val>
                                        </p:tav>
                                      </p:tavLst>
                                    </p:anim>
                                    <p:anim calcmode="lin" valueType="num">
                                      <p:cBhvr additive="base">
                                        <p:cTn id="395" dur="2390"/>
                                        <p:tgtEl>
                                          <p:spTgt spid="13"/>
                                        </p:tgtEl>
                                        <p:attrNameLst>
                                          <p:attrName>ppt_y</p:attrName>
                                        </p:attrNameLst>
                                      </p:cBhvr>
                                      <p:tavLst>
                                        <p:tav tm="0">
                                          <p:val>
                                            <p:strVal val="ppt_y"/>
                                          </p:val>
                                        </p:tav>
                                        <p:tav tm="100000">
                                          <p:val>
                                            <p:strVal val="ppt_y"/>
                                          </p:val>
                                        </p:tav>
                                      </p:tavLst>
                                    </p:anim>
                                    <p:set>
                                      <p:cBhvr>
                                        <p:cTn id="396" dur="1" fill="hold">
                                          <p:stCondLst>
                                            <p:cond delay="2389"/>
                                          </p:stCondLst>
                                        </p:cTn>
                                        <p:tgtEl>
                                          <p:spTgt spid="13"/>
                                        </p:tgtEl>
                                        <p:attrNameLst>
                                          <p:attrName>style.visibility</p:attrName>
                                        </p:attrNameLst>
                                      </p:cBhvr>
                                      <p:to>
                                        <p:strVal val="hidden"/>
                                      </p:to>
                                    </p:set>
                                  </p:childTnLst>
                                </p:cTn>
                              </p:par>
                              <p:par>
                                <p:cTn id="397" presetID="2" presetClass="exit" presetSubtype="2" fill="hold" grpId="1" nodeType="withEffect">
                                  <p:stCondLst>
                                    <p:cond delay="0"/>
                                  </p:stCondLst>
                                  <p:childTnLst>
                                    <p:anim calcmode="lin" valueType="num">
                                      <p:cBhvr additive="base">
                                        <p:cTn id="398" dur="2390"/>
                                        <p:tgtEl>
                                          <p:spTgt spid="14"/>
                                        </p:tgtEl>
                                        <p:attrNameLst>
                                          <p:attrName>ppt_x</p:attrName>
                                        </p:attrNameLst>
                                      </p:cBhvr>
                                      <p:tavLst>
                                        <p:tav tm="0">
                                          <p:val>
                                            <p:strVal val="ppt_x"/>
                                          </p:val>
                                        </p:tav>
                                        <p:tav tm="100000">
                                          <p:val>
                                            <p:strVal val="1+ppt_w/2"/>
                                          </p:val>
                                        </p:tav>
                                      </p:tavLst>
                                    </p:anim>
                                    <p:anim calcmode="lin" valueType="num">
                                      <p:cBhvr additive="base">
                                        <p:cTn id="399" dur="2390"/>
                                        <p:tgtEl>
                                          <p:spTgt spid="14"/>
                                        </p:tgtEl>
                                        <p:attrNameLst>
                                          <p:attrName>ppt_y</p:attrName>
                                        </p:attrNameLst>
                                      </p:cBhvr>
                                      <p:tavLst>
                                        <p:tav tm="0">
                                          <p:val>
                                            <p:strVal val="ppt_y"/>
                                          </p:val>
                                        </p:tav>
                                        <p:tav tm="100000">
                                          <p:val>
                                            <p:strVal val="ppt_y"/>
                                          </p:val>
                                        </p:tav>
                                      </p:tavLst>
                                    </p:anim>
                                    <p:set>
                                      <p:cBhvr>
                                        <p:cTn id="400" dur="1" fill="hold">
                                          <p:stCondLst>
                                            <p:cond delay="2389"/>
                                          </p:stCondLst>
                                        </p:cTn>
                                        <p:tgtEl>
                                          <p:spTgt spid="14"/>
                                        </p:tgtEl>
                                        <p:attrNameLst>
                                          <p:attrName>style.visibility</p:attrName>
                                        </p:attrNameLst>
                                      </p:cBhvr>
                                      <p:to>
                                        <p:strVal val="hidden"/>
                                      </p:to>
                                    </p:set>
                                  </p:childTnLst>
                                </p:cTn>
                              </p:par>
                              <p:par>
                                <p:cTn id="401" presetID="2" presetClass="exit" presetSubtype="2" fill="hold" grpId="1" nodeType="withEffect">
                                  <p:stCondLst>
                                    <p:cond delay="0"/>
                                  </p:stCondLst>
                                  <p:childTnLst>
                                    <p:anim calcmode="lin" valueType="num">
                                      <p:cBhvr additive="base">
                                        <p:cTn id="402" dur="2390"/>
                                        <p:tgtEl>
                                          <p:spTgt spid="15"/>
                                        </p:tgtEl>
                                        <p:attrNameLst>
                                          <p:attrName>ppt_x</p:attrName>
                                        </p:attrNameLst>
                                      </p:cBhvr>
                                      <p:tavLst>
                                        <p:tav tm="0">
                                          <p:val>
                                            <p:strVal val="ppt_x"/>
                                          </p:val>
                                        </p:tav>
                                        <p:tav tm="100000">
                                          <p:val>
                                            <p:strVal val="1+ppt_w/2"/>
                                          </p:val>
                                        </p:tav>
                                      </p:tavLst>
                                    </p:anim>
                                    <p:anim calcmode="lin" valueType="num">
                                      <p:cBhvr additive="base">
                                        <p:cTn id="403" dur="2390"/>
                                        <p:tgtEl>
                                          <p:spTgt spid="15"/>
                                        </p:tgtEl>
                                        <p:attrNameLst>
                                          <p:attrName>ppt_y</p:attrName>
                                        </p:attrNameLst>
                                      </p:cBhvr>
                                      <p:tavLst>
                                        <p:tav tm="0">
                                          <p:val>
                                            <p:strVal val="ppt_y"/>
                                          </p:val>
                                        </p:tav>
                                        <p:tav tm="100000">
                                          <p:val>
                                            <p:strVal val="ppt_y"/>
                                          </p:val>
                                        </p:tav>
                                      </p:tavLst>
                                    </p:anim>
                                    <p:set>
                                      <p:cBhvr>
                                        <p:cTn id="404" dur="1" fill="hold">
                                          <p:stCondLst>
                                            <p:cond delay="2389"/>
                                          </p:stCondLst>
                                        </p:cTn>
                                        <p:tgtEl>
                                          <p:spTgt spid="15"/>
                                        </p:tgtEl>
                                        <p:attrNameLst>
                                          <p:attrName>style.visibility</p:attrName>
                                        </p:attrNameLst>
                                      </p:cBhvr>
                                      <p:to>
                                        <p:strVal val="hidden"/>
                                      </p:to>
                                    </p:set>
                                  </p:childTnLst>
                                </p:cTn>
                              </p:par>
                              <p:par>
                                <p:cTn id="405" presetID="2" presetClass="exit" presetSubtype="2" fill="hold" grpId="1" nodeType="withEffect">
                                  <p:stCondLst>
                                    <p:cond delay="0"/>
                                  </p:stCondLst>
                                  <p:childTnLst>
                                    <p:anim calcmode="lin" valueType="num">
                                      <p:cBhvr additive="base">
                                        <p:cTn id="406" dur="2390"/>
                                        <p:tgtEl>
                                          <p:spTgt spid="16"/>
                                        </p:tgtEl>
                                        <p:attrNameLst>
                                          <p:attrName>ppt_x</p:attrName>
                                        </p:attrNameLst>
                                      </p:cBhvr>
                                      <p:tavLst>
                                        <p:tav tm="0">
                                          <p:val>
                                            <p:strVal val="ppt_x"/>
                                          </p:val>
                                        </p:tav>
                                        <p:tav tm="100000">
                                          <p:val>
                                            <p:strVal val="1+ppt_w/2"/>
                                          </p:val>
                                        </p:tav>
                                      </p:tavLst>
                                    </p:anim>
                                    <p:anim calcmode="lin" valueType="num">
                                      <p:cBhvr additive="base">
                                        <p:cTn id="407" dur="2390"/>
                                        <p:tgtEl>
                                          <p:spTgt spid="16"/>
                                        </p:tgtEl>
                                        <p:attrNameLst>
                                          <p:attrName>ppt_y</p:attrName>
                                        </p:attrNameLst>
                                      </p:cBhvr>
                                      <p:tavLst>
                                        <p:tav tm="0">
                                          <p:val>
                                            <p:strVal val="ppt_y"/>
                                          </p:val>
                                        </p:tav>
                                        <p:tav tm="100000">
                                          <p:val>
                                            <p:strVal val="ppt_y"/>
                                          </p:val>
                                        </p:tav>
                                      </p:tavLst>
                                    </p:anim>
                                    <p:set>
                                      <p:cBhvr>
                                        <p:cTn id="408" dur="1" fill="hold">
                                          <p:stCondLst>
                                            <p:cond delay="2389"/>
                                          </p:stCondLst>
                                        </p:cTn>
                                        <p:tgtEl>
                                          <p:spTgt spid="16"/>
                                        </p:tgtEl>
                                        <p:attrNameLst>
                                          <p:attrName>style.visibility</p:attrName>
                                        </p:attrNameLst>
                                      </p:cBhvr>
                                      <p:to>
                                        <p:strVal val="hidden"/>
                                      </p:to>
                                    </p:set>
                                  </p:childTnLst>
                                </p:cTn>
                              </p:par>
                              <p:par>
                                <p:cTn id="409" presetID="2" presetClass="exit" presetSubtype="2" fill="hold" grpId="1" nodeType="withEffect">
                                  <p:stCondLst>
                                    <p:cond delay="0"/>
                                  </p:stCondLst>
                                  <p:childTnLst>
                                    <p:anim calcmode="lin" valueType="num">
                                      <p:cBhvr additive="base">
                                        <p:cTn id="410" dur="2390"/>
                                        <p:tgtEl>
                                          <p:spTgt spid="17"/>
                                        </p:tgtEl>
                                        <p:attrNameLst>
                                          <p:attrName>ppt_x</p:attrName>
                                        </p:attrNameLst>
                                      </p:cBhvr>
                                      <p:tavLst>
                                        <p:tav tm="0">
                                          <p:val>
                                            <p:strVal val="ppt_x"/>
                                          </p:val>
                                        </p:tav>
                                        <p:tav tm="100000">
                                          <p:val>
                                            <p:strVal val="1+ppt_w/2"/>
                                          </p:val>
                                        </p:tav>
                                      </p:tavLst>
                                    </p:anim>
                                    <p:anim calcmode="lin" valueType="num">
                                      <p:cBhvr additive="base">
                                        <p:cTn id="411" dur="2390"/>
                                        <p:tgtEl>
                                          <p:spTgt spid="17"/>
                                        </p:tgtEl>
                                        <p:attrNameLst>
                                          <p:attrName>ppt_y</p:attrName>
                                        </p:attrNameLst>
                                      </p:cBhvr>
                                      <p:tavLst>
                                        <p:tav tm="0">
                                          <p:val>
                                            <p:strVal val="ppt_y"/>
                                          </p:val>
                                        </p:tav>
                                        <p:tav tm="100000">
                                          <p:val>
                                            <p:strVal val="ppt_y"/>
                                          </p:val>
                                        </p:tav>
                                      </p:tavLst>
                                    </p:anim>
                                    <p:set>
                                      <p:cBhvr>
                                        <p:cTn id="412" dur="1" fill="hold">
                                          <p:stCondLst>
                                            <p:cond delay="2389"/>
                                          </p:stCondLst>
                                        </p:cTn>
                                        <p:tgtEl>
                                          <p:spTgt spid="17"/>
                                        </p:tgtEl>
                                        <p:attrNameLst>
                                          <p:attrName>style.visibility</p:attrName>
                                        </p:attrNameLst>
                                      </p:cBhvr>
                                      <p:to>
                                        <p:strVal val="hidden"/>
                                      </p:to>
                                    </p:set>
                                  </p:childTnLst>
                                </p:cTn>
                              </p:par>
                              <p:par>
                                <p:cTn id="413" presetID="2" presetClass="exit" presetSubtype="2" fill="hold" grpId="1" nodeType="withEffect">
                                  <p:stCondLst>
                                    <p:cond delay="0"/>
                                  </p:stCondLst>
                                  <p:childTnLst>
                                    <p:anim calcmode="lin" valueType="num">
                                      <p:cBhvr additive="base">
                                        <p:cTn id="414" dur="2390"/>
                                        <p:tgtEl>
                                          <p:spTgt spid="18"/>
                                        </p:tgtEl>
                                        <p:attrNameLst>
                                          <p:attrName>ppt_x</p:attrName>
                                        </p:attrNameLst>
                                      </p:cBhvr>
                                      <p:tavLst>
                                        <p:tav tm="0">
                                          <p:val>
                                            <p:strVal val="ppt_x"/>
                                          </p:val>
                                        </p:tav>
                                        <p:tav tm="100000">
                                          <p:val>
                                            <p:strVal val="1+ppt_w/2"/>
                                          </p:val>
                                        </p:tav>
                                      </p:tavLst>
                                    </p:anim>
                                    <p:anim calcmode="lin" valueType="num">
                                      <p:cBhvr additive="base">
                                        <p:cTn id="415" dur="2390"/>
                                        <p:tgtEl>
                                          <p:spTgt spid="18"/>
                                        </p:tgtEl>
                                        <p:attrNameLst>
                                          <p:attrName>ppt_y</p:attrName>
                                        </p:attrNameLst>
                                      </p:cBhvr>
                                      <p:tavLst>
                                        <p:tav tm="0">
                                          <p:val>
                                            <p:strVal val="ppt_y"/>
                                          </p:val>
                                        </p:tav>
                                        <p:tav tm="100000">
                                          <p:val>
                                            <p:strVal val="ppt_y"/>
                                          </p:val>
                                        </p:tav>
                                      </p:tavLst>
                                    </p:anim>
                                    <p:set>
                                      <p:cBhvr>
                                        <p:cTn id="416" dur="1" fill="hold">
                                          <p:stCondLst>
                                            <p:cond delay="2389"/>
                                          </p:stCondLst>
                                        </p:cTn>
                                        <p:tgtEl>
                                          <p:spTgt spid="18"/>
                                        </p:tgtEl>
                                        <p:attrNameLst>
                                          <p:attrName>style.visibility</p:attrName>
                                        </p:attrNameLst>
                                      </p:cBhvr>
                                      <p:to>
                                        <p:strVal val="hidden"/>
                                      </p:to>
                                    </p:set>
                                  </p:childTnLst>
                                </p:cTn>
                              </p:par>
                              <p:par>
                                <p:cTn id="417" presetID="3" presetClass="exit" presetSubtype="5" fill="hold" grpId="2" nodeType="withEffect">
                                  <p:stCondLst>
                                    <p:cond delay="0"/>
                                  </p:stCondLst>
                                  <p:childTnLst>
                                    <p:animEffect transition="out" filter="blinds(vertical)">
                                      <p:cBhvr>
                                        <p:cTn id="418" dur="2390"/>
                                        <p:tgtEl>
                                          <p:spTgt spid="11"/>
                                        </p:tgtEl>
                                      </p:cBhvr>
                                    </p:animEffect>
                                    <p:set>
                                      <p:cBhvr>
                                        <p:cTn id="419" dur="1" fill="hold">
                                          <p:stCondLst>
                                            <p:cond delay="2389"/>
                                          </p:stCondLst>
                                        </p:cTn>
                                        <p:tgtEl>
                                          <p:spTgt spid="11"/>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2390"/>
                                        <p:tgtEl>
                                          <p:spTgt spid="12"/>
                                        </p:tgtEl>
                                      </p:cBhvr>
                                    </p:animEffect>
                                    <p:set>
                                      <p:cBhvr>
                                        <p:cTn id="422" dur="1" fill="hold">
                                          <p:stCondLst>
                                            <p:cond delay="2389"/>
                                          </p:stCondLst>
                                        </p:cTn>
                                        <p:tgtEl>
                                          <p:spTgt spid="12"/>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2390"/>
                                        <p:tgtEl>
                                          <p:spTgt spid="13"/>
                                        </p:tgtEl>
                                      </p:cBhvr>
                                    </p:animEffect>
                                    <p:set>
                                      <p:cBhvr>
                                        <p:cTn id="425" dur="1" fill="hold">
                                          <p:stCondLst>
                                            <p:cond delay="2389"/>
                                          </p:stCondLst>
                                        </p:cTn>
                                        <p:tgtEl>
                                          <p:spTgt spid="13"/>
                                        </p:tgtEl>
                                        <p:attrNameLst>
                                          <p:attrName>style.visibility</p:attrName>
                                        </p:attrNameLst>
                                      </p:cBhvr>
                                      <p:to>
                                        <p:strVal val="hidden"/>
                                      </p:to>
                                    </p:set>
                                  </p:childTnLst>
                                </p:cTn>
                              </p:par>
                              <p:par>
                                <p:cTn id="426" presetID="3" presetClass="exit" presetSubtype="5" fill="hold" grpId="2" nodeType="withEffect">
                                  <p:stCondLst>
                                    <p:cond delay="0"/>
                                  </p:stCondLst>
                                  <p:childTnLst>
                                    <p:animEffect transition="out" filter="blinds(vertical)">
                                      <p:cBhvr>
                                        <p:cTn id="427" dur="2390"/>
                                        <p:tgtEl>
                                          <p:spTgt spid="14"/>
                                        </p:tgtEl>
                                      </p:cBhvr>
                                    </p:animEffect>
                                    <p:set>
                                      <p:cBhvr>
                                        <p:cTn id="428" dur="1" fill="hold">
                                          <p:stCondLst>
                                            <p:cond delay="2389"/>
                                          </p:stCondLst>
                                        </p:cTn>
                                        <p:tgtEl>
                                          <p:spTgt spid="14"/>
                                        </p:tgtEl>
                                        <p:attrNameLst>
                                          <p:attrName>style.visibility</p:attrName>
                                        </p:attrNameLst>
                                      </p:cBhvr>
                                      <p:to>
                                        <p:strVal val="hidden"/>
                                      </p:to>
                                    </p:set>
                                  </p:childTnLst>
                                </p:cTn>
                              </p:par>
                              <p:par>
                                <p:cTn id="429" presetID="3" presetClass="exit" presetSubtype="5" fill="hold" grpId="2" nodeType="withEffect">
                                  <p:stCondLst>
                                    <p:cond delay="0"/>
                                  </p:stCondLst>
                                  <p:childTnLst>
                                    <p:animEffect transition="out" filter="blinds(vertical)">
                                      <p:cBhvr>
                                        <p:cTn id="430" dur="2390"/>
                                        <p:tgtEl>
                                          <p:spTgt spid="15"/>
                                        </p:tgtEl>
                                      </p:cBhvr>
                                    </p:animEffect>
                                    <p:set>
                                      <p:cBhvr>
                                        <p:cTn id="431" dur="1" fill="hold">
                                          <p:stCondLst>
                                            <p:cond delay="2389"/>
                                          </p:stCondLst>
                                        </p:cTn>
                                        <p:tgtEl>
                                          <p:spTgt spid="15"/>
                                        </p:tgtEl>
                                        <p:attrNameLst>
                                          <p:attrName>style.visibility</p:attrName>
                                        </p:attrNameLst>
                                      </p:cBhvr>
                                      <p:to>
                                        <p:strVal val="hidden"/>
                                      </p:to>
                                    </p:set>
                                  </p:childTnLst>
                                </p:cTn>
                              </p:par>
                              <p:par>
                                <p:cTn id="432" presetID="3" presetClass="exit" presetSubtype="5" fill="hold" grpId="2" nodeType="withEffect">
                                  <p:stCondLst>
                                    <p:cond delay="0"/>
                                  </p:stCondLst>
                                  <p:childTnLst>
                                    <p:animEffect transition="out" filter="blinds(vertical)">
                                      <p:cBhvr>
                                        <p:cTn id="433" dur="2390"/>
                                        <p:tgtEl>
                                          <p:spTgt spid="16"/>
                                        </p:tgtEl>
                                      </p:cBhvr>
                                    </p:animEffect>
                                    <p:set>
                                      <p:cBhvr>
                                        <p:cTn id="434" dur="1" fill="hold">
                                          <p:stCondLst>
                                            <p:cond delay="2389"/>
                                          </p:stCondLst>
                                        </p:cTn>
                                        <p:tgtEl>
                                          <p:spTgt spid="16"/>
                                        </p:tgtEl>
                                        <p:attrNameLst>
                                          <p:attrName>style.visibility</p:attrName>
                                        </p:attrNameLst>
                                      </p:cBhvr>
                                      <p:to>
                                        <p:strVal val="hidden"/>
                                      </p:to>
                                    </p:set>
                                  </p:childTnLst>
                                </p:cTn>
                              </p:par>
                              <p:par>
                                <p:cTn id="435" presetID="3" presetClass="exit" presetSubtype="5" fill="hold" grpId="2" nodeType="withEffect">
                                  <p:stCondLst>
                                    <p:cond delay="0"/>
                                  </p:stCondLst>
                                  <p:childTnLst>
                                    <p:animEffect transition="out" filter="blinds(vertical)">
                                      <p:cBhvr>
                                        <p:cTn id="436" dur="2390"/>
                                        <p:tgtEl>
                                          <p:spTgt spid="17"/>
                                        </p:tgtEl>
                                      </p:cBhvr>
                                    </p:animEffect>
                                    <p:set>
                                      <p:cBhvr>
                                        <p:cTn id="437" dur="1" fill="hold">
                                          <p:stCondLst>
                                            <p:cond delay="2389"/>
                                          </p:stCondLst>
                                        </p:cTn>
                                        <p:tgtEl>
                                          <p:spTgt spid="17"/>
                                        </p:tgtEl>
                                        <p:attrNameLst>
                                          <p:attrName>style.visibility</p:attrName>
                                        </p:attrNameLst>
                                      </p:cBhvr>
                                      <p:to>
                                        <p:strVal val="hidden"/>
                                      </p:to>
                                    </p:set>
                                  </p:childTnLst>
                                </p:cTn>
                              </p:par>
                              <p:par>
                                <p:cTn id="438" presetID="3" presetClass="exit" presetSubtype="5" fill="hold" grpId="2" nodeType="withEffect">
                                  <p:stCondLst>
                                    <p:cond delay="0"/>
                                  </p:stCondLst>
                                  <p:childTnLst>
                                    <p:animEffect transition="out" filter="blinds(vertical)">
                                      <p:cBhvr>
                                        <p:cTn id="439" dur="2390"/>
                                        <p:tgtEl>
                                          <p:spTgt spid="18"/>
                                        </p:tgtEl>
                                      </p:cBhvr>
                                    </p:animEffect>
                                    <p:set>
                                      <p:cBhvr>
                                        <p:cTn id="440" dur="1" fill="hold">
                                          <p:stCondLst>
                                            <p:cond delay="2389"/>
                                          </p:stCondLst>
                                        </p:cTn>
                                        <p:tgtEl>
                                          <p:spTgt spid="18"/>
                                        </p:tgtEl>
                                        <p:attrNameLst>
                                          <p:attrName>style.visibility</p:attrName>
                                        </p:attrNameLst>
                                      </p:cBhvr>
                                      <p:to>
                                        <p:strVal val="hidden"/>
                                      </p:to>
                                    </p:set>
                                  </p:childTnLst>
                                </p:cTn>
                              </p:par>
                              <p:par>
                                <p:cTn id="441" presetID="2" presetClass="exit" presetSubtype="8" fill="hold" grpId="1" nodeType="withEffect">
                                  <p:stCondLst>
                                    <p:cond delay="0"/>
                                  </p:stCondLst>
                                  <p:childTnLst>
                                    <p:anim calcmode="lin" valueType="num">
                                      <p:cBhvr additive="base">
                                        <p:cTn id="442" dur="2390"/>
                                        <p:tgtEl>
                                          <p:spTgt spid="19"/>
                                        </p:tgtEl>
                                        <p:attrNameLst>
                                          <p:attrName>ppt_x</p:attrName>
                                        </p:attrNameLst>
                                      </p:cBhvr>
                                      <p:tavLst>
                                        <p:tav tm="0">
                                          <p:val>
                                            <p:strVal val="ppt_x"/>
                                          </p:val>
                                        </p:tav>
                                        <p:tav tm="100000">
                                          <p:val>
                                            <p:strVal val="0-ppt_w/2"/>
                                          </p:val>
                                        </p:tav>
                                      </p:tavLst>
                                    </p:anim>
                                    <p:anim calcmode="lin" valueType="num">
                                      <p:cBhvr additive="base">
                                        <p:cTn id="443" dur="2390"/>
                                        <p:tgtEl>
                                          <p:spTgt spid="19"/>
                                        </p:tgtEl>
                                        <p:attrNameLst>
                                          <p:attrName>ppt_y</p:attrName>
                                        </p:attrNameLst>
                                      </p:cBhvr>
                                      <p:tavLst>
                                        <p:tav tm="0">
                                          <p:val>
                                            <p:strVal val="ppt_y"/>
                                          </p:val>
                                        </p:tav>
                                        <p:tav tm="100000">
                                          <p:val>
                                            <p:strVal val="ppt_y"/>
                                          </p:val>
                                        </p:tav>
                                      </p:tavLst>
                                    </p:anim>
                                    <p:set>
                                      <p:cBhvr>
                                        <p:cTn id="444" dur="1" fill="hold">
                                          <p:stCondLst>
                                            <p:cond delay="2389"/>
                                          </p:stCondLst>
                                        </p:cTn>
                                        <p:tgtEl>
                                          <p:spTgt spid="19"/>
                                        </p:tgtEl>
                                        <p:attrNameLst>
                                          <p:attrName>style.visibility</p:attrName>
                                        </p:attrNameLst>
                                      </p:cBhvr>
                                      <p:to>
                                        <p:strVal val="hidden"/>
                                      </p:to>
                                    </p:set>
                                  </p:childTnLst>
                                </p:cTn>
                              </p:par>
                              <p:par>
                                <p:cTn id="445" presetID="2" presetClass="exit" presetSubtype="8" fill="hold" grpId="1" nodeType="withEffect">
                                  <p:stCondLst>
                                    <p:cond delay="0"/>
                                  </p:stCondLst>
                                  <p:childTnLst>
                                    <p:anim calcmode="lin" valueType="num">
                                      <p:cBhvr additive="base">
                                        <p:cTn id="446" dur="2390"/>
                                        <p:tgtEl>
                                          <p:spTgt spid="20"/>
                                        </p:tgtEl>
                                        <p:attrNameLst>
                                          <p:attrName>ppt_x</p:attrName>
                                        </p:attrNameLst>
                                      </p:cBhvr>
                                      <p:tavLst>
                                        <p:tav tm="0">
                                          <p:val>
                                            <p:strVal val="ppt_x"/>
                                          </p:val>
                                        </p:tav>
                                        <p:tav tm="100000">
                                          <p:val>
                                            <p:strVal val="0-ppt_w/2"/>
                                          </p:val>
                                        </p:tav>
                                      </p:tavLst>
                                    </p:anim>
                                    <p:anim calcmode="lin" valueType="num">
                                      <p:cBhvr additive="base">
                                        <p:cTn id="447" dur="2390"/>
                                        <p:tgtEl>
                                          <p:spTgt spid="20"/>
                                        </p:tgtEl>
                                        <p:attrNameLst>
                                          <p:attrName>ppt_y</p:attrName>
                                        </p:attrNameLst>
                                      </p:cBhvr>
                                      <p:tavLst>
                                        <p:tav tm="0">
                                          <p:val>
                                            <p:strVal val="ppt_y"/>
                                          </p:val>
                                        </p:tav>
                                        <p:tav tm="100000">
                                          <p:val>
                                            <p:strVal val="ppt_y"/>
                                          </p:val>
                                        </p:tav>
                                      </p:tavLst>
                                    </p:anim>
                                    <p:set>
                                      <p:cBhvr>
                                        <p:cTn id="448" dur="1" fill="hold">
                                          <p:stCondLst>
                                            <p:cond delay="2389"/>
                                          </p:stCondLst>
                                        </p:cTn>
                                        <p:tgtEl>
                                          <p:spTgt spid="20"/>
                                        </p:tgtEl>
                                        <p:attrNameLst>
                                          <p:attrName>style.visibility</p:attrName>
                                        </p:attrNameLst>
                                      </p:cBhvr>
                                      <p:to>
                                        <p:strVal val="hidden"/>
                                      </p:to>
                                    </p:set>
                                  </p:childTnLst>
                                </p:cTn>
                              </p:par>
                              <p:par>
                                <p:cTn id="449" presetID="2" presetClass="exit" presetSubtype="8" fill="hold" grpId="1" nodeType="withEffect">
                                  <p:stCondLst>
                                    <p:cond delay="0"/>
                                  </p:stCondLst>
                                  <p:childTnLst>
                                    <p:anim calcmode="lin" valueType="num">
                                      <p:cBhvr additive="base">
                                        <p:cTn id="450" dur="2390"/>
                                        <p:tgtEl>
                                          <p:spTgt spid="21"/>
                                        </p:tgtEl>
                                        <p:attrNameLst>
                                          <p:attrName>ppt_x</p:attrName>
                                        </p:attrNameLst>
                                      </p:cBhvr>
                                      <p:tavLst>
                                        <p:tav tm="0">
                                          <p:val>
                                            <p:strVal val="ppt_x"/>
                                          </p:val>
                                        </p:tav>
                                        <p:tav tm="100000">
                                          <p:val>
                                            <p:strVal val="0-ppt_w/2"/>
                                          </p:val>
                                        </p:tav>
                                      </p:tavLst>
                                    </p:anim>
                                    <p:anim calcmode="lin" valueType="num">
                                      <p:cBhvr additive="base">
                                        <p:cTn id="451" dur="2390"/>
                                        <p:tgtEl>
                                          <p:spTgt spid="21"/>
                                        </p:tgtEl>
                                        <p:attrNameLst>
                                          <p:attrName>ppt_y</p:attrName>
                                        </p:attrNameLst>
                                      </p:cBhvr>
                                      <p:tavLst>
                                        <p:tav tm="0">
                                          <p:val>
                                            <p:strVal val="ppt_y"/>
                                          </p:val>
                                        </p:tav>
                                        <p:tav tm="100000">
                                          <p:val>
                                            <p:strVal val="ppt_y"/>
                                          </p:val>
                                        </p:tav>
                                      </p:tavLst>
                                    </p:anim>
                                    <p:set>
                                      <p:cBhvr>
                                        <p:cTn id="452" dur="1" fill="hold">
                                          <p:stCondLst>
                                            <p:cond delay="2389"/>
                                          </p:stCondLst>
                                        </p:cTn>
                                        <p:tgtEl>
                                          <p:spTgt spid="21"/>
                                        </p:tgtEl>
                                        <p:attrNameLst>
                                          <p:attrName>style.visibility</p:attrName>
                                        </p:attrNameLst>
                                      </p:cBhvr>
                                      <p:to>
                                        <p:strVal val="hidden"/>
                                      </p:to>
                                    </p:set>
                                  </p:childTnLst>
                                </p:cTn>
                              </p:par>
                              <p:par>
                                <p:cTn id="453" presetID="2" presetClass="exit" presetSubtype="8" fill="hold" grpId="1" nodeType="withEffect">
                                  <p:stCondLst>
                                    <p:cond delay="0"/>
                                  </p:stCondLst>
                                  <p:childTnLst>
                                    <p:anim calcmode="lin" valueType="num">
                                      <p:cBhvr additive="base">
                                        <p:cTn id="454" dur="2390"/>
                                        <p:tgtEl>
                                          <p:spTgt spid="22"/>
                                        </p:tgtEl>
                                        <p:attrNameLst>
                                          <p:attrName>ppt_x</p:attrName>
                                        </p:attrNameLst>
                                      </p:cBhvr>
                                      <p:tavLst>
                                        <p:tav tm="0">
                                          <p:val>
                                            <p:strVal val="ppt_x"/>
                                          </p:val>
                                        </p:tav>
                                        <p:tav tm="100000">
                                          <p:val>
                                            <p:strVal val="0-ppt_w/2"/>
                                          </p:val>
                                        </p:tav>
                                      </p:tavLst>
                                    </p:anim>
                                    <p:anim calcmode="lin" valueType="num">
                                      <p:cBhvr additive="base">
                                        <p:cTn id="455" dur="2390"/>
                                        <p:tgtEl>
                                          <p:spTgt spid="22"/>
                                        </p:tgtEl>
                                        <p:attrNameLst>
                                          <p:attrName>ppt_y</p:attrName>
                                        </p:attrNameLst>
                                      </p:cBhvr>
                                      <p:tavLst>
                                        <p:tav tm="0">
                                          <p:val>
                                            <p:strVal val="ppt_y"/>
                                          </p:val>
                                        </p:tav>
                                        <p:tav tm="100000">
                                          <p:val>
                                            <p:strVal val="ppt_y"/>
                                          </p:val>
                                        </p:tav>
                                      </p:tavLst>
                                    </p:anim>
                                    <p:set>
                                      <p:cBhvr>
                                        <p:cTn id="456" dur="1" fill="hold">
                                          <p:stCondLst>
                                            <p:cond delay="2389"/>
                                          </p:stCondLst>
                                        </p:cTn>
                                        <p:tgtEl>
                                          <p:spTgt spid="22"/>
                                        </p:tgtEl>
                                        <p:attrNameLst>
                                          <p:attrName>style.visibility</p:attrName>
                                        </p:attrNameLst>
                                      </p:cBhvr>
                                      <p:to>
                                        <p:strVal val="hidden"/>
                                      </p:to>
                                    </p:set>
                                  </p:childTnLst>
                                </p:cTn>
                              </p:par>
                              <p:par>
                                <p:cTn id="457" presetID="2" presetClass="exit" presetSubtype="8" fill="hold" grpId="1" nodeType="withEffect">
                                  <p:stCondLst>
                                    <p:cond delay="0"/>
                                  </p:stCondLst>
                                  <p:childTnLst>
                                    <p:anim calcmode="lin" valueType="num">
                                      <p:cBhvr additive="base">
                                        <p:cTn id="458" dur="2390"/>
                                        <p:tgtEl>
                                          <p:spTgt spid="23"/>
                                        </p:tgtEl>
                                        <p:attrNameLst>
                                          <p:attrName>ppt_x</p:attrName>
                                        </p:attrNameLst>
                                      </p:cBhvr>
                                      <p:tavLst>
                                        <p:tav tm="0">
                                          <p:val>
                                            <p:strVal val="ppt_x"/>
                                          </p:val>
                                        </p:tav>
                                        <p:tav tm="100000">
                                          <p:val>
                                            <p:strVal val="0-ppt_w/2"/>
                                          </p:val>
                                        </p:tav>
                                      </p:tavLst>
                                    </p:anim>
                                    <p:anim calcmode="lin" valueType="num">
                                      <p:cBhvr additive="base">
                                        <p:cTn id="459" dur="2390"/>
                                        <p:tgtEl>
                                          <p:spTgt spid="23"/>
                                        </p:tgtEl>
                                        <p:attrNameLst>
                                          <p:attrName>ppt_y</p:attrName>
                                        </p:attrNameLst>
                                      </p:cBhvr>
                                      <p:tavLst>
                                        <p:tav tm="0">
                                          <p:val>
                                            <p:strVal val="ppt_y"/>
                                          </p:val>
                                        </p:tav>
                                        <p:tav tm="100000">
                                          <p:val>
                                            <p:strVal val="ppt_y"/>
                                          </p:val>
                                        </p:tav>
                                      </p:tavLst>
                                    </p:anim>
                                    <p:set>
                                      <p:cBhvr>
                                        <p:cTn id="460" dur="1" fill="hold">
                                          <p:stCondLst>
                                            <p:cond delay="2389"/>
                                          </p:stCondLst>
                                        </p:cTn>
                                        <p:tgtEl>
                                          <p:spTgt spid="23"/>
                                        </p:tgtEl>
                                        <p:attrNameLst>
                                          <p:attrName>style.visibility</p:attrName>
                                        </p:attrNameLst>
                                      </p:cBhvr>
                                      <p:to>
                                        <p:strVal val="hidden"/>
                                      </p:to>
                                    </p:set>
                                  </p:childTnLst>
                                </p:cTn>
                              </p:par>
                              <p:par>
                                <p:cTn id="461" presetID="2" presetClass="exit" presetSubtype="8" fill="hold" grpId="1" nodeType="withEffect">
                                  <p:stCondLst>
                                    <p:cond delay="0"/>
                                  </p:stCondLst>
                                  <p:childTnLst>
                                    <p:anim calcmode="lin" valueType="num">
                                      <p:cBhvr additive="base">
                                        <p:cTn id="462" dur="2390"/>
                                        <p:tgtEl>
                                          <p:spTgt spid="24"/>
                                        </p:tgtEl>
                                        <p:attrNameLst>
                                          <p:attrName>ppt_x</p:attrName>
                                        </p:attrNameLst>
                                      </p:cBhvr>
                                      <p:tavLst>
                                        <p:tav tm="0">
                                          <p:val>
                                            <p:strVal val="ppt_x"/>
                                          </p:val>
                                        </p:tav>
                                        <p:tav tm="100000">
                                          <p:val>
                                            <p:strVal val="0-ppt_w/2"/>
                                          </p:val>
                                        </p:tav>
                                      </p:tavLst>
                                    </p:anim>
                                    <p:anim calcmode="lin" valueType="num">
                                      <p:cBhvr additive="base">
                                        <p:cTn id="463" dur="2390"/>
                                        <p:tgtEl>
                                          <p:spTgt spid="24"/>
                                        </p:tgtEl>
                                        <p:attrNameLst>
                                          <p:attrName>ppt_y</p:attrName>
                                        </p:attrNameLst>
                                      </p:cBhvr>
                                      <p:tavLst>
                                        <p:tav tm="0">
                                          <p:val>
                                            <p:strVal val="ppt_y"/>
                                          </p:val>
                                        </p:tav>
                                        <p:tav tm="100000">
                                          <p:val>
                                            <p:strVal val="ppt_y"/>
                                          </p:val>
                                        </p:tav>
                                      </p:tavLst>
                                    </p:anim>
                                    <p:set>
                                      <p:cBhvr>
                                        <p:cTn id="464" dur="1" fill="hold">
                                          <p:stCondLst>
                                            <p:cond delay="2389"/>
                                          </p:stCondLst>
                                        </p:cTn>
                                        <p:tgtEl>
                                          <p:spTgt spid="24"/>
                                        </p:tgtEl>
                                        <p:attrNameLst>
                                          <p:attrName>style.visibility</p:attrName>
                                        </p:attrNameLst>
                                      </p:cBhvr>
                                      <p:to>
                                        <p:strVal val="hidden"/>
                                      </p:to>
                                    </p:set>
                                  </p:childTnLst>
                                </p:cTn>
                              </p:par>
                              <p:par>
                                <p:cTn id="465" presetID="2" presetClass="exit" presetSubtype="8" fill="hold" grpId="1" nodeType="withEffect">
                                  <p:stCondLst>
                                    <p:cond delay="0"/>
                                  </p:stCondLst>
                                  <p:childTnLst>
                                    <p:anim calcmode="lin" valueType="num">
                                      <p:cBhvr additive="base">
                                        <p:cTn id="466" dur="2390"/>
                                        <p:tgtEl>
                                          <p:spTgt spid="25"/>
                                        </p:tgtEl>
                                        <p:attrNameLst>
                                          <p:attrName>ppt_x</p:attrName>
                                        </p:attrNameLst>
                                      </p:cBhvr>
                                      <p:tavLst>
                                        <p:tav tm="0">
                                          <p:val>
                                            <p:strVal val="ppt_x"/>
                                          </p:val>
                                        </p:tav>
                                        <p:tav tm="100000">
                                          <p:val>
                                            <p:strVal val="0-ppt_w/2"/>
                                          </p:val>
                                        </p:tav>
                                      </p:tavLst>
                                    </p:anim>
                                    <p:anim calcmode="lin" valueType="num">
                                      <p:cBhvr additive="base">
                                        <p:cTn id="467" dur="2390"/>
                                        <p:tgtEl>
                                          <p:spTgt spid="25"/>
                                        </p:tgtEl>
                                        <p:attrNameLst>
                                          <p:attrName>ppt_y</p:attrName>
                                        </p:attrNameLst>
                                      </p:cBhvr>
                                      <p:tavLst>
                                        <p:tav tm="0">
                                          <p:val>
                                            <p:strVal val="ppt_y"/>
                                          </p:val>
                                        </p:tav>
                                        <p:tav tm="100000">
                                          <p:val>
                                            <p:strVal val="ppt_y"/>
                                          </p:val>
                                        </p:tav>
                                      </p:tavLst>
                                    </p:anim>
                                    <p:set>
                                      <p:cBhvr>
                                        <p:cTn id="468" dur="1" fill="hold">
                                          <p:stCondLst>
                                            <p:cond delay="2389"/>
                                          </p:stCondLst>
                                        </p:cTn>
                                        <p:tgtEl>
                                          <p:spTgt spid="25"/>
                                        </p:tgtEl>
                                        <p:attrNameLst>
                                          <p:attrName>style.visibility</p:attrName>
                                        </p:attrNameLst>
                                      </p:cBhvr>
                                      <p:to>
                                        <p:strVal val="hidden"/>
                                      </p:to>
                                    </p:set>
                                  </p:childTnLst>
                                </p:cTn>
                              </p:par>
                              <p:par>
                                <p:cTn id="469" presetID="2" presetClass="exit" presetSubtype="8" fill="hold" grpId="1" nodeType="withEffect">
                                  <p:stCondLst>
                                    <p:cond delay="0"/>
                                  </p:stCondLst>
                                  <p:childTnLst>
                                    <p:anim calcmode="lin" valueType="num">
                                      <p:cBhvr additive="base">
                                        <p:cTn id="470" dur="2390"/>
                                        <p:tgtEl>
                                          <p:spTgt spid="26"/>
                                        </p:tgtEl>
                                        <p:attrNameLst>
                                          <p:attrName>ppt_x</p:attrName>
                                        </p:attrNameLst>
                                      </p:cBhvr>
                                      <p:tavLst>
                                        <p:tav tm="0">
                                          <p:val>
                                            <p:strVal val="ppt_x"/>
                                          </p:val>
                                        </p:tav>
                                        <p:tav tm="100000">
                                          <p:val>
                                            <p:strVal val="0-ppt_w/2"/>
                                          </p:val>
                                        </p:tav>
                                      </p:tavLst>
                                    </p:anim>
                                    <p:anim calcmode="lin" valueType="num">
                                      <p:cBhvr additive="base">
                                        <p:cTn id="471" dur="2390"/>
                                        <p:tgtEl>
                                          <p:spTgt spid="26"/>
                                        </p:tgtEl>
                                        <p:attrNameLst>
                                          <p:attrName>ppt_y</p:attrName>
                                        </p:attrNameLst>
                                      </p:cBhvr>
                                      <p:tavLst>
                                        <p:tav tm="0">
                                          <p:val>
                                            <p:strVal val="ppt_y"/>
                                          </p:val>
                                        </p:tav>
                                        <p:tav tm="100000">
                                          <p:val>
                                            <p:strVal val="ppt_y"/>
                                          </p:val>
                                        </p:tav>
                                      </p:tavLst>
                                    </p:anim>
                                    <p:set>
                                      <p:cBhvr>
                                        <p:cTn id="472" dur="1" fill="hold">
                                          <p:stCondLst>
                                            <p:cond delay="2389"/>
                                          </p:stCondLst>
                                        </p:cTn>
                                        <p:tgtEl>
                                          <p:spTgt spid="26"/>
                                        </p:tgtEl>
                                        <p:attrNameLst>
                                          <p:attrName>style.visibility</p:attrName>
                                        </p:attrNameLst>
                                      </p:cBhvr>
                                      <p:to>
                                        <p:strVal val="hidden"/>
                                      </p:to>
                                    </p:set>
                                  </p:childTnLst>
                                </p:cTn>
                              </p:par>
                              <p:par>
                                <p:cTn id="473" presetID="3" presetClass="exit" presetSubtype="5" fill="hold" grpId="2" nodeType="withEffect">
                                  <p:stCondLst>
                                    <p:cond delay="0"/>
                                  </p:stCondLst>
                                  <p:childTnLst>
                                    <p:animEffect transition="out" filter="blinds(vertical)">
                                      <p:cBhvr>
                                        <p:cTn id="474" dur="2390"/>
                                        <p:tgtEl>
                                          <p:spTgt spid="19"/>
                                        </p:tgtEl>
                                      </p:cBhvr>
                                    </p:animEffect>
                                    <p:set>
                                      <p:cBhvr>
                                        <p:cTn id="475" dur="1" fill="hold">
                                          <p:stCondLst>
                                            <p:cond delay="2389"/>
                                          </p:stCondLst>
                                        </p:cTn>
                                        <p:tgtEl>
                                          <p:spTgt spid="19"/>
                                        </p:tgtEl>
                                        <p:attrNameLst>
                                          <p:attrName>style.visibility</p:attrName>
                                        </p:attrNameLst>
                                      </p:cBhvr>
                                      <p:to>
                                        <p:strVal val="hidden"/>
                                      </p:to>
                                    </p:set>
                                  </p:childTnLst>
                                </p:cTn>
                              </p:par>
                              <p:par>
                                <p:cTn id="476" presetID="3" presetClass="exit" presetSubtype="5" fill="hold" grpId="2" nodeType="withEffect">
                                  <p:stCondLst>
                                    <p:cond delay="0"/>
                                  </p:stCondLst>
                                  <p:childTnLst>
                                    <p:animEffect transition="out" filter="blinds(vertical)">
                                      <p:cBhvr>
                                        <p:cTn id="477" dur="2390"/>
                                        <p:tgtEl>
                                          <p:spTgt spid="20"/>
                                        </p:tgtEl>
                                      </p:cBhvr>
                                    </p:animEffect>
                                    <p:set>
                                      <p:cBhvr>
                                        <p:cTn id="478" dur="1" fill="hold">
                                          <p:stCondLst>
                                            <p:cond delay="2389"/>
                                          </p:stCondLst>
                                        </p:cTn>
                                        <p:tgtEl>
                                          <p:spTgt spid="20"/>
                                        </p:tgtEl>
                                        <p:attrNameLst>
                                          <p:attrName>style.visibility</p:attrName>
                                        </p:attrNameLst>
                                      </p:cBhvr>
                                      <p:to>
                                        <p:strVal val="hidden"/>
                                      </p:to>
                                    </p:set>
                                  </p:childTnLst>
                                </p:cTn>
                              </p:par>
                              <p:par>
                                <p:cTn id="479" presetID="3" presetClass="exit" presetSubtype="5" fill="hold" grpId="2" nodeType="withEffect">
                                  <p:stCondLst>
                                    <p:cond delay="0"/>
                                  </p:stCondLst>
                                  <p:childTnLst>
                                    <p:animEffect transition="out" filter="blinds(vertical)">
                                      <p:cBhvr>
                                        <p:cTn id="480" dur="2390"/>
                                        <p:tgtEl>
                                          <p:spTgt spid="21"/>
                                        </p:tgtEl>
                                      </p:cBhvr>
                                    </p:animEffect>
                                    <p:set>
                                      <p:cBhvr>
                                        <p:cTn id="481" dur="1" fill="hold">
                                          <p:stCondLst>
                                            <p:cond delay="2389"/>
                                          </p:stCondLst>
                                        </p:cTn>
                                        <p:tgtEl>
                                          <p:spTgt spid="21"/>
                                        </p:tgtEl>
                                        <p:attrNameLst>
                                          <p:attrName>style.visibility</p:attrName>
                                        </p:attrNameLst>
                                      </p:cBhvr>
                                      <p:to>
                                        <p:strVal val="hidden"/>
                                      </p:to>
                                    </p:set>
                                  </p:childTnLst>
                                </p:cTn>
                              </p:par>
                              <p:par>
                                <p:cTn id="482" presetID="3" presetClass="exit" presetSubtype="5" fill="hold" grpId="2" nodeType="withEffect">
                                  <p:stCondLst>
                                    <p:cond delay="0"/>
                                  </p:stCondLst>
                                  <p:childTnLst>
                                    <p:animEffect transition="out" filter="blinds(vertical)">
                                      <p:cBhvr>
                                        <p:cTn id="483" dur="2390"/>
                                        <p:tgtEl>
                                          <p:spTgt spid="22"/>
                                        </p:tgtEl>
                                      </p:cBhvr>
                                    </p:animEffect>
                                    <p:set>
                                      <p:cBhvr>
                                        <p:cTn id="484" dur="1" fill="hold">
                                          <p:stCondLst>
                                            <p:cond delay="2389"/>
                                          </p:stCondLst>
                                        </p:cTn>
                                        <p:tgtEl>
                                          <p:spTgt spid="22"/>
                                        </p:tgtEl>
                                        <p:attrNameLst>
                                          <p:attrName>style.visibility</p:attrName>
                                        </p:attrNameLst>
                                      </p:cBhvr>
                                      <p:to>
                                        <p:strVal val="hidden"/>
                                      </p:to>
                                    </p:set>
                                  </p:childTnLst>
                                </p:cTn>
                              </p:par>
                              <p:par>
                                <p:cTn id="485" presetID="3" presetClass="exit" presetSubtype="5" fill="hold" grpId="2" nodeType="withEffect">
                                  <p:stCondLst>
                                    <p:cond delay="0"/>
                                  </p:stCondLst>
                                  <p:childTnLst>
                                    <p:animEffect transition="out" filter="blinds(vertical)">
                                      <p:cBhvr>
                                        <p:cTn id="486" dur="2390"/>
                                        <p:tgtEl>
                                          <p:spTgt spid="23"/>
                                        </p:tgtEl>
                                      </p:cBhvr>
                                    </p:animEffect>
                                    <p:set>
                                      <p:cBhvr>
                                        <p:cTn id="487" dur="1" fill="hold">
                                          <p:stCondLst>
                                            <p:cond delay="2389"/>
                                          </p:stCondLst>
                                        </p:cTn>
                                        <p:tgtEl>
                                          <p:spTgt spid="23"/>
                                        </p:tgtEl>
                                        <p:attrNameLst>
                                          <p:attrName>style.visibility</p:attrName>
                                        </p:attrNameLst>
                                      </p:cBhvr>
                                      <p:to>
                                        <p:strVal val="hidden"/>
                                      </p:to>
                                    </p:set>
                                  </p:childTnLst>
                                </p:cTn>
                              </p:par>
                              <p:par>
                                <p:cTn id="488" presetID="3" presetClass="exit" presetSubtype="5" fill="hold" grpId="2" nodeType="withEffect">
                                  <p:stCondLst>
                                    <p:cond delay="0"/>
                                  </p:stCondLst>
                                  <p:childTnLst>
                                    <p:animEffect transition="out" filter="blinds(vertical)">
                                      <p:cBhvr>
                                        <p:cTn id="489" dur="2390"/>
                                        <p:tgtEl>
                                          <p:spTgt spid="24"/>
                                        </p:tgtEl>
                                      </p:cBhvr>
                                    </p:animEffect>
                                    <p:set>
                                      <p:cBhvr>
                                        <p:cTn id="490" dur="1" fill="hold">
                                          <p:stCondLst>
                                            <p:cond delay="2389"/>
                                          </p:stCondLst>
                                        </p:cTn>
                                        <p:tgtEl>
                                          <p:spTgt spid="24"/>
                                        </p:tgtEl>
                                        <p:attrNameLst>
                                          <p:attrName>style.visibility</p:attrName>
                                        </p:attrNameLst>
                                      </p:cBhvr>
                                      <p:to>
                                        <p:strVal val="hidden"/>
                                      </p:to>
                                    </p:set>
                                  </p:childTnLst>
                                </p:cTn>
                              </p:par>
                              <p:par>
                                <p:cTn id="491" presetID="3" presetClass="exit" presetSubtype="5" fill="hold" grpId="2" nodeType="withEffect">
                                  <p:stCondLst>
                                    <p:cond delay="0"/>
                                  </p:stCondLst>
                                  <p:childTnLst>
                                    <p:animEffect transition="out" filter="blinds(vertical)">
                                      <p:cBhvr>
                                        <p:cTn id="492" dur="2390"/>
                                        <p:tgtEl>
                                          <p:spTgt spid="25"/>
                                        </p:tgtEl>
                                      </p:cBhvr>
                                    </p:animEffect>
                                    <p:set>
                                      <p:cBhvr>
                                        <p:cTn id="493" dur="1" fill="hold">
                                          <p:stCondLst>
                                            <p:cond delay="2389"/>
                                          </p:stCondLst>
                                        </p:cTn>
                                        <p:tgtEl>
                                          <p:spTgt spid="25"/>
                                        </p:tgtEl>
                                        <p:attrNameLst>
                                          <p:attrName>style.visibility</p:attrName>
                                        </p:attrNameLst>
                                      </p:cBhvr>
                                      <p:to>
                                        <p:strVal val="hidden"/>
                                      </p:to>
                                    </p:set>
                                  </p:childTnLst>
                                </p:cTn>
                              </p:par>
                              <p:par>
                                <p:cTn id="494" presetID="3" presetClass="exit" presetSubtype="5" fill="hold" grpId="2" nodeType="withEffect">
                                  <p:stCondLst>
                                    <p:cond delay="0"/>
                                  </p:stCondLst>
                                  <p:childTnLst>
                                    <p:animEffect transition="out" filter="blinds(vertical)">
                                      <p:cBhvr>
                                        <p:cTn id="495" dur="2390"/>
                                        <p:tgtEl>
                                          <p:spTgt spid="26"/>
                                        </p:tgtEl>
                                      </p:cBhvr>
                                    </p:animEffect>
                                    <p:set>
                                      <p:cBhvr>
                                        <p:cTn id="496" dur="1" fill="hold">
                                          <p:stCondLst>
                                            <p:cond delay="2389"/>
                                          </p:stCondLst>
                                        </p:cTn>
                                        <p:tgtEl>
                                          <p:spTgt spid="26"/>
                                        </p:tgtEl>
                                        <p:attrNameLst>
                                          <p:attrName>style.visibility</p:attrName>
                                        </p:attrNameLst>
                                      </p:cBhvr>
                                      <p:to>
                                        <p:strVal val="hidden"/>
                                      </p:to>
                                    </p:set>
                                  </p:childTnLst>
                                </p:cTn>
                              </p:par>
                              <p:par>
                                <p:cTn id="497" presetID="2" presetClass="exit" presetSubtype="2" fill="hold" grpId="1" nodeType="withEffect">
                                  <p:stCondLst>
                                    <p:cond delay="0"/>
                                  </p:stCondLst>
                                  <p:childTnLst>
                                    <p:anim calcmode="lin" valueType="num">
                                      <p:cBhvr additive="base">
                                        <p:cTn id="498" dur="2390"/>
                                        <p:tgtEl>
                                          <p:spTgt spid="27"/>
                                        </p:tgtEl>
                                        <p:attrNameLst>
                                          <p:attrName>ppt_x</p:attrName>
                                        </p:attrNameLst>
                                      </p:cBhvr>
                                      <p:tavLst>
                                        <p:tav tm="0">
                                          <p:val>
                                            <p:strVal val="ppt_x"/>
                                          </p:val>
                                        </p:tav>
                                        <p:tav tm="100000">
                                          <p:val>
                                            <p:strVal val="1+ppt_w/2"/>
                                          </p:val>
                                        </p:tav>
                                      </p:tavLst>
                                    </p:anim>
                                    <p:anim calcmode="lin" valueType="num">
                                      <p:cBhvr additive="base">
                                        <p:cTn id="499" dur="2390"/>
                                        <p:tgtEl>
                                          <p:spTgt spid="27"/>
                                        </p:tgtEl>
                                        <p:attrNameLst>
                                          <p:attrName>ppt_y</p:attrName>
                                        </p:attrNameLst>
                                      </p:cBhvr>
                                      <p:tavLst>
                                        <p:tav tm="0">
                                          <p:val>
                                            <p:strVal val="ppt_y"/>
                                          </p:val>
                                        </p:tav>
                                        <p:tav tm="100000">
                                          <p:val>
                                            <p:strVal val="ppt_y"/>
                                          </p:val>
                                        </p:tav>
                                      </p:tavLst>
                                    </p:anim>
                                    <p:set>
                                      <p:cBhvr>
                                        <p:cTn id="500" dur="1" fill="hold">
                                          <p:stCondLst>
                                            <p:cond delay="2389"/>
                                          </p:stCondLst>
                                        </p:cTn>
                                        <p:tgtEl>
                                          <p:spTgt spid="27"/>
                                        </p:tgtEl>
                                        <p:attrNameLst>
                                          <p:attrName>style.visibility</p:attrName>
                                        </p:attrNameLst>
                                      </p:cBhvr>
                                      <p:to>
                                        <p:strVal val="hidden"/>
                                      </p:to>
                                    </p:set>
                                  </p:childTnLst>
                                </p:cTn>
                              </p:par>
                              <p:par>
                                <p:cTn id="501" presetID="2" presetClass="exit" presetSubtype="2" fill="hold" grpId="1" nodeType="withEffect">
                                  <p:stCondLst>
                                    <p:cond delay="0"/>
                                  </p:stCondLst>
                                  <p:childTnLst>
                                    <p:anim calcmode="lin" valueType="num">
                                      <p:cBhvr additive="base">
                                        <p:cTn id="502" dur="2390"/>
                                        <p:tgtEl>
                                          <p:spTgt spid="28"/>
                                        </p:tgtEl>
                                        <p:attrNameLst>
                                          <p:attrName>ppt_x</p:attrName>
                                        </p:attrNameLst>
                                      </p:cBhvr>
                                      <p:tavLst>
                                        <p:tav tm="0">
                                          <p:val>
                                            <p:strVal val="ppt_x"/>
                                          </p:val>
                                        </p:tav>
                                        <p:tav tm="100000">
                                          <p:val>
                                            <p:strVal val="1+ppt_w/2"/>
                                          </p:val>
                                        </p:tav>
                                      </p:tavLst>
                                    </p:anim>
                                    <p:anim calcmode="lin" valueType="num">
                                      <p:cBhvr additive="base">
                                        <p:cTn id="503" dur="2390"/>
                                        <p:tgtEl>
                                          <p:spTgt spid="28"/>
                                        </p:tgtEl>
                                        <p:attrNameLst>
                                          <p:attrName>ppt_y</p:attrName>
                                        </p:attrNameLst>
                                      </p:cBhvr>
                                      <p:tavLst>
                                        <p:tav tm="0">
                                          <p:val>
                                            <p:strVal val="ppt_y"/>
                                          </p:val>
                                        </p:tav>
                                        <p:tav tm="100000">
                                          <p:val>
                                            <p:strVal val="ppt_y"/>
                                          </p:val>
                                        </p:tav>
                                      </p:tavLst>
                                    </p:anim>
                                    <p:set>
                                      <p:cBhvr>
                                        <p:cTn id="504" dur="1" fill="hold">
                                          <p:stCondLst>
                                            <p:cond delay="2389"/>
                                          </p:stCondLst>
                                        </p:cTn>
                                        <p:tgtEl>
                                          <p:spTgt spid="28"/>
                                        </p:tgtEl>
                                        <p:attrNameLst>
                                          <p:attrName>style.visibility</p:attrName>
                                        </p:attrNameLst>
                                      </p:cBhvr>
                                      <p:to>
                                        <p:strVal val="hidden"/>
                                      </p:to>
                                    </p:set>
                                  </p:childTnLst>
                                </p:cTn>
                              </p:par>
                              <p:par>
                                <p:cTn id="505" presetID="2" presetClass="exit" presetSubtype="2" fill="hold" grpId="1" nodeType="withEffect">
                                  <p:stCondLst>
                                    <p:cond delay="0"/>
                                  </p:stCondLst>
                                  <p:childTnLst>
                                    <p:anim calcmode="lin" valueType="num">
                                      <p:cBhvr additive="base">
                                        <p:cTn id="506" dur="2390"/>
                                        <p:tgtEl>
                                          <p:spTgt spid="29"/>
                                        </p:tgtEl>
                                        <p:attrNameLst>
                                          <p:attrName>ppt_x</p:attrName>
                                        </p:attrNameLst>
                                      </p:cBhvr>
                                      <p:tavLst>
                                        <p:tav tm="0">
                                          <p:val>
                                            <p:strVal val="ppt_x"/>
                                          </p:val>
                                        </p:tav>
                                        <p:tav tm="100000">
                                          <p:val>
                                            <p:strVal val="1+ppt_w/2"/>
                                          </p:val>
                                        </p:tav>
                                      </p:tavLst>
                                    </p:anim>
                                    <p:anim calcmode="lin" valueType="num">
                                      <p:cBhvr additive="base">
                                        <p:cTn id="507" dur="2390"/>
                                        <p:tgtEl>
                                          <p:spTgt spid="29"/>
                                        </p:tgtEl>
                                        <p:attrNameLst>
                                          <p:attrName>ppt_y</p:attrName>
                                        </p:attrNameLst>
                                      </p:cBhvr>
                                      <p:tavLst>
                                        <p:tav tm="0">
                                          <p:val>
                                            <p:strVal val="ppt_y"/>
                                          </p:val>
                                        </p:tav>
                                        <p:tav tm="100000">
                                          <p:val>
                                            <p:strVal val="ppt_y"/>
                                          </p:val>
                                        </p:tav>
                                      </p:tavLst>
                                    </p:anim>
                                    <p:set>
                                      <p:cBhvr>
                                        <p:cTn id="508" dur="1" fill="hold">
                                          <p:stCondLst>
                                            <p:cond delay="2389"/>
                                          </p:stCondLst>
                                        </p:cTn>
                                        <p:tgtEl>
                                          <p:spTgt spid="29"/>
                                        </p:tgtEl>
                                        <p:attrNameLst>
                                          <p:attrName>style.visibility</p:attrName>
                                        </p:attrNameLst>
                                      </p:cBhvr>
                                      <p:to>
                                        <p:strVal val="hidden"/>
                                      </p:to>
                                    </p:set>
                                  </p:childTnLst>
                                </p:cTn>
                              </p:par>
                              <p:par>
                                <p:cTn id="509" presetID="2" presetClass="exit" presetSubtype="2" fill="hold" grpId="1" nodeType="withEffect">
                                  <p:stCondLst>
                                    <p:cond delay="0"/>
                                  </p:stCondLst>
                                  <p:childTnLst>
                                    <p:anim calcmode="lin" valueType="num">
                                      <p:cBhvr additive="base">
                                        <p:cTn id="510" dur="2390"/>
                                        <p:tgtEl>
                                          <p:spTgt spid="30"/>
                                        </p:tgtEl>
                                        <p:attrNameLst>
                                          <p:attrName>ppt_x</p:attrName>
                                        </p:attrNameLst>
                                      </p:cBhvr>
                                      <p:tavLst>
                                        <p:tav tm="0">
                                          <p:val>
                                            <p:strVal val="ppt_x"/>
                                          </p:val>
                                        </p:tav>
                                        <p:tav tm="100000">
                                          <p:val>
                                            <p:strVal val="1+ppt_w/2"/>
                                          </p:val>
                                        </p:tav>
                                      </p:tavLst>
                                    </p:anim>
                                    <p:anim calcmode="lin" valueType="num">
                                      <p:cBhvr additive="base">
                                        <p:cTn id="511" dur="2390"/>
                                        <p:tgtEl>
                                          <p:spTgt spid="30"/>
                                        </p:tgtEl>
                                        <p:attrNameLst>
                                          <p:attrName>ppt_y</p:attrName>
                                        </p:attrNameLst>
                                      </p:cBhvr>
                                      <p:tavLst>
                                        <p:tav tm="0">
                                          <p:val>
                                            <p:strVal val="ppt_y"/>
                                          </p:val>
                                        </p:tav>
                                        <p:tav tm="100000">
                                          <p:val>
                                            <p:strVal val="ppt_y"/>
                                          </p:val>
                                        </p:tav>
                                      </p:tavLst>
                                    </p:anim>
                                    <p:set>
                                      <p:cBhvr>
                                        <p:cTn id="512" dur="1" fill="hold">
                                          <p:stCondLst>
                                            <p:cond delay="2389"/>
                                          </p:stCondLst>
                                        </p:cTn>
                                        <p:tgtEl>
                                          <p:spTgt spid="30"/>
                                        </p:tgtEl>
                                        <p:attrNameLst>
                                          <p:attrName>style.visibility</p:attrName>
                                        </p:attrNameLst>
                                      </p:cBhvr>
                                      <p:to>
                                        <p:strVal val="hidden"/>
                                      </p:to>
                                    </p:set>
                                  </p:childTnLst>
                                </p:cTn>
                              </p:par>
                              <p:par>
                                <p:cTn id="513" presetID="2" presetClass="exit" presetSubtype="2" fill="hold" grpId="1" nodeType="withEffect">
                                  <p:stCondLst>
                                    <p:cond delay="0"/>
                                  </p:stCondLst>
                                  <p:childTnLst>
                                    <p:anim calcmode="lin" valueType="num">
                                      <p:cBhvr additive="base">
                                        <p:cTn id="514" dur="2390"/>
                                        <p:tgtEl>
                                          <p:spTgt spid="31"/>
                                        </p:tgtEl>
                                        <p:attrNameLst>
                                          <p:attrName>ppt_x</p:attrName>
                                        </p:attrNameLst>
                                      </p:cBhvr>
                                      <p:tavLst>
                                        <p:tav tm="0">
                                          <p:val>
                                            <p:strVal val="ppt_x"/>
                                          </p:val>
                                        </p:tav>
                                        <p:tav tm="100000">
                                          <p:val>
                                            <p:strVal val="1+ppt_w/2"/>
                                          </p:val>
                                        </p:tav>
                                      </p:tavLst>
                                    </p:anim>
                                    <p:anim calcmode="lin" valueType="num">
                                      <p:cBhvr additive="base">
                                        <p:cTn id="515" dur="2390"/>
                                        <p:tgtEl>
                                          <p:spTgt spid="31"/>
                                        </p:tgtEl>
                                        <p:attrNameLst>
                                          <p:attrName>ppt_y</p:attrName>
                                        </p:attrNameLst>
                                      </p:cBhvr>
                                      <p:tavLst>
                                        <p:tav tm="0">
                                          <p:val>
                                            <p:strVal val="ppt_y"/>
                                          </p:val>
                                        </p:tav>
                                        <p:tav tm="100000">
                                          <p:val>
                                            <p:strVal val="ppt_y"/>
                                          </p:val>
                                        </p:tav>
                                      </p:tavLst>
                                    </p:anim>
                                    <p:set>
                                      <p:cBhvr>
                                        <p:cTn id="516" dur="1" fill="hold">
                                          <p:stCondLst>
                                            <p:cond delay="2389"/>
                                          </p:stCondLst>
                                        </p:cTn>
                                        <p:tgtEl>
                                          <p:spTgt spid="31"/>
                                        </p:tgtEl>
                                        <p:attrNameLst>
                                          <p:attrName>style.visibility</p:attrName>
                                        </p:attrNameLst>
                                      </p:cBhvr>
                                      <p:to>
                                        <p:strVal val="hidden"/>
                                      </p:to>
                                    </p:set>
                                  </p:childTnLst>
                                </p:cTn>
                              </p:par>
                              <p:par>
                                <p:cTn id="517" presetID="2" presetClass="exit" presetSubtype="2" fill="hold" grpId="1" nodeType="withEffect">
                                  <p:stCondLst>
                                    <p:cond delay="0"/>
                                  </p:stCondLst>
                                  <p:childTnLst>
                                    <p:anim calcmode="lin" valueType="num">
                                      <p:cBhvr additive="base">
                                        <p:cTn id="518" dur="2390"/>
                                        <p:tgtEl>
                                          <p:spTgt spid="32"/>
                                        </p:tgtEl>
                                        <p:attrNameLst>
                                          <p:attrName>ppt_x</p:attrName>
                                        </p:attrNameLst>
                                      </p:cBhvr>
                                      <p:tavLst>
                                        <p:tav tm="0">
                                          <p:val>
                                            <p:strVal val="ppt_x"/>
                                          </p:val>
                                        </p:tav>
                                        <p:tav tm="100000">
                                          <p:val>
                                            <p:strVal val="1+ppt_w/2"/>
                                          </p:val>
                                        </p:tav>
                                      </p:tavLst>
                                    </p:anim>
                                    <p:anim calcmode="lin" valueType="num">
                                      <p:cBhvr additive="base">
                                        <p:cTn id="519" dur="2390"/>
                                        <p:tgtEl>
                                          <p:spTgt spid="32"/>
                                        </p:tgtEl>
                                        <p:attrNameLst>
                                          <p:attrName>ppt_y</p:attrName>
                                        </p:attrNameLst>
                                      </p:cBhvr>
                                      <p:tavLst>
                                        <p:tav tm="0">
                                          <p:val>
                                            <p:strVal val="ppt_y"/>
                                          </p:val>
                                        </p:tav>
                                        <p:tav tm="100000">
                                          <p:val>
                                            <p:strVal val="ppt_y"/>
                                          </p:val>
                                        </p:tav>
                                      </p:tavLst>
                                    </p:anim>
                                    <p:set>
                                      <p:cBhvr>
                                        <p:cTn id="520" dur="1" fill="hold">
                                          <p:stCondLst>
                                            <p:cond delay="2389"/>
                                          </p:stCondLst>
                                        </p:cTn>
                                        <p:tgtEl>
                                          <p:spTgt spid="32"/>
                                        </p:tgtEl>
                                        <p:attrNameLst>
                                          <p:attrName>style.visibility</p:attrName>
                                        </p:attrNameLst>
                                      </p:cBhvr>
                                      <p:to>
                                        <p:strVal val="hidden"/>
                                      </p:to>
                                    </p:set>
                                  </p:childTnLst>
                                </p:cTn>
                              </p:par>
                              <p:par>
                                <p:cTn id="521" presetID="2" presetClass="exit" presetSubtype="2" fill="hold" grpId="1" nodeType="withEffect">
                                  <p:stCondLst>
                                    <p:cond delay="0"/>
                                  </p:stCondLst>
                                  <p:childTnLst>
                                    <p:anim calcmode="lin" valueType="num">
                                      <p:cBhvr additive="base">
                                        <p:cTn id="522" dur="2390"/>
                                        <p:tgtEl>
                                          <p:spTgt spid="33"/>
                                        </p:tgtEl>
                                        <p:attrNameLst>
                                          <p:attrName>ppt_x</p:attrName>
                                        </p:attrNameLst>
                                      </p:cBhvr>
                                      <p:tavLst>
                                        <p:tav tm="0">
                                          <p:val>
                                            <p:strVal val="ppt_x"/>
                                          </p:val>
                                        </p:tav>
                                        <p:tav tm="100000">
                                          <p:val>
                                            <p:strVal val="1+ppt_w/2"/>
                                          </p:val>
                                        </p:tav>
                                      </p:tavLst>
                                    </p:anim>
                                    <p:anim calcmode="lin" valueType="num">
                                      <p:cBhvr additive="base">
                                        <p:cTn id="523" dur="2390"/>
                                        <p:tgtEl>
                                          <p:spTgt spid="33"/>
                                        </p:tgtEl>
                                        <p:attrNameLst>
                                          <p:attrName>ppt_y</p:attrName>
                                        </p:attrNameLst>
                                      </p:cBhvr>
                                      <p:tavLst>
                                        <p:tav tm="0">
                                          <p:val>
                                            <p:strVal val="ppt_y"/>
                                          </p:val>
                                        </p:tav>
                                        <p:tav tm="100000">
                                          <p:val>
                                            <p:strVal val="ppt_y"/>
                                          </p:val>
                                        </p:tav>
                                      </p:tavLst>
                                    </p:anim>
                                    <p:set>
                                      <p:cBhvr>
                                        <p:cTn id="524" dur="1" fill="hold">
                                          <p:stCondLst>
                                            <p:cond delay="2389"/>
                                          </p:stCondLst>
                                        </p:cTn>
                                        <p:tgtEl>
                                          <p:spTgt spid="33"/>
                                        </p:tgtEl>
                                        <p:attrNameLst>
                                          <p:attrName>style.visibility</p:attrName>
                                        </p:attrNameLst>
                                      </p:cBhvr>
                                      <p:to>
                                        <p:strVal val="hidden"/>
                                      </p:to>
                                    </p:set>
                                  </p:childTnLst>
                                </p:cTn>
                              </p:par>
                              <p:par>
                                <p:cTn id="525" presetID="2" presetClass="exit" presetSubtype="2" fill="hold" grpId="1" nodeType="withEffect">
                                  <p:stCondLst>
                                    <p:cond delay="0"/>
                                  </p:stCondLst>
                                  <p:childTnLst>
                                    <p:anim calcmode="lin" valueType="num">
                                      <p:cBhvr additive="base">
                                        <p:cTn id="526" dur="2390"/>
                                        <p:tgtEl>
                                          <p:spTgt spid="34"/>
                                        </p:tgtEl>
                                        <p:attrNameLst>
                                          <p:attrName>ppt_x</p:attrName>
                                        </p:attrNameLst>
                                      </p:cBhvr>
                                      <p:tavLst>
                                        <p:tav tm="0">
                                          <p:val>
                                            <p:strVal val="ppt_x"/>
                                          </p:val>
                                        </p:tav>
                                        <p:tav tm="100000">
                                          <p:val>
                                            <p:strVal val="1+ppt_w/2"/>
                                          </p:val>
                                        </p:tav>
                                      </p:tavLst>
                                    </p:anim>
                                    <p:anim calcmode="lin" valueType="num">
                                      <p:cBhvr additive="base">
                                        <p:cTn id="527" dur="2390"/>
                                        <p:tgtEl>
                                          <p:spTgt spid="34"/>
                                        </p:tgtEl>
                                        <p:attrNameLst>
                                          <p:attrName>ppt_y</p:attrName>
                                        </p:attrNameLst>
                                      </p:cBhvr>
                                      <p:tavLst>
                                        <p:tav tm="0">
                                          <p:val>
                                            <p:strVal val="ppt_y"/>
                                          </p:val>
                                        </p:tav>
                                        <p:tav tm="100000">
                                          <p:val>
                                            <p:strVal val="ppt_y"/>
                                          </p:val>
                                        </p:tav>
                                      </p:tavLst>
                                    </p:anim>
                                    <p:set>
                                      <p:cBhvr>
                                        <p:cTn id="528" dur="1" fill="hold">
                                          <p:stCondLst>
                                            <p:cond delay="2389"/>
                                          </p:stCondLst>
                                        </p:cTn>
                                        <p:tgtEl>
                                          <p:spTgt spid="34"/>
                                        </p:tgtEl>
                                        <p:attrNameLst>
                                          <p:attrName>style.visibility</p:attrName>
                                        </p:attrNameLst>
                                      </p:cBhvr>
                                      <p:to>
                                        <p:strVal val="hidden"/>
                                      </p:to>
                                    </p:set>
                                  </p:childTnLst>
                                </p:cTn>
                              </p:par>
                              <p:par>
                                <p:cTn id="529" presetID="3" presetClass="exit" presetSubtype="5" fill="hold" grpId="2" nodeType="withEffect">
                                  <p:stCondLst>
                                    <p:cond delay="0"/>
                                  </p:stCondLst>
                                  <p:childTnLst>
                                    <p:animEffect transition="out" filter="blinds(vertical)">
                                      <p:cBhvr>
                                        <p:cTn id="530" dur="2390"/>
                                        <p:tgtEl>
                                          <p:spTgt spid="27"/>
                                        </p:tgtEl>
                                      </p:cBhvr>
                                    </p:animEffect>
                                    <p:set>
                                      <p:cBhvr>
                                        <p:cTn id="531" dur="1" fill="hold">
                                          <p:stCondLst>
                                            <p:cond delay="2389"/>
                                          </p:stCondLst>
                                        </p:cTn>
                                        <p:tgtEl>
                                          <p:spTgt spid="27"/>
                                        </p:tgtEl>
                                        <p:attrNameLst>
                                          <p:attrName>style.visibility</p:attrName>
                                        </p:attrNameLst>
                                      </p:cBhvr>
                                      <p:to>
                                        <p:strVal val="hidden"/>
                                      </p:to>
                                    </p:set>
                                  </p:childTnLst>
                                </p:cTn>
                              </p:par>
                              <p:par>
                                <p:cTn id="532" presetID="3" presetClass="exit" presetSubtype="5" fill="hold" grpId="2" nodeType="withEffect">
                                  <p:stCondLst>
                                    <p:cond delay="0"/>
                                  </p:stCondLst>
                                  <p:childTnLst>
                                    <p:animEffect transition="out" filter="blinds(vertical)">
                                      <p:cBhvr>
                                        <p:cTn id="533" dur="2390"/>
                                        <p:tgtEl>
                                          <p:spTgt spid="28"/>
                                        </p:tgtEl>
                                      </p:cBhvr>
                                    </p:animEffect>
                                    <p:set>
                                      <p:cBhvr>
                                        <p:cTn id="534" dur="1" fill="hold">
                                          <p:stCondLst>
                                            <p:cond delay="2389"/>
                                          </p:stCondLst>
                                        </p:cTn>
                                        <p:tgtEl>
                                          <p:spTgt spid="28"/>
                                        </p:tgtEl>
                                        <p:attrNameLst>
                                          <p:attrName>style.visibility</p:attrName>
                                        </p:attrNameLst>
                                      </p:cBhvr>
                                      <p:to>
                                        <p:strVal val="hidden"/>
                                      </p:to>
                                    </p:set>
                                  </p:childTnLst>
                                </p:cTn>
                              </p:par>
                              <p:par>
                                <p:cTn id="535" presetID="3" presetClass="exit" presetSubtype="5" fill="hold" grpId="2" nodeType="withEffect">
                                  <p:stCondLst>
                                    <p:cond delay="0"/>
                                  </p:stCondLst>
                                  <p:childTnLst>
                                    <p:animEffect transition="out" filter="blinds(vertical)">
                                      <p:cBhvr>
                                        <p:cTn id="536" dur="2390"/>
                                        <p:tgtEl>
                                          <p:spTgt spid="29"/>
                                        </p:tgtEl>
                                      </p:cBhvr>
                                    </p:animEffect>
                                    <p:set>
                                      <p:cBhvr>
                                        <p:cTn id="537" dur="1" fill="hold">
                                          <p:stCondLst>
                                            <p:cond delay="2389"/>
                                          </p:stCondLst>
                                        </p:cTn>
                                        <p:tgtEl>
                                          <p:spTgt spid="29"/>
                                        </p:tgtEl>
                                        <p:attrNameLst>
                                          <p:attrName>style.visibility</p:attrName>
                                        </p:attrNameLst>
                                      </p:cBhvr>
                                      <p:to>
                                        <p:strVal val="hidden"/>
                                      </p:to>
                                    </p:set>
                                  </p:childTnLst>
                                </p:cTn>
                              </p:par>
                              <p:par>
                                <p:cTn id="538" presetID="3" presetClass="exit" presetSubtype="5" fill="hold" grpId="2" nodeType="withEffect">
                                  <p:stCondLst>
                                    <p:cond delay="0"/>
                                  </p:stCondLst>
                                  <p:childTnLst>
                                    <p:animEffect transition="out" filter="blinds(vertical)">
                                      <p:cBhvr>
                                        <p:cTn id="539" dur="2390"/>
                                        <p:tgtEl>
                                          <p:spTgt spid="30"/>
                                        </p:tgtEl>
                                      </p:cBhvr>
                                    </p:animEffect>
                                    <p:set>
                                      <p:cBhvr>
                                        <p:cTn id="540" dur="1" fill="hold">
                                          <p:stCondLst>
                                            <p:cond delay="2389"/>
                                          </p:stCondLst>
                                        </p:cTn>
                                        <p:tgtEl>
                                          <p:spTgt spid="30"/>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2390"/>
                                        <p:tgtEl>
                                          <p:spTgt spid="31"/>
                                        </p:tgtEl>
                                      </p:cBhvr>
                                    </p:animEffect>
                                    <p:set>
                                      <p:cBhvr>
                                        <p:cTn id="543" dur="1" fill="hold">
                                          <p:stCondLst>
                                            <p:cond delay="2389"/>
                                          </p:stCondLst>
                                        </p:cTn>
                                        <p:tgtEl>
                                          <p:spTgt spid="31"/>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2390"/>
                                        <p:tgtEl>
                                          <p:spTgt spid="32"/>
                                        </p:tgtEl>
                                      </p:cBhvr>
                                    </p:animEffect>
                                    <p:set>
                                      <p:cBhvr>
                                        <p:cTn id="546" dur="1" fill="hold">
                                          <p:stCondLst>
                                            <p:cond delay="2389"/>
                                          </p:stCondLst>
                                        </p:cTn>
                                        <p:tgtEl>
                                          <p:spTgt spid="32"/>
                                        </p:tgtEl>
                                        <p:attrNameLst>
                                          <p:attrName>style.visibility</p:attrName>
                                        </p:attrNameLst>
                                      </p:cBhvr>
                                      <p:to>
                                        <p:strVal val="hidden"/>
                                      </p:to>
                                    </p:set>
                                  </p:childTnLst>
                                </p:cTn>
                              </p:par>
                              <p:par>
                                <p:cTn id="547" presetID="3" presetClass="exit" presetSubtype="5" fill="hold" grpId="2" nodeType="withEffect">
                                  <p:stCondLst>
                                    <p:cond delay="0"/>
                                  </p:stCondLst>
                                  <p:childTnLst>
                                    <p:animEffect transition="out" filter="blinds(vertical)">
                                      <p:cBhvr>
                                        <p:cTn id="548" dur="2390"/>
                                        <p:tgtEl>
                                          <p:spTgt spid="33"/>
                                        </p:tgtEl>
                                      </p:cBhvr>
                                    </p:animEffect>
                                    <p:set>
                                      <p:cBhvr>
                                        <p:cTn id="549" dur="1" fill="hold">
                                          <p:stCondLst>
                                            <p:cond delay="2389"/>
                                          </p:stCondLst>
                                        </p:cTn>
                                        <p:tgtEl>
                                          <p:spTgt spid="33"/>
                                        </p:tgtEl>
                                        <p:attrNameLst>
                                          <p:attrName>style.visibility</p:attrName>
                                        </p:attrNameLst>
                                      </p:cBhvr>
                                      <p:to>
                                        <p:strVal val="hidden"/>
                                      </p:to>
                                    </p:set>
                                  </p:childTnLst>
                                </p:cTn>
                              </p:par>
                              <p:par>
                                <p:cTn id="550" presetID="3" presetClass="exit" presetSubtype="5" fill="hold" grpId="2" nodeType="withEffect">
                                  <p:stCondLst>
                                    <p:cond delay="0"/>
                                  </p:stCondLst>
                                  <p:childTnLst>
                                    <p:animEffect transition="out" filter="blinds(vertical)">
                                      <p:cBhvr>
                                        <p:cTn id="551" dur="2390"/>
                                        <p:tgtEl>
                                          <p:spTgt spid="34"/>
                                        </p:tgtEl>
                                      </p:cBhvr>
                                    </p:animEffect>
                                    <p:set>
                                      <p:cBhvr>
                                        <p:cTn id="552" dur="1" fill="hold">
                                          <p:stCondLst>
                                            <p:cond delay="2389"/>
                                          </p:stCondLst>
                                        </p:cTn>
                                        <p:tgtEl>
                                          <p:spTgt spid="34"/>
                                        </p:tgtEl>
                                        <p:attrNameLst>
                                          <p:attrName>style.visibility</p:attrName>
                                        </p:attrNameLst>
                                      </p:cBhvr>
                                      <p:to>
                                        <p:strVal val="hidden"/>
                                      </p:to>
                                    </p:set>
                                  </p:childTnLst>
                                </p:cTn>
                              </p:par>
                              <p:par>
                                <p:cTn id="553" presetID="19" presetClass="exit" presetSubtype="10" fill="hold" grpId="4" nodeType="withEffect">
                                  <p:stCondLst>
                                    <p:cond delay="0"/>
                                  </p:stCondLst>
                                  <p:childTnLst>
                                    <p:anim calcmode="lin" valueType="num">
                                      <p:cBhvr>
                                        <p:cTn id="554" dur="2390"/>
                                        <p:tgtEl>
                                          <p:spTgt spid="3"/>
                                        </p:tgtEl>
                                        <p:attrNameLst>
                                          <p:attrName>ppt_h</p:attrName>
                                        </p:attrNameLst>
                                      </p:cBhvr>
                                      <p:tavLst>
                                        <p:tav tm="0">
                                          <p:val>
                                            <p:strVal val="ppt_h"/>
                                          </p:val>
                                        </p:tav>
                                        <p:tav tm="100000">
                                          <p:val>
                                            <p:strVal val="ppt_h"/>
                                          </p:val>
                                        </p:tav>
                                      </p:tavLst>
                                    </p:anim>
                                    <p:anim calcmode="lin" valueType="num">
                                      <p:cBhvr>
                                        <p:cTn id="555" dur="239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389"/>
                                          </p:stCondLst>
                                        </p:cTn>
                                        <p:tgtEl>
                                          <p:spTgt spid="3"/>
                                        </p:tgtEl>
                                        <p:attrNameLst>
                                          <p:attrName>style.visibility</p:attrName>
                                        </p:attrNameLst>
                                      </p:cBhvr>
                                      <p:to>
                                        <p:strVal val="hidden"/>
                                      </p:to>
                                    </p:set>
                                  </p:childTnLst>
                                </p:cTn>
                              </p:par>
                              <p:par>
                                <p:cTn id="557" presetID="19" presetClass="exit" presetSubtype="10" fill="hold" grpId="4" nodeType="withEffect">
                                  <p:stCondLst>
                                    <p:cond delay="0"/>
                                  </p:stCondLst>
                                  <p:childTnLst>
                                    <p:anim calcmode="lin" valueType="num">
                                      <p:cBhvr>
                                        <p:cTn id="558" dur="2390"/>
                                        <p:tgtEl>
                                          <p:spTgt spid="4"/>
                                        </p:tgtEl>
                                        <p:attrNameLst>
                                          <p:attrName>ppt_h</p:attrName>
                                        </p:attrNameLst>
                                      </p:cBhvr>
                                      <p:tavLst>
                                        <p:tav tm="0">
                                          <p:val>
                                            <p:strVal val="ppt_h"/>
                                          </p:val>
                                        </p:tav>
                                        <p:tav tm="100000">
                                          <p:val>
                                            <p:strVal val="ppt_h"/>
                                          </p:val>
                                        </p:tav>
                                      </p:tavLst>
                                    </p:anim>
                                    <p:anim calcmode="lin" valueType="num">
                                      <p:cBhvr>
                                        <p:cTn id="559" dur="239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389"/>
                                          </p:stCondLst>
                                        </p:cTn>
                                        <p:tgtEl>
                                          <p:spTgt spid="4"/>
                                        </p:tgtEl>
                                        <p:attrNameLst>
                                          <p:attrName>style.visibility</p:attrName>
                                        </p:attrNameLst>
                                      </p:cBhvr>
                                      <p:to>
                                        <p:strVal val="hidden"/>
                                      </p:to>
                                    </p:set>
                                  </p:childTnLst>
                                </p:cTn>
                              </p:par>
                              <p:par>
                                <p:cTn id="561" presetID="19" presetClass="exit" presetSubtype="10" fill="hold" grpId="4" nodeType="withEffect">
                                  <p:stCondLst>
                                    <p:cond delay="0"/>
                                  </p:stCondLst>
                                  <p:childTnLst>
                                    <p:anim calcmode="lin" valueType="num">
                                      <p:cBhvr>
                                        <p:cTn id="562" dur="2390"/>
                                        <p:tgtEl>
                                          <p:spTgt spid="5"/>
                                        </p:tgtEl>
                                        <p:attrNameLst>
                                          <p:attrName>ppt_h</p:attrName>
                                        </p:attrNameLst>
                                      </p:cBhvr>
                                      <p:tavLst>
                                        <p:tav tm="0">
                                          <p:val>
                                            <p:strVal val="ppt_h"/>
                                          </p:val>
                                        </p:tav>
                                        <p:tav tm="100000">
                                          <p:val>
                                            <p:strVal val="ppt_h"/>
                                          </p:val>
                                        </p:tav>
                                      </p:tavLst>
                                    </p:anim>
                                    <p:anim calcmode="lin" valueType="num">
                                      <p:cBhvr>
                                        <p:cTn id="563" dur="239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389"/>
                                          </p:stCondLst>
                                        </p:cTn>
                                        <p:tgtEl>
                                          <p:spTgt spid="5"/>
                                        </p:tgtEl>
                                        <p:attrNameLst>
                                          <p:attrName>style.visibility</p:attrName>
                                        </p:attrNameLst>
                                      </p:cBhvr>
                                      <p:to>
                                        <p:strVal val="hidden"/>
                                      </p:to>
                                    </p:set>
                                  </p:childTnLst>
                                </p:cTn>
                              </p:par>
                              <p:par>
                                <p:cTn id="565" presetID="19" presetClass="exit" presetSubtype="10" fill="hold" grpId="4" nodeType="withEffect">
                                  <p:stCondLst>
                                    <p:cond delay="0"/>
                                  </p:stCondLst>
                                  <p:childTnLst>
                                    <p:anim calcmode="lin" valueType="num">
                                      <p:cBhvr>
                                        <p:cTn id="566" dur="2390"/>
                                        <p:tgtEl>
                                          <p:spTgt spid="6"/>
                                        </p:tgtEl>
                                        <p:attrNameLst>
                                          <p:attrName>ppt_h</p:attrName>
                                        </p:attrNameLst>
                                      </p:cBhvr>
                                      <p:tavLst>
                                        <p:tav tm="0">
                                          <p:val>
                                            <p:strVal val="ppt_h"/>
                                          </p:val>
                                        </p:tav>
                                        <p:tav tm="100000">
                                          <p:val>
                                            <p:strVal val="ppt_h"/>
                                          </p:val>
                                        </p:tav>
                                      </p:tavLst>
                                    </p:anim>
                                    <p:anim calcmode="lin" valueType="num">
                                      <p:cBhvr>
                                        <p:cTn id="567" dur="239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389"/>
                                          </p:stCondLst>
                                        </p:cTn>
                                        <p:tgtEl>
                                          <p:spTgt spid="6"/>
                                        </p:tgtEl>
                                        <p:attrNameLst>
                                          <p:attrName>style.visibility</p:attrName>
                                        </p:attrNameLst>
                                      </p:cBhvr>
                                      <p:to>
                                        <p:strVal val="hidden"/>
                                      </p:to>
                                    </p:set>
                                  </p:childTnLst>
                                </p:cTn>
                              </p:par>
                              <p:par>
                                <p:cTn id="569" presetID="19" presetClass="exit" presetSubtype="10" fill="hold" grpId="4" nodeType="withEffect">
                                  <p:stCondLst>
                                    <p:cond delay="0"/>
                                  </p:stCondLst>
                                  <p:childTnLst>
                                    <p:anim calcmode="lin" valueType="num">
                                      <p:cBhvr>
                                        <p:cTn id="570" dur="2390"/>
                                        <p:tgtEl>
                                          <p:spTgt spid="7"/>
                                        </p:tgtEl>
                                        <p:attrNameLst>
                                          <p:attrName>ppt_h</p:attrName>
                                        </p:attrNameLst>
                                      </p:cBhvr>
                                      <p:tavLst>
                                        <p:tav tm="0">
                                          <p:val>
                                            <p:strVal val="ppt_h"/>
                                          </p:val>
                                        </p:tav>
                                        <p:tav tm="100000">
                                          <p:val>
                                            <p:strVal val="ppt_h"/>
                                          </p:val>
                                        </p:tav>
                                      </p:tavLst>
                                    </p:anim>
                                    <p:anim calcmode="lin" valueType="num">
                                      <p:cBhvr>
                                        <p:cTn id="571" dur="239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389"/>
                                          </p:stCondLst>
                                        </p:cTn>
                                        <p:tgtEl>
                                          <p:spTgt spid="7"/>
                                        </p:tgtEl>
                                        <p:attrNameLst>
                                          <p:attrName>style.visibility</p:attrName>
                                        </p:attrNameLst>
                                      </p:cBhvr>
                                      <p:to>
                                        <p:strVal val="hidden"/>
                                      </p:to>
                                    </p:set>
                                  </p:childTnLst>
                                </p:cTn>
                              </p:par>
                              <p:par>
                                <p:cTn id="573" presetID="19" presetClass="exit" presetSubtype="10" fill="hold" grpId="4" nodeType="withEffect">
                                  <p:stCondLst>
                                    <p:cond delay="0"/>
                                  </p:stCondLst>
                                  <p:childTnLst>
                                    <p:anim calcmode="lin" valueType="num">
                                      <p:cBhvr>
                                        <p:cTn id="574" dur="2390"/>
                                        <p:tgtEl>
                                          <p:spTgt spid="8"/>
                                        </p:tgtEl>
                                        <p:attrNameLst>
                                          <p:attrName>ppt_h</p:attrName>
                                        </p:attrNameLst>
                                      </p:cBhvr>
                                      <p:tavLst>
                                        <p:tav tm="0">
                                          <p:val>
                                            <p:strVal val="ppt_h"/>
                                          </p:val>
                                        </p:tav>
                                        <p:tav tm="100000">
                                          <p:val>
                                            <p:strVal val="ppt_h"/>
                                          </p:val>
                                        </p:tav>
                                      </p:tavLst>
                                    </p:anim>
                                    <p:anim calcmode="lin" valueType="num">
                                      <p:cBhvr>
                                        <p:cTn id="575" dur="239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389"/>
                                          </p:stCondLst>
                                        </p:cTn>
                                        <p:tgtEl>
                                          <p:spTgt spid="8"/>
                                        </p:tgtEl>
                                        <p:attrNameLst>
                                          <p:attrName>style.visibility</p:attrName>
                                        </p:attrNameLst>
                                      </p:cBhvr>
                                      <p:to>
                                        <p:strVal val="hidden"/>
                                      </p:to>
                                    </p:set>
                                  </p:childTnLst>
                                </p:cTn>
                              </p:par>
                              <p:par>
                                <p:cTn id="577" presetID="19" presetClass="exit" presetSubtype="10" fill="hold" grpId="4" nodeType="withEffect">
                                  <p:stCondLst>
                                    <p:cond delay="0"/>
                                  </p:stCondLst>
                                  <p:childTnLst>
                                    <p:anim calcmode="lin" valueType="num">
                                      <p:cBhvr>
                                        <p:cTn id="578" dur="2390"/>
                                        <p:tgtEl>
                                          <p:spTgt spid="9"/>
                                        </p:tgtEl>
                                        <p:attrNameLst>
                                          <p:attrName>ppt_h</p:attrName>
                                        </p:attrNameLst>
                                      </p:cBhvr>
                                      <p:tavLst>
                                        <p:tav tm="0">
                                          <p:val>
                                            <p:strVal val="ppt_h"/>
                                          </p:val>
                                        </p:tav>
                                        <p:tav tm="100000">
                                          <p:val>
                                            <p:strVal val="ppt_h"/>
                                          </p:val>
                                        </p:tav>
                                      </p:tavLst>
                                    </p:anim>
                                    <p:anim calcmode="lin" valueType="num">
                                      <p:cBhvr>
                                        <p:cTn id="579" dur="239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389"/>
                                          </p:stCondLst>
                                        </p:cTn>
                                        <p:tgtEl>
                                          <p:spTgt spid="9"/>
                                        </p:tgtEl>
                                        <p:attrNameLst>
                                          <p:attrName>style.visibility</p:attrName>
                                        </p:attrNameLst>
                                      </p:cBhvr>
                                      <p:to>
                                        <p:strVal val="hidden"/>
                                      </p:to>
                                    </p:set>
                                  </p:childTnLst>
                                </p:cTn>
                              </p:par>
                              <p:par>
                                <p:cTn id="581" presetID="19" presetClass="exit" presetSubtype="10" fill="hold" grpId="4" nodeType="withEffect">
                                  <p:stCondLst>
                                    <p:cond delay="0"/>
                                  </p:stCondLst>
                                  <p:childTnLst>
                                    <p:anim calcmode="lin" valueType="num">
                                      <p:cBhvr>
                                        <p:cTn id="582" dur="2390"/>
                                        <p:tgtEl>
                                          <p:spTgt spid="10"/>
                                        </p:tgtEl>
                                        <p:attrNameLst>
                                          <p:attrName>ppt_h</p:attrName>
                                        </p:attrNameLst>
                                      </p:cBhvr>
                                      <p:tavLst>
                                        <p:tav tm="0">
                                          <p:val>
                                            <p:strVal val="ppt_h"/>
                                          </p:val>
                                        </p:tav>
                                        <p:tav tm="100000">
                                          <p:val>
                                            <p:strVal val="ppt_h"/>
                                          </p:val>
                                        </p:tav>
                                      </p:tavLst>
                                    </p:anim>
                                    <p:anim calcmode="lin" valueType="num">
                                      <p:cBhvr>
                                        <p:cTn id="583" dur="239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389"/>
                                          </p:stCondLst>
                                        </p:cTn>
                                        <p:tgtEl>
                                          <p:spTgt spid="10"/>
                                        </p:tgtEl>
                                        <p:attrNameLst>
                                          <p:attrName>style.visibility</p:attrName>
                                        </p:attrNameLst>
                                      </p:cBhvr>
                                      <p:to>
                                        <p:strVal val="hidden"/>
                                      </p:to>
                                    </p:set>
                                  </p:childTnLst>
                                </p:cTn>
                              </p:par>
                              <p:par>
                                <p:cTn id="585" presetID="19" presetClass="exit" presetSubtype="10" fill="hold" grpId="4" nodeType="withEffect">
                                  <p:stCondLst>
                                    <p:cond delay="0"/>
                                  </p:stCondLst>
                                  <p:childTnLst>
                                    <p:anim calcmode="lin" valueType="num">
                                      <p:cBhvr>
                                        <p:cTn id="586" dur="2390"/>
                                        <p:tgtEl>
                                          <p:spTgt spid="11"/>
                                        </p:tgtEl>
                                        <p:attrNameLst>
                                          <p:attrName>ppt_h</p:attrName>
                                        </p:attrNameLst>
                                      </p:cBhvr>
                                      <p:tavLst>
                                        <p:tav tm="0">
                                          <p:val>
                                            <p:strVal val="ppt_h"/>
                                          </p:val>
                                        </p:tav>
                                        <p:tav tm="100000">
                                          <p:val>
                                            <p:strVal val="ppt_h"/>
                                          </p:val>
                                        </p:tav>
                                      </p:tavLst>
                                    </p:anim>
                                    <p:anim calcmode="lin" valueType="num">
                                      <p:cBhvr>
                                        <p:cTn id="587" dur="239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389"/>
                                          </p:stCondLst>
                                        </p:cTn>
                                        <p:tgtEl>
                                          <p:spTgt spid="11"/>
                                        </p:tgtEl>
                                        <p:attrNameLst>
                                          <p:attrName>style.visibility</p:attrName>
                                        </p:attrNameLst>
                                      </p:cBhvr>
                                      <p:to>
                                        <p:strVal val="hidden"/>
                                      </p:to>
                                    </p:set>
                                  </p:childTnLst>
                                </p:cTn>
                              </p:par>
                              <p:par>
                                <p:cTn id="589" presetID="19" presetClass="exit" presetSubtype="10" fill="hold" grpId="4" nodeType="withEffect">
                                  <p:stCondLst>
                                    <p:cond delay="0"/>
                                  </p:stCondLst>
                                  <p:childTnLst>
                                    <p:anim calcmode="lin" valueType="num">
                                      <p:cBhvr>
                                        <p:cTn id="590" dur="2390"/>
                                        <p:tgtEl>
                                          <p:spTgt spid="12"/>
                                        </p:tgtEl>
                                        <p:attrNameLst>
                                          <p:attrName>ppt_h</p:attrName>
                                        </p:attrNameLst>
                                      </p:cBhvr>
                                      <p:tavLst>
                                        <p:tav tm="0">
                                          <p:val>
                                            <p:strVal val="ppt_h"/>
                                          </p:val>
                                        </p:tav>
                                        <p:tav tm="100000">
                                          <p:val>
                                            <p:strVal val="ppt_h"/>
                                          </p:val>
                                        </p:tav>
                                      </p:tavLst>
                                    </p:anim>
                                    <p:anim calcmode="lin" valueType="num">
                                      <p:cBhvr>
                                        <p:cTn id="591" dur="239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389"/>
                                          </p:stCondLst>
                                        </p:cTn>
                                        <p:tgtEl>
                                          <p:spTgt spid="12"/>
                                        </p:tgtEl>
                                        <p:attrNameLst>
                                          <p:attrName>style.visibility</p:attrName>
                                        </p:attrNameLst>
                                      </p:cBhvr>
                                      <p:to>
                                        <p:strVal val="hidden"/>
                                      </p:to>
                                    </p:set>
                                  </p:childTnLst>
                                </p:cTn>
                              </p:par>
                              <p:par>
                                <p:cTn id="593" presetID="19" presetClass="exit" presetSubtype="10" fill="hold" grpId="4" nodeType="withEffect">
                                  <p:stCondLst>
                                    <p:cond delay="0"/>
                                  </p:stCondLst>
                                  <p:childTnLst>
                                    <p:anim calcmode="lin" valueType="num">
                                      <p:cBhvr>
                                        <p:cTn id="594" dur="2390"/>
                                        <p:tgtEl>
                                          <p:spTgt spid="13"/>
                                        </p:tgtEl>
                                        <p:attrNameLst>
                                          <p:attrName>ppt_h</p:attrName>
                                        </p:attrNameLst>
                                      </p:cBhvr>
                                      <p:tavLst>
                                        <p:tav tm="0">
                                          <p:val>
                                            <p:strVal val="ppt_h"/>
                                          </p:val>
                                        </p:tav>
                                        <p:tav tm="100000">
                                          <p:val>
                                            <p:strVal val="ppt_h"/>
                                          </p:val>
                                        </p:tav>
                                      </p:tavLst>
                                    </p:anim>
                                    <p:anim calcmode="lin" valueType="num">
                                      <p:cBhvr>
                                        <p:cTn id="595" dur="239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389"/>
                                          </p:stCondLst>
                                        </p:cTn>
                                        <p:tgtEl>
                                          <p:spTgt spid="13"/>
                                        </p:tgtEl>
                                        <p:attrNameLst>
                                          <p:attrName>style.visibility</p:attrName>
                                        </p:attrNameLst>
                                      </p:cBhvr>
                                      <p:to>
                                        <p:strVal val="hidden"/>
                                      </p:to>
                                    </p:set>
                                  </p:childTnLst>
                                </p:cTn>
                              </p:par>
                              <p:par>
                                <p:cTn id="597" presetID="19" presetClass="exit" presetSubtype="10" fill="hold" grpId="4" nodeType="withEffect">
                                  <p:stCondLst>
                                    <p:cond delay="0"/>
                                  </p:stCondLst>
                                  <p:childTnLst>
                                    <p:anim calcmode="lin" valueType="num">
                                      <p:cBhvr>
                                        <p:cTn id="598" dur="2390"/>
                                        <p:tgtEl>
                                          <p:spTgt spid="14"/>
                                        </p:tgtEl>
                                        <p:attrNameLst>
                                          <p:attrName>ppt_h</p:attrName>
                                        </p:attrNameLst>
                                      </p:cBhvr>
                                      <p:tavLst>
                                        <p:tav tm="0">
                                          <p:val>
                                            <p:strVal val="ppt_h"/>
                                          </p:val>
                                        </p:tav>
                                        <p:tav tm="100000">
                                          <p:val>
                                            <p:strVal val="ppt_h"/>
                                          </p:val>
                                        </p:tav>
                                      </p:tavLst>
                                    </p:anim>
                                    <p:anim calcmode="lin" valueType="num">
                                      <p:cBhvr>
                                        <p:cTn id="599" dur="239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389"/>
                                          </p:stCondLst>
                                        </p:cTn>
                                        <p:tgtEl>
                                          <p:spTgt spid="14"/>
                                        </p:tgtEl>
                                        <p:attrNameLst>
                                          <p:attrName>style.visibility</p:attrName>
                                        </p:attrNameLst>
                                      </p:cBhvr>
                                      <p:to>
                                        <p:strVal val="hidden"/>
                                      </p:to>
                                    </p:set>
                                  </p:childTnLst>
                                </p:cTn>
                              </p:par>
                              <p:par>
                                <p:cTn id="601" presetID="19" presetClass="exit" presetSubtype="10" fill="hold" grpId="4" nodeType="withEffect">
                                  <p:stCondLst>
                                    <p:cond delay="0"/>
                                  </p:stCondLst>
                                  <p:childTnLst>
                                    <p:anim calcmode="lin" valueType="num">
                                      <p:cBhvr>
                                        <p:cTn id="602" dur="2390"/>
                                        <p:tgtEl>
                                          <p:spTgt spid="15"/>
                                        </p:tgtEl>
                                        <p:attrNameLst>
                                          <p:attrName>ppt_h</p:attrName>
                                        </p:attrNameLst>
                                      </p:cBhvr>
                                      <p:tavLst>
                                        <p:tav tm="0">
                                          <p:val>
                                            <p:strVal val="ppt_h"/>
                                          </p:val>
                                        </p:tav>
                                        <p:tav tm="100000">
                                          <p:val>
                                            <p:strVal val="ppt_h"/>
                                          </p:val>
                                        </p:tav>
                                      </p:tavLst>
                                    </p:anim>
                                    <p:anim calcmode="lin" valueType="num">
                                      <p:cBhvr>
                                        <p:cTn id="603" dur="239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389"/>
                                          </p:stCondLst>
                                        </p:cTn>
                                        <p:tgtEl>
                                          <p:spTgt spid="15"/>
                                        </p:tgtEl>
                                        <p:attrNameLst>
                                          <p:attrName>style.visibility</p:attrName>
                                        </p:attrNameLst>
                                      </p:cBhvr>
                                      <p:to>
                                        <p:strVal val="hidden"/>
                                      </p:to>
                                    </p:set>
                                  </p:childTnLst>
                                </p:cTn>
                              </p:par>
                              <p:par>
                                <p:cTn id="605" presetID="19" presetClass="exit" presetSubtype="10" fill="hold" grpId="4" nodeType="withEffect">
                                  <p:stCondLst>
                                    <p:cond delay="0"/>
                                  </p:stCondLst>
                                  <p:childTnLst>
                                    <p:anim calcmode="lin" valueType="num">
                                      <p:cBhvr>
                                        <p:cTn id="606" dur="2390"/>
                                        <p:tgtEl>
                                          <p:spTgt spid="16"/>
                                        </p:tgtEl>
                                        <p:attrNameLst>
                                          <p:attrName>ppt_h</p:attrName>
                                        </p:attrNameLst>
                                      </p:cBhvr>
                                      <p:tavLst>
                                        <p:tav tm="0">
                                          <p:val>
                                            <p:strVal val="ppt_h"/>
                                          </p:val>
                                        </p:tav>
                                        <p:tav tm="100000">
                                          <p:val>
                                            <p:strVal val="ppt_h"/>
                                          </p:val>
                                        </p:tav>
                                      </p:tavLst>
                                    </p:anim>
                                    <p:anim calcmode="lin" valueType="num">
                                      <p:cBhvr>
                                        <p:cTn id="607" dur="239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389"/>
                                          </p:stCondLst>
                                        </p:cTn>
                                        <p:tgtEl>
                                          <p:spTgt spid="16"/>
                                        </p:tgtEl>
                                        <p:attrNameLst>
                                          <p:attrName>style.visibility</p:attrName>
                                        </p:attrNameLst>
                                      </p:cBhvr>
                                      <p:to>
                                        <p:strVal val="hidden"/>
                                      </p:to>
                                    </p:set>
                                  </p:childTnLst>
                                </p:cTn>
                              </p:par>
                              <p:par>
                                <p:cTn id="609" presetID="19" presetClass="exit" presetSubtype="10" fill="hold" grpId="4" nodeType="withEffect">
                                  <p:stCondLst>
                                    <p:cond delay="0"/>
                                  </p:stCondLst>
                                  <p:childTnLst>
                                    <p:anim calcmode="lin" valueType="num">
                                      <p:cBhvr>
                                        <p:cTn id="610" dur="2390"/>
                                        <p:tgtEl>
                                          <p:spTgt spid="17"/>
                                        </p:tgtEl>
                                        <p:attrNameLst>
                                          <p:attrName>ppt_h</p:attrName>
                                        </p:attrNameLst>
                                      </p:cBhvr>
                                      <p:tavLst>
                                        <p:tav tm="0">
                                          <p:val>
                                            <p:strVal val="ppt_h"/>
                                          </p:val>
                                        </p:tav>
                                        <p:tav tm="100000">
                                          <p:val>
                                            <p:strVal val="ppt_h"/>
                                          </p:val>
                                        </p:tav>
                                      </p:tavLst>
                                    </p:anim>
                                    <p:anim calcmode="lin" valueType="num">
                                      <p:cBhvr>
                                        <p:cTn id="611" dur="239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389"/>
                                          </p:stCondLst>
                                        </p:cTn>
                                        <p:tgtEl>
                                          <p:spTgt spid="17"/>
                                        </p:tgtEl>
                                        <p:attrNameLst>
                                          <p:attrName>style.visibility</p:attrName>
                                        </p:attrNameLst>
                                      </p:cBhvr>
                                      <p:to>
                                        <p:strVal val="hidden"/>
                                      </p:to>
                                    </p:set>
                                  </p:childTnLst>
                                </p:cTn>
                              </p:par>
                              <p:par>
                                <p:cTn id="613" presetID="19" presetClass="exit" presetSubtype="10" fill="hold" grpId="4" nodeType="withEffect">
                                  <p:stCondLst>
                                    <p:cond delay="0"/>
                                  </p:stCondLst>
                                  <p:childTnLst>
                                    <p:anim calcmode="lin" valueType="num">
                                      <p:cBhvr>
                                        <p:cTn id="614" dur="2390"/>
                                        <p:tgtEl>
                                          <p:spTgt spid="18"/>
                                        </p:tgtEl>
                                        <p:attrNameLst>
                                          <p:attrName>ppt_h</p:attrName>
                                        </p:attrNameLst>
                                      </p:cBhvr>
                                      <p:tavLst>
                                        <p:tav tm="0">
                                          <p:val>
                                            <p:strVal val="ppt_h"/>
                                          </p:val>
                                        </p:tav>
                                        <p:tav tm="100000">
                                          <p:val>
                                            <p:strVal val="ppt_h"/>
                                          </p:val>
                                        </p:tav>
                                      </p:tavLst>
                                    </p:anim>
                                    <p:anim calcmode="lin" valueType="num">
                                      <p:cBhvr>
                                        <p:cTn id="615" dur="239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389"/>
                                          </p:stCondLst>
                                        </p:cTn>
                                        <p:tgtEl>
                                          <p:spTgt spid="18"/>
                                        </p:tgtEl>
                                        <p:attrNameLst>
                                          <p:attrName>style.visibility</p:attrName>
                                        </p:attrNameLst>
                                      </p:cBhvr>
                                      <p:to>
                                        <p:strVal val="hidden"/>
                                      </p:to>
                                    </p:set>
                                  </p:childTnLst>
                                </p:cTn>
                              </p:par>
                              <p:par>
                                <p:cTn id="617" presetID="19" presetClass="exit" presetSubtype="10" fill="hold" grpId="4" nodeType="withEffect">
                                  <p:stCondLst>
                                    <p:cond delay="0"/>
                                  </p:stCondLst>
                                  <p:childTnLst>
                                    <p:anim calcmode="lin" valueType="num">
                                      <p:cBhvr>
                                        <p:cTn id="618" dur="2390"/>
                                        <p:tgtEl>
                                          <p:spTgt spid="19"/>
                                        </p:tgtEl>
                                        <p:attrNameLst>
                                          <p:attrName>ppt_h</p:attrName>
                                        </p:attrNameLst>
                                      </p:cBhvr>
                                      <p:tavLst>
                                        <p:tav tm="0">
                                          <p:val>
                                            <p:strVal val="ppt_h"/>
                                          </p:val>
                                        </p:tav>
                                        <p:tav tm="100000">
                                          <p:val>
                                            <p:strVal val="ppt_h"/>
                                          </p:val>
                                        </p:tav>
                                      </p:tavLst>
                                    </p:anim>
                                    <p:anim calcmode="lin" valueType="num">
                                      <p:cBhvr>
                                        <p:cTn id="619" dur="239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389"/>
                                          </p:stCondLst>
                                        </p:cTn>
                                        <p:tgtEl>
                                          <p:spTgt spid="19"/>
                                        </p:tgtEl>
                                        <p:attrNameLst>
                                          <p:attrName>style.visibility</p:attrName>
                                        </p:attrNameLst>
                                      </p:cBhvr>
                                      <p:to>
                                        <p:strVal val="hidden"/>
                                      </p:to>
                                    </p:set>
                                  </p:childTnLst>
                                </p:cTn>
                              </p:par>
                              <p:par>
                                <p:cTn id="621" presetID="19" presetClass="exit" presetSubtype="10" fill="hold" grpId="4" nodeType="withEffect">
                                  <p:stCondLst>
                                    <p:cond delay="0"/>
                                  </p:stCondLst>
                                  <p:childTnLst>
                                    <p:anim calcmode="lin" valueType="num">
                                      <p:cBhvr>
                                        <p:cTn id="622" dur="2390"/>
                                        <p:tgtEl>
                                          <p:spTgt spid="20"/>
                                        </p:tgtEl>
                                        <p:attrNameLst>
                                          <p:attrName>ppt_h</p:attrName>
                                        </p:attrNameLst>
                                      </p:cBhvr>
                                      <p:tavLst>
                                        <p:tav tm="0">
                                          <p:val>
                                            <p:strVal val="ppt_h"/>
                                          </p:val>
                                        </p:tav>
                                        <p:tav tm="100000">
                                          <p:val>
                                            <p:strVal val="ppt_h"/>
                                          </p:val>
                                        </p:tav>
                                      </p:tavLst>
                                    </p:anim>
                                    <p:anim calcmode="lin" valueType="num">
                                      <p:cBhvr>
                                        <p:cTn id="623" dur="239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389"/>
                                          </p:stCondLst>
                                        </p:cTn>
                                        <p:tgtEl>
                                          <p:spTgt spid="20"/>
                                        </p:tgtEl>
                                        <p:attrNameLst>
                                          <p:attrName>style.visibility</p:attrName>
                                        </p:attrNameLst>
                                      </p:cBhvr>
                                      <p:to>
                                        <p:strVal val="hidden"/>
                                      </p:to>
                                    </p:set>
                                  </p:childTnLst>
                                </p:cTn>
                              </p:par>
                              <p:par>
                                <p:cTn id="625" presetID="19" presetClass="exit" presetSubtype="10" fill="hold" grpId="4" nodeType="withEffect">
                                  <p:stCondLst>
                                    <p:cond delay="0"/>
                                  </p:stCondLst>
                                  <p:childTnLst>
                                    <p:anim calcmode="lin" valueType="num">
                                      <p:cBhvr>
                                        <p:cTn id="626" dur="2390"/>
                                        <p:tgtEl>
                                          <p:spTgt spid="21"/>
                                        </p:tgtEl>
                                        <p:attrNameLst>
                                          <p:attrName>ppt_h</p:attrName>
                                        </p:attrNameLst>
                                      </p:cBhvr>
                                      <p:tavLst>
                                        <p:tav tm="0">
                                          <p:val>
                                            <p:strVal val="ppt_h"/>
                                          </p:val>
                                        </p:tav>
                                        <p:tav tm="100000">
                                          <p:val>
                                            <p:strVal val="ppt_h"/>
                                          </p:val>
                                        </p:tav>
                                      </p:tavLst>
                                    </p:anim>
                                    <p:anim calcmode="lin" valueType="num">
                                      <p:cBhvr>
                                        <p:cTn id="627" dur="239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389"/>
                                          </p:stCondLst>
                                        </p:cTn>
                                        <p:tgtEl>
                                          <p:spTgt spid="21"/>
                                        </p:tgtEl>
                                        <p:attrNameLst>
                                          <p:attrName>style.visibility</p:attrName>
                                        </p:attrNameLst>
                                      </p:cBhvr>
                                      <p:to>
                                        <p:strVal val="hidden"/>
                                      </p:to>
                                    </p:set>
                                  </p:childTnLst>
                                </p:cTn>
                              </p:par>
                              <p:par>
                                <p:cTn id="629" presetID="19" presetClass="exit" presetSubtype="10" fill="hold" grpId="4" nodeType="withEffect">
                                  <p:stCondLst>
                                    <p:cond delay="0"/>
                                  </p:stCondLst>
                                  <p:childTnLst>
                                    <p:anim calcmode="lin" valueType="num">
                                      <p:cBhvr>
                                        <p:cTn id="630" dur="2390"/>
                                        <p:tgtEl>
                                          <p:spTgt spid="22"/>
                                        </p:tgtEl>
                                        <p:attrNameLst>
                                          <p:attrName>ppt_h</p:attrName>
                                        </p:attrNameLst>
                                      </p:cBhvr>
                                      <p:tavLst>
                                        <p:tav tm="0">
                                          <p:val>
                                            <p:strVal val="ppt_h"/>
                                          </p:val>
                                        </p:tav>
                                        <p:tav tm="100000">
                                          <p:val>
                                            <p:strVal val="ppt_h"/>
                                          </p:val>
                                        </p:tav>
                                      </p:tavLst>
                                    </p:anim>
                                    <p:anim calcmode="lin" valueType="num">
                                      <p:cBhvr>
                                        <p:cTn id="631" dur="239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389"/>
                                          </p:stCondLst>
                                        </p:cTn>
                                        <p:tgtEl>
                                          <p:spTgt spid="22"/>
                                        </p:tgtEl>
                                        <p:attrNameLst>
                                          <p:attrName>style.visibility</p:attrName>
                                        </p:attrNameLst>
                                      </p:cBhvr>
                                      <p:to>
                                        <p:strVal val="hidden"/>
                                      </p:to>
                                    </p:set>
                                  </p:childTnLst>
                                </p:cTn>
                              </p:par>
                              <p:par>
                                <p:cTn id="633" presetID="19" presetClass="exit" presetSubtype="10" fill="hold" grpId="4" nodeType="withEffect">
                                  <p:stCondLst>
                                    <p:cond delay="0"/>
                                  </p:stCondLst>
                                  <p:childTnLst>
                                    <p:anim calcmode="lin" valueType="num">
                                      <p:cBhvr>
                                        <p:cTn id="634" dur="2390"/>
                                        <p:tgtEl>
                                          <p:spTgt spid="23"/>
                                        </p:tgtEl>
                                        <p:attrNameLst>
                                          <p:attrName>ppt_h</p:attrName>
                                        </p:attrNameLst>
                                      </p:cBhvr>
                                      <p:tavLst>
                                        <p:tav tm="0">
                                          <p:val>
                                            <p:strVal val="ppt_h"/>
                                          </p:val>
                                        </p:tav>
                                        <p:tav tm="100000">
                                          <p:val>
                                            <p:strVal val="ppt_h"/>
                                          </p:val>
                                        </p:tav>
                                      </p:tavLst>
                                    </p:anim>
                                    <p:anim calcmode="lin" valueType="num">
                                      <p:cBhvr>
                                        <p:cTn id="635" dur="239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389"/>
                                          </p:stCondLst>
                                        </p:cTn>
                                        <p:tgtEl>
                                          <p:spTgt spid="23"/>
                                        </p:tgtEl>
                                        <p:attrNameLst>
                                          <p:attrName>style.visibility</p:attrName>
                                        </p:attrNameLst>
                                      </p:cBhvr>
                                      <p:to>
                                        <p:strVal val="hidden"/>
                                      </p:to>
                                    </p:set>
                                  </p:childTnLst>
                                </p:cTn>
                              </p:par>
                              <p:par>
                                <p:cTn id="637" presetID="19" presetClass="exit" presetSubtype="10" fill="hold" grpId="4" nodeType="withEffect">
                                  <p:stCondLst>
                                    <p:cond delay="0"/>
                                  </p:stCondLst>
                                  <p:childTnLst>
                                    <p:anim calcmode="lin" valueType="num">
                                      <p:cBhvr>
                                        <p:cTn id="638" dur="2390"/>
                                        <p:tgtEl>
                                          <p:spTgt spid="25"/>
                                        </p:tgtEl>
                                        <p:attrNameLst>
                                          <p:attrName>ppt_h</p:attrName>
                                        </p:attrNameLst>
                                      </p:cBhvr>
                                      <p:tavLst>
                                        <p:tav tm="0">
                                          <p:val>
                                            <p:strVal val="ppt_h"/>
                                          </p:val>
                                        </p:tav>
                                        <p:tav tm="100000">
                                          <p:val>
                                            <p:strVal val="ppt_h"/>
                                          </p:val>
                                        </p:tav>
                                      </p:tavLst>
                                    </p:anim>
                                    <p:anim calcmode="lin" valueType="num">
                                      <p:cBhvr>
                                        <p:cTn id="639" dur="239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389"/>
                                          </p:stCondLst>
                                        </p:cTn>
                                        <p:tgtEl>
                                          <p:spTgt spid="25"/>
                                        </p:tgtEl>
                                        <p:attrNameLst>
                                          <p:attrName>style.visibility</p:attrName>
                                        </p:attrNameLst>
                                      </p:cBhvr>
                                      <p:to>
                                        <p:strVal val="hidden"/>
                                      </p:to>
                                    </p:set>
                                  </p:childTnLst>
                                </p:cTn>
                              </p:par>
                              <p:par>
                                <p:cTn id="641" presetID="19" presetClass="exit" presetSubtype="10" fill="hold" grpId="4" nodeType="withEffect">
                                  <p:stCondLst>
                                    <p:cond delay="0"/>
                                  </p:stCondLst>
                                  <p:childTnLst>
                                    <p:anim calcmode="lin" valueType="num">
                                      <p:cBhvr>
                                        <p:cTn id="642" dur="2390"/>
                                        <p:tgtEl>
                                          <p:spTgt spid="24"/>
                                        </p:tgtEl>
                                        <p:attrNameLst>
                                          <p:attrName>ppt_h</p:attrName>
                                        </p:attrNameLst>
                                      </p:cBhvr>
                                      <p:tavLst>
                                        <p:tav tm="0">
                                          <p:val>
                                            <p:strVal val="ppt_h"/>
                                          </p:val>
                                        </p:tav>
                                        <p:tav tm="100000">
                                          <p:val>
                                            <p:strVal val="ppt_h"/>
                                          </p:val>
                                        </p:tav>
                                      </p:tavLst>
                                    </p:anim>
                                    <p:anim calcmode="lin" valueType="num">
                                      <p:cBhvr>
                                        <p:cTn id="643" dur="239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389"/>
                                          </p:stCondLst>
                                        </p:cTn>
                                        <p:tgtEl>
                                          <p:spTgt spid="24"/>
                                        </p:tgtEl>
                                        <p:attrNameLst>
                                          <p:attrName>style.visibility</p:attrName>
                                        </p:attrNameLst>
                                      </p:cBhvr>
                                      <p:to>
                                        <p:strVal val="hidden"/>
                                      </p:to>
                                    </p:set>
                                  </p:childTnLst>
                                </p:cTn>
                              </p:par>
                              <p:par>
                                <p:cTn id="645" presetID="19" presetClass="exit" presetSubtype="10" fill="hold" grpId="4" nodeType="withEffect">
                                  <p:stCondLst>
                                    <p:cond delay="0"/>
                                  </p:stCondLst>
                                  <p:childTnLst>
                                    <p:anim calcmode="lin" valueType="num">
                                      <p:cBhvr>
                                        <p:cTn id="646" dur="2390"/>
                                        <p:tgtEl>
                                          <p:spTgt spid="26"/>
                                        </p:tgtEl>
                                        <p:attrNameLst>
                                          <p:attrName>ppt_h</p:attrName>
                                        </p:attrNameLst>
                                      </p:cBhvr>
                                      <p:tavLst>
                                        <p:tav tm="0">
                                          <p:val>
                                            <p:strVal val="ppt_h"/>
                                          </p:val>
                                        </p:tav>
                                        <p:tav tm="100000">
                                          <p:val>
                                            <p:strVal val="ppt_h"/>
                                          </p:val>
                                        </p:tav>
                                      </p:tavLst>
                                    </p:anim>
                                    <p:anim calcmode="lin" valueType="num">
                                      <p:cBhvr>
                                        <p:cTn id="647" dur="239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389"/>
                                          </p:stCondLst>
                                        </p:cTn>
                                        <p:tgtEl>
                                          <p:spTgt spid="26"/>
                                        </p:tgtEl>
                                        <p:attrNameLst>
                                          <p:attrName>style.visibility</p:attrName>
                                        </p:attrNameLst>
                                      </p:cBhvr>
                                      <p:to>
                                        <p:strVal val="hidden"/>
                                      </p:to>
                                    </p:set>
                                  </p:childTnLst>
                                </p:cTn>
                              </p:par>
                              <p:par>
                                <p:cTn id="649" presetID="19" presetClass="exit" presetSubtype="10" fill="hold" grpId="4" nodeType="withEffect">
                                  <p:stCondLst>
                                    <p:cond delay="0"/>
                                  </p:stCondLst>
                                  <p:childTnLst>
                                    <p:anim calcmode="lin" valueType="num">
                                      <p:cBhvr>
                                        <p:cTn id="650" dur="2390"/>
                                        <p:tgtEl>
                                          <p:spTgt spid="27"/>
                                        </p:tgtEl>
                                        <p:attrNameLst>
                                          <p:attrName>ppt_h</p:attrName>
                                        </p:attrNameLst>
                                      </p:cBhvr>
                                      <p:tavLst>
                                        <p:tav tm="0">
                                          <p:val>
                                            <p:strVal val="ppt_h"/>
                                          </p:val>
                                        </p:tav>
                                        <p:tav tm="100000">
                                          <p:val>
                                            <p:strVal val="ppt_h"/>
                                          </p:val>
                                        </p:tav>
                                      </p:tavLst>
                                    </p:anim>
                                    <p:anim calcmode="lin" valueType="num">
                                      <p:cBhvr>
                                        <p:cTn id="651" dur="239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389"/>
                                          </p:stCondLst>
                                        </p:cTn>
                                        <p:tgtEl>
                                          <p:spTgt spid="27"/>
                                        </p:tgtEl>
                                        <p:attrNameLst>
                                          <p:attrName>style.visibility</p:attrName>
                                        </p:attrNameLst>
                                      </p:cBhvr>
                                      <p:to>
                                        <p:strVal val="hidden"/>
                                      </p:to>
                                    </p:set>
                                  </p:childTnLst>
                                </p:cTn>
                              </p:par>
                              <p:par>
                                <p:cTn id="653" presetID="19" presetClass="exit" presetSubtype="10" fill="hold" grpId="4" nodeType="withEffect">
                                  <p:stCondLst>
                                    <p:cond delay="0"/>
                                  </p:stCondLst>
                                  <p:childTnLst>
                                    <p:anim calcmode="lin" valueType="num">
                                      <p:cBhvr>
                                        <p:cTn id="654" dur="2390"/>
                                        <p:tgtEl>
                                          <p:spTgt spid="28"/>
                                        </p:tgtEl>
                                        <p:attrNameLst>
                                          <p:attrName>ppt_h</p:attrName>
                                        </p:attrNameLst>
                                      </p:cBhvr>
                                      <p:tavLst>
                                        <p:tav tm="0">
                                          <p:val>
                                            <p:strVal val="ppt_h"/>
                                          </p:val>
                                        </p:tav>
                                        <p:tav tm="100000">
                                          <p:val>
                                            <p:strVal val="ppt_h"/>
                                          </p:val>
                                        </p:tav>
                                      </p:tavLst>
                                    </p:anim>
                                    <p:anim calcmode="lin" valueType="num">
                                      <p:cBhvr>
                                        <p:cTn id="655" dur="239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389"/>
                                          </p:stCondLst>
                                        </p:cTn>
                                        <p:tgtEl>
                                          <p:spTgt spid="28"/>
                                        </p:tgtEl>
                                        <p:attrNameLst>
                                          <p:attrName>style.visibility</p:attrName>
                                        </p:attrNameLst>
                                      </p:cBhvr>
                                      <p:to>
                                        <p:strVal val="hidden"/>
                                      </p:to>
                                    </p:set>
                                  </p:childTnLst>
                                </p:cTn>
                              </p:par>
                              <p:par>
                                <p:cTn id="657" presetID="19" presetClass="exit" presetSubtype="10" fill="hold" grpId="4" nodeType="withEffect">
                                  <p:stCondLst>
                                    <p:cond delay="0"/>
                                  </p:stCondLst>
                                  <p:childTnLst>
                                    <p:anim calcmode="lin" valueType="num">
                                      <p:cBhvr>
                                        <p:cTn id="658" dur="2390"/>
                                        <p:tgtEl>
                                          <p:spTgt spid="29"/>
                                        </p:tgtEl>
                                        <p:attrNameLst>
                                          <p:attrName>ppt_h</p:attrName>
                                        </p:attrNameLst>
                                      </p:cBhvr>
                                      <p:tavLst>
                                        <p:tav tm="0">
                                          <p:val>
                                            <p:strVal val="ppt_h"/>
                                          </p:val>
                                        </p:tav>
                                        <p:tav tm="100000">
                                          <p:val>
                                            <p:strVal val="ppt_h"/>
                                          </p:val>
                                        </p:tav>
                                      </p:tavLst>
                                    </p:anim>
                                    <p:anim calcmode="lin" valueType="num">
                                      <p:cBhvr>
                                        <p:cTn id="659" dur="239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389"/>
                                          </p:stCondLst>
                                        </p:cTn>
                                        <p:tgtEl>
                                          <p:spTgt spid="29"/>
                                        </p:tgtEl>
                                        <p:attrNameLst>
                                          <p:attrName>style.visibility</p:attrName>
                                        </p:attrNameLst>
                                      </p:cBhvr>
                                      <p:to>
                                        <p:strVal val="hidden"/>
                                      </p:to>
                                    </p:set>
                                  </p:childTnLst>
                                </p:cTn>
                              </p:par>
                              <p:par>
                                <p:cTn id="661" presetID="19" presetClass="exit" presetSubtype="10" fill="hold" grpId="4" nodeType="withEffect">
                                  <p:stCondLst>
                                    <p:cond delay="0"/>
                                  </p:stCondLst>
                                  <p:childTnLst>
                                    <p:anim calcmode="lin" valueType="num">
                                      <p:cBhvr>
                                        <p:cTn id="662" dur="2390"/>
                                        <p:tgtEl>
                                          <p:spTgt spid="30"/>
                                        </p:tgtEl>
                                        <p:attrNameLst>
                                          <p:attrName>ppt_h</p:attrName>
                                        </p:attrNameLst>
                                      </p:cBhvr>
                                      <p:tavLst>
                                        <p:tav tm="0">
                                          <p:val>
                                            <p:strVal val="ppt_h"/>
                                          </p:val>
                                        </p:tav>
                                        <p:tav tm="100000">
                                          <p:val>
                                            <p:strVal val="ppt_h"/>
                                          </p:val>
                                        </p:tav>
                                      </p:tavLst>
                                    </p:anim>
                                    <p:anim calcmode="lin" valueType="num">
                                      <p:cBhvr>
                                        <p:cTn id="663" dur="239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389"/>
                                          </p:stCondLst>
                                        </p:cTn>
                                        <p:tgtEl>
                                          <p:spTgt spid="30"/>
                                        </p:tgtEl>
                                        <p:attrNameLst>
                                          <p:attrName>style.visibility</p:attrName>
                                        </p:attrNameLst>
                                      </p:cBhvr>
                                      <p:to>
                                        <p:strVal val="hidden"/>
                                      </p:to>
                                    </p:set>
                                  </p:childTnLst>
                                </p:cTn>
                              </p:par>
                              <p:par>
                                <p:cTn id="665" presetID="19" presetClass="exit" presetSubtype="10" fill="hold" grpId="4" nodeType="withEffect">
                                  <p:stCondLst>
                                    <p:cond delay="0"/>
                                  </p:stCondLst>
                                  <p:childTnLst>
                                    <p:anim calcmode="lin" valueType="num">
                                      <p:cBhvr>
                                        <p:cTn id="666" dur="2390"/>
                                        <p:tgtEl>
                                          <p:spTgt spid="31"/>
                                        </p:tgtEl>
                                        <p:attrNameLst>
                                          <p:attrName>ppt_h</p:attrName>
                                        </p:attrNameLst>
                                      </p:cBhvr>
                                      <p:tavLst>
                                        <p:tav tm="0">
                                          <p:val>
                                            <p:strVal val="ppt_h"/>
                                          </p:val>
                                        </p:tav>
                                        <p:tav tm="100000">
                                          <p:val>
                                            <p:strVal val="ppt_h"/>
                                          </p:val>
                                        </p:tav>
                                      </p:tavLst>
                                    </p:anim>
                                    <p:anim calcmode="lin" valueType="num">
                                      <p:cBhvr>
                                        <p:cTn id="667" dur="239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389"/>
                                          </p:stCondLst>
                                        </p:cTn>
                                        <p:tgtEl>
                                          <p:spTgt spid="31"/>
                                        </p:tgtEl>
                                        <p:attrNameLst>
                                          <p:attrName>style.visibility</p:attrName>
                                        </p:attrNameLst>
                                      </p:cBhvr>
                                      <p:to>
                                        <p:strVal val="hidden"/>
                                      </p:to>
                                    </p:set>
                                  </p:childTnLst>
                                </p:cTn>
                              </p:par>
                              <p:par>
                                <p:cTn id="669" presetID="19" presetClass="exit" presetSubtype="10" fill="hold" grpId="4" nodeType="withEffect">
                                  <p:stCondLst>
                                    <p:cond delay="0"/>
                                  </p:stCondLst>
                                  <p:childTnLst>
                                    <p:anim calcmode="lin" valueType="num">
                                      <p:cBhvr>
                                        <p:cTn id="670" dur="2390"/>
                                        <p:tgtEl>
                                          <p:spTgt spid="32"/>
                                        </p:tgtEl>
                                        <p:attrNameLst>
                                          <p:attrName>ppt_h</p:attrName>
                                        </p:attrNameLst>
                                      </p:cBhvr>
                                      <p:tavLst>
                                        <p:tav tm="0">
                                          <p:val>
                                            <p:strVal val="ppt_h"/>
                                          </p:val>
                                        </p:tav>
                                        <p:tav tm="100000">
                                          <p:val>
                                            <p:strVal val="ppt_h"/>
                                          </p:val>
                                        </p:tav>
                                      </p:tavLst>
                                    </p:anim>
                                    <p:anim calcmode="lin" valueType="num">
                                      <p:cBhvr>
                                        <p:cTn id="671" dur="239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389"/>
                                          </p:stCondLst>
                                        </p:cTn>
                                        <p:tgtEl>
                                          <p:spTgt spid="32"/>
                                        </p:tgtEl>
                                        <p:attrNameLst>
                                          <p:attrName>style.visibility</p:attrName>
                                        </p:attrNameLst>
                                      </p:cBhvr>
                                      <p:to>
                                        <p:strVal val="hidden"/>
                                      </p:to>
                                    </p:set>
                                  </p:childTnLst>
                                </p:cTn>
                              </p:par>
                              <p:par>
                                <p:cTn id="673" presetID="19" presetClass="exit" presetSubtype="10" fill="hold" grpId="4" nodeType="withEffect">
                                  <p:stCondLst>
                                    <p:cond delay="0"/>
                                  </p:stCondLst>
                                  <p:childTnLst>
                                    <p:anim calcmode="lin" valueType="num">
                                      <p:cBhvr>
                                        <p:cTn id="674" dur="2390"/>
                                        <p:tgtEl>
                                          <p:spTgt spid="33"/>
                                        </p:tgtEl>
                                        <p:attrNameLst>
                                          <p:attrName>ppt_h</p:attrName>
                                        </p:attrNameLst>
                                      </p:cBhvr>
                                      <p:tavLst>
                                        <p:tav tm="0">
                                          <p:val>
                                            <p:strVal val="ppt_h"/>
                                          </p:val>
                                        </p:tav>
                                        <p:tav tm="100000">
                                          <p:val>
                                            <p:strVal val="ppt_h"/>
                                          </p:val>
                                        </p:tav>
                                      </p:tavLst>
                                    </p:anim>
                                    <p:anim calcmode="lin" valueType="num">
                                      <p:cBhvr>
                                        <p:cTn id="675" dur="239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389"/>
                                          </p:stCondLst>
                                        </p:cTn>
                                        <p:tgtEl>
                                          <p:spTgt spid="33"/>
                                        </p:tgtEl>
                                        <p:attrNameLst>
                                          <p:attrName>style.visibility</p:attrName>
                                        </p:attrNameLst>
                                      </p:cBhvr>
                                      <p:to>
                                        <p:strVal val="hidden"/>
                                      </p:to>
                                    </p:set>
                                  </p:childTnLst>
                                </p:cTn>
                              </p:par>
                              <p:par>
                                <p:cTn id="677" presetID="19" presetClass="exit" presetSubtype="10" fill="hold" grpId="4" nodeType="withEffect">
                                  <p:stCondLst>
                                    <p:cond delay="0"/>
                                  </p:stCondLst>
                                  <p:childTnLst>
                                    <p:anim calcmode="lin" valueType="num">
                                      <p:cBhvr>
                                        <p:cTn id="678" dur="2390"/>
                                        <p:tgtEl>
                                          <p:spTgt spid="34"/>
                                        </p:tgtEl>
                                        <p:attrNameLst>
                                          <p:attrName>ppt_h</p:attrName>
                                        </p:attrNameLst>
                                      </p:cBhvr>
                                      <p:tavLst>
                                        <p:tav tm="0">
                                          <p:val>
                                            <p:strVal val="ppt_h"/>
                                          </p:val>
                                        </p:tav>
                                        <p:tav tm="100000">
                                          <p:val>
                                            <p:strVal val="ppt_h"/>
                                          </p:val>
                                        </p:tav>
                                      </p:tavLst>
                                    </p:anim>
                                    <p:anim calcmode="lin" valueType="num">
                                      <p:cBhvr>
                                        <p:cTn id="679" dur="239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389"/>
                                          </p:stCondLst>
                                        </p:cTn>
                                        <p:tgtEl>
                                          <p:spTgt spid="34"/>
                                        </p:tgtEl>
                                        <p:attrNameLst>
                                          <p:attrName>style.visibility</p:attrName>
                                        </p:attrNameLst>
                                      </p:cBhvr>
                                      <p:to>
                                        <p:strVal val="hidden"/>
                                      </p:to>
                                    </p:set>
                                  </p:childTnLst>
                                </p:cTn>
                              </p:par>
                              <p:par>
                                <p:cTn id="681" presetID="17" presetClass="entr" presetSubtype="8" fill="hold" nodeType="withEffect">
                                  <p:stCondLst>
                                    <p:cond delay="0"/>
                                  </p:stCondLst>
                                  <p:childTnLst>
                                    <p:set>
                                      <p:cBhvr>
                                        <p:cTn id="682" dur="1" fill="hold">
                                          <p:stCondLst>
                                            <p:cond delay="0"/>
                                          </p:stCondLst>
                                        </p:cTn>
                                        <p:tgtEl>
                                          <p:spTgt spid="42"/>
                                        </p:tgtEl>
                                        <p:attrNameLst>
                                          <p:attrName>style.visibility</p:attrName>
                                        </p:attrNameLst>
                                      </p:cBhvr>
                                      <p:to>
                                        <p:strVal val="visible"/>
                                      </p:to>
                                    </p:set>
                                    <p:anim calcmode="lin" valueType="num">
                                      <p:cBhvr>
                                        <p:cTn id="683" dur="2390" fill="hold"/>
                                        <p:tgtEl>
                                          <p:spTgt spid="42"/>
                                        </p:tgtEl>
                                        <p:attrNameLst>
                                          <p:attrName>ppt_x</p:attrName>
                                        </p:attrNameLst>
                                      </p:cBhvr>
                                      <p:tavLst>
                                        <p:tav tm="0">
                                          <p:val>
                                            <p:strVal val="#ppt_x-#ppt_w/2"/>
                                          </p:val>
                                        </p:tav>
                                        <p:tav tm="100000">
                                          <p:val>
                                            <p:strVal val="#ppt_x"/>
                                          </p:val>
                                        </p:tav>
                                      </p:tavLst>
                                    </p:anim>
                                    <p:anim calcmode="lin" valueType="num">
                                      <p:cBhvr>
                                        <p:cTn id="684" dur="2390" fill="hold"/>
                                        <p:tgtEl>
                                          <p:spTgt spid="42"/>
                                        </p:tgtEl>
                                        <p:attrNameLst>
                                          <p:attrName>ppt_y</p:attrName>
                                        </p:attrNameLst>
                                      </p:cBhvr>
                                      <p:tavLst>
                                        <p:tav tm="0">
                                          <p:val>
                                            <p:strVal val="#ppt_y"/>
                                          </p:val>
                                        </p:tav>
                                        <p:tav tm="100000">
                                          <p:val>
                                            <p:strVal val="#ppt_y"/>
                                          </p:val>
                                        </p:tav>
                                      </p:tavLst>
                                    </p:anim>
                                    <p:anim calcmode="lin" valueType="num">
                                      <p:cBhvr>
                                        <p:cTn id="685" dur="2390" fill="hold"/>
                                        <p:tgtEl>
                                          <p:spTgt spid="42"/>
                                        </p:tgtEl>
                                        <p:attrNameLst>
                                          <p:attrName>ppt_w</p:attrName>
                                        </p:attrNameLst>
                                      </p:cBhvr>
                                      <p:tavLst>
                                        <p:tav tm="0">
                                          <p:val>
                                            <p:fltVal val="0"/>
                                          </p:val>
                                        </p:tav>
                                        <p:tav tm="100000">
                                          <p:val>
                                            <p:strVal val="#ppt_w"/>
                                          </p:val>
                                        </p:tav>
                                      </p:tavLst>
                                    </p:anim>
                                    <p:anim calcmode="lin" valueType="num">
                                      <p:cBhvr>
                                        <p:cTn id="686" dur="2390" fill="hold"/>
                                        <p:tgtEl>
                                          <p:spTgt spid="42"/>
                                        </p:tgtEl>
                                        <p:attrNameLst>
                                          <p:attrName>ppt_h</p:attrName>
                                        </p:attrNameLst>
                                      </p:cBhvr>
                                      <p:tavLst>
                                        <p:tav tm="0">
                                          <p:val>
                                            <p:strVal val="#ppt_h"/>
                                          </p:val>
                                        </p:tav>
                                        <p:tav tm="100000">
                                          <p:val>
                                            <p:strVal val="#ppt_h"/>
                                          </p:val>
                                        </p:tav>
                                      </p:tavLst>
                                    </p:anim>
                                  </p:childTnLst>
                                </p:cTn>
                              </p:par>
                              <p:par>
                                <p:cTn id="687" presetID="23" presetClass="entr" presetSubtype="16" fill="hold" nodeType="withEffect">
                                  <p:stCondLst>
                                    <p:cond delay="0"/>
                                  </p:stCondLst>
                                  <p:childTnLst>
                                    <p:set>
                                      <p:cBhvr>
                                        <p:cTn id="688" dur="1" fill="hold">
                                          <p:stCondLst>
                                            <p:cond delay="0"/>
                                          </p:stCondLst>
                                        </p:cTn>
                                        <p:tgtEl>
                                          <p:spTgt spid="42"/>
                                        </p:tgtEl>
                                        <p:attrNameLst>
                                          <p:attrName>style.visibility</p:attrName>
                                        </p:attrNameLst>
                                      </p:cBhvr>
                                      <p:to>
                                        <p:strVal val="visible"/>
                                      </p:to>
                                    </p:set>
                                    <p:anim calcmode="lin" valueType="num">
                                      <p:cBhvr>
                                        <p:cTn id="689" dur="2390" fill="hold"/>
                                        <p:tgtEl>
                                          <p:spTgt spid="42"/>
                                        </p:tgtEl>
                                        <p:attrNameLst>
                                          <p:attrName>ppt_w</p:attrName>
                                        </p:attrNameLst>
                                      </p:cBhvr>
                                      <p:tavLst>
                                        <p:tav tm="0">
                                          <p:val>
                                            <p:fltVal val="0"/>
                                          </p:val>
                                        </p:tav>
                                        <p:tav tm="100000">
                                          <p:val>
                                            <p:strVal val="#ppt_w"/>
                                          </p:val>
                                        </p:tav>
                                      </p:tavLst>
                                    </p:anim>
                                    <p:anim calcmode="lin" valueType="num">
                                      <p:cBhvr>
                                        <p:cTn id="690" dur="2390" fill="hold"/>
                                        <p:tgtEl>
                                          <p:spTgt spid="42"/>
                                        </p:tgtEl>
                                        <p:attrNameLst>
                                          <p:attrName>ppt_h</p:attrName>
                                        </p:attrNameLst>
                                      </p:cBhvr>
                                      <p:tavLst>
                                        <p:tav tm="0">
                                          <p:val>
                                            <p:fltVal val="0"/>
                                          </p:val>
                                        </p:tav>
                                        <p:tav tm="100000">
                                          <p:val>
                                            <p:strVal val="#ppt_h"/>
                                          </p:val>
                                        </p:tav>
                                      </p:tavLst>
                                    </p:anim>
                                  </p:childTnLst>
                                </p:cTn>
                              </p:par>
                              <p:par>
                                <p:cTn id="691" presetID="23" presetClass="entr" presetSubtype="16" fill="hold" grpId="0" nodeType="withEffect">
                                  <p:stCondLst>
                                    <p:cond delay="0"/>
                                  </p:stCondLst>
                                  <p:childTnLst>
                                    <p:set>
                                      <p:cBhvr>
                                        <p:cTn id="692" dur="1" fill="hold">
                                          <p:stCondLst>
                                            <p:cond delay="0"/>
                                          </p:stCondLst>
                                        </p:cTn>
                                        <p:tgtEl>
                                          <p:spTgt spid="2"/>
                                        </p:tgtEl>
                                        <p:attrNameLst>
                                          <p:attrName>style.visibility</p:attrName>
                                        </p:attrNameLst>
                                      </p:cBhvr>
                                      <p:to>
                                        <p:strVal val="visible"/>
                                      </p:to>
                                    </p:set>
                                    <p:anim calcmode="lin" valueType="num">
                                      <p:cBhvr>
                                        <p:cTn id="693" dur="2390" fill="hold"/>
                                        <p:tgtEl>
                                          <p:spTgt spid="2"/>
                                        </p:tgtEl>
                                        <p:attrNameLst>
                                          <p:attrName>ppt_w</p:attrName>
                                        </p:attrNameLst>
                                      </p:cBhvr>
                                      <p:tavLst>
                                        <p:tav tm="0">
                                          <p:val>
                                            <p:fltVal val="0"/>
                                          </p:val>
                                        </p:tav>
                                        <p:tav tm="100000">
                                          <p:val>
                                            <p:strVal val="#ppt_w"/>
                                          </p:val>
                                        </p:tav>
                                      </p:tavLst>
                                    </p:anim>
                                    <p:anim calcmode="lin" valueType="num">
                                      <p:cBhvr>
                                        <p:cTn id="694" dur="2390" fill="hold"/>
                                        <p:tgtEl>
                                          <p:spTgt spid="2"/>
                                        </p:tgtEl>
                                        <p:attrNameLst>
                                          <p:attrName>ppt_h</p:attrName>
                                        </p:attrNameLst>
                                      </p:cBhvr>
                                      <p:tavLst>
                                        <p:tav tm="0">
                                          <p:val>
                                            <p:fltVal val="0"/>
                                          </p:val>
                                        </p:tav>
                                        <p:tav tm="100000">
                                          <p:val>
                                            <p:strVal val="#ppt_h"/>
                                          </p:val>
                                        </p:tav>
                                      </p:tavLst>
                                    </p:anim>
                                  </p:childTnLst>
                                </p:cTn>
                              </p:par>
                              <p:par>
                                <p:cTn id="695" presetID="17" presetClass="entr" presetSubtype="8" fill="hold" grpId="1" nodeType="withEffect">
                                  <p:stCondLst>
                                    <p:cond delay="0"/>
                                  </p:stCondLst>
                                  <p:childTnLst>
                                    <p:set>
                                      <p:cBhvr>
                                        <p:cTn id="696" dur="1" fill="hold">
                                          <p:stCondLst>
                                            <p:cond delay="0"/>
                                          </p:stCondLst>
                                        </p:cTn>
                                        <p:tgtEl>
                                          <p:spTgt spid="2"/>
                                        </p:tgtEl>
                                        <p:attrNameLst>
                                          <p:attrName>style.visibility</p:attrName>
                                        </p:attrNameLst>
                                      </p:cBhvr>
                                      <p:to>
                                        <p:strVal val="visible"/>
                                      </p:to>
                                    </p:set>
                                    <p:anim calcmode="lin" valueType="num">
                                      <p:cBhvr>
                                        <p:cTn id="697" dur="2390" fill="hold"/>
                                        <p:tgtEl>
                                          <p:spTgt spid="2"/>
                                        </p:tgtEl>
                                        <p:attrNameLst>
                                          <p:attrName>ppt_x</p:attrName>
                                        </p:attrNameLst>
                                      </p:cBhvr>
                                      <p:tavLst>
                                        <p:tav tm="0">
                                          <p:val>
                                            <p:strVal val="#ppt_x-#ppt_w/2"/>
                                          </p:val>
                                        </p:tav>
                                        <p:tav tm="100000">
                                          <p:val>
                                            <p:strVal val="#ppt_x"/>
                                          </p:val>
                                        </p:tav>
                                      </p:tavLst>
                                    </p:anim>
                                    <p:anim calcmode="lin" valueType="num">
                                      <p:cBhvr>
                                        <p:cTn id="698" dur="2390" fill="hold"/>
                                        <p:tgtEl>
                                          <p:spTgt spid="2"/>
                                        </p:tgtEl>
                                        <p:attrNameLst>
                                          <p:attrName>ppt_y</p:attrName>
                                        </p:attrNameLst>
                                      </p:cBhvr>
                                      <p:tavLst>
                                        <p:tav tm="0">
                                          <p:val>
                                            <p:strVal val="#ppt_y"/>
                                          </p:val>
                                        </p:tav>
                                        <p:tav tm="100000">
                                          <p:val>
                                            <p:strVal val="#ppt_y"/>
                                          </p:val>
                                        </p:tav>
                                      </p:tavLst>
                                    </p:anim>
                                    <p:anim calcmode="lin" valueType="num">
                                      <p:cBhvr>
                                        <p:cTn id="699" dur="2390" fill="hold"/>
                                        <p:tgtEl>
                                          <p:spTgt spid="2"/>
                                        </p:tgtEl>
                                        <p:attrNameLst>
                                          <p:attrName>ppt_w</p:attrName>
                                        </p:attrNameLst>
                                      </p:cBhvr>
                                      <p:tavLst>
                                        <p:tav tm="0">
                                          <p:val>
                                            <p:fltVal val="0"/>
                                          </p:val>
                                        </p:tav>
                                        <p:tav tm="100000">
                                          <p:val>
                                            <p:strVal val="#ppt_w"/>
                                          </p:val>
                                        </p:tav>
                                      </p:tavLst>
                                    </p:anim>
                                    <p:anim calcmode="lin" valueType="num">
                                      <p:cBhvr>
                                        <p:cTn id="700" dur="2390" fill="hold"/>
                                        <p:tgtEl>
                                          <p:spTgt spid="2"/>
                                        </p:tgtEl>
                                        <p:attrNameLst>
                                          <p:attrName>ppt_h</p:attrName>
                                        </p:attrNameLst>
                                      </p:cBhvr>
                                      <p:tavLst>
                                        <p:tav tm="0">
                                          <p:val>
                                            <p:strVal val="#ppt_h"/>
                                          </p:val>
                                        </p:tav>
                                        <p:tav tm="100000">
                                          <p:val>
                                            <p:strVal val="#ppt_h"/>
                                          </p:val>
                                        </p:tav>
                                      </p:tavLst>
                                    </p:anim>
                                  </p:childTnLst>
                                </p:cTn>
                              </p:par>
                              <p:par>
                                <p:cTn id="701" presetID="14" presetClass="exit" presetSubtype="10" fill="hold" grpId="2" nodeType="withEffect">
                                  <p:stCondLst>
                                    <p:cond delay="1500"/>
                                  </p:stCondLst>
                                  <p:childTnLst>
                                    <p:animEffect transition="out" filter="randombar(horizontal)">
                                      <p:cBhvr>
                                        <p:cTn id="702" dur="1000"/>
                                        <p:tgtEl>
                                          <p:spTgt spid="2"/>
                                        </p:tgtEl>
                                      </p:cBhvr>
                                    </p:animEffect>
                                    <p:set>
                                      <p:cBhvr>
                                        <p:cTn id="703" dur="1" fill="hold">
                                          <p:stCondLst>
                                            <p:cond delay="999"/>
                                          </p:stCondLst>
                                        </p:cTn>
                                        <p:tgtEl>
                                          <p:spTgt spid="2"/>
                                        </p:tgtEl>
                                        <p:attrNameLst>
                                          <p:attrName>style.visibility</p:attrName>
                                        </p:attrNameLst>
                                      </p:cBhvr>
                                      <p:to>
                                        <p:strVal val="hidden"/>
                                      </p:to>
                                    </p:set>
                                  </p:childTnLst>
                                </p:cTn>
                              </p:par>
                              <p:par>
                                <p:cTn id="704" presetID="23" presetClass="entr" presetSubtype="16" fill="hold" grpId="0" nodeType="withEffect">
                                  <p:stCondLst>
                                    <p:cond delay="0"/>
                                  </p:stCondLst>
                                  <p:childTnLst>
                                    <p:set>
                                      <p:cBhvr>
                                        <p:cTn id="705" dur="1" fill="hold">
                                          <p:stCondLst>
                                            <p:cond delay="0"/>
                                          </p:stCondLst>
                                        </p:cTn>
                                        <p:tgtEl>
                                          <p:spTgt spid="44"/>
                                        </p:tgtEl>
                                        <p:attrNameLst>
                                          <p:attrName>style.visibility</p:attrName>
                                        </p:attrNameLst>
                                      </p:cBhvr>
                                      <p:to>
                                        <p:strVal val="visible"/>
                                      </p:to>
                                    </p:set>
                                    <p:anim calcmode="lin" valueType="num">
                                      <p:cBhvr>
                                        <p:cTn id="706" dur="2390" fill="hold"/>
                                        <p:tgtEl>
                                          <p:spTgt spid="44"/>
                                        </p:tgtEl>
                                        <p:attrNameLst>
                                          <p:attrName>ppt_w</p:attrName>
                                        </p:attrNameLst>
                                      </p:cBhvr>
                                      <p:tavLst>
                                        <p:tav tm="0">
                                          <p:val>
                                            <p:fltVal val="0"/>
                                          </p:val>
                                        </p:tav>
                                        <p:tav tm="100000">
                                          <p:val>
                                            <p:strVal val="#ppt_w"/>
                                          </p:val>
                                        </p:tav>
                                      </p:tavLst>
                                    </p:anim>
                                    <p:anim calcmode="lin" valueType="num">
                                      <p:cBhvr>
                                        <p:cTn id="707" dur="2390" fill="hold"/>
                                        <p:tgtEl>
                                          <p:spTgt spid="44"/>
                                        </p:tgtEl>
                                        <p:attrNameLst>
                                          <p:attrName>ppt_h</p:attrName>
                                        </p:attrNameLst>
                                      </p:cBhvr>
                                      <p:tavLst>
                                        <p:tav tm="0">
                                          <p:val>
                                            <p:fltVal val="0"/>
                                          </p:val>
                                        </p:tav>
                                        <p:tav tm="100000">
                                          <p:val>
                                            <p:strVal val="#ppt_h"/>
                                          </p:val>
                                        </p:tav>
                                      </p:tavLst>
                                    </p:anim>
                                  </p:childTnLst>
                                </p:cTn>
                              </p:par>
                              <p:par>
                                <p:cTn id="708" presetID="17" presetClass="entr" presetSubtype="8" fill="hold" grpId="1" nodeType="withEffect">
                                  <p:stCondLst>
                                    <p:cond delay="0"/>
                                  </p:stCondLst>
                                  <p:childTnLst>
                                    <p:set>
                                      <p:cBhvr>
                                        <p:cTn id="709" dur="1" fill="hold">
                                          <p:stCondLst>
                                            <p:cond delay="0"/>
                                          </p:stCondLst>
                                        </p:cTn>
                                        <p:tgtEl>
                                          <p:spTgt spid="44"/>
                                        </p:tgtEl>
                                        <p:attrNameLst>
                                          <p:attrName>style.visibility</p:attrName>
                                        </p:attrNameLst>
                                      </p:cBhvr>
                                      <p:to>
                                        <p:strVal val="visible"/>
                                      </p:to>
                                    </p:set>
                                    <p:anim calcmode="lin" valueType="num">
                                      <p:cBhvr>
                                        <p:cTn id="710" dur="2390" fill="hold"/>
                                        <p:tgtEl>
                                          <p:spTgt spid="44"/>
                                        </p:tgtEl>
                                        <p:attrNameLst>
                                          <p:attrName>ppt_x</p:attrName>
                                        </p:attrNameLst>
                                      </p:cBhvr>
                                      <p:tavLst>
                                        <p:tav tm="0">
                                          <p:val>
                                            <p:strVal val="#ppt_x-#ppt_w/2"/>
                                          </p:val>
                                        </p:tav>
                                        <p:tav tm="100000">
                                          <p:val>
                                            <p:strVal val="#ppt_x"/>
                                          </p:val>
                                        </p:tav>
                                      </p:tavLst>
                                    </p:anim>
                                    <p:anim calcmode="lin" valueType="num">
                                      <p:cBhvr>
                                        <p:cTn id="711" dur="2390" fill="hold"/>
                                        <p:tgtEl>
                                          <p:spTgt spid="44"/>
                                        </p:tgtEl>
                                        <p:attrNameLst>
                                          <p:attrName>ppt_y</p:attrName>
                                        </p:attrNameLst>
                                      </p:cBhvr>
                                      <p:tavLst>
                                        <p:tav tm="0">
                                          <p:val>
                                            <p:strVal val="#ppt_y"/>
                                          </p:val>
                                        </p:tav>
                                        <p:tav tm="100000">
                                          <p:val>
                                            <p:strVal val="#ppt_y"/>
                                          </p:val>
                                        </p:tav>
                                      </p:tavLst>
                                    </p:anim>
                                    <p:anim calcmode="lin" valueType="num">
                                      <p:cBhvr>
                                        <p:cTn id="712" dur="2390" fill="hold"/>
                                        <p:tgtEl>
                                          <p:spTgt spid="44"/>
                                        </p:tgtEl>
                                        <p:attrNameLst>
                                          <p:attrName>ppt_w</p:attrName>
                                        </p:attrNameLst>
                                      </p:cBhvr>
                                      <p:tavLst>
                                        <p:tav tm="0">
                                          <p:val>
                                            <p:fltVal val="0"/>
                                          </p:val>
                                        </p:tav>
                                        <p:tav tm="100000">
                                          <p:val>
                                            <p:strVal val="#ppt_w"/>
                                          </p:val>
                                        </p:tav>
                                      </p:tavLst>
                                    </p:anim>
                                    <p:anim calcmode="lin" valueType="num">
                                      <p:cBhvr>
                                        <p:cTn id="713" dur="2390" fill="hold"/>
                                        <p:tgtEl>
                                          <p:spTgt spid="44"/>
                                        </p:tgtEl>
                                        <p:attrNameLst>
                                          <p:attrName>ppt_h</p:attrName>
                                        </p:attrNameLst>
                                      </p:cBhvr>
                                      <p:tavLst>
                                        <p:tav tm="0">
                                          <p:val>
                                            <p:strVal val="#ppt_h"/>
                                          </p:val>
                                        </p:tav>
                                        <p:tav tm="100000">
                                          <p:val>
                                            <p:strVal val="#ppt_h"/>
                                          </p:val>
                                        </p:tav>
                                      </p:tavLst>
                                    </p:anim>
                                  </p:childTnLst>
                                </p:cTn>
                              </p:par>
                              <p:par>
                                <p:cTn id="714" presetID="14" presetClass="exit" presetSubtype="10" fill="hold" grpId="2" nodeType="withEffect">
                                  <p:stCondLst>
                                    <p:cond delay="1500"/>
                                  </p:stCondLst>
                                  <p:childTnLst>
                                    <p:animEffect transition="out" filter="randombar(horizontal)">
                                      <p:cBhvr>
                                        <p:cTn id="715" dur="1000"/>
                                        <p:tgtEl>
                                          <p:spTgt spid="44"/>
                                        </p:tgtEl>
                                      </p:cBhvr>
                                    </p:animEffect>
                                    <p:set>
                                      <p:cBhvr>
                                        <p:cTn id="716" dur="1" fill="hold">
                                          <p:stCondLst>
                                            <p:cond delay="999"/>
                                          </p:stCondLst>
                                        </p:cTn>
                                        <p:tgtEl>
                                          <p:spTgt spid="44"/>
                                        </p:tgtEl>
                                        <p:attrNameLst>
                                          <p:attrName>style.visibility</p:attrName>
                                        </p:attrNameLst>
                                      </p:cBhvr>
                                      <p:to>
                                        <p:strVal val="hidden"/>
                                      </p:to>
                                    </p:set>
                                  </p:childTnLst>
                                </p:cTn>
                              </p:par>
                              <p:par>
                                <p:cTn id="717" presetID="23" presetClass="entr" presetSubtype="16" fill="hold" grpId="0" nodeType="withEffect">
                                  <p:stCondLst>
                                    <p:cond delay="0"/>
                                  </p:stCondLst>
                                  <p:childTnLst>
                                    <p:set>
                                      <p:cBhvr>
                                        <p:cTn id="718" dur="1" fill="hold">
                                          <p:stCondLst>
                                            <p:cond delay="0"/>
                                          </p:stCondLst>
                                        </p:cTn>
                                        <p:tgtEl>
                                          <p:spTgt spid="45"/>
                                        </p:tgtEl>
                                        <p:attrNameLst>
                                          <p:attrName>style.visibility</p:attrName>
                                        </p:attrNameLst>
                                      </p:cBhvr>
                                      <p:to>
                                        <p:strVal val="visible"/>
                                      </p:to>
                                    </p:set>
                                    <p:anim calcmode="lin" valueType="num">
                                      <p:cBhvr>
                                        <p:cTn id="719" dur="2390" fill="hold"/>
                                        <p:tgtEl>
                                          <p:spTgt spid="45"/>
                                        </p:tgtEl>
                                        <p:attrNameLst>
                                          <p:attrName>ppt_w</p:attrName>
                                        </p:attrNameLst>
                                      </p:cBhvr>
                                      <p:tavLst>
                                        <p:tav tm="0">
                                          <p:val>
                                            <p:fltVal val="0"/>
                                          </p:val>
                                        </p:tav>
                                        <p:tav tm="100000">
                                          <p:val>
                                            <p:strVal val="#ppt_w"/>
                                          </p:val>
                                        </p:tav>
                                      </p:tavLst>
                                    </p:anim>
                                    <p:anim calcmode="lin" valueType="num">
                                      <p:cBhvr>
                                        <p:cTn id="720" dur="2390" fill="hold"/>
                                        <p:tgtEl>
                                          <p:spTgt spid="45"/>
                                        </p:tgtEl>
                                        <p:attrNameLst>
                                          <p:attrName>ppt_h</p:attrName>
                                        </p:attrNameLst>
                                      </p:cBhvr>
                                      <p:tavLst>
                                        <p:tav tm="0">
                                          <p:val>
                                            <p:fltVal val="0"/>
                                          </p:val>
                                        </p:tav>
                                        <p:tav tm="100000">
                                          <p:val>
                                            <p:strVal val="#ppt_h"/>
                                          </p:val>
                                        </p:tav>
                                      </p:tavLst>
                                    </p:anim>
                                  </p:childTnLst>
                                </p:cTn>
                              </p:par>
                              <p:par>
                                <p:cTn id="721" presetID="17" presetClass="entr" presetSubtype="8" fill="hold" grpId="1" nodeType="withEffect">
                                  <p:stCondLst>
                                    <p:cond delay="0"/>
                                  </p:stCondLst>
                                  <p:childTnLst>
                                    <p:set>
                                      <p:cBhvr>
                                        <p:cTn id="722" dur="1" fill="hold">
                                          <p:stCondLst>
                                            <p:cond delay="0"/>
                                          </p:stCondLst>
                                        </p:cTn>
                                        <p:tgtEl>
                                          <p:spTgt spid="45"/>
                                        </p:tgtEl>
                                        <p:attrNameLst>
                                          <p:attrName>style.visibility</p:attrName>
                                        </p:attrNameLst>
                                      </p:cBhvr>
                                      <p:to>
                                        <p:strVal val="visible"/>
                                      </p:to>
                                    </p:set>
                                    <p:anim calcmode="lin" valueType="num">
                                      <p:cBhvr>
                                        <p:cTn id="723" dur="2390" fill="hold"/>
                                        <p:tgtEl>
                                          <p:spTgt spid="45"/>
                                        </p:tgtEl>
                                        <p:attrNameLst>
                                          <p:attrName>ppt_x</p:attrName>
                                        </p:attrNameLst>
                                      </p:cBhvr>
                                      <p:tavLst>
                                        <p:tav tm="0">
                                          <p:val>
                                            <p:strVal val="#ppt_x-#ppt_w/2"/>
                                          </p:val>
                                        </p:tav>
                                        <p:tav tm="100000">
                                          <p:val>
                                            <p:strVal val="#ppt_x"/>
                                          </p:val>
                                        </p:tav>
                                      </p:tavLst>
                                    </p:anim>
                                    <p:anim calcmode="lin" valueType="num">
                                      <p:cBhvr>
                                        <p:cTn id="724" dur="2390" fill="hold"/>
                                        <p:tgtEl>
                                          <p:spTgt spid="45"/>
                                        </p:tgtEl>
                                        <p:attrNameLst>
                                          <p:attrName>ppt_y</p:attrName>
                                        </p:attrNameLst>
                                      </p:cBhvr>
                                      <p:tavLst>
                                        <p:tav tm="0">
                                          <p:val>
                                            <p:strVal val="#ppt_y"/>
                                          </p:val>
                                        </p:tav>
                                        <p:tav tm="100000">
                                          <p:val>
                                            <p:strVal val="#ppt_y"/>
                                          </p:val>
                                        </p:tav>
                                      </p:tavLst>
                                    </p:anim>
                                    <p:anim calcmode="lin" valueType="num">
                                      <p:cBhvr>
                                        <p:cTn id="725" dur="2390" fill="hold"/>
                                        <p:tgtEl>
                                          <p:spTgt spid="45"/>
                                        </p:tgtEl>
                                        <p:attrNameLst>
                                          <p:attrName>ppt_w</p:attrName>
                                        </p:attrNameLst>
                                      </p:cBhvr>
                                      <p:tavLst>
                                        <p:tav tm="0">
                                          <p:val>
                                            <p:fltVal val="0"/>
                                          </p:val>
                                        </p:tav>
                                        <p:tav tm="100000">
                                          <p:val>
                                            <p:strVal val="#ppt_w"/>
                                          </p:val>
                                        </p:tav>
                                      </p:tavLst>
                                    </p:anim>
                                    <p:anim calcmode="lin" valueType="num">
                                      <p:cBhvr>
                                        <p:cTn id="726" dur="2390" fill="hold"/>
                                        <p:tgtEl>
                                          <p:spTgt spid="45"/>
                                        </p:tgtEl>
                                        <p:attrNameLst>
                                          <p:attrName>ppt_h</p:attrName>
                                        </p:attrNameLst>
                                      </p:cBhvr>
                                      <p:tavLst>
                                        <p:tav tm="0">
                                          <p:val>
                                            <p:strVal val="#ppt_h"/>
                                          </p:val>
                                        </p:tav>
                                        <p:tav tm="100000">
                                          <p:val>
                                            <p:strVal val="#ppt_h"/>
                                          </p:val>
                                        </p:tav>
                                      </p:tavLst>
                                    </p:anim>
                                  </p:childTnLst>
                                </p:cTn>
                              </p:par>
                              <p:par>
                                <p:cTn id="727" presetID="14" presetClass="exit" presetSubtype="10" fill="hold" grpId="2" nodeType="withEffect">
                                  <p:stCondLst>
                                    <p:cond delay="1500"/>
                                  </p:stCondLst>
                                  <p:childTnLst>
                                    <p:animEffect transition="out" filter="randombar(horizontal)">
                                      <p:cBhvr>
                                        <p:cTn id="728" dur="1000"/>
                                        <p:tgtEl>
                                          <p:spTgt spid="45"/>
                                        </p:tgtEl>
                                      </p:cBhvr>
                                    </p:animEffect>
                                    <p:set>
                                      <p:cBhvr>
                                        <p:cTn id="729" dur="1" fill="hold">
                                          <p:stCondLst>
                                            <p:cond delay="999"/>
                                          </p:stCondLst>
                                        </p:cTn>
                                        <p:tgtEl>
                                          <p:spTgt spid="4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2" grpId="0" animBg="1"/>
      <p:bldP spid="2" grpId="1" animBg="1"/>
      <p:bldP spid="2" grpId="2" animBg="1"/>
      <p:bldP spid="44" grpId="0" animBg="1"/>
      <p:bldP spid="44" grpId="1" animBg="1"/>
      <p:bldP spid="44" grpId="2" animBg="1"/>
      <p:bldP spid="45" grpId="0" animBg="1"/>
      <p:bldP spid="45" grpId="1" animBg="1"/>
      <p:bldP spid="45" grpId="2"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2100"/>
            <a:ext cx="9144000" cy="5143500"/>
          </a:xfrm>
          <a:prstGeom prst="ellipse">
            <a:avLst/>
          </a:prstGeom>
        </p:spPr>
      </p:pic>
      <p:pic>
        <p:nvPicPr>
          <p:cNvPr id="6" name="5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4" name="3 Grupo"/>
          <p:cNvGrpSpPr/>
          <p:nvPr/>
        </p:nvGrpSpPr>
        <p:grpSpPr>
          <a:xfrm>
            <a:off x="4565044" y="8984"/>
            <a:ext cx="4578956" cy="5143500"/>
            <a:chOff x="4538652" y="0"/>
            <a:chExt cx="4578956" cy="5143500"/>
          </a:xfrm>
        </p:grpSpPr>
        <p:grpSp>
          <p:nvGrpSpPr>
            <p:cNvPr id="10" name="9 Grupo"/>
            <p:cNvGrpSpPr/>
            <p:nvPr/>
          </p:nvGrpSpPr>
          <p:grpSpPr>
            <a:xfrm flipH="1">
              <a:off x="4538652" y="0"/>
              <a:ext cx="4578956" cy="5143500"/>
              <a:chOff x="31981" y="0"/>
              <a:chExt cx="4578956" cy="5143500"/>
            </a:xfrm>
          </p:grpSpPr>
          <p:sp>
            <p:nvSpPr>
              <p:cNvPr id="11" name="Forma libre 8"/>
              <p:cNvSpPr/>
              <p:nvPr/>
            </p:nvSpPr>
            <p:spPr>
              <a:xfrm>
                <a:off x="31981" y="0"/>
                <a:ext cx="4578956" cy="5143500"/>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34848 w 4627223"/>
                  <a:gd name="connsiteY7" fmla="*/ 1800200 h 6120679"/>
                  <a:gd name="connsiteX8" fmla="*/ 2130498 w 4627223"/>
                  <a:gd name="connsiteY8" fmla="*/ 2417756 h 6120679"/>
                  <a:gd name="connsiteX9" fmla="*/ 2339198 w 4627223"/>
                  <a:gd name="connsiteY9" fmla="*/ 2417756 h 6120679"/>
                  <a:gd name="connsiteX10" fmla="*/ 2234848 w 4627223"/>
                  <a:gd name="connsiteY10" fmla="*/ 1800200 h 6120679"/>
                  <a:gd name="connsiteX11" fmla="*/ 3067229 w 4627223"/>
                  <a:gd name="connsiteY11" fmla="*/ 2137624 h 6120679"/>
                  <a:gd name="connsiteX12" fmla="*/ 2547294 w 4627223"/>
                  <a:gd name="connsiteY12" fmla="*/ 2502138 h 6120679"/>
                  <a:gd name="connsiteX13" fmla="*/ 2694866 w 4627223"/>
                  <a:gd name="connsiteY13" fmla="*/ 2646557 h 6120679"/>
                  <a:gd name="connsiteX14" fmla="*/ 3067229 w 4627223"/>
                  <a:gd name="connsiteY14" fmla="*/ 2137624 h 6120679"/>
                  <a:gd name="connsiteX15" fmla="*/ 1402358 w 4627223"/>
                  <a:gd name="connsiteY15" fmla="*/ 2137624 h 6120679"/>
                  <a:gd name="connsiteX16" fmla="*/ 1774830 w 4627223"/>
                  <a:gd name="connsiteY16" fmla="*/ 2646557 h 6120679"/>
                  <a:gd name="connsiteX17" fmla="*/ 1922402 w 4627223"/>
                  <a:gd name="connsiteY17" fmla="*/ 2502138 h 6120679"/>
                  <a:gd name="connsiteX18" fmla="*/ 1402358 w 4627223"/>
                  <a:gd name="connsiteY18" fmla="*/ 2137624 h 6120679"/>
                  <a:gd name="connsiteX19" fmla="*/ 2234848 w 4627223"/>
                  <a:gd name="connsiteY19" fmla="*/ 2596528 h 6120679"/>
                  <a:gd name="connsiteX20" fmla="*/ 1871280 w 4627223"/>
                  <a:gd name="connsiteY20" fmla="*/ 2952328 h 6120679"/>
                  <a:gd name="connsiteX21" fmla="*/ 2234848 w 4627223"/>
                  <a:gd name="connsiteY21" fmla="*/ 3308128 h 6120679"/>
                  <a:gd name="connsiteX22" fmla="*/ 2598416 w 4627223"/>
                  <a:gd name="connsiteY22" fmla="*/ 2952328 h 6120679"/>
                  <a:gd name="connsiteX23" fmla="*/ 2234848 w 4627223"/>
                  <a:gd name="connsiteY23" fmla="*/ 2596528 h 6120679"/>
                  <a:gd name="connsiteX24" fmla="*/ 2781090 w 4627223"/>
                  <a:gd name="connsiteY24" fmla="*/ 2850207 h 6120679"/>
                  <a:gd name="connsiteX25" fmla="*/ 2781090 w 4627223"/>
                  <a:gd name="connsiteY25" fmla="*/ 3054449 h 6120679"/>
                  <a:gd name="connsiteX26" fmla="*/ 3412128 w 4627223"/>
                  <a:gd name="connsiteY26" fmla="*/ 2952328 h 6120679"/>
                  <a:gd name="connsiteX27" fmla="*/ 2781090 w 4627223"/>
                  <a:gd name="connsiteY27" fmla="*/ 2850207 h 6120679"/>
                  <a:gd name="connsiteX28" fmla="*/ 2694866 w 4627223"/>
                  <a:gd name="connsiteY28" fmla="*/ 3258099 h 6120679"/>
                  <a:gd name="connsiteX29" fmla="*/ 2547294 w 4627223"/>
                  <a:gd name="connsiteY29" fmla="*/ 3402518 h 6120679"/>
                  <a:gd name="connsiteX30" fmla="*/ 3067229 w 4627223"/>
                  <a:gd name="connsiteY30" fmla="*/ 3766925 h 6120679"/>
                  <a:gd name="connsiteX31" fmla="*/ 2694866 w 4627223"/>
                  <a:gd name="connsiteY31" fmla="*/ 3258099 h 6120679"/>
                  <a:gd name="connsiteX32" fmla="*/ 1688606 w 4627223"/>
                  <a:gd name="connsiteY32" fmla="*/ 2850207 h 6120679"/>
                  <a:gd name="connsiteX33" fmla="*/ 1057568 w 4627223"/>
                  <a:gd name="connsiteY33" fmla="*/ 2952328 h 6120679"/>
                  <a:gd name="connsiteX34" fmla="*/ 1688606 w 4627223"/>
                  <a:gd name="connsiteY34" fmla="*/ 3054449 h 6120679"/>
                  <a:gd name="connsiteX35" fmla="*/ 1688606 w 4627223"/>
                  <a:gd name="connsiteY35" fmla="*/ 2850207 h 6120679"/>
                  <a:gd name="connsiteX36" fmla="*/ 1774830 w 4627223"/>
                  <a:gd name="connsiteY36" fmla="*/ 3258099 h 6120679"/>
                  <a:gd name="connsiteX37" fmla="*/ 1402358 w 4627223"/>
                  <a:gd name="connsiteY37" fmla="*/ 3766925 h 6120679"/>
                  <a:gd name="connsiteX38" fmla="*/ 1922402 w 4627223"/>
                  <a:gd name="connsiteY38" fmla="*/ 3402518 h 6120679"/>
                  <a:gd name="connsiteX39" fmla="*/ 1774830 w 4627223"/>
                  <a:gd name="connsiteY39" fmla="*/ 3258099 h 6120679"/>
                  <a:gd name="connsiteX40" fmla="*/ 2130498 w 4627223"/>
                  <a:gd name="connsiteY40" fmla="*/ 3486900 h 6120679"/>
                  <a:gd name="connsiteX41" fmla="*/ 2234848 w 4627223"/>
                  <a:gd name="connsiteY41" fmla="*/ 4104456 h 6120679"/>
                  <a:gd name="connsiteX42" fmla="*/ 2339198 w 4627223"/>
                  <a:gd name="connsiteY42" fmla="*/ 3486900 h 6120679"/>
                  <a:gd name="connsiteX43" fmla="*/ 2130498 w 4627223"/>
                  <a:gd name="connsiteY43" fmla="*/ 348690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34848" y="1800200"/>
                    </a:moveTo>
                    <a:lnTo>
                      <a:pt x="2130498" y="2417756"/>
                    </a:lnTo>
                    <a:lnTo>
                      <a:pt x="2339198" y="2417756"/>
                    </a:lnTo>
                    <a:lnTo>
                      <a:pt x="2234848" y="1800200"/>
                    </a:lnTo>
                    <a:close/>
                    <a:moveTo>
                      <a:pt x="3067229" y="2137624"/>
                    </a:moveTo>
                    <a:lnTo>
                      <a:pt x="2547294" y="2502138"/>
                    </a:lnTo>
                    <a:lnTo>
                      <a:pt x="2694866" y="2646557"/>
                    </a:lnTo>
                    <a:lnTo>
                      <a:pt x="3067229" y="2137624"/>
                    </a:lnTo>
                    <a:close/>
                    <a:moveTo>
                      <a:pt x="1402358" y="2137624"/>
                    </a:moveTo>
                    <a:lnTo>
                      <a:pt x="1774830" y="2646557"/>
                    </a:lnTo>
                    <a:lnTo>
                      <a:pt x="1922402" y="2502138"/>
                    </a:lnTo>
                    <a:lnTo>
                      <a:pt x="1402358" y="2137624"/>
                    </a:lnTo>
                    <a:close/>
                    <a:moveTo>
                      <a:pt x="2234848" y="2596528"/>
                    </a:moveTo>
                    <a:cubicBezTo>
                      <a:pt x="2034055" y="2596528"/>
                      <a:pt x="1871280" y="2755825"/>
                      <a:pt x="1871280" y="2952328"/>
                    </a:cubicBezTo>
                    <a:cubicBezTo>
                      <a:pt x="1871280" y="3148831"/>
                      <a:pt x="2034055" y="3308128"/>
                      <a:pt x="2234848" y="3308128"/>
                    </a:cubicBezTo>
                    <a:cubicBezTo>
                      <a:pt x="2435641" y="3308128"/>
                      <a:pt x="2598416" y="3148831"/>
                      <a:pt x="2598416" y="2952328"/>
                    </a:cubicBezTo>
                    <a:cubicBezTo>
                      <a:pt x="2598416" y="2755825"/>
                      <a:pt x="2435641" y="2596528"/>
                      <a:pt x="2234848" y="2596528"/>
                    </a:cubicBezTo>
                    <a:close/>
                    <a:moveTo>
                      <a:pt x="2781090" y="2850207"/>
                    </a:moveTo>
                    <a:lnTo>
                      <a:pt x="2781090" y="3054449"/>
                    </a:lnTo>
                    <a:lnTo>
                      <a:pt x="3412128" y="2952328"/>
                    </a:lnTo>
                    <a:lnTo>
                      <a:pt x="2781090" y="2850207"/>
                    </a:lnTo>
                    <a:close/>
                    <a:moveTo>
                      <a:pt x="2694866" y="3258099"/>
                    </a:moveTo>
                    <a:lnTo>
                      <a:pt x="2547294" y="3402518"/>
                    </a:lnTo>
                    <a:lnTo>
                      <a:pt x="3067229" y="3766925"/>
                    </a:lnTo>
                    <a:lnTo>
                      <a:pt x="2694866" y="3258099"/>
                    </a:lnTo>
                    <a:close/>
                    <a:moveTo>
                      <a:pt x="1688606" y="2850207"/>
                    </a:moveTo>
                    <a:lnTo>
                      <a:pt x="1057568" y="2952328"/>
                    </a:lnTo>
                    <a:lnTo>
                      <a:pt x="1688606" y="3054449"/>
                    </a:lnTo>
                    <a:lnTo>
                      <a:pt x="1688606" y="2850207"/>
                    </a:lnTo>
                    <a:close/>
                    <a:moveTo>
                      <a:pt x="1774830" y="3258099"/>
                    </a:moveTo>
                    <a:lnTo>
                      <a:pt x="1402358" y="3766925"/>
                    </a:lnTo>
                    <a:lnTo>
                      <a:pt x="1922402" y="3402518"/>
                    </a:lnTo>
                    <a:lnTo>
                      <a:pt x="1774830" y="3258099"/>
                    </a:lnTo>
                    <a:close/>
                    <a:moveTo>
                      <a:pt x="2130498" y="3486900"/>
                    </a:moveTo>
                    <a:lnTo>
                      <a:pt x="2234848" y="4104456"/>
                    </a:lnTo>
                    <a:lnTo>
                      <a:pt x="2339198" y="3486900"/>
                    </a:lnTo>
                    <a:lnTo>
                      <a:pt x="2130498" y="3486900"/>
                    </a:lnTo>
                    <a:close/>
                  </a:path>
                </a:pathLst>
              </a:custGeom>
              <a:gradFill>
                <a:gsLst>
                  <a:gs pos="87000">
                    <a:srgbClr val="000066">
                      <a:alpha val="84000"/>
                    </a:srgbClr>
                  </a:gs>
                  <a:gs pos="71000">
                    <a:srgbClr val="7030A0">
                      <a:alpha val="83000"/>
                    </a:srgbClr>
                  </a:gs>
                  <a:gs pos="49000">
                    <a:srgbClr val="E5DCD4">
                      <a:alpha val="71000"/>
                    </a:srgbClr>
                  </a:gs>
                  <a:gs pos="30000">
                    <a:schemeClr val="tx1">
                      <a:alpha val="86000"/>
                    </a:schemeClr>
                  </a:gs>
                </a:gsLst>
                <a:path path="circle">
                  <a:fillToRect l="50000" t="50000" r="50000" b="50000"/>
                </a:path>
              </a:gradFill>
              <a:ln>
                <a:noFill/>
              </a:ln>
              <a:scene3d>
                <a:camera prst="orthographicFront"/>
                <a:lightRig rig="chilly" dir="t">
                  <a:rot lat="0" lon="0" rev="7800000"/>
                </a:lightRig>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2" name="11 Elipse"/>
              <p:cNvSpPr/>
              <p:nvPr/>
            </p:nvSpPr>
            <p:spPr>
              <a:xfrm>
                <a:off x="1872000" y="2139702"/>
                <a:ext cx="720080" cy="648072"/>
              </a:xfrm>
              <a:prstGeom prst="ellipse">
                <a:avLst/>
              </a:prstGeom>
              <a:gradFill>
                <a:gsLst>
                  <a:gs pos="4583">
                    <a:srgbClr val="7030A0">
                      <a:lumMod val="36000"/>
                      <a:lumOff val="64000"/>
                      <a:alpha val="59000"/>
                    </a:srgbClr>
                  </a:gs>
                  <a:gs pos="35420">
                    <a:srgbClr val="7030A0">
                      <a:lumMod val="74000"/>
                      <a:lumOff val="26000"/>
                      <a:alpha val="67000"/>
                    </a:srgbClr>
                  </a:gs>
                  <a:gs pos="95000">
                    <a:srgbClr val="002060">
                      <a:alpha val="65000"/>
                    </a:srgbClr>
                  </a:gs>
                </a:gsLst>
                <a:path path="shape">
                  <a:fillToRect l="50000" t="50000" r="50000" b="50000"/>
                </a:path>
              </a:gradFill>
              <a:ln>
                <a:noFill/>
              </a:ln>
              <a:scene3d>
                <a:camera prst="orthographicFront"/>
                <a:lightRig rig="flat" dir="t"/>
              </a:scene3d>
              <a:sp3d prstMaterial="powder">
                <a:bevelT w="165100" prst="coolSlant"/>
                <a:bevelB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 name="13 Elipse"/>
            <p:cNvSpPr/>
            <p:nvPr/>
          </p:nvSpPr>
          <p:spPr>
            <a:xfrm flipH="1">
              <a:off x="6709909" y="2232000"/>
              <a:ext cx="454379" cy="423664"/>
            </a:xfrm>
            <a:prstGeom prst="ellipse">
              <a:avLst/>
            </a:prstGeom>
            <a:gradFill>
              <a:gsLst>
                <a:gs pos="4583">
                  <a:srgbClr val="7030A0">
                    <a:lumMod val="36000"/>
                    <a:lumOff val="64000"/>
                  </a:srgbClr>
                </a:gs>
                <a:gs pos="35420">
                  <a:srgbClr val="7030A0">
                    <a:lumMod val="74000"/>
                    <a:lumOff val="26000"/>
                  </a:srgbClr>
                </a:gs>
                <a:gs pos="95000">
                  <a:srgbClr val="002060"/>
                </a:gs>
              </a:gsLst>
              <a:path path="shape">
                <a:fillToRect l="50000" t="50000" r="50000" b="50000"/>
              </a:path>
            </a:gradFill>
            <a:ln>
              <a:noFill/>
            </a:ln>
            <a:scene3d>
              <a:camera prst="orthographicFront"/>
              <a:lightRig rig="flat" dir="t"/>
            </a:scene3d>
            <a:sp3d prstMaterial="powder">
              <a:bevelT w="361950" prst="coolSlant"/>
              <a:bevelB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14 Grupo"/>
          <p:cNvGrpSpPr/>
          <p:nvPr/>
        </p:nvGrpSpPr>
        <p:grpSpPr>
          <a:xfrm flipH="1">
            <a:off x="0" y="0"/>
            <a:ext cx="4578956" cy="5143500"/>
            <a:chOff x="4538652" y="0"/>
            <a:chExt cx="4578956" cy="5143500"/>
          </a:xfrm>
        </p:grpSpPr>
        <p:grpSp>
          <p:nvGrpSpPr>
            <p:cNvPr id="16" name="15 Grupo"/>
            <p:cNvGrpSpPr/>
            <p:nvPr/>
          </p:nvGrpSpPr>
          <p:grpSpPr>
            <a:xfrm flipH="1">
              <a:off x="4538652" y="0"/>
              <a:ext cx="4578956" cy="5143500"/>
              <a:chOff x="31981" y="0"/>
              <a:chExt cx="4578956" cy="5143500"/>
            </a:xfrm>
          </p:grpSpPr>
          <p:sp>
            <p:nvSpPr>
              <p:cNvPr id="18" name="Forma libre 8"/>
              <p:cNvSpPr/>
              <p:nvPr/>
            </p:nvSpPr>
            <p:spPr>
              <a:xfrm>
                <a:off x="31981" y="0"/>
                <a:ext cx="4578956" cy="5143500"/>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34848 w 4627223"/>
                  <a:gd name="connsiteY7" fmla="*/ 1800200 h 6120679"/>
                  <a:gd name="connsiteX8" fmla="*/ 2130498 w 4627223"/>
                  <a:gd name="connsiteY8" fmla="*/ 2417756 h 6120679"/>
                  <a:gd name="connsiteX9" fmla="*/ 2339198 w 4627223"/>
                  <a:gd name="connsiteY9" fmla="*/ 2417756 h 6120679"/>
                  <a:gd name="connsiteX10" fmla="*/ 2234848 w 4627223"/>
                  <a:gd name="connsiteY10" fmla="*/ 1800200 h 6120679"/>
                  <a:gd name="connsiteX11" fmla="*/ 3067229 w 4627223"/>
                  <a:gd name="connsiteY11" fmla="*/ 2137624 h 6120679"/>
                  <a:gd name="connsiteX12" fmla="*/ 2547294 w 4627223"/>
                  <a:gd name="connsiteY12" fmla="*/ 2502138 h 6120679"/>
                  <a:gd name="connsiteX13" fmla="*/ 2694866 w 4627223"/>
                  <a:gd name="connsiteY13" fmla="*/ 2646557 h 6120679"/>
                  <a:gd name="connsiteX14" fmla="*/ 3067229 w 4627223"/>
                  <a:gd name="connsiteY14" fmla="*/ 2137624 h 6120679"/>
                  <a:gd name="connsiteX15" fmla="*/ 1402358 w 4627223"/>
                  <a:gd name="connsiteY15" fmla="*/ 2137624 h 6120679"/>
                  <a:gd name="connsiteX16" fmla="*/ 1774830 w 4627223"/>
                  <a:gd name="connsiteY16" fmla="*/ 2646557 h 6120679"/>
                  <a:gd name="connsiteX17" fmla="*/ 1922402 w 4627223"/>
                  <a:gd name="connsiteY17" fmla="*/ 2502138 h 6120679"/>
                  <a:gd name="connsiteX18" fmla="*/ 1402358 w 4627223"/>
                  <a:gd name="connsiteY18" fmla="*/ 2137624 h 6120679"/>
                  <a:gd name="connsiteX19" fmla="*/ 2234848 w 4627223"/>
                  <a:gd name="connsiteY19" fmla="*/ 2596528 h 6120679"/>
                  <a:gd name="connsiteX20" fmla="*/ 1871280 w 4627223"/>
                  <a:gd name="connsiteY20" fmla="*/ 2952328 h 6120679"/>
                  <a:gd name="connsiteX21" fmla="*/ 2234848 w 4627223"/>
                  <a:gd name="connsiteY21" fmla="*/ 3308128 h 6120679"/>
                  <a:gd name="connsiteX22" fmla="*/ 2598416 w 4627223"/>
                  <a:gd name="connsiteY22" fmla="*/ 2952328 h 6120679"/>
                  <a:gd name="connsiteX23" fmla="*/ 2234848 w 4627223"/>
                  <a:gd name="connsiteY23" fmla="*/ 2596528 h 6120679"/>
                  <a:gd name="connsiteX24" fmla="*/ 2781090 w 4627223"/>
                  <a:gd name="connsiteY24" fmla="*/ 2850207 h 6120679"/>
                  <a:gd name="connsiteX25" fmla="*/ 2781090 w 4627223"/>
                  <a:gd name="connsiteY25" fmla="*/ 3054449 h 6120679"/>
                  <a:gd name="connsiteX26" fmla="*/ 3412128 w 4627223"/>
                  <a:gd name="connsiteY26" fmla="*/ 2952328 h 6120679"/>
                  <a:gd name="connsiteX27" fmla="*/ 2781090 w 4627223"/>
                  <a:gd name="connsiteY27" fmla="*/ 2850207 h 6120679"/>
                  <a:gd name="connsiteX28" fmla="*/ 2694866 w 4627223"/>
                  <a:gd name="connsiteY28" fmla="*/ 3258099 h 6120679"/>
                  <a:gd name="connsiteX29" fmla="*/ 2547294 w 4627223"/>
                  <a:gd name="connsiteY29" fmla="*/ 3402518 h 6120679"/>
                  <a:gd name="connsiteX30" fmla="*/ 3067229 w 4627223"/>
                  <a:gd name="connsiteY30" fmla="*/ 3766925 h 6120679"/>
                  <a:gd name="connsiteX31" fmla="*/ 2694866 w 4627223"/>
                  <a:gd name="connsiteY31" fmla="*/ 3258099 h 6120679"/>
                  <a:gd name="connsiteX32" fmla="*/ 1688606 w 4627223"/>
                  <a:gd name="connsiteY32" fmla="*/ 2850207 h 6120679"/>
                  <a:gd name="connsiteX33" fmla="*/ 1057568 w 4627223"/>
                  <a:gd name="connsiteY33" fmla="*/ 2952328 h 6120679"/>
                  <a:gd name="connsiteX34" fmla="*/ 1688606 w 4627223"/>
                  <a:gd name="connsiteY34" fmla="*/ 3054449 h 6120679"/>
                  <a:gd name="connsiteX35" fmla="*/ 1688606 w 4627223"/>
                  <a:gd name="connsiteY35" fmla="*/ 2850207 h 6120679"/>
                  <a:gd name="connsiteX36" fmla="*/ 1774830 w 4627223"/>
                  <a:gd name="connsiteY36" fmla="*/ 3258099 h 6120679"/>
                  <a:gd name="connsiteX37" fmla="*/ 1402358 w 4627223"/>
                  <a:gd name="connsiteY37" fmla="*/ 3766925 h 6120679"/>
                  <a:gd name="connsiteX38" fmla="*/ 1922402 w 4627223"/>
                  <a:gd name="connsiteY38" fmla="*/ 3402518 h 6120679"/>
                  <a:gd name="connsiteX39" fmla="*/ 1774830 w 4627223"/>
                  <a:gd name="connsiteY39" fmla="*/ 3258099 h 6120679"/>
                  <a:gd name="connsiteX40" fmla="*/ 2130498 w 4627223"/>
                  <a:gd name="connsiteY40" fmla="*/ 3486900 h 6120679"/>
                  <a:gd name="connsiteX41" fmla="*/ 2234848 w 4627223"/>
                  <a:gd name="connsiteY41" fmla="*/ 4104456 h 6120679"/>
                  <a:gd name="connsiteX42" fmla="*/ 2339198 w 4627223"/>
                  <a:gd name="connsiteY42" fmla="*/ 3486900 h 6120679"/>
                  <a:gd name="connsiteX43" fmla="*/ 2130498 w 4627223"/>
                  <a:gd name="connsiteY43" fmla="*/ 348690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34848" y="1800200"/>
                    </a:moveTo>
                    <a:lnTo>
                      <a:pt x="2130498" y="2417756"/>
                    </a:lnTo>
                    <a:lnTo>
                      <a:pt x="2339198" y="2417756"/>
                    </a:lnTo>
                    <a:lnTo>
                      <a:pt x="2234848" y="1800200"/>
                    </a:lnTo>
                    <a:close/>
                    <a:moveTo>
                      <a:pt x="3067229" y="2137624"/>
                    </a:moveTo>
                    <a:lnTo>
                      <a:pt x="2547294" y="2502138"/>
                    </a:lnTo>
                    <a:lnTo>
                      <a:pt x="2694866" y="2646557"/>
                    </a:lnTo>
                    <a:lnTo>
                      <a:pt x="3067229" y="2137624"/>
                    </a:lnTo>
                    <a:close/>
                    <a:moveTo>
                      <a:pt x="1402358" y="2137624"/>
                    </a:moveTo>
                    <a:lnTo>
                      <a:pt x="1774830" y="2646557"/>
                    </a:lnTo>
                    <a:lnTo>
                      <a:pt x="1922402" y="2502138"/>
                    </a:lnTo>
                    <a:lnTo>
                      <a:pt x="1402358" y="2137624"/>
                    </a:lnTo>
                    <a:close/>
                    <a:moveTo>
                      <a:pt x="2234848" y="2596528"/>
                    </a:moveTo>
                    <a:cubicBezTo>
                      <a:pt x="2034055" y="2596528"/>
                      <a:pt x="1871280" y="2755825"/>
                      <a:pt x="1871280" y="2952328"/>
                    </a:cubicBezTo>
                    <a:cubicBezTo>
                      <a:pt x="1871280" y="3148831"/>
                      <a:pt x="2034055" y="3308128"/>
                      <a:pt x="2234848" y="3308128"/>
                    </a:cubicBezTo>
                    <a:cubicBezTo>
                      <a:pt x="2435641" y="3308128"/>
                      <a:pt x="2598416" y="3148831"/>
                      <a:pt x="2598416" y="2952328"/>
                    </a:cubicBezTo>
                    <a:cubicBezTo>
                      <a:pt x="2598416" y="2755825"/>
                      <a:pt x="2435641" y="2596528"/>
                      <a:pt x="2234848" y="2596528"/>
                    </a:cubicBezTo>
                    <a:close/>
                    <a:moveTo>
                      <a:pt x="2781090" y="2850207"/>
                    </a:moveTo>
                    <a:lnTo>
                      <a:pt x="2781090" y="3054449"/>
                    </a:lnTo>
                    <a:lnTo>
                      <a:pt x="3412128" y="2952328"/>
                    </a:lnTo>
                    <a:lnTo>
                      <a:pt x="2781090" y="2850207"/>
                    </a:lnTo>
                    <a:close/>
                    <a:moveTo>
                      <a:pt x="2694866" y="3258099"/>
                    </a:moveTo>
                    <a:lnTo>
                      <a:pt x="2547294" y="3402518"/>
                    </a:lnTo>
                    <a:lnTo>
                      <a:pt x="3067229" y="3766925"/>
                    </a:lnTo>
                    <a:lnTo>
                      <a:pt x="2694866" y="3258099"/>
                    </a:lnTo>
                    <a:close/>
                    <a:moveTo>
                      <a:pt x="1688606" y="2850207"/>
                    </a:moveTo>
                    <a:lnTo>
                      <a:pt x="1057568" y="2952328"/>
                    </a:lnTo>
                    <a:lnTo>
                      <a:pt x="1688606" y="3054449"/>
                    </a:lnTo>
                    <a:lnTo>
                      <a:pt x="1688606" y="2850207"/>
                    </a:lnTo>
                    <a:close/>
                    <a:moveTo>
                      <a:pt x="1774830" y="3258099"/>
                    </a:moveTo>
                    <a:lnTo>
                      <a:pt x="1402358" y="3766925"/>
                    </a:lnTo>
                    <a:lnTo>
                      <a:pt x="1922402" y="3402518"/>
                    </a:lnTo>
                    <a:lnTo>
                      <a:pt x="1774830" y="3258099"/>
                    </a:lnTo>
                    <a:close/>
                    <a:moveTo>
                      <a:pt x="2130498" y="3486900"/>
                    </a:moveTo>
                    <a:lnTo>
                      <a:pt x="2234848" y="4104456"/>
                    </a:lnTo>
                    <a:lnTo>
                      <a:pt x="2339198" y="3486900"/>
                    </a:lnTo>
                    <a:lnTo>
                      <a:pt x="2130498" y="3486900"/>
                    </a:lnTo>
                    <a:close/>
                  </a:path>
                </a:pathLst>
              </a:custGeom>
              <a:gradFill>
                <a:gsLst>
                  <a:gs pos="87000">
                    <a:srgbClr val="000066">
                      <a:alpha val="84000"/>
                    </a:srgbClr>
                  </a:gs>
                  <a:gs pos="71000">
                    <a:srgbClr val="7030A0">
                      <a:alpha val="83000"/>
                    </a:srgbClr>
                  </a:gs>
                  <a:gs pos="49000">
                    <a:srgbClr val="E5DCD4">
                      <a:alpha val="71000"/>
                    </a:srgbClr>
                  </a:gs>
                  <a:gs pos="30000">
                    <a:schemeClr val="tx1">
                      <a:alpha val="86000"/>
                    </a:schemeClr>
                  </a:gs>
                </a:gsLst>
                <a:path path="circle">
                  <a:fillToRect l="50000" t="50000" r="50000" b="50000"/>
                </a:path>
              </a:gradFill>
              <a:ln>
                <a:noFill/>
              </a:ln>
              <a:scene3d>
                <a:camera prst="orthographicFront"/>
                <a:lightRig rig="chilly" dir="t">
                  <a:rot lat="0" lon="0" rev="7800000"/>
                </a:lightRig>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9" name="18 Elipse"/>
              <p:cNvSpPr/>
              <p:nvPr/>
            </p:nvSpPr>
            <p:spPr>
              <a:xfrm>
                <a:off x="1872000" y="2139702"/>
                <a:ext cx="720080" cy="648072"/>
              </a:xfrm>
              <a:prstGeom prst="ellipse">
                <a:avLst/>
              </a:prstGeom>
              <a:gradFill>
                <a:gsLst>
                  <a:gs pos="4583">
                    <a:srgbClr val="7030A0">
                      <a:lumMod val="36000"/>
                      <a:lumOff val="64000"/>
                      <a:alpha val="59000"/>
                    </a:srgbClr>
                  </a:gs>
                  <a:gs pos="35420">
                    <a:srgbClr val="7030A0">
                      <a:lumMod val="74000"/>
                      <a:lumOff val="26000"/>
                      <a:alpha val="67000"/>
                    </a:srgbClr>
                  </a:gs>
                  <a:gs pos="95000">
                    <a:srgbClr val="002060">
                      <a:alpha val="65000"/>
                    </a:srgbClr>
                  </a:gs>
                </a:gsLst>
                <a:path path="shape">
                  <a:fillToRect l="50000" t="50000" r="50000" b="50000"/>
                </a:path>
              </a:gradFill>
              <a:ln>
                <a:noFill/>
              </a:ln>
              <a:scene3d>
                <a:camera prst="orthographicFront"/>
                <a:lightRig rig="flat" dir="t"/>
              </a:scene3d>
              <a:sp3d prstMaterial="powder">
                <a:bevelT w="165100" prst="coolSlant"/>
                <a:bevelB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 name="16 Elipse"/>
            <p:cNvSpPr/>
            <p:nvPr/>
          </p:nvSpPr>
          <p:spPr>
            <a:xfrm flipH="1">
              <a:off x="6709909" y="2232000"/>
              <a:ext cx="454379" cy="423664"/>
            </a:xfrm>
            <a:prstGeom prst="ellipse">
              <a:avLst/>
            </a:prstGeom>
            <a:gradFill>
              <a:gsLst>
                <a:gs pos="4583">
                  <a:srgbClr val="7030A0">
                    <a:lumMod val="36000"/>
                    <a:lumOff val="64000"/>
                  </a:srgbClr>
                </a:gs>
                <a:gs pos="35420">
                  <a:srgbClr val="7030A0">
                    <a:lumMod val="74000"/>
                    <a:lumOff val="26000"/>
                  </a:srgbClr>
                </a:gs>
                <a:gs pos="95000">
                  <a:srgbClr val="002060"/>
                </a:gs>
              </a:gsLst>
              <a:path path="shape">
                <a:fillToRect l="50000" t="50000" r="50000" b="50000"/>
              </a:path>
            </a:gradFill>
            <a:ln>
              <a:noFill/>
            </a:ln>
            <a:scene3d>
              <a:camera prst="orthographicFront"/>
              <a:lightRig rig="flat" dir="t"/>
            </a:scene3d>
            <a:sp3d prstMaterial="powder">
              <a:bevelT w="361950" prst="coolSlant"/>
              <a:bevelB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 name="2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420347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2" fill="hold" nodeType="withEffect">
                                  <p:stCondLst>
                                    <p:cond delay="0"/>
                                  </p:stCondLst>
                                  <p:childTnLst>
                                    <p:anim calcmode="lin" valueType="num">
                                      <p:cBhvr>
                                        <p:cTn id="6" dur="4000"/>
                                        <p:tgtEl>
                                          <p:spTgt spid="4"/>
                                        </p:tgtEl>
                                        <p:attrNameLst>
                                          <p:attrName>ppt_x</p:attrName>
                                        </p:attrNameLst>
                                      </p:cBhvr>
                                      <p:tavLst>
                                        <p:tav tm="0">
                                          <p:val>
                                            <p:strVal val="ppt_x"/>
                                          </p:val>
                                        </p:tav>
                                        <p:tav tm="100000">
                                          <p:val>
                                            <p:strVal val="ppt_x+ppt_w/2"/>
                                          </p:val>
                                        </p:tav>
                                      </p:tavLst>
                                    </p:anim>
                                    <p:anim calcmode="lin" valueType="num">
                                      <p:cBhvr>
                                        <p:cTn id="7" dur="4000"/>
                                        <p:tgtEl>
                                          <p:spTgt spid="4"/>
                                        </p:tgtEl>
                                        <p:attrNameLst>
                                          <p:attrName>ppt_y</p:attrName>
                                        </p:attrNameLst>
                                      </p:cBhvr>
                                      <p:tavLst>
                                        <p:tav tm="0">
                                          <p:val>
                                            <p:strVal val="ppt_y"/>
                                          </p:val>
                                        </p:tav>
                                        <p:tav tm="100000">
                                          <p:val>
                                            <p:strVal val="ppt_y"/>
                                          </p:val>
                                        </p:tav>
                                      </p:tavLst>
                                    </p:anim>
                                    <p:anim calcmode="lin" valueType="num">
                                      <p:cBhvr>
                                        <p:cTn id="8" dur="4000"/>
                                        <p:tgtEl>
                                          <p:spTgt spid="4"/>
                                        </p:tgtEl>
                                        <p:attrNameLst>
                                          <p:attrName>ppt_w</p:attrName>
                                        </p:attrNameLst>
                                      </p:cBhvr>
                                      <p:tavLst>
                                        <p:tav tm="0">
                                          <p:val>
                                            <p:strVal val="ppt_w"/>
                                          </p:val>
                                        </p:tav>
                                        <p:tav tm="100000">
                                          <p:val>
                                            <p:fltVal val="0"/>
                                          </p:val>
                                        </p:tav>
                                      </p:tavLst>
                                    </p:anim>
                                    <p:anim calcmode="lin" valueType="num">
                                      <p:cBhvr>
                                        <p:cTn id="9" dur="4000"/>
                                        <p:tgtEl>
                                          <p:spTgt spid="4"/>
                                        </p:tgtEl>
                                        <p:attrNameLst>
                                          <p:attrName>ppt_h</p:attrName>
                                        </p:attrNameLst>
                                      </p:cBhvr>
                                      <p:tavLst>
                                        <p:tav tm="0">
                                          <p:val>
                                            <p:strVal val="ppt_h"/>
                                          </p:val>
                                        </p:tav>
                                        <p:tav tm="100000">
                                          <p:val>
                                            <p:strVal val="ppt_h"/>
                                          </p:val>
                                        </p:tav>
                                      </p:tavLst>
                                    </p:anim>
                                    <p:set>
                                      <p:cBhvr>
                                        <p:cTn id="10" dur="1" fill="hold">
                                          <p:stCondLst>
                                            <p:cond delay="3999"/>
                                          </p:stCondLst>
                                        </p:cTn>
                                        <p:tgtEl>
                                          <p:spTgt spid="4"/>
                                        </p:tgtEl>
                                        <p:attrNameLst>
                                          <p:attrName>style.visibility</p:attrName>
                                        </p:attrNameLst>
                                      </p:cBhvr>
                                      <p:to>
                                        <p:strVal val="hidden"/>
                                      </p:to>
                                    </p:set>
                                  </p:childTnLst>
                                </p:cTn>
                              </p:par>
                              <p:par>
                                <p:cTn id="11" presetID="17" presetClass="exit" presetSubtype="8" fill="hold" nodeType="withEffect">
                                  <p:stCondLst>
                                    <p:cond delay="0"/>
                                  </p:stCondLst>
                                  <p:childTnLst>
                                    <p:anim calcmode="lin" valueType="num">
                                      <p:cBhvr>
                                        <p:cTn id="12" dur="4000"/>
                                        <p:tgtEl>
                                          <p:spTgt spid="15"/>
                                        </p:tgtEl>
                                        <p:attrNameLst>
                                          <p:attrName>ppt_x</p:attrName>
                                        </p:attrNameLst>
                                      </p:cBhvr>
                                      <p:tavLst>
                                        <p:tav tm="0">
                                          <p:val>
                                            <p:strVal val="ppt_x"/>
                                          </p:val>
                                        </p:tav>
                                        <p:tav tm="100000">
                                          <p:val>
                                            <p:strVal val="ppt_x-ppt_w/2"/>
                                          </p:val>
                                        </p:tav>
                                      </p:tavLst>
                                    </p:anim>
                                    <p:anim calcmode="lin" valueType="num">
                                      <p:cBhvr>
                                        <p:cTn id="13" dur="4000"/>
                                        <p:tgtEl>
                                          <p:spTgt spid="15"/>
                                        </p:tgtEl>
                                        <p:attrNameLst>
                                          <p:attrName>ppt_y</p:attrName>
                                        </p:attrNameLst>
                                      </p:cBhvr>
                                      <p:tavLst>
                                        <p:tav tm="0">
                                          <p:val>
                                            <p:strVal val="ppt_y"/>
                                          </p:val>
                                        </p:tav>
                                        <p:tav tm="100000">
                                          <p:val>
                                            <p:strVal val="ppt_y"/>
                                          </p:val>
                                        </p:tav>
                                      </p:tavLst>
                                    </p:anim>
                                    <p:anim calcmode="lin" valueType="num">
                                      <p:cBhvr>
                                        <p:cTn id="14" dur="4000"/>
                                        <p:tgtEl>
                                          <p:spTgt spid="15"/>
                                        </p:tgtEl>
                                        <p:attrNameLst>
                                          <p:attrName>ppt_w</p:attrName>
                                        </p:attrNameLst>
                                      </p:cBhvr>
                                      <p:tavLst>
                                        <p:tav tm="0">
                                          <p:val>
                                            <p:strVal val="ppt_w"/>
                                          </p:val>
                                        </p:tav>
                                        <p:tav tm="100000">
                                          <p:val>
                                            <p:fltVal val="0"/>
                                          </p:val>
                                        </p:tav>
                                      </p:tavLst>
                                    </p:anim>
                                    <p:anim calcmode="lin" valueType="num">
                                      <p:cBhvr>
                                        <p:cTn id="15" dur="4000"/>
                                        <p:tgtEl>
                                          <p:spTgt spid="15"/>
                                        </p:tgtEl>
                                        <p:attrNameLst>
                                          <p:attrName>ppt_h</p:attrName>
                                        </p:attrNameLst>
                                      </p:cBhvr>
                                      <p:tavLst>
                                        <p:tav tm="0">
                                          <p:val>
                                            <p:strVal val="ppt_h"/>
                                          </p:val>
                                        </p:tav>
                                        <p:tav tm="100000">
                                          <p:val>
                                            <p:strVal val="ppt_h"/>
                                          </p:val>
                                        </p:tav>
                                      </p:tavLst>
                                    </p:anim>
                                    <p:set>
                                      <p:cBhvr>
                                        <p:cTn id="16" dur="1" fill="hold">
                                          <p:stCondLst>
                                            <p:cond delay="3999"/>
                                          </p:stCondLst>
                                        </p:cTn>
                                        <p:tgtEl>
                                          <p:spTgt spid="15"/>
                                        </p:tgtEl>
                                        <p:attrNameLst>
                                          <p:attrName>style.visibility</p:attrName>
                                        </p:attrNameLst>
                                      </p:cBhvr>
                                      <p:to>
                                        <p:strVal val="hidden"/>
                                      </p:to>
                                    </p:set>
                                  </p:childTnLst>
                                </p:cTn>
                              </p:par>
                              <p:par>
                                <p:cTn id="17" presetID="9" presetClass="emph" presetSubtype="0" nodeType="withEffect">
                                  <p:stCondLst>
                                    <p:cond delay="0"/>
                                  </p:stCondLst>
                                  <p:childTnLst>
                                    <p:set>
                                      <p:cBhvr rctx="PPT">
                                        <p:cTn id="18" dur="indefinite"/>
                                        <p:tgtEl>
                                          <p:spTgt spid="21"/>
                                        </p:tgtEl>
                                        <p:attrNameLst>
                                          <p:attrName>style.opacity</p:attrName>
                                        </p:attrNameLst>
                                      </p:cBhvr>
                                      <p:to>
                                        <p:strVal val="0"/>
                                      </p:to>
                                    </p:set>
                                    <p:animEffect filter="image" prLst="opacity: 0">
                                      <p:cBhvr rctx="IE">
                                        <p:cTn id="19" dur="indefinite"/>
                                        <p:tgtEl>
                                          <p:spTgt spid="21"/>
                                        </p:tgtEl>
                                      </p:cBhvr>
                                    </p:animEffect>
                                  </p:childTnLst>
                                </p:cTn>
                              </p:par>
                              <p:par>
                                <p:cTn id="20" presetID="23" presetClass="entr" presetSubtype="272" fill="hold" nodeType="withEffect">
                                  <p:stCondLst>
                                    <p:cond delay="0"/>
                                  </p:stCondLst>
                                  <p:childTnLst>
                                    <p:set>
                                      <p:cBhvr>
                                        <p:cTn id="21" dur="1" fill="hold">
                                          <p:stCondLst>
                                            <p:cond delay="0"/>
                                          </p:stCondLst>
                                        </p:cTn>
                                        <p:tgtEl>
                                          <p:spTgt spid="22"/>
                                        </p:tgtEl>
                                        <p:attrNameLst>
                                          <p:attrName>style.visibility</p:attrName>
                                        </p:attrNameLst>
                                      </p:cBhvr>
                                      <p:to>
                                        <p:strVal val="visible"/>
                                      </p:to>
                                    </p:set>
                                    <p:anim calcmode="lin" valueType="num">
                                      <p:cBhvr>
                                        <p:cTn id="22" dur="4000" fill="hold"/>
                                        <p:tgtEl>
                                          <p:spTgt spid="22"/>
                                        </p:tgtEl>
                                        <p:attrNameLst>
                                          <p:attrName>ppt_w</p:attrName>
                                        </p:attrNameLst>
                                      </p:cBhvr>
                                      <p:tavLst>
                                        <p:tav tm="0">
                                          <p:val>
                                            <p:strVal val="2/3*#ppt_w"/>
                                          </p:val>
                                        </p:tav>
                                        <p:tav tm="100000">
                                          <p:val>
                                            <p:strVal val="#ppt_w"/>
                                          </p:val>
                                        </p:tav>
                                      </p:tavLst>
                                    </p:anim>
                                    <p:anim calcmode="lin" valueType="num">
                                      <p:cBhvr>
                                        <p:cTn id="23" dur="4000" fill="hold"/>
                                        <p:tgtEl>
                                          <p:spTgt spid="22"/>
                                        </p:tgtEl>
                                        <p:attrNameLst>
                                          <p:attrName>ppt_h</p:attrName>
                                        </p:attrNameLst>
                                      </p:cBhvr>
                                      <p:tavLst>
                                        <p:tav tm="0">
                                          <p:val>
                                            <p:strVal val="2/3*#ppt_h"/>
                                          </p:val>
                                        </p:tav>
                                        <p:tav tm="100000">
                                          <p:val>
                                            <p:strVal val="#ppt_h"/>
                                          </p:val>
                                        </p:tav>
                                      </p:tavLst>
                                    </p:anim>
                                  </p:childTnLst>
                                </p:cTn>
                              </p:par>
                              <p:par>
                                <p:cTn id="24" presetID="23" presetClass="entr" presetSubtype="288" fill="hold" nodeType="with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4000" fill="hold"/>
                                        <p:tgtEl>
                                          <p:spTgt spid="6"/>
                                        </p:tgtEl>
                                        <p:attrNameLst>
                                          <p:attrName>ppt_w</p:attrName>
                                        </p:attrNameLst>
                                      </p:cBhvr>
                                      <p:tavLst>
                                        <p:tav tm="0">
                                          <p:val>
                                            <p:strVal val="4/3*#ppt_w"/>
                                          </p:val>
                                        </p:tav>
                                        <p:tav tm="100000">
                                          <p:val>
                                            <p:strVal val="#ppt_w"/>
                                          </p:val>
                                        </p:tav>
                                      </p:tavLst>
                                    </p:anim>
                                    <p:anim calcmode="lin" valueType="num">
                                      <p:cBhvr>
                                        <p:cTn id="27" dur="4000" fill="hold"/>
                                        <p:tgtEl>
                                          <p:spTgt spid="6"/>
                                        </p:tgtEl>
                                        <p:attrNameLst>
                                          <p:attrName>ppt_h</p:attrName>
                                        </p:attrNameLst>
                                      </p:cBhvr>
                                      <p:tavLst>
                                        <p:tav tm="0">
                                          <p:val>
                                            <p:strVal val="4/3*#ppt_h"/>
                                          </p:val>
                                        </p:tav>
                                        <p:tav tm="100000">
                                          <p:val>
                                            <p:strVal val="#ppt_h"/>
                                          </p:val>
                                        </p:tav>
                                      </p:tavLst>
                                    </p:anim>
                                  </p:childTnLst>
                                </p:cTn>
                              </p:par>
                              <p:par>
                                <p:cTn id="28" presetID="10"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4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6402" y="0"/>
            <a:ext cx="9144000" cy="5143500"/>
            <a:chOff x="0" y="0"/>
            <a:chExt cx="9144000" cy="5143500"/>
          </a:xfrm>
        </p:grpSpPr>
        <p:sp>
          <p:nvSpPr>
            <p:cNvPr id="24" name="23 Rectángulo"/>
            <p:cNvSpPr/>
            <p:nvPr/>
          </p:nvSpPr>
          <p:spPr>
            <a:xfrm rot="10800000">
              <a:off x="0" y="0"/>
              <a:ext cx="4572000" cy="2571750"/>
            </a:xfrm>
            <a:prstGeom prst="rect">
              <a:avLst/>
            </a:prstGeom>
            <a:gradFill>
              <a:gsLst>
                <a:gs pos="24000">
                  <a:schemeClr val="bg1">
                    <a:lumMod val="0"/>
                    <a:lumOff val="100000"/>
                  </a:schemeClr>
                </a:gs>
                <a:gs pos="100000">
                  <a:schemeClr val="bg1">
                    <a:lumMod val="95000"/>
                    <a:lumOff val="5000"/>
                  </a:schemeClr>
                </a:gs>
                <a:gs pos="60000">
                  <a:schemeClr val="bg1">
                    <a:lumMod val="95000"/>
                    <a:lumOff val="5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4572000" y="2571750"/>
              <a:ext cx="4572000" cy="2571750"/>
            </a:xfrm>
            <a:prstGeom prst="rect">
              <a:avLst/>
            </a:prstGeom>
            <a:gradFill>
              <a:gsLst>
                <a:gs pos="24000">
                  <a:schemeClr val="bg1">
                    <a:lumMod val="0"/>
                    <a:lumOff val="100000"/>
                  </a:schemeClr>
                </a:gs>
                <a:gs pos="100000">
                  <a:schemeClr val="bg1">
                    <a:lumMod val="95000"/>
                    <a:lumOff val="5000"/>
                  </a:schemeClr>
                </a:gs>
                <a:gs pos="60000">
                  <a:schemeClr val="bg1">
                    <a:lumMod val="95000"/>
                    <a:lumOff val="5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4572000" y="0"/>
              <a:ext cx="4572000" cy="2571750"/>
            </a:xfrm>
            <a:prstGeom prst="rect">
              <a:avLst/>
            </a:prstGeom>
            <a:gradFill>
              <a:gsLst>
                <a:gs pos="24000">
                  <a:schemeClr val="bg1">
                    <a:lumMod val="0"/>
                    <a:lumOff val="100000"/>
                  </a:schemeClr>
                </a:gs>
                <a:gs pos="100000">
                  <a:schemeClr val="bg1">
                    <a:lumMod val="95000"/>
                    <a:lumOff val="5000"/>
                  </a:schemeClr>
                </a:gs>
                <a:gs pos="60000">
                  <a:schemeClr val="bg1">
                    <a:lumMod val="95000"/>
                    <a:lumOff val="5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24000">
                  <a:schemeClr val="bg1">
                    <a:lumMod val="0"/>
                    <a:lumOff val="100000"/>
                  </a:schemeClr>
                </a:gs>
                <a:gs pos="100000">
                  <a:schemeClr val="bg1">
                    <a:lumMod val="95000"/>
                    <a:lumOff val="5000"/>
                  </a:schemeClr>
                </a:gs>
                <a:gs pos="60000">
                  <a:schemeClr val="bg1">
                    <a:lumMod val="95000"/>
                    <a:lumOff val="5000"/>
                  </a:scheme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 name="21 Imagen"/>
          <p:cNvPicPr>
            <a:picLocks noChangeAspect="1"/>
          </p:cNvPicPr>
          <p:nvPr/>
        </p:nvPicPr>
        <p:blipFill rotWithShape="1">
          <a:blip r:embed="rId2">
            <a:extLst>
              <a:ext uri="{28A0092B-C50C-407E-A947-70E740481C1C}">
                <a14:useLocalDpi xmlns:a14="http://schemas.microsoft.com/office/drawing/2010/main" val="0"/>
              </a:ext>
            </a:extLst>
          </a:blip>
          <a:srcRect t="514" b="514"/>
          <a:stretch/>
        </p:blipFill>
        <p:spPr>
          <a:xfrm>
            <a:off x="0" y="12134"/>
            <a:ext cx="9144000" cy="5166345"/>
          </a:xfrm>
          <a:prstGeom prst="rect">
            <a:avLst/>
          </a:prstGeom>
          <a:effectLst/>
        </p:spPr>
      </p:pic>
      <p:pic>
        <p:nvPicPr>
          <p:cNvPr id="28" name="27 Imagen"/>
          <p:cNvPicPr>
            <a:picLocks noChangeAspect="1"/>
          </p:cNvPicPr>
          <p:nvPr/>
        </p:nvPicPr>
        <p:blipFill rotWithShape="1">
          <a:blip r:embed="rId2">
            <a:extLst>
              <a:ext uri="{28A0092B-C50C-407E-A947-70E740481C1C}">
                <a14:useLocalDpi xmlns:a14="http://schemas.microsoft.com/office/drawing/2010/main" val="0"/>
              </a:ext>
            </a:extLst>
          </a:blip>
          <a:srcRect t="514" b="514"/>
          <a:stretch/>
        </p:blipFill>
        <p:spPr>
          <a:xfrm>
            <a:off x="9836" y="6458"/>
            <a:ext cx="9144000" cy="5166345"/>
          </a:xfrm>
          <a:prstGeom prst="diamond">
            <a:avLst/>
          </a:prstGeom>
          <a:effectLst/>
        </p:spPr>
      </p:pic>
      <p:sp>
        <p:nvSpPr>
          <p:cNvPr id="12" name="11 Paralelogramo"/>
          <p:cNvSpPr/>
          <p:nvPr/>
        </p:nvSpPr>
        <p:spPr>
          <a:xfrm rot="5400000" flipH="1">
            <a:off x="5550914" y="1337018"/>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flipH="1">
            <a:off x="5524626" y="8535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flipH="1">
            <a:off x="5546722" y="349444"/>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flipH="1">
            <a:off x="5550914" y="-1291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flipH="1">
            <a:off x="5550914" y="-5971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876250" y="1337018"/>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849962" y="8535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872058" y="349444"/>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876250" y="-1291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876250" y="-5971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Paralelogramo"/>
          <p:cNvSpPr/>
          <p:nvPr/>
        </p:nvSpPr>
        <p:spPr>
          <a:xfrm rot="16200000" flipH="1">
            <a:off x="854154" y="-854154"/>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16200000" flipH="1">
            <a:off x="880442" y="-3706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858346" y="13342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854154" y="6120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854154" y="10800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5528818" y="-854154"/>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5555106" y="-370636"/>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533010" y="13342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a:off x="5528818" y="6120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a:off x="5528818" y="1080000"/>
            <a:ext cx="2765220" cy="4473528"/>
          </a:xfrm>
          <a:prstGeom prst="parallelogram">
            <a:avLst>
              <a:gd name="adj" fmla="val 93205"/>
            </a:avLst>
          </a:prstGeom>
          <a:gradFill>
            <a:gsLst>
              <a:gs pos="41000">
                <a:srgbClr val="FFFF00">
                  <a:lumMod val="0"/>
                  <a:lumOff val="100000"/>
                </a:srgbClr>
              </a:gs>
              <a:gs pos="8000">
                <a:srgbClr val="FFFF00">
                  <a:lumMod val="0"/>
                  <a:lumOff val="100000"/>
                </a:srgbClr>
              </a:gs>
              <a:gs pos="28000">
                <a:srgbClr val="E11355"/>
              </a:gs>
              <a:gs pos="52000">
                <a:srgbClr val="FFFF00">
                  <a:lumMod val="0"/>
                  <a:lumOff val="100000"/>
                </a:srgbClr>
              </a:gs>
              <a:gs pos="77000">
                <a:srgbClr val="E83070"/>
              </a:gs>
              <a:gs pos="20000">
                <a:srgbClr val="ED4584"/>
              </a:gs>
              <a:gs pos="72000">
                <a:srgbClr val="E81766"/>
              </a:gs>
              <a:gs pos="92000">
                <a:srgbClr val="C00000">
                  <a:lumMod val="0"/>
                  <a:lumOff val="100000"/>
                </a:srgbClr>
              </a:gs>
            </a:gsLst>
            <a:lin ang="10800000" scaled="1"/>
          </a:gradFill>
          <a:ln w="101600" cap="rnd">
            <a:noFill/>
            <a:prstDash val="sysDot"/>
          </a:ln>
          <a:effectLst>
            <a:glow rad="152400">
              <a:srgbClr val="00C400"/>
            </a:glow>
            <a:outerShdw dist="50800" dir="5400000" algn="ctr" rotWithShape="0">
              <a:schemeClr val="accent5">
                <a:lumMod val="50000"/>
              </a:schemeClr>
            </a:outerShd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5" name="34 Grupo"/>
          <p:cNvGrpSpPr/>
          <p:nvPr/>
        </p:nvGrpSpPr>
        <p:grpSpPr>
          <a:xfrm>
            <a:off x="107504" y="0"/>
            <a:ext cx="8856984" cy="5143500"/>
            <a:chOff x="107504" y="0"/>
            <a:chExt cx="8856984" cy="5143500"/>
          </a:xfrm>
        </p:grpSpPr>
        <p:grpSp>
          <p:nvGrpSpPr>
            <p:cNvPr id="36" name="35 Grupo"/>
            <p:cNvGrpSpPr/>
            <p:nvPr/>
          </p:nvGrpSpPr>
          <p:grpSpPr>
            <a:xfrm>
              <a:off x="107504" y="0"/>
              <a:ext cx="8856984" cy="5143500"/>
              <a:chOff x="665627" y="-1388690"/>
              <a:chExt cx="7650789" cy="4371950"/>
            </a:xfrm>
          </p:grpSpPr>
          <p:sp>
            <p:nvSpPr>
              <p:cNvPr id="40" name="39 Rombo"/>
              <p:cNvSpPr/>
              <p:nvPr/>
            </p:nvSpPr>
            <p:spPr>
              <a:xfrm>
                <a:off x="755576" y="-1388690"/>
                <a:ext cx="7560840" cy="4371950"/>
              </a:xfrm>
              <a:prstGeom prst="diamond">
                <a:avLst/>
              </a:prstGeom>
              <a:noFill/>
              <a:ln w="279400">
                <a:gradFill>
                  <a:gsLst>
                    <a:gs pos="50000">
                      <a:schemeClr val="accent1">
                        <a:tint val="44500"/>
                        <a:satMod val="160000"/>
                        <a:lumMod val="46000"/>
                        <a:lumOff val="54000"/>
                        <a:alpha val="75000"/>
                      </a:schemeClr>
                    </a:gs>
                    <a:gs pos="100000">
                      <a:schemeClr val="accent1">
                        <a:tint val="23500"/>
                        <a:satMod val="160000"/>
                        <a:alpha val="55000"/>
                      </a:schemeClr>
                    </a:gs>
                  </a:gsLst>
                  <a:lin ang="5400000" scaled="0"/>
                </a:grad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a:off x="665627" y="-1388690"/>
                <a:ext cx="7650789" cy="4371950"/>
              </a:xfrm>
              <a:prstGeom prst="diamond">
                <a:avLst/>
              </a:prstGeom>
              <a:noFill/>
              <a:ln w="231775" cap="sq">
                <a:gradFill flip="none" rotWithShape="1">
                  <a:gsLst>
                    <a:gs pos="0">
                      <a:srgbClr val="C6440A">
                        <a:lumMod val="62000"/>
                        <a:lumOff val="38000"/>
                      </a:srgbClr>
                    </a:gs>
                    <a:gs pos="50000">
                      <a:srgbClr val="C00000">
                        <a:lumMod val="68000"/>
                        <a:lumOff val="32000"/>
                      </a:srgbClr>
                    </a:gs>
                    <a:gs pos="100000">
                      <a:srgbClr val="ECA2E3"/>
                    </a:gs>
                  </a:gsLst>
                  <a:lin ang="16200000" scaled="1"/>
                  <a:tileRect/>
                </a:gradFill>
                <a:prstDash val="sysDot"/>
              </a:ln>
              <a:effectLst/>
              <a:scene3d>
                <a:camera prst="orthographicFront"/>
                <a:lightRig rig="sunse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a:off x="1403648" y="648000"/>
              <a:ext cx="6408712" cy="3816392"/>
              <a:chOff x="755576" y="-1388690"/>
              <a:chExt cx="7560840" cy="4371950"/>
            </a:xfrm>
          </p:grpSpPr>
          <p:sp>
            <p:nvSpPr>
              <p:cNvPr id="38" name="37 Rombo"/>
              <p:cNvSpPr/>
              <p:nvPr/>
            </p:nvSpPr>
            <p:spPr>
              <a:xfrm>
                <a:off x="755576" y="-1388690"/>
                <a:ext cx="7560840" cy="4371950"/>
              </a:xfrm>
              <a:prstGeom prst="diamond">
                <a:avLst/>
              </a:prstGeom>
              <a:noFill/>
              <a:ln w="279400">
                <a:gradFill>
                  <a:gsLst>
                    <a:gs pos="50000">
                      <a:schemeClr val="accent1">
                        <a:tint val="44500"/>
                        <a:satMod val="160000"/>
                        <a:lumMod val="46000"/>
                        <a:lumOff val="54000"/>
                        <a:alpha val="75000"/>
                      </a:schemeClr>
                    </a:gs>
                    <a:gs pos="100000">
                      <a:schemeClr val="accent1">
                        <a:tint val="23500"/>
                        <a:satMod val="160000"/>
                        <a:alpha val="55000"/>
                      </a:schemeClr>
                    </a:gs>
                  </a:gsLst>
                  <a:lin ang="5400000" scaled="0"/>
                </a:grad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a:off x="755576" y="-1388690"/>
                <a:ext cx="7560840" cy="4371950"/>
              </a:xfrm>
              <a:prstGeom prst="diamond">
                <a:avLst/>
              </a:prstGeom>
              <a:noFill/>
              <a:ln w="215900" cap="sq">
                <a:gradFill>
                  <a:gsLst>
                    <a:gs pos="0">
                      <a:srgbClr val="66FF33"/>
                    </a:gs>
                    <a:gs pos="50000">
                      <a:srgbClr val="00B050"/>
                    </a:gs>
                    <a:gs pos="93000">
                      <a:srgbClr val="4DEB3A"/>
                    </a:gs>
                  </a:gsLst>
                  <a:lin ang="5400000" scaled="0"/>
                </a:gradFill>
                <a:prstDash val="sysDot"/>
              </a:ln>
              <a:effectLst/>
              <a:scene3d>
                <a:camera prst="orthographicFront"/>
                <a:lightRig rig="sunse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31" name="3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0528" y="10090"/>
            <a:ext cx="9505056" cy="5143500"/>
          </a:xfrm>
          <a:prstGeom prst="rect">
            <a:avLst/>
          </a:prstGeom>
        </p:spPr>
      </p:pic>
    </p:spTree>
    <p:extLst>
      <p:ext uri="{BB962C8B-B14F-4D97-AF65-F5344CB8AC3E}">
        <p14:creationId xmlns:p14="http://schemas.microsoft.com/office/powerpoint/2010/main" val="397540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3" presetClass="entr" presetSubtype="10" fill="hold" grpId="2"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blinds(horizontal)">
                                      <p:cBhvr>
                                        <p:cTn id="10" dur="4500"/>
                                        <p:tgtEl>
                                          <p:spTgt spid="2"/>
                                        </p:tgtEl>
                                      </p:cBhvr>
                                    </p:animEffect>
                                  </p:childTnLst>
                                </p:cTn>
                              </p:par>
                              <p:par>
                                <p:cTn id="11" presetID="2" presetClass="entr" presetSubtype="9"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3250" fill="hold"/>
                                        <p:tgtEl>
                                          <p:spTgt spid="2"/>
                                        </p:tgtEl>
                                        <p:attrNameLst>
                                          <p:attrName>ppt_x</p:attrName>
                                        </p:attrNameLst>
                                      </p:cBhvr>
                                      <p:tavLst>
                                        <p:tav tm="0">
                                          <p:val>
                                            <p:strVal val="0-#ppt_w/2"/>
                                          </p:val>
                                        </p:tav>
                                        <p:tav tm="100000">
                                          <p:val>
                                            <p:strVal val="#ppt_x"/>
                                          </p:val>
                                        </p:tav>
                                      </p:tavLst>
                                    </p:anim>
                                    <p:anim calcmode="lin" valueType="num">
                                      <p:cBhvr additive="base">
                                        <p:cTn id="14" dur="3250" fill="hold"/>
                                        <p:tgtEl>
                                          <p:spTgt spid="2"/>
                                        </p:tgtEl>
                                        <p:attrNameLst>
                                          <p:attrName>ppt_y</p:attrName>
                                        </p:attrNameLst>
                                      </p:cBhvr>
                                      <p:tavLst>
                                        <p:tav tm="0">
                                          <p:val>
                                            <p:strVal val="0-#ppt_h/2"/>
                                          </p:val>
                                        </p:tav>
                                        <p:tav tm="100000">
                                          <p:val>
                                            <p:strVal val="#ppt_y"/>
                                          </p:val>
                                        </p:tav>
                                      </p:tavLst>
                                    </p:anim>
                                  </p:childTnLst>
                                </p:cTn>
                              </p:par>
                              <p:par>
                                <p:cTn id="15" presetID="2" presetClass="exit" presetSubtype="1" fill="hold" grpId="1" nodeType="withEffect">
                                  <p:stCondLst>
                                    <p:cond delay="0"/>
                                  </p:stCondLst>
                                  <p:childTnLst>
                                    <p:anim calcmode="lin" valueType="num">
                                      <p:cBhvr additive="base">
                                        <p:cTn id="16" dur="3250"/>
                                        <p:tgtEl>
                                          <p:spTgt spid="2"/>
                                        </p:tgtEl>
                                        <p:attrNameLst>
                                          <p:attrName>ppt_x</p:attrName>
                                        </p:attrNameLst>
                                      </p:cBhvr>
                                      <p:tavLst>
                                        <p:tav tm="0">
                                          <p:val>
                                            <p:strVal val="ppt_x"/>
                                          </p:val>
                                        </p:tav>
                                        <p:tav tm="100000">
                                          <p:val>
                                            <p:strVal val="ppt_x"/>
                                          </p:val>
                                        </p:tav>
                                      </p:tavLst>
                                    </p:anim>
                                    <p:anim calcmode="lin" valueType="num">
                                      <p:cBhvr additive="base">
                                        <p:cTn id="17" dur="3250"/>
                                        <p:tgtEl>
                                          <p:spTgt spid="2"/>
                                        </p:tgtEl>
                                        <p:attrNameLst>
                                          <p:attrName>ppt_y</p:attrName>
                                        </p:attrNameLst>
                                      </p:cBhvr>
                                      <p:tavLst>
                                        <p:tav tm="0">
                                          <p:val>
                                            <p:strVal val="ppt_y"/>
                                          </p:val>
                                        </p:tav>
                                        <p:tav tm="100000">
                                          <p:val>
                                            <p:strVal val="0-ppt_h/2"/>
                                          </p:val>
                                        </p:tav>
                                      </p:tavLst>
                                    </p:anim>
                                    <p:set>
                                      <p:cBhvr>
                                        <p:cTn id="18" dur="1" fill="hold">
                                          <p:stCondLst>
                                            <p:cond delay="3249"/>
                                          </p:stCondLst>
                                        </p:cTn>
                                        <p:tgtEl>
                                          <p:spTgt spid="2"/>
                                        </p:tgtEl>
                                        <p:attrNameLst>
                                          <p:attrName>style.visibility</p:attrName>
                                        </p:attrNameLst>
                                      </p:cBhvr>
                                      <p:to>
                                        <p:strVal val="hidden"/>
                                      </p:to>
                                    </p:set>
                                  </p:childTnLst>
                                </p:cTn>
                              </p:par>
                              <p:par>
                                <p:cTn id="19" presetID="3" presetClass="entr" presetSubtype="10" fill="hold" grpId="2"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linds(horizontal)">
                                      <p:cBhvr>
                                        <p:cTn id="21" dur="4500"/>
                                        <p:tgtEl>
                                          <p:spTgt spid="3"/>
                                        </p:tgtEl>
                                      </p:cBhvr>
                                    </p:animEffect>
                                  </p:childTnLst>
                                </p:cTn>
                              </p:par>
                              <p:par>
                                <p:cTn id="22" presetID="2" presetClass="entr" presetSubtype="9"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3250" fill="hold"/>
                                        <p:tgtEl>
                                          <p:spTgt spid="3"/>
                                        </p:tgtEl>
                                        <p:attrNameLst>
                                          <p:attrName>ppt_x</p:attrName>
                                        </p:attrNameLst>
                                      </p:cBhvr>
                                      <p:tavLst>
                                        <p:tav tm="0">
                                          <p:val>
                                            <p:strVal val="0-#ppt_w/2"/>
                                          </p:val>
                                        </p:tav>
                                        <p:tav tm="100000">
                                          <p:val>
                                            <p:strVal val="#ppt_x"/>
                                          </p:val>
                                        </p:tav>
                                      </p:tavLst>
                                    </p:anim>
                                    <p:anim calcmode="lin" valueType="num">
                                      <p:cBhvr additive="base">
                                        <p:cTn id="25" dur="3250" fill="hold"/>
                                        <p:tgtEl>
                                          <p:spTgt spid="3"/>
                                        </p:tgtEl>
                                        <p:attrNameLst>
                                          <p:attrName>ppt_y</p:attrName>
                                        </p:attrNameLst>
                                      </p:cBhvr>
                                      <p:tavLst>
                                        <p:tav tm="0">
                                          <p:val>
                                            <p:strVal val="0-#ppt_h/2"/>
                                          </p:val>
                                        </p:tav>
                                        <p:tav tm="100000">
                                          <p:val>
                                            <p:strVal val="#ppt_y"/>
                                          </p:val>
                                        </p:tav>
                                      </p:tavLst>
                                    </p:anim>
                                  </p:childTnLst>
                                </p:cTn>
                              </p:par>
                              <p:par>
                                <p:cTn id="26" presetID="2" presetClass="exit" presetSubtype="1" fill="hold" grpId="1" nodeType="withEffect">
                                  <p:stCondLst>
                                    <p:cond delay="0"/>
                                  </p:stCondLst>
                                  <p:childTnLst>
                                    <p:anim calcmode="lin" valueType="num">
                                      <p:cBhvr additive="base">
                                        <p:cTn id="27" dur="3250"/>
                                        <p:tgtEl>
                                          <p:spTgt spid="3"/>
                                        </p:tgtEl>
                                        <p:attrNameLst>
                                          <p:attrName>ppt_x</p:attrName>
                                        </p:attrNameLst>
                                      </p:cBhvr>
                                      <p:tavLst>
                                        <p:tav tm="0">
                                          <p:val>
                                            <p:strVal val="ppt_x"/>
                                          </p:val>
                                        </p:tav>
                                        <p:tav tm="100000">
                                          <p:val>
                                            <p:strVal val="ppt_x"/>
                                          </p:val>
                                        </p:tav>
                                      </p:tavLst>
                                    </p:anim>
                                    <p:anim calcmode="lin" valueType="num">
                                      <p:cBhvr additive="base">
                                        <p:cTn id="28" dur="3250"/>
                                        <p:tgtEl>
                                          <p:spTgt spid="3"/>
                                        </p:tgtEl>
                                        <p:attrNameLst>
                                          <p:attrName>ppt_y</p:attrName>
                                        </p:attrNameLst>
                                      </p:cBhvr>
                                      <p:tavLst>
                                        <p:tav tm="0">
                                          <p:val>
                                            <p:strVal val="ppt_y"/>
                                          </p:val>
                                        </p:tav>
                                        <p:tav tm="100000">
                                          <p:val>
                                            <p:strVal val="0-ppt_h/2"/>
                                          </p:val>
                                        </p:tav>
                                      </p:tavLst>
                                    </p:anim>
                                    <p:set>
                                      <p:cBhvr>
                                        <p:cTn id="29" dur="1" fill="hold">
                                          <p:stCondLst>
                                            <p:cond delay="3249"/>
                                          </p:stCondLst>
                                        </p:cTn>
                                        <p:tgtEl>
                                          <p:spTgt spid="3"/>
                                        </p:tgtEl>
                                        <p:attrNameLst>
                                          <p:attrName>style.visibility</p:attrName>
                                        </p:attrNameLst>
                                      </p:cBhvr>
                                      <p:to>
                                        <p:strVal val="hidden"/>
                                      </p:to>
                                    </p:set>
                                  </p:childTnLst>
                                </p:cTn>
                              </p:par>
                              <p:par>
                                <p:cTn id="30" presetID="3" presetClass="entr" presetSubtype="10" fill="hold" grpId="2" nodeType="with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blinds(horizontal)">
                                      <p:cBhvr>
                                        <p:cTn id="32" dur="4500"/>
                                        <p:tgtEl>
                                          <p:spTgt spid="4"/>
                                        </p:tgtEl>
                                      </p:cBhvr>
                                    </p:animEffect>
                                  </p:childTnLst>
                                </p:cTn>
                              </p:par>
                              <p:par>
                                <p:cTn id="33" presetID="2" presetClass="entr" presetSubtype="9" fill="hold" grpId="0"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3250" fill="hold"/>
                                        <p:tgtEl>
                                          <p:spTgt spid="4"/>
                                        </p:tgtEl>
                                        <p:attrNameLst>
                                          <p:attrName>ppt_x</p:attrName>
                                        </p:attrNameLst>
                                      </p:cBhvr>
                                      <p:tavLst>
                                        <p:tav tm="0">
                                          <p:val>
                                            <p:strVal val="0-#ppt_w/2"/>
                                          </p:val>
                                        </p:tav>
                                        <p:tav tm="100000">
                                          <p:val>
                                            <p:strVal val="#ppt_x"/>
                                          </p:val>
                                        </p:tav>
                                      </p:tavLst>
                                    </p:anim>
                                    <p:anim calcmode="lin" valueType="num">
                                      <p:cBhvr additive="base">
                                        <p:cTn id="36" dur="3250" fill="hold"/>
                                        <p:tgtEl>
                                          <p:spTgt spid="4"/>
                                        </p:tgtEl>
                                        <p:attrNameLst>
                                          <p:attrName>ppt_y</p:attrName>
                                        </p:attrNameLst>
                                      </p:cBhvr>
                                      <p:tavLst>
                                        <p:tav tm="0">
                                          <p:val>
                                            <p:strVal val="0-#ppt_h/2"/>
                                          </p:val>
                                        </p:tav>
                                        <p:tav tm="100000">
                                          <p:val>
                                            <p:strVal val="#ppt_y"/>
                                          </p:val>
                                        </p:tav>
                                      </p:tavLst>
                                    </p:anim>
                                  </p:childTnLst>
                                </p:cTn>
                              </p:par>
                              <p:par>
                                <p:cTn id="37" presetID="2" presetClass="exit" presetSubtype="1" fill="hold" grpId="1" nodeType="withEffect">
                                  <p:stCondLst>
                                    <p:cond delay="0"/>
                                  </p:stCondLst>
                                  <p:childTnLst>
                                    <p:anim calcmode="lin" valueType="num">
                                      <p:cBhvr additive="base">
                                        <p:cTn id="38" dur="3250"/>
                                        <p:tgtEl>
                                          <p:spTgt spid="4"/>
                                        </p:tgtEl>
                                        <p:attrNameLst>
                                          <p:attrName>ppt_x</p:attrName>
                                        </p:attrNameLst>
                                      </p:cBhvr>
                                      <p:tavLst>
                                        <p:tav tm="0">
                                          <p:val>
                                            <p:strVal val="ppt_x"/>
                                          </p:val>
                                        </p:tav>
                                        <p:tav tm="100000">
                                          <p:val>
                                            <p:strVal val="ppt_x"/>
                                          </p:val>
                                        </p:tav>
                                      </p:tavLst>
                                    </p:anim>
                                    <p:anim calcmode="lin" valueType="num">
                                      <p:cBhvr additive="base">
                                        <p:cTn id="39" dur="3250"/>
                                        <p:tgtEl>
                                          <p:spTgt spid="4"/>
                                        </p:tgtEl>
                                        <p:attrNameLst>
                                          <p:attrName>ppt_y</p:attrName>
                                        </p:attrNameLst>
                                      </p:cBhvr>
                                      <p:tavLst>
                                        <p:tav tm="0">
                                          <p:val>
                                            <p:strVal val="ppt_y"/>
                                          </p:val>
                                        </p:tav>
                                        <p:tav tm="100000">
                                          <p:val>
                                            <p:strVal val="0-ppt_h/2"/>
                                          </p:val>
                                        </p:tav>
                                      </p:tavLst>
                                    </p:anim>
                                    <p:set>
                                      <p:cBhvr>
                                        <p:cTn id="40" dur="1" fill="hold">
                                          <p:stCondLst>
                                            <p:cond delay="3249"/>
                                          </p:stCondLst>
                                        </p:cTn>
                                        <p:tgtEl>
                                          <p:spTgt spid="4"/>
                                        </p:tgtEl>
                                        <p:attrNameLst>
                                          <p:attrName>style.visibility</p:attrName>
                                        </p:attrNameLst>
                                      </p:cBhvr>
                                      <p:to>
                                        <p:strVal val="hidden"/>
                                      </p:to>
                                    </p:set>
                                  </p:childTnLst>
                                </p:cTn>
                              </p:par>
                              <p:par>
                                <p:cTn id="41" presetID="3" presetClass="entr" presetSubtype="10" fill="hold" grpId="2" nodeType="with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blinds(horizontal)">
                                      <p:cBhvr>
                                        <p:cTn id="43" dur="4500"/>
                                        <p:tgtEl>
                                          <p:spTgt spid="5"/>
                                        </p:tgtEl>
                                      </p:cBhvr>
                                    </p:animEffect>
                                  </p:childTnLst>
                                </p:cTn>
                              </p:par>
                              <p:par>
                                <p:cTn id="44" presetID="2" presetClass="entr" presetSubtype="9"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3250" fill="hold"/>
                                        <p:tgtEl>
                                          <p:spTgt spid="5"/>
                                        </p:tgtEl>
                                        <p:attrNameLst>
                                          <p:attrName>ppt_x</p:attrName>
                                        </p:attrNameLst>
                                      </p:cBhvr>
                                      <p:tavLst>
                                        <p:tav tm="0">
                                          <p:val>
                                            <p:strVal val="0-#ppt_w/2"/>
                                          </p:val>
                                        </p:tav>
                                        <p:tav tm="100000">
                                          <p:val>
                                            <p:strVal val="#ppt_x"/>
                                          </p:val>
                                        </p:tav>
                                      </p:tavLst>
                                    </p:anim>
                                    <p:anim calcmode="lin" valueType="num">
                                      <p:cBhvr additive="base">
                                        <p:cTn id="47" dur="3250" fill="hold"/>
                                        <p:tgtEl>
                                          <p:spTgt spid="5"/>
                                        </p:tgtEl>
                                        <p:attrNameLst>
                                          <p:attrName>ppt_y</p:attrName>
                                        </p:attrNameLst>
                                      </p:cBhvr>
                                      <p:tavLst>
                                        <p:tav tm="0">
                                          <p:val>
                                            <p:strVal val="0-#ppt_h/2"/>
                                          </p:val>
                                        </p:tav>
                                        <p:tav tm="100000">
                                          <p:val>
                                            <p:strVal val="#ppt_y"/>
                                          </p:val>
                                        </p:tav>
                                      </p:tavLst>
                                    </p:anim>
                                  </p:childTnLst>
                                </p:cTn>
                              </p:par>
                              <p:par>
                                <p:cTn id="48" presetID="2" presetClass="exit" presetSubtype="1" fill="hold" grpId="1" nodeType="withEffect">
                                  <p:stCondLst>
                                    <p:cond delay="0"/>
                                  </p:stCondLst>
                                  <p:childTnLst>
                                    <p:anim calcmode="lin" valueType="num">
                                      <p:cBhvr additive="base">
                                        <p:cTn id="49" dur="3250"/>
                                        <p:tgtEl>
                                          <p:spTgt spid="5"/>
                                        </p:tgtEl>
                                        <p:attrNameLst>
                                          <p:attrName>ppt_x</p:attrName>
                                        </p:attrNameLst>
                                      </p:cBhvr>
                                      <p:tavLst>
                                        <p:tav tm="0">
                                          <p:val>
                                            <p:strVal val="ppt_x"/>
                                          </p:val>
                                        </p:tav>
                                        <p:tav tm="100000">
                                          <p:val>
                                            <p:strVal val="ppt_x"/>
                                          </p:val>
                                        </p:tav>
                                      </p:tavLst>
                                    </p:anim>
                                    <p:anim calcmode="lin" valueType="num">
                                      <p:cBhvr additive="base">
                                        <p:cTn id="50" dur="3250"/>
                                        <p:tgtEl>
                                          <p:spTgt spid="5"/>
                                        </p:tgtEl>
                                        <p:attrNameLst>
                                          <p:attrName>ppt_y</p:attrName>
                                        </p:attrNameLst>
                                      </p:cBhvr>
                                      <p:tavLst>
                                        <p:tav tm="0">
                                          <p:val>
                                            <p:strVal val="ppt_y"/>
                                          </p:val>
                                        </p:tav>
                                        <p:tav tm="100000">
                                          <p:val>
                                            <p:strVal val="0-ppt_h/2"/>
                                          </p:val>
                                        </p:tav>
                                      </p:tavLst>
                                    </p:anim>
                                    <p:set>
                                      <p:cBhvr>
                                        <p:cTn id="51" dur="1" fill="hold">
                                          <p:stCondLst>
                                            <p:cond delay="3249"/>
                                          </p:stCondLst>
                                        </p:cTn>
                                        <p:tgtEl>
                                          <p:spTgt spid="5"/>
                                        </p:tgtEl>
                                        <p:attrNameLst>
                                          <p:attrName>style.visibility</p:attrName>
                                        </p:attrNameLst>
                                      </p:cBhvr>
                                      <p:to>
                                        <p:strVal val="hidden"/>
                                      </p:to>
                                    </p:set>
                                  </p:childTnLst>
                                </p:cTn>
                              </p:par>
                              <p:par>
                                <p:cTn id="52" presetID="3" presetClass="entr" presetSubtype="10" fill="hold" grpId="2" nodeType="withEffect">
                                  <p:stCondLst>
                                    <p:cond delay="0"/>
                                  </p:stCondLst>
                                  <p:childTnLst>
                                    <p:set>
                                      <p:cBhvr>
                                        <p:cTn id="53" dur="1" fill="hold">
                                          <p:stCondLst>
                                            <p:cond delay="0"/>
                                          </p:stCondLst>
                                        </p:cTn>
                                        <p:tgtEl>
                                          <p:spTgt spid="6"/>
                                        </p:tgtEl>
                                        <p:attrNameLst>
                                          <p:attrName>style.visibility</p:attrName>
                                        </p:attrNameLst>
                                      </p:cBhvr>
                                      <p:to>
                                        <p:strVal val="visible"/>
                                      </p:to>
                                    </p:set>
                                    <p:animEffect transition="in" filter="blinds(horizontal)">
                                      <p:cBhvr>
                                        <p:cTn id="54" dur="4500"/>
                                        <p:tgtEl>
                                          <p:spTgt spid="6"/>
                                        </p:tgtEl>
                                      </p:cBhvr>
                                    </p:animEffect>
                                  </p:childTnLst>
                                </p:cTn>
                              </p:par>
                              <p:par>
                                <p:cTn id="55" presetID="2" presetClass="entr" presetSubtype="9" fill="hold" grpId="0" nodeType="with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3250" fill="hold"/>
                                        <p:tgtEl>
                                          <p:spTgt spid="6"/>
                                        </p:tgtEl>
                                        <p:attrNameLst>
                                          <p:attrName>ppt_x</p:attrName>
                                        </p:attrNameLst>
                                      </p:cBhvr>
                                      <p:tavLst>
                                        <p:tav tm="0">
                                          <p:val>
                                            <p:strVal val="0-#ppt_w/2"/>
                                          </p:val>
                                        </p:tav>
                                        <p:tav tm="100000">
                                          <p:val>
                                            <p:strVal val="#ppt_x"/>
                                          </p:val>
                                        </p:tav>
                                      </p:tavLst>
                                    </p:anim>
                                    <p:anim calcmode="lin" valueType="num">
                                      <p:cBhvr additive="base">
                                        <p:cTn id="58" dur="3250" fill="hold"/>
                                        <p:tgtEl>
                                          <p:spTgt spid="6"/>
                                        </p:tgtEl>
                                        <p:attrNameLst>
                                          <p:attrName>ppt_y</p:attrName>
                                        </p:attrNameLst>
                                      </p:cBhvr>
                                      <p:tavLst>
                                        <p:tav tm="0">
                                          <p:val>
                                            <p:strVal val="0-#ppt_h/2"/>
                                          </p:val>
                                        </p:tav>
                                        <p:tav tm="100000">
                                          <p:val>
                                            <p:strVal val="#ppt_y"/>
                                          </p:val>
                                        </p:tav>
                                      </p:tavLst>
                                    </p:anim>
                                  </p:childTnLst>
                                </p:cTn>
                              </p:par>
                              <p:par>
                                <p:cTn id="59" presetID="2" presetClass="exit" presetSubtype="1" fill="hold" grpId="1" nodeType="withEffect">
                                  <p:stCondLst>
                                    <p:cond delay="0"/>
                                  </p:stCondLst>
                                  <p:childTnLst>
                                    <p:anim calcmode="lin" valueType="num">
                                      <p:cBhvr additive="base">
                                        <p:cTn id="60" dur="3250"/>
                                        <p:tgtEl>
                                          <p:spTgt spid="6"/>
                                        </p:tgtEl>
                                        <p:attrNameLst>
                                          <p:attrName>ppt_x</p:attrName>
                                        </p:attrNameLst>
                                      </p:cBhvr>
                                      <p:tavLst>
                                        <p:tav tm="0">
                                          <p:val>
                                            <p:strVal val="ppt_x"/>
                                          </p:val>
                                        </p:tav>
                                        <p:tav tm="100000">
                                          <p:val>
                                            <p:strVal val="ppt_x"/>
                                          </p:val>
                                        </p:tav>
                                      </p:tavLst>
                                    </p:anim>
                                    <p:anim calcmode="lin" valueType="num">
                                      <p:cBhvr additive="base">
                                        <p:cTn id="61" dur="3250"/>
                                        <p:tgtEl>
                                          <p:spTgt spid="6"/>
                                        </p:tgtEl>
                                        <p:attrNameLst>
                                          <p:attrName>ppt_y</p:attrName>
                                        </p:attrNameLst>
                                      </p:cBhvr>
                                      <p:tavLst>
                                        <p:tav tm="0">
                                          <p:val>
                                            <p:strVal val="ppt_y"/>
                                          </p:val>
                                        </p:tav>
                                        <p:tav tm="100000">
                                          <p:val>
                                            <p:strVal val="0-ppt_h/2"/>
                                          </p:val>
                                        </p:tav>
                                      </p:tavLst>
                                    </p:anim>
                                    <p:set>
                                      <p:cBhvr>
                                        <p:cTn id="62" dur="1" fill="hold">
                                          <p:stCondLst>
                                            <p:cond delay="3249"/>
                                          </p:stCondLst>
                                        </p:cTn>
                                        <p:tgtEl>
                                          <p:spTgt spid="6"/>
                                        </p:tgtEl>
                                        <p:attrNameLst>
                                          <p:attrName>style.visibility</p:attrName>
                                        </p:attrNameLst>
                                      </p:cBhvr>
                                      <p:to>
                                        <p:strVal val="hidden"/>
                                      </p:to>
                                    </p:set>
                                  </p:childTnLst>
                                </p:cTn>
                              </p:par>
                              <p:par>
                                <p:cTn id="63" presetID="3" presetClass="entr" presetSubtype="10" fill="hold" grpId="2" nodeType="withEffect">
                                  <p:stCondLst>
                                    <p:cond delay="0"/>
                                  </p:stCondLst>
                                  <p:childTnLst>
                                    <p:set>
                                      <p:cBhvr>
                                        <p:cTn id="64" dur="1" fill="hold">
                                          <p:stCondLst>
                                            <p:cond delay="0"/>
                                          </p:stCondLst>
                                        </p:cTn>
                                        <p:tgtEl>
                                          <p:spTgt spid="7"/>
                                        </p:tgtEl>
                                        <p:attrNameLst>
                                          <p:attrName>style.visibility</p:attrName>
                                        </p:attrNameLst>
                                      </p:cBhvr>
                                      <p:to>
                                        <p:strVal val="visible"/>
                                      </p:to>
                                    </p:set>
                                    <p:animEffect transition="in" filter="blinds(horizontal)">
                                      <p:cBhvr>
                                        <p:cTn id="65" dur="4500"/>
                                        <p:tgtEl>
                                          <p:spTgt spid="7"/>
                                        </p:tgtEl>
                                      </p:cBhvr>
                                    </p:animEffect>
                                  </p:childTnLst>
                                </p:cTn>
                              </p:par>
                              <p:par>
                                <p:cTn id="66" presetID="2" presetClass="entr" presetSubtype="9" fill="hold" grpId="0" nodeType="withEffect">
                                  <p:stCondLst>
                                    <p:cond delay="0"/>
                                  </p:stCondLst>
                                  <p:childTnLst>
                                    <p:set>
                                      <p:cBhvr>
                                        <p:cTn id="67" dur="1" fill="hold">
                                          <p:stCondLst>
                                            <p:cond delay="0"/>
                                          </p:stCondLst>
                                        </p:cTn>
                                        <p:tgtEl>
                                          <p:spTgt spid="7"/>
                                        </p:tgtEl>
                                        <p:attrNameLst>
                                          <p:attrName>style.visibility</p:attrName>
                                        </p:attrNameLst>
                                      </p:cBhvr>
                                      <p:to>
                                        <p:strVal val="visible"/>
                                      </p:to>
                                    </p:set>
                                    <p:anim calcmode="lin" valueType="num">
                                      <p:cBhvr additive="base">
                                        <p:cTn id="68" dur="3250" fill="hold"/>
                                        <p:tgtEl>
                                          <p:spTgt spid="7"/>
                                        </p:tgtEl>
                                        <p:attrNameLst>
                                          <p:attrName>ppt_x</p:attrName>
                                        </p:attrNameLst>
                                      </p:cBhvr>
                                      <p:tavLst>
                                        <p:tav tm="0">
                                          <p:val>
                                            <p:strVal val="0-#ppt_w/2"/>
                                          </p:val>
                                        </p:tav>
                                        <p:tav tm="100000">
                                          <p:val>
                                            <p:strVal val="#ppt_x"/>
                                          </p:val>
                                        </p:tav>
                                      </p:tavLst>
                                    </p:anim>
                                    <p:anim calcmode="lin" valueType="num">
                                      <p:cBhvr additive="base">
                                        <p:cTn id="69" dur="3250" fill="hold"/>
                                        <p:tgtEl>
                                          <p:spTgt spid="7"/>
                                        </p:tgtEl>
                                        <p:attrNameLst>
                                          <p:attrName>ppt_y</p:attrName>
                                        </p:attrNameLst>
                                      </p:cBhvr>
                                      <p:tavLst>
                                        <p:tav tm="0">
                                          <p:val>
                                            <p:strVal val="0-#ppt_h/2"/>
                                          </p:val>
                                        </p:tav>
                                        <p:tav tm="100000">
                                          <p:val>
                                            <p:strVal val="#ppt_y"/>
                                          </p:val>
                                        </p:tav>
                                      </p:tavLst>
                                    </p:anim>
                                  </p:childTnLst>
                                </p:cTn>
                              </p:par>
                              <p:par>
                                <p:cTn id="70" presetID="2" presetClass="exit" presetSubtype="1" fill="hold" grpId="1" nodeType="withEffect">
                                  <p:stCondLst>
                                    <p:cond delay="0"/>
                                  </p:stCondLst>
                                  <p:childTnLst>
                                    <p:anim calcmode="lin" valueType="num">
                                      <p:cBhvr additive="base">
                                        <p:cTn id="71" dur="3250"/>
                                        <p:tgtEl>
                                          <p:spTgt spid="7"/>
                                        </p:tgtEl>
                                        <p:attrNameLst>
                                          <p:attrName>ppt_x</p:attrName>
                                        </p:attrNameLst>
                                      </p:cBhvr>
                                      <p:tavLst>
                                        <p:tav tm="0">
                                          <p:val>
                                            <p:strVal val="ppt_x"/>
                                          </p:val>
                                        </p:tav>
                                        <p:tav tm="100000">
                                          <p:val>
                                            <p:strVal val="ppt_x"/>
                                          </p:val>
                                        </p:tav>
                                      </p:tavLst>
                                    </p:anim>
                                    <p:anim calcmode="lin" valueType="num">
                                      <p:cBhvr additive="base">
                                        <p:cTn id="72" dur="3250"/>
                                        <p:tgtEl>
                                          <p:spTgt spid="7"/>
                                        </p:tgtEl>
                                        <p:attrNameLst>
                                          <p:attrName>ppt_y</p:attrName>
                                        </p:attrNameLst>
                                      </p:cBhvr>
                                      <p:tavLst>
                                        <p:tav tm="0">
                                          <p:val>
                                            <p:strVal val="ppt_y"/>
                                          </p:val>
                                        </p:tav>
                                        <p:tav tm="100000">
                                          <p:val>
                                            <p:strVal val="0-ppt_h/2"/>
                                          </p:val>
                                        </p:tav>
                                      </p:tavLst>
                                    </p:anim>
                                    <p:set>
                                      <p:cBhvr>
                                        <p:cTn id="73" dur="1" fill="hold">
                                          <p:stCondLst>
                                            <p:cond delay="3249"/>
                                          </p:stCondLst>
                                        </p:cTn>
                                        <p:tgtEl>
                                          <p:spTgt spid="7"/>
                                        </p:tgtEl>
                                        <p:attrNameLst>
                                          <p:attrName>style.visibility</p:attrName>
                                        </p:attrNameLst>
                                      </p:cBhvr>
                                      <p:to>
                                        <p:strVal val="hidden"/>
                                      </p:to>
                                    </p:set>
                                  </p:childTnLst>
                                </p:cTn>
                              </p:par>
                              <p:par>
                                <p:cTn id="74" presetID="3" presetClass="entr" presetSubtype="10" fill="hold" grpId="2" nodeType="withEffect">
                                  <p:stCondLst>
                                    <p:cond delay="0"/>
                                  </p:stCondLst>
                                  <p:childTnLst>
                                    <p:set>
                                      <p:cBhvr>
                                        <p:cTn id="75" dur="1" fill="hold">
                                          <p:stCondLst>
                                            <p:cond delay="0"/>
                                          </p:stCondLst>
                                        </p:cTn>
                                        <p:tgtEl>
                                          <p:spTgt spid="8"/>
                                        </p:tgtEl>
                                        <p:attrNameLst>
                                          <p:attrName>style.visibility</p:attrName>
                                        </p:attrNameLst>
                                      </p:cBhvr>
                                      <p:to>
                                        <p:strVal val="visible"/>
                                      </p:to>
                                    </p:set>
                                    <p:animEffect transition="in" filter="blinds(horizontal)">
                                      <p:cBhvr>
                                        <p:cTn id="76" dur="4500"/>
                                        <p:tgtEl>
                                          <p:spTgt spid="8"/>
                                        </p:tgtEl>
                                      </p:cBhvr>
                                    </p:animEffect>
                                  </p:childTnLst>
                                </p:cTn>
                              </p:par>
                              <p:par>
                                <p:cTn id="77" presetID="2" presetClass="entr" presetSubtype="9"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3250" fill="hold"/>
                                        <p:tgtEl>
                                          <p:spTgt spid="8"/>
                                        </p:tgtEl>
                                        <p:attrNameLst>
                                          <p:attrName>ppt_x</p:attrName>
                                        </p:attrNameLst>
                                      </p:cBhvr>
                                      <p:tavLst>
                                        <p:tav tm="0">
                                          <p:val>
                                            <p:strVal val="0-#ppt_w/2"/>
                                          </p:val>
                                        </p:tav>
                                        <p:tav tm="100000">
                                          <p:val>
                                            <p:strVal val="#ppt_x"/>
                                          </p:val>
                                        </p:tav>
                                      </p:tavLst>
                                    </p:anim>
                                    <p:anim calcmode="lin" valueType="num">
                                      <p:cBhvr additive="base">
                                        <p:cTn id="80" dur="3250" fill="hold"/>
                                        <p:tgtEl>
                                          <p:spTgt spid="8"/>
                                        </p:tgtEl>
                                        <p:attrNameLst>
                                          <p:attrName>ppt_y</p:attrName>
                                        </p:attrNameLst>
                                      </p:cBhvr>
                                      <p:tavLst>
                                        <p:tav tm="0">
                                          <p:val>
                                            <p:strVal val="0-#ppt_h/2"/>
                                          </p:val>
                                        </p:tav>
                                        <p:tav tm="100000">
                                          <p:val>
                                            <p:strVal val="#ppt_y"/>
                                          </p:val>
                                        </p:tav>
                                      </p:tavLst>
                                    </p:anim>
                                  </p:childTnLst>
                                </p:cTn>
                              </p:par>
                              <p:par>
                                <p:cTn id="81" presetID="2" presetClass="exit" presetSubtype="1" fill="hold" grpId="1" nodeType="withEffect">
                                  <p:stCondLst>
                                    <p:cond delay="0"/>
                                  </p:stCondLst>
                                  <p:childTnLst>
                                    <p:anim calcmode="lin" valueType="num">
                                      <p:cBhvr additive="base">
                                        <p:cTn id="82" dur="3250"/>
                                        <p:tgtEl>
                                          <p:spTgt spid="8"/>
                                        </p:tgtEl>
                                        <p:attrNameLst>
                                          <p:attrName>ppt_x</p:attrName>
                                        </p:attrNameLst>
                                      </p:cBhvr>
                                      <p:tavLst>
                                        <p:tav tm="0">
                                          <p:val>
                                            <p:strVal val="ppt_x"/>
                                          </p:val>
                                        </p:tav>
                                        <p:tav tm="100000">
                                          <p:val>
                                            <p:strVal val="ppt_x"/>
                                          </p:val>
                                        </p:tav>
                                      </p:tavLst>
                                    </p:anim>
                                    <p:anim calcmode="lin" valueType="num">
                                      <p:cBhvr additive="base">
                                        <p:cTn id="83" dur="3250"/>
                                        <p:tgtEl>
                                          <p:spTgt spid="8"/>
                                        </p:tgtEl>
                                        <p:attrNameLst>
                                          <p:attrName>ppt_y</p:attrName>
                                        </p:attrNameLst>
                                      </p:cBhvr>
                                      <p:tavLst>
                                        <p:tav tm="0">
                                          <p:val>
                                            <p:strVal val="ppt_y"/>
                                          </p:val>
                                        </p:tav>
                                        <p:tav tm="100000">
                                          <p:val>
                                            <p:strVal val="0-ppt_h/2"/>
                                          </p:val>
                                        </p:tav>
                                      </p:tavLst>
                                    </p:anim>
                                    <p:set>
                                      <p:cBhvr>
                                        <p:cTn id="84" dur="1" fill="hold">
                                          <p:stCondLst>
                                            <p:cond delay="3249"/>
                                          </p:stCondLst>
                                        </p:cTn>
                                        <p:tgtEl>
                                          <p:spTgt spid="8"/>
                                        </p:tgtEl>
                                        <p:attrNameLst>
                                          <p:attrName>style.visibility</p:attrName>
                                        </p:attrNameLst>
                                      </p:cBhvr>
                                      <p:to>
                                        <p:strVal val="hidden"/>
                                      </p:to>
                                    </p:set>
                                  </p:childTnLst>
                                </p:cTn>
                              </p:par>
                              <p:par>
                                <p:cTn id="85" presetID="3" presetClass="entr" presetSubtype="10" fill="hold" grpId="2" nodeType="withEffect">
                                  <p:stCondLst>
                                    <p:cond delay="0"/>
                                  </p:stCondLst>
                                  <p:childTnLst>
                                    <p:set>
                                      <p:cBhvr>
                                        <p:cTn id="86" dur="1" fill="hold">
                                          <p:stCondLst>
                                            <p:cond delay="0"/>
                                          </p:stCondLst>
                                        </p:cTn>
                                        <p:tgtEl>
                                          <p:spTgt spid="9"/>
                                        </p:tgtEl>
                                        <p:attrNameLst>
                                          <p:attrName>style.visibility</p:attrName>
                                        </p:attrNameLst>
                                      </p:cBhvr>
                                      <p:to>
                                        <p:strVal val="visible"/>
                                      </p:to>
                                    </p:set>
                                    <p:animEffect transition="in" filter="blinds(horizontal)">
                                      <p:cBhvr>
                                        <p:cTn id="87" dur="4500"/>
                                        <p:tgtEl>
                                          <p:spTgt spid="9"/>
                                        </p:tgtEl>
                                      </p:cBhvr>
                                    </p:animEffect>
                                  </p:childTnLst>
                                </p:cTn>
                              </p:par>
                              <p:par>
                                <p:cTn id="88" presetID="2" presetClass="entr" presetSubtype="9" fill="hold" grpId="0" nodeType="withEffect">
                                  <p:stCondLst>
                                    <p:cond delay="0"/>
                                  </p:stCondLst>
                                  <p:childTnLst>
                                    <p:set>
                                      <p:cBhvr>
                                        <p:cTn id="89" dur="1" fill="hold">
                                          <p:stCondLst>
                                            <p:cond delay="0"/>
                                          </p:stCondLst>
                                        </p:cTn>
                                        <p:tgtEl>
                                          <p:spTgt spid="9"/>
                                        </p:tgtEl>
                                        <p:attrNameLst>
                                          <p:attrName>style.visibility</p:attrName>
                                        </p:attrNameLst>
                                      </p:cBhvr>
                                      <p:to>
                                        <p:strVal val="visible"/>
                                      </p:to>
                                    </p:set>
                                    <p:anim calcmode="lin" valueType="num">
                                      <p:cBhvr additive="base">
                                        <p:cTn id="90" dur="3250" fill="hold"/>
                                        <p:tgtEl>
                                          <p:spTgt spid="9"/>
                                        </p:tgtEl>
                                        <p:attrNameLst>
                                          <p:attrName>ppt_x</p:attrName>
                                        </p:attrNameLst>
                                      </p:cBhvr>
                                      <p:tavLst>
                                        <p:tav tm="0">
                                          <p:val>
                                            <p:strVal val="0-#ppt_w/2"/>
                                          </p:val>
                                        </p:tav>
                                        <p:tav tm="100000">
                                          <p:val>
                                            <p:strVal val="#ppt_x"/>
                                          </p:val>
                                        </p:tav>
                                      </p:tavLst>
                                    </p:anim>
                                    <p:anim calcmode="lin" valueType="num">
                                      <p:cBhvr additive="base">
                                        <p:cTn id="91" dur="3250" fill="hold"/>
                                        <p:tgtEl>
                                          <p:spTgt spid="9"/>
                                        </p:tgtEl>
                                        <p:attrNameLst>
                                          <p:attrName>ppt_y</p:attrName>
                                        </p:attrNameLst>
                                      </p:cBhvr>
                                      <p:tavLst>
                                        <p:tav tm="0">
                                          <p:val>
                                            <p:strVal val="0-#ppt_h/2"/>
                                          </p:val>
                                        </p:tav>
                                        <p:tav tm="100000">
                                          <p:val>
                                            <p:strVal val="#ppt_y"/>
                                          </p:val>
                                        </p:tav>
                                      </p:tavLst>
                                    </p:anim>
                                  </p:childTnLst>
                                </p:cTn>
                              </p:par>
                              <p:par>
                                <p:cTn id="92" presetID="2" presetClass="exit" presetSubtype="1" fill="hold" grpId="1" nodeType="withEffect">
                                  <p:stCondLst>
                                    <p:cond delay="0"/>
                                  </p:stCondLst>
                                  <p:childTnLst>
                                    <p:anim calcmode="lin" valueType="num">
                                      <p:cBhvr additive="base">
                                        <p:cTn id="93" dur="3250"/>
                                        <p:tgtEl>
                                          <p:spTgt spid="9"/>
                                        </p:tgtEl>
                                        <p:attrNameLst>
                                          <p:attrName>ppt_x</p:attrName>
                                        </p:attrNameLst>
                                      </p:cBhvr>
                                      <p:tavLst>
                                        <p:tav tm="0">
                                          <p:val>
                                            <p:strVal val="ppt_x"/>
                                          </p:val>
                                        </p:tav>
                                        <p:tav tm="100000">
                                          <p:val>
                                            <p:strVal val="ppt_x"/>
                                          </p:val>
                                        </p:tav>
                                      </p:tavLst>
                                    </p:anim>
                                    <p:anim calcmode="lin" valueType="num">
                                      <p:cBhvr additive="base">
                                        <p:cTn id="94" dur="3250"/>
                                        <p:tgtEl>
                                          <p:spTgt spid="9"/>
                                        </p:tgtEl>
                                        <p:attrNameLst>
                                          <p:attrName>ppt_y</p:attrName>
                                        </p:attrNameLst>
                                      </p:cBhvr>
                                      <p:tavLst>
                                        <p:tav tm="0">
                                          <p:val>
                                            <p:strVal val="ppt_y"/>
                                          </p:val>
                                        </p:tav>
                                        <p:tav tm="100000">
                                          <p:val>
                                            <p:strVal val="0-ppt_h/2"/>
                                          </p:val>
                                        </p:tav>
                                      </p:tavLst>
                                    </p:anim>
                                    <p:set>
                                      <p:cBhvr>
                                        <p:cTn id="95" dur="1" fill="hold">
                                          <p:stCondLst>
                                            <p:cond delay="3249"/>
                                          </p:stCondLst>
                                        </p:cTn>
                                        <p:tgtEl>
                                          <p:spTgt spid="9"/>
                                        </p:tgtEl>
                                        <p:attrNameLst>
                                          <p:attrName>style.visibility</p:attrName>
                                        </p:attrNameLst>
                                      </p:cBhvr>
                                      <p:to>
                                        <p:strVal val="hidden"/>
                                      </p:to>
                                    </p:set>
                                  </p:childTnLst>
                                </p:cTn>
                              </p:par>
                              <p:par>
                                <p:cTn id="96" presetID="3" presetClass="entr" presetSubtype="10" fill="hold" grpId="2" nodeType="withEffect">
                                  <p:stCondLst>
                                    <p:cond delay="0"/>
                                  </p:stCondLst>
                                  <p:childTnLst>
                                    <p:set>
                                      <p:cBhvr>
                                        <p:cTn id="97" dur="1" fill="hold">
                                          <p:stCondLst>
                                            <p:cond delay="0"/>
                                          </p:stCondLst>
                                        </p:cTn>
                                        <p:tgtEl>
                                          <p:spTgt spid="10"/>
                                        </p:tgtEl>
                                        <p:attrNameLst>
                                          <p:attrName>style.visibility</p:attrName>
                                        </p:attrNameLst>
                                      </p:cBhvr>
                                      <p:to>
                                        <p:strVal val="visible"/>
                                      </p:to>
                                    </p:set>
                                    <p:animEffect transition="in" filter="blinds(horizontal)">
                                      <p:cBhvr>
                                        <p:cTn id="98" dur="4500"/>
                                        <p:tgtEl>
                                          <p:spTgt spid="10"/>
                                        </p:tgtEl>
                                      </p:cBhvr>
                                    </p:animEffect>
                                  </p:childTnLst>
                                </p:cTn>
                              </p:par>
                              <p:par>
                                <p:cTn id="99" presetID="2" presetClass="entr" presetSubtype="9" fill="hold" grpId="0" nodeType="withEffect">
                                  <p:stCondLst>
                                    <p:cond delay="0"/>
                                  </p:stCondLst>
                                  <p:childTnLst>
                                    <p:set>
                                      <p:cBhvr>
                                        <p:cTn id="100" dur="1" fill="hold">
                                          <p:stCondLst>
                                            <p:cond delay="0"/>
                                          </p:stCondLst>
                                        </p:cTn>
                                        <p:tgtEl>
                                          <p:spTgt spid="10"/>
                                        </p:tgtEl>
                                        <p:attrNameLst>
                                          <p:attrName>style.visibility</p:attrName>
                                        </p:attrNameLst>
                                      </p:cBhvr>
                                      <p:to>
                                        <p:strVal val="visible"/>
                                      </p:to>
                                    </p:set>
                                    <p:anim calcmode="lin" valueType="num">
                                      <p:cBhvr additive="base">
                                        <p:cTn id="101" dur="3250" fill="hold"/>
                                        <p:tgtEl>
                                          <p:spTgt spid="10"/>
                                        </p:tgtEl>
                                        <p:attrNameLst>
                                          <p:attrName>ppt_x</p:attrName>
                                        </p:attrNameLst>
                                      </p:cBhvr>
                                      <p:tavLst>
                                        <p:tav tm="0">
                                          <p:val>
                                            <p:strVal val="0-#ppt_w/2"/>
                                          </p:val>
                                        </p:tav>
                                        <p:tav tm="100000">
                                          <p:val>
                                            <p:strVal val="#ppt_x"/>
                                          </p:val>
                                        </p:tav>
                                      </p:tavLst>
                                    </p:anim>
                                    <p:anim calcmode="lin" valueType="num">
                                      <p:cBhvr additive="base">
                                        <p:cTn id="102" dur="3250" fill="hold"/>
                                        <p:tgtEl>
                                          <p:spTgt spid="10"/>
                                        </p:tgtEl>
                                        <p:attrNameLst>
                                          <p:attrName>ppt_y</p:attrName>
                                        </p:attrNameLst>
                                      </p:cBhvr>
                                      <p:tavLst>
                                        <p:tav tm="0">
                                          <p:val>
                                            <p:strVal val="0-#ppt_h/2"/>
                                          </p:val>
                                        </p:tav>
                                        <p:tav tm="100000">
                                          <p:val>
                                            <p:strVal val="#ppt_y"/>
                                          </p:val>
                                        </p:tav>
                                      </p:tavLst>
                                    </p:anim>
                                  </p:childTnLst>
                                </p:cTn>
                              </p:par>
                              <p:par>
                                <p:cTn id="103" presetID="2" presetClass="exit" presetSubtype="1" fill="hold" grpId="1" nodeType="withEffect">
                                  <p:stCondLst>
                                    <p:cond delay="0"/>
                                  </p:stCondLst>
                                  <p:childTnLst>
                                    <p:anim calcmode="lin" valueType="num">
                                      <p:cBhvr additive="base">
                                        <p:cTn id="104" dur="3250"/>
                                        <p:tgtEl>
                                          <p:spTgt spid="10"/>
                                        </p:tgtEl>
                                        <p:attrNameLst>
                                          <p:attrName>ppt_x</p:attrName>
                                        </p:attrNameLst>
                                      </p:cBhvr>
                                      <p:tavLst>
                                        <p:tav tm="0">
                                          <p:val>
                                            <p:strVal val="ppt_x"/>
                                          </p:val>
                                        </p:tav>
                                        <p:tav tm="100000">
                                          <p:val>
                                            <p:strVal val="ppt_x"/>
                                          </p:val>
                                        </p:tav>
                                      </p:tavLst>
                                    </p:anim>
                                    <p:anim calcmode="lin" valueType="num">
                                      <p:cBhvr additive="base">
                                        <p:cTn id="105" dur="3250"/>
                                        <p:tgtEl>
                                          <p:spTgt spid="10"/>
                                        </p:tgtEl>
                                        <p:attrNameLst>
                                          <p:attrName>ppt_y</p:attrName>
                                        </p:attrNameLst>
                                      </p:cBhvr>
                                      <p:tavLst>
                                        <p:tav tm="0">
                                          <p:val>
                                            <p:strVal val="ppt_y"/>
                                          </p:val>
                                        </p:tav>
                                        <p:tav tm="100000">
                                          <p:val>
                                            <p:strVal val="0-ppt_h/2"/>
                                          </p:val>
                                        </p:tav>
                                      </p:tavLst>
                                    </p:anim>
                                    <p:set>
                                      <p:cBhvr>
                                        <p:cTn id="106" dur="1" fill="hold">
                                          <p:stCondLst>
                                            <p:cond delay="3249"/>
                                          </p:stCondLst>
                                        </p:cTn>
                                        <p:tgtEl>
                                          <p:spTgt spid="10"/>
                                        </p:tgtEl>
                                        <p:attrNameLst>
                                          <p:attrName>style.visibility</p:attrName>
                                        </p:attrNameLst>
                                      </p:cBhvr>
                                      <p:to>
                                        <p:strVal val="hidden"/>
                                      </p:to>
                                    </p:set>
                                  </p:childTnLst>
                                </p:cTn>
                              </p:par>
                              <p:par>
                                <p:cTn id="107" presetID="3" presetClass="entr" presetSubtype="10" fill="hold" grpId="2" nodeType="withEffect">
                                  <p:stCondLst>
                                    <p:cond delay="0"/>
                                  </p:stCondLst>
                                  <p:childTnLst>
                                    <p:set>
                                      <p:cBhvr>
                                        <p:cTn id="108" dur="1" fill="hold">
                                          <p:stCondLst>
                                            <p:cond delay="0"/>
                                          </p:stCondLst>
                                        </p:cTn>
                                        <p:tgtEl>
                                          <p:spTgt spid="11"/>
                                        </p:tgtEl>
                                        <p:attrNameLst>
                                          <p:attrName>style.visibility</p:attrName>
                                        </p:attrNameLst>
                                      </p:cBhvr>
                                      <p:to>
                                        <p:strVal val="visible"/>
                                      </p:to>
                                    </p:set>
                                    <p:animEffect transition="in" filter="blinds(horizontal)">
                                      <p:cBhvr>
                                        <p:cTn id="109" dur="4500"/>
                                        <p:tgtEl>
                                          <p:spTgt spid="11"/>
                                        </p:tgtEl>
                                      </p:cBhvr>
                                    </p:animEffect>
                                  </p:childTnLst>
                                </p:cTn>
                              </p:par>
                              <p:par>
                                <p:cTn id="110" presetID="2" presetClass="entr" presetSubtype="9" fill="hold" grpId="0" nodeType="withEffect">
                                  <p:stCondLst>
                                    <p:cond delay="0"/>
                                  </p:stCondLst>
                                  <p:childTnLst>
                                    <p:set>
                                      <p:cBhvr>
                                        <p:cTn id="111" dur="1" fill="hold">
                                          <p:stCondLst>
                                            <p:cond delay="0"/>
                                          </p:stCondLst>
                                        </p:cTn>
                                        <p:tgtEl>
                                          <p:spTgt spid="11"/>
                                        </p:tgtEl>
                                        <p:attrNameLst>
                                          <p:attrName>style.visibility</p:attrName>
                                        </p:attrNameLst>
                                      </p:cBhvr>
                                      <p:to>
                                        <p:strVal val="visible"/>
                                      </p:to>
                                    </p:set>
                                    <p:anim calcmode="lin" valueType="num">
                                      <p:cBhvr additive="base">
                                        <p:cTn id="112" dur="3250" fill="hold"/>
                                        <p:tgtEl>
                                          <p:spTgt spid="11"/>
                                        </p:tgtEl>
                                        <p:attrNameLst>
                                          <p:attrName>ppt_x</p:attrName>
                                        </p:attrNameLst>
                                      </p:cBhvr>
                                      <p:tavLst>
                                        <p:tav tm="0">
                                          <p:val>
                                            <p:strVal val="0-#ppt_w/2"/>
                                          </p:val>
                                        </p:tav>
                                        <p:tav tm="100000">
                                          <p:val>
                                            <p:strVal val="#ppt_x"/>
                                          </p:val>
                                        </p:tav>
                                      </p:tavLst>
                                    </p:anim>
                                    <p:anim calcmode="lin" valueType="num">
                                      <p:cBhvr additive="base">
                                        <p:cTn id="113" dur="3250" fill="hold"/>
                                        <p:tgtEl>
                                          <p:spTgt spid="11"/>
                                        </p:tgtEl>
                                        <p:attrNameLst>
                                          <p:attrName>ppt_y</p:attrName>
                                        </p:attrNameLst>
                                      </p:cBhvr>
                                      <p:tavLst>
                                        <p:tav tm="0">
                                          <p:val>
                                            <p:strVal val="0-#ppt_h/2"/>
                                          </p:val>
                                        </p:tav>
                                        <p:tav tm="100000">
                                          <p:val>
                                            <p:strVal val="#ppt_y"/>
                                          </p:val>
                                        </p:tav>
                                      </p:tavLst>
                                    </p:anim>
                                  </p:childTnLst>
                                </p:cTn>
                              </p:par>
                              <p:par>
                                <p:cTn id="114" presetID="2" presetClass="exit" presetSubtype="1" fill="hold" grpId="1" nodeType="withEffect">
                                  <p:stCondLst>
                                    <p:cond delay="0"/>
                                  </p:stCondLst>
                                  <p:childTnLst>
                                    <p:anim calcmode="lin" valueType="num">
                                      <p:cBhvr additive="base">
                                        <p:cTn id="115" dur="3250"/>
                                        <p:tgtEl>
                                          <p:spTgt spid="11"/>
                                        </p:tgtEl>
                                        <p:attrNameLst>
                                          <p:attrName>ppt_x</p:attrName>
                                        </p:attrNameLst>
                                      </p:cBhvr>
                                      <p:tavLst>
                                        <p:tav tm="0">
                                          <p:val>
                                            <p:strVal val="ppt_x"/>
                                          </p:val>
                                        </p:tav>
                                        <p:tav tm="100000">
                                          <p:val>
                                            <p:strVal val="ppt_x"/>
                                          </p:val>
                                        </p:tav>
                                      </p:tavLst>
                                    </p:anim>
                                    <p:anim calcmode="lin" valueType="num">
                                      <p:cBhvr additive="base">
                                        <p:cTn id="116" dur="3250"/>
                                        <p:tgtEl>
                                          <p:spTgt spid="11"/>
                                        </p:tgtEl>
                                        <p:attrNameLst>
                                          <p:attrName>ppt_y</p:attrName>
                                        </p:attrNameLst>
                                      </p:cBhvr>
                                      <p:tavLst>
                                        <p:tav tm="0">
                                          <p:val>
                                            <p:strVal val="ppt_y"/>
                                          </p:val>
                                        </p:tav>
                                        <p:tav tm="100000">
                                          <p:val>
                                            <p:strVal val="0-ppt_h/2"/>
                                          </p:val>
                                        </p:tav>
                                      </p:tavLst>
                                    </p:anim>
                                    <p:set>
                                      <p:cBhvr>
                                        <p:cTn id="117" dur="1" fill="hold">
                                          <p:stCondLst>
                                            <p:cond delay="3249"/>
                                          </p:stCondLst>
                                        </p:cTn>
                                        <p:tgtEl>
                                          <p:spTgt spid="11"/>
                                        </p:tgtEl>
                                        <p:attrNameLst>
                                          <p:attrName>style.visibility</p:attrName>
                                        </p:attrNameLst>
                                      </p:cBhvr>
                                      <p:to>
                                        <p:strVal val="hidden"/>
                                      </p:to>
                                    </p:set>
                                  </p:childTnLst>
                                </p:cTn>
                              </p:par>
                              <p:par>
                                <p:cTn id="118" presetID="3" presetClass="entr" presetSubtype="10" fill="hold" grpId="0" nodeType="withEffect">
                                  <p:stCondLst>
                                    <p:cond delay="0"/>
                                  </p:stCondLst>
                                  <p:childTnLst>
                                    <p:set>
                                      <p:cBhvr>
                                        <p:cTn id="119" dur="1" fill="hold">
                                          <p:stCondLst>
                                            <p:cond delay="0"/>
                                          </p:stCondLst>
                                        </p:cTn>
                                        <p:tgtEl>
                                          <p:spTgt spid="21"/>
                                        </p:tgtEl>
                                        <p:attrNameLst>
                                          <p:attrName>style.visibility</p:attrName>
                                        </p:attrNameLst>
                                      </p:cBhvr>
                                      <p:to>
                                        <p:strVal val="visible"/>
                                      </p:to>
                                    </p:set>
                                    <p:animEffect transition="in" filter="blinds(horizontal)">
                                      <p:cBhvr>
                                        <p:cTn id="120" dur="4500"/>
                                        <p:tgtEl>
                                          <p:spTgt spid="21"/>
                                        </p:tgtEl>
                                      </p:cBhvr>
                                    </p:animEffect>
                                  </p:childTnLst>
                                </p:cTn>
                              </p:par>
                              <p:par>
                                <p:cTn id="121" presetID="2" presetClass="entr" presetSubtype="9" fill="hold" grpId="1" nodeType="withEffect">
                                  <p:stCondLst>
                                    <p:cond delay="0"/>
                                  </p:stCondLst>
                                  <p:childTnLst>
                                    <p:set>
                                      <p:cBhvr>
                                        <p:cTn id="122" dur="1" fill="hold">
                                          <p:stCondLst>
                                            <p:cond delay="0"/>
                                          </p:stCondLst>
                                        </p:cTn>
                                        <p:tgtEl>
                                          <p:spTgt spid="21"/>
                                        </p:tgtEl>
                                        <p:attrNameLst>
                                          <p:attrName>style.visibility</p:attrName>
                                        </p:attrNameLst>
                                      </p:cBhvr>
                                      <p:to>
                                        <p:strVal val="visible"/>
                                      </p:to>
                                    </p:set>
                                    <p:anim calcmode="lin" valueType="num">
                                      <p:cBhvr additive="base">
                                        <p:cTn id="123" dur="3250" fill="hold"/>
                                        <p:tgtEl>
                                          <p:spTgt spid="21"/>
                                        </p:tgtEl>
                                        <p:attrNameLst>
                                          <p:attrName>ppt_x</p:attrName>
                                        </p:attrNameLst>
                                      </p:cBhvr>
                                      <p:tavLst>
                                        <p:tav tm="0">
                                          <p:val>
                                            <p:strVal val="0-#ppt_w/2"/>
                                          </p:val>
                                        </p:tav>
                                        <p:tav tm="100000">
                                          <p:val>
                                            <p:strVal val="#ppt_x"/>
                                          </p:val>
                                        </p:tav>
                                      </p:tavLst>
                                    </p:anim>
                                    <p:anim calcmode="lin" valueType="num">
                                      <p:cBhvr additive="base">
                                        <p:cTn id="124" dur="3250" fill="hold"/>
                                        <p:tgtEl>
                                          <p:spTgt spid="21"/>
                                        </p:tgtEl>
                                        <p:attrNameLst>
                                          <p:attrName>ppt_y</p:attrName>
                                        </p:attrNameLst>
                                      </p:cBhvr>
                                      <p:tavLst>
                                        <p:tav tm="0">
                                          <p:val>
                                            <p:strVal val="0-#ppt_h/2"/>
                                          </p:val>
                                        </p:tav>
                                        <p:tav tm="100000">
                                          <p:val>
                                            <p:strVal val="#ppt_y"/>
                                          </p:val>
                                        </p:tav>
                                      </p:tavLst>
                                    </p:anim>
                                  </p:childTnLst>
                                </p:cTn>
                              </p:par>
                              <p:par>
                                <p:cTn id="125" presetID="2" presetClass="exit" presetSubtype="4" fill="hold" grpId="2" nodeType="withEffect">
                                  <p:stCondLst>
                                    <p:cond delay="0"/>
                                  </p:stCondLst>
                                  <p:childTnLst>
                                    <p:anim calcmode="lin" valueType="num">
                                      <p:cBhvr additive="base">
                                        <p:cTn id="126" dur="3250"/>
                                        <p:tgtEl>
                                          <p:spTgt spid="21"/>
                                        </p:tgtEl>
                                        <p:attrNameLst>
                                          <p:attrName>ppt_x</p:attrName>
                                        </p:attrNameLst>
                                      </p:cBhvr>
                                      <p:tavLst>
                                        <p:tav tm="0">
                                          <p:val>
                                            <p:strVal val="ppt_x"/>
                                          </p:val>
                                        </p:tav>
                                        <p:tav tm="100000">
                                          <p:val>
                                            <p:strVal val="ppt_x"/>
                                          </p:val>
                                        </p:tav>
                                      </p:tavLst>
                                    </p:anim>
                                    <p:anim calcmode="lin" valueType="num">
                                      <p:cBhvr additive="base">
                                        <p:cTn id="127" dur="3250"/>
                                        <p:tgtEl>
                                          <p:spTgt spid="21"/>
                                        </p:tgtEl>
                                        <p:attrNameLst>
                                          <p:attrName>ppt_y</p:attrName>
                                        </p:attrNameLst>
                                      </p:cBhvr>
                                      <p:tavLst>
                                        <p:tav tm="0">
                                          <p:val>
                                            <p:strVal val="ppt_y"/>
                                          </p:val>
                                        </p:tav>
                                        <p:tav tm="100000">
                                          <p:val>
                                            <p:strVal val="1+ppt_h/2"/>
                                          </p:val>
                                        </p:tav>
                                      </p:tavLst>
                                    </p:anim>
                                    <p:set>
                                      <p:cBhvr>
                                        <p:cTn id="128" dur="1" fill="hold">
                                          <p:stCondLst>
                                            <p:cond delay="3249"/>
                                          </p:stCondLst>
                                        </p:cTn>
                                        <p:tgtEl>
                                          <p:spTgt spid="21"/>
                                        </p:tgtEl>
                                        <p:attrNameLst>
                                          <p:attrName>style.visibility</p:attrName>
                                        </p:attrNameLst>
                                      </p:cBhvr>
                                      <p:to>
                                        <p:strVal val="hidden"/>
                                      </p:to>
                                    </p:set>
                                  </p:childTnLst>
                                </p:cTn>
                              </p:par>
                              <p:par>
                                <p:cTn id="129" presetID="3" presetClass="entr" presetSubtype="10" fill="hold" grpId="0" nodeType="withEffect">
                                  <p:stCondLst>
                                    <p:cond delay="0"/>
                                  </p:stCondLst>
                                  <p:childTnLst>
                                    <p:set>
                                      <p:cBhvr>
                                        <p:cTn id="130" dur="1" fill="hold">
                                          <p:stCondLst>
                                            <p:cond delay="0"/>
                                          </p:stCondLst>
                                        </p:cTn>
                                        <p:tgtEl>
                                          <p:spTgt spid="20"/>
                                        </p:tgtEl>
                                        <p:attrNameLst>
                                          <p:attrName>style.visibility</p:attrName>
                                        </p:attrNameLst>
                                      </p:cBhvr>
                                      <p:to>
                                        <p:strVal val="visible"/>
                                      </p:to>
                                    </p:set>
                                    <p:animEffect transition="in" filter="blinds(horizontal)">
                                      <p:cBhvr>
                                        <p:cTn id="131" dur="4500"/>
                                        <p:tgtEl>
                                          <p:spTgt spid="20"/>
                                        </p:tgtEl>
                                      </p:cBhvr>
                                    </p:animEffect>
                                  </p:childTnLst>
                                </p:cTn>
                              </p:par>
                              <p:par>
                                <p:cTn id="132" presetID="2" presetClass="entr" presetSubtype="9" fill="hold" grpId="1" nodeType="withEffect">
                                  <p:stCondLst>
                                    <p:cond delay="0"/>
                                  </p:stCondLst>
                                  <p:childTnLst>
                                    <p:set>
                                      <p:cBhvr>
                                        <p:cTn id="133" dur="1" fill="hold">
                                          <p:stCondLst>
                                            <p:cond delay="0"/>
                                          </p:stCondLst>
                                        </p:cTn>
                                        <p:tgtEl>
                                          <p:spTgt spid="20"/>
                                        </p:tgtEl>
                                        <p:attrNameLst>
                                          <p:attrName>style.visibility</p:attrName>
                                        </p:attrNameLst>
                                      </p:cBhvr>
                                      <p:to>
                                        <p:strVal val="visible"/>
                                      </p:to>
                                    </p:set>
                                    <p:anim calcmode="lin" valueType="num">
                                      <p:cBhvr additive="base">
                                        <p:cTn id="134" dur="3250" fill="hold"/>
                                        <p:tgtEl>
                                          <p:spTgt spid="20"/>
                                        </p:tgtEl>
                                        <p:attrNameLst>
                                          <p:attrName>ppt_x</p:attrName>
                                        </p:attrNameLst>
                                      </p:cBhvr>
                                      <p:tavLst>
                                        <p:tav tm="0">
                                          <p:val>
                                            <p:strVal val="0-#ppt_w/2"/>
                                          </p:val>
                                        </p:tav>
                                        <p:tav tm="100000">
                                          <p:val>
                                            <p:strVal val="#ppt_x"/>
                                          </p:val>
                                        </p:tav>
                                      </p:tavLst>
                                    </p:anim>
                                    <p:anim calcmode="lin" valueType="num">
                                      <p:cBhvr additive="base">
                                        <p:cTn id="135" dur="3250" fill="hold"/>
                                        <p:tgtEl>
                                          <p:spTgt spid="20"/>
                                        </p:tgtEl>
                                        <p:attrNameLst>
                                          <p:attrName>ppt_y</p:attrName>
                                        </p:attrNameLst>
                                      </p:cBhvr>
                                      <p:tavLst>
                                        <p:tav tm="0">
                                          <p:val>
                                            <p:strVal val="0-#ppt_h/2"/>
                                          </p:val>
                                        </p:tav>
                                        <p:tav tm="100000">
                                          <p:val>
                                            <p:strVal val="#ppt_y"/>
                                          </p:val>
                                        </p:tav>
                                      </p:tavLst>
                                    </p:anim>
                                  </p:childTnLst>
                                </p:cTn>
                              </p:par>
                              <p:par>
                                <p:cTn id="136" presetID="2" presetClass="exit" presetSubtype="4" fill="hold" grpId="2" nodeType="withEffect">
                                  <p:stCondLst>
                                    <p:cond delay="0"/>
                                  </p:stCondLst>
                                  <p:childTnLst>
                                    <p:anim calcmode="lin" valueType="num">
                                      <p:cBhvr additive="base">
                                        <p:cTn id="137" dur="3250"/>
                                        <p:tgtEl>
                                          <p:spTgt spid="20"/>
                                        </p:tgtEl>
                                        <p:attrNameLst>
                                          <p:attrName>ppt_x</p:attrName>
                                        </p:attrNameLst>
                                      </p:cBhvr>
                                      <p:tavLst>
                                        <p:tav tm="0">
                                          <p:val>
                                            <p:strVal val="ppt_x"/>
                                          </p:val>
                                        </p:tav>
                                        <p:tav tm="100000">
                                          <p:val>
                                            <p:strVal val="ppt_x"/>
                                          </p:val>
                                        </p:tav>
                                      </p:tavLst>
                                    </p:anim>
                                    <p:anim calcmode="lin" valueType="num">
                                      <p:cBhvr additive="base">
                                        <p:cTn id="138" dur="3250"/>
                                        <p:tgtEl>
                                          <p:spTgt spid="20"/>
                                        </p:tgtEl>
                                        <p:attrNameLst>
                                          <p:attrName>ppt_y</p:attrName>
                                        </p:attrNameLst>
                                      </p:cBhvr>
                                      <p:tavLst>
                                        <p:tav tm="0">
                                          <p:val>
                                            <p:strVal val="ppt_y"/>
                                          </p:val>
                                        </p:tav>
                                        <p:tav tm="100000">
                                          <p:val>
                                            <p:strVal val="1+ppt_h/2"/>
                                          </p:val>
                                        </p:tav>
                                      </p:tavLst>
                                    </p:anim>
                                    <p:set>
                                      <p:cBhvr>
                                        <p:cTn id="139" dur="1" fill="hold">
                                          <p:stCondLst>
                                            <p:cond delay="3249"/>
                                          </p:stCondLst>
                                        </p:cTn>
                                        <p:tgtEl>
                                          <p:spTgt spid="20"/>
                                        </p:tgtEl>
                                        <p:attrNameLst>
                                          <p:attrName>style.visibility</p:attrName>
                                        </p:attrNameLst>
                                      </p:cBhvr>
                                      <p:to>
                                        <p:strVal val="hidden"/>
                                      </p:to>
                                    </p:set>
                                  </p:childTnLst>
                                </p:cTn>
                              </p:par>
                              <p:par>
                                <p:cTn id="140" presetID="3" presetClass="entr" presetSubtype="10"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Effect transition="in" filter="blinds(horizontal)">
                                      <p:cBhvr>
                                        <p:cTn id="142" dur="4500"/>
                                        <p:tgtEl>
                                          <p:spTgt spid="19"/>
                                        </p:tgtEl>
                                      </p:cBhvr>
                                    </p:animEffect>
                                  </p:childTnLst>
                                </p:cTn>
                              </p:par>
                              <p:par>
                                <p:cTn id="143" presetID="2" presetClass="entr" presetSubtype="9" fill="hold" grpId="1" nodeType="withEffect">
                                  <p:stCondLst>
                                    <p:cond delay="0"/>
                                  </p:stCondLst>
                                  <p:childTnLst>
                                    <p:set>
                                      <p:cBhvr>
                                        <p:cTn id="144" dur="1" fill="hold">
                                          <p:stCondLst>
                                            <p:cond delay="0"/>
                                          </p:stCondLst>
                                        </p:cTn>
                                        <p:tgtEl>
                                          <p:spTgt spid="19"/>
                                        </p:tgtEl>
                                        <p:attrNameLst>
                                          <p:attrName>style.visibility</p:attrName>
                                        </p:attrNameLst>
                                      </p:cBhvr>
                                      <p:to>
                                        <p:strVal val="visible"/>
                                      </p:to>
                                    </p:set>
                                    <p:anim calcmode="lin" valueType="num">
                                      <p:cBhvr additive="base">
                                        <p:cTn id="145" dur="3250" fill="hold"/>
                                        <p:tgtEl>
                                          <p:spTgt spid="19"/>
                                        </p:tgtEl>
                                        <p:attrNameLst>
                                          <p:attrName>ppt_x</p:attrName>
                                        </p:attrNameLst>
                                      </p:cBhvr>
                                      <p:tavLst>
                                        <p:tav tm="0">
                                          <p:val>
                                            <p:strVal val="0-#ppt_w/2"/>
                                          </p:val>
                                        </p:tav>
                                        <p:tav tm="100000">
                                          <p:val>
                                            <p:strVal val="#ppt_x"/>
                                          </p:val>
                                        </p:tav>
                                      </p:tavLst>
                                    </p:anim>
                                    <p:anim calcmode="lin" valueType="num">
                                      <p:cBhvr additive="base">
                                        <p:cTn id="146" dur="3250" fill="hold"/>
                                        <p:tgtEl>
                                          <p:spTgt spid="19"/>
                                        </p:tgtEl>
                                        <p:attrNameLst>
                                          <p:attrName>ppt_y</p:attrName>
                                        </p:attrNameLst>
                                      </p:cBhvr>
                                      <p:tavLst>
                                        <p:tav tm="0">
                                          <p:val>
                                            <p:strVal val="0-#ppt_h/2"/>
                                          </p:val>
                                        </p:tav>
                                        <p:tav tm="100000">
                                          <p:val>
                                            <p:strVal val="#ppt_y"/>
                                          </p:val>
                                        </p:tav>
                                      </p:tavLst>
                                    </p:anim>
                                  </p:childTnLst>
                                </p:cTn>
                              </p:par>
                              <p:par>
                                <p:cTn id="147" presetID="2" presetClass="exit" presetSubtype="4" fill="hold" grpId="2" nodeType="withEffect">
                                  <p:stCondLst>
                                    <p:cond delay="0"/>
                                  </p:stCondLst>
                                  <p:childTnLst>
                                    <p:anim calcmode="lin" valueType="num">
                                      <p:cBhvr additive="base">
                                        <p:cTn id="148" dur="3250"/>
                                        <p:tgtEl>
                                          <p:spTgt spid="19"/>
                                        </p:tgtEl>
                                        <p:attrNameLst>
                                          <p:attrName>ppt_x</p:attrName>
                                        </p:attrNameLst>
                                      </p:cBhvr>
                                      <p:tavLst>
                                        <p:tav tm="0">
                                          <p:val>
                                            <p:strVal val="ppt_x"/>
                                          </p:val>
                                        </p:tav>
                                        <p:tav tm="100000">
                                          <p:val>
                                            <p:strVal val="ppt_x"/>
                                          </p:val>
                                        </p:tav>
                                      </p:tavLst>
                                    </p:anim>
                                    <p:anim calcmode="lin" valueType="num">
                                      <p:cBhvr additive="base">
                                        <p:cTn id="149" dur="3250"/>
                                        <p:tgtEl>
                                          <p:spTgt spid="19"/>
                                        </p:tgtEl>
                                        <p:attrNameLst>
                                          <p:attrName>ppt_y</p:attrName>
                                        </p:attrNameLst>
                                      </p:cBhvr>
                                      <p:tavLst>
                                        <p:tav tm="0">
                                          <p:val>
                                            <p:strVal val="ppt_y"/>
                                          </p:val>
                                        </p:tav>
                                        <p:tav tm="100000">
                                          <p:val>
                                            <p:strVal val="1+ppt_h/2"/>
                                          </p:val>
                                        </p:tav>
                                      </p:tavLst>
                                    </p:anim>
                                    <p:set>
                                      <p:cBhvr>
                                        <p:cTn id="150" dur="1" fill="hold">
                                          <p:stCondLst>
                                            <p:cond delay="3249"/>
                                          </p:stCondLst>
                                        </p:cTn>
                                        <p:tgtEl>
                                          <p:spTgt spid="19"/>
                                        </p:tgtEl>
                                        <p:attrNameLst>
                                          <p:attrName>style.visibility</p:attrName>
                                        </p:attrNameLst>
                                      </p:cBhvr>
                                      <p:to>
                                        <p:strVal val="hidden"/>
                                      </p:to>
                                    </p:set>
                                  </p:childTnLst>
                                </p:cTn>
                              </p:par>
                              <p:par>
                                <p:cTn id="151" presetID="3" presetClass="entr" presetSubtype="10" fill="hold" grpId="0" nodeType="withEffect">
                                  <p:stCondLst>
                                    <p:cond delay="0"/>
                                  </p:stCondLst>
                                  <p:childTnLst>
                                    <p:set>
                                      <p:cBhvr>
                                        <p:cTn id="152" dur="1" fill="hold">
                                          <p:stCondLst>
                                            <p:cond delay="0"/>
                                          </p:stCondLst>
                                        </p:cTn>
                                        <p:tgtEl>
                                          <p:spTgt spid="18"/>
                                        </p:tgtEl>
                                        <p:attrNameLst>
                                          <p:attrName>style.visibility</p:attrName>
                                        </p:attrNameLst>
                                      </p:cBhvr>
                                      <p:to>
                                        <p:strVal val="visible"/>
                                      </p:to>
                                    </p:set>
                                    <p:animEffect transition="in" filter="blinds(horizontal)">
                                      <p:cBhvr>
                                        <p:cTn id="153" dur="4500"/>
                                        <p:tgtEl>
                                          <p:spTgt spid="18"/>
                                        </p:tgtEl>
                                      </p:cBhvr>
                                    </p:animEffect>
                                  </p:childTnLst>
                                </p:cTn>
                              </p:par>
                              <p:par>
                                <p:cTn id="154" presetID="2" presetClass="entr" presetSubtype="9" fill="hold" grpId="1" nodeType="withEffect">
                                  <p:stCondLst>
                                    <p:cond delay="0"/>
                                  </p:stCondLst>
                                  <p:childTnLst>
                                    <p:set>
                                      <p:cBhvr>
                                        <p:cTn id="155" dur="1" fill="hold">
                                          <p:stCondLst>
                                            <p:cond delay="0"/>
                                          </p:stCondLst>
                                        </p:cTn>
                                        <p:tgtEl>
                                          <p:spTgt spid="18"/>
                                        </p:tgtEl>
                                        <p:attrNameLst>
                                          <p:attrName>style.visibility</p:attrName>
                                        </p:attrNameLst>
                                      </p:cBhvr>
                                      <p:to>
                                        <p:strVal val="visible"/>
                                      </p:to>
                                    </p:set>
                                    <p:anim calcmode="lin" valueType="num">
                                      <p:cBhvr additive="base">
                                        <p:cTn id="156" dur="3250" fill="hold"/>
                                        <p:tgtEl>
                                          <p:spTgt spid="18"/>
                                        </p:tgtEl>
                                        <p:attrNameLst>
                                          <p:attrName>ppt_x</p:attrName>
                                        </p:attrNameLst>
                                      </p:cBhvr>
                                      <p:tavLst>
                                        <p:tav tm="0">
                                          <p:val>
                                            <p:strVal val="0-#ppt_w/2"/>
                                          </p:val>
                                        </p:tav>
                                        <p:tav tm="100000">
                                          <p:val>
                                            <p:strVal val="#ppt_x"/>
                                          </p:val>
                                        </p:tav>
                                      </p:tavLst>
                                    </p:anim>
                                    <p:anim calcmode="lin" valueType="num">
                                      <p:cBhvr additive="base">
                                        <p:cTn id="157" dur="3250" fill="hold"/>
                                        <p:tgtEl>
                                          <p:spTgt spid="18"/>
                                        </p:tgtEl>
                                        <p:attrNameLst>
                                          <p:attrName>ppt_y</p:attrName>
                                        </p:attrNameLst>
                                      </p:cBhvr>
                                      <p:tavLst>
                                        <p:tav tm="0">
                                          <p:val>
                                            <p:strVal val="0-#ppt_h/2"/>
                                          </p:val>
                                        </p:tav>
                                        <p:tav tm="100000">
                                          <p:val>
                                            <p:strVal val="#ppt_y"/>
                                          </p:val>
                                        </p:tav>
                                      </p:tavLst>
                                    </p:anim>
                                  </p:childTnLst>
                                </p:cTn>
                              </p:par>
                              <p:par>
                                <p:cTn id="158" presetID="2" presetClass="exit" presetSubtype="4" fill="hold" grpId="2" nodeType="withEffect">
                                  <p:stCondLst>
                                    <p:cond delay="0"/>
                                  </p:stCondLst>
                                  <p:childTnLst>
                                    <p:anim calcmode="lin" valueType="num">
                                      <p:cBhvr additive="base">
                                        <p:cTn id="159" dur="3250"/>
                                        <p:tgtEl>
                                          <p:spTgt spid="18"/>
                                        </p:tgtEl>
                                        <p:attrNameLst>
                                          <p:attrName>ppt_x</p:attrName>
                                        </p:attrNameLst>
                                      </p:cBhvr>
                                      <p:tavLst>
                                        <p:tav tm="0">
                                          <p:val>
                                            <p:strVal val="ppt_x"/>
                                          </p:val>
                                        </p:tav>
                                        <p:tav tm="100000">
                                          <p:val>
                                            <p:strVal val="ppt_x"/>
                                          </p:val>
                                        </p:tav>
                                      </p:tavLst>
                                    </p:anim>
                                    <p:anim calcmode="lin" valueType="num">
                                      <p:cBhvr additive="base">
                                        <p:cTn id="160" dur="3250"/>
                                        <p:tgtEl>
                                          <p:spTgt spid="18"/>
                                        </p:tgtEl>
                                        <p:attrNameLst>
                                          <p:attrName>ppt_y</p:attrName>
                                        </p:attrNameLst>
                                      </p:cBhvr>
                                      <p:tavLst>
                                        <p:tav tm="0">
                                          <p:val>
                                            <p:strVal val="ppt_y"/>
                                          </p:val>
                                        </p:tav>
                                        <p:tav tm="100000">
                                          <p:val>
                                            <p:strVal val="1+ppt_h/2"/>
                                          </p:val>
                                        </p:tav>
                                      </p:tavLst>
                                    </p:anim>
                                    <p:set>
                                      <p:cBhvr>
                                        <p:cTn id="161" dur="1" fill="hold">
                                          <p:stCondLst>
                                            <p:cond delay="3249"/>
                                          </p:stCondLst>
                                        </p:cTn>
                                        <p:tgtEl>
                                          <p:spTgt spid="18"/>
                                        </p:tgtEl>
                                        <p:attrNameLst>
                                          <p:attrName>style.visibility</p:attrName>
                                        </p:attrNameLst>
                                      </p:cBhvr>
                                      <p:to>
                                        <p:strVal val="hidden"/>
                                      </p:to>
                                    </p:set>
                                  </p:childTnLst>
                                </p:cTn>
                              </p:par>
                              <p:par>
                                <p:cTn id="162" presetID="3" presetClass="entr" presetSubtype="10" fill="hold" grpId="0" nodeType="withEffect">
                                  <p:stCondLst>
                                    <p:cond delay="0"/>
                                  </p:stCondLst>
                                  <p:childTnLst>
                                    <p:set>
                                      <p:cBhvr>
                                        <p:cTn id="163" dur="1" fill="hold">
                                          <p:stCondLst>
                                            <p:cond delay="0"/>
                                          </p:stCondLst>
                                        </p:cTn>
                                        <p:tgtEl>
                                          <p:spTgt spid="17"/>
                                        </p:tgtEl>
                                        <p:attrNameLst>
                                          <p:attrName>style.visibility</p:attrName>
                                        </p:attrNameLst>
                                      </p:cBhvr>
                                      <p:to>
                                        <p:strVal val="visible"/>
                                      </p:to>
                                    </p:set>
                                    <p:animEffect transition="in" filter="blinds(horizontal)">
                                      <p:cBhvr>
                                        <p:cTn id="164" dur="4500"/>
                                        <p:tgtEl>
                                          <p:spTgt spid="17"/>
                                        </p:tgtEl>
                                      </p:cBhvr>
                                    </p:animEffect>
                                  </p:childTnLst>
                                </p:cTn>
                              </p:par>
                              <p:par>
                                <p:cTn id="165" presetID="2" presetClass="entr" presetSubtype="9"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 calcmode="lin" valueType="num">
                                      <p:cBhvr additive="base">
                                        <p:cTn id="167" dur="3250" fill="hold"/>
                                        <p:tgtEl>
                                          <p:spTgt spid="17"/>
                                        </p:tgtEl>
                                        <p:attrNameLst>
                                          <p:attrName>ppt_x</p:attrName>
                                        </p:attrNameLst>
                                      </p:cBhvr>
                                      <p:tavLst>
                                        <p:tav tm="0">
                                          <p:val>
                                            <p:strVal val="0-#ppt_w/2"/>
                                          </p:val>
                                        </p:tav>
                                        <p:tav tm="100000">
                                          <p:val>
                                            <p:strVal val="#ppt_x"/>
                                          </p:val>
                                        </p:tav>
                                      </p:tavLst>
                                    </p:anim>
                                    <p:anim calcmode="lin" valueType="num">
                                      <p:cBhvr additive="base">
                                        <p:cTn id="168" dur="3250" fill="hold"/>
                                        <p:tgtEl>
                                          <p:spTgt spid="17"/>
                                        </p:tgtEl>
                                        <p:attrNameLst>
                                          <p:attrName>ppt_y</p:attrName>
                                        </p:attrNameLst>
                                      </p:cBhvr>
                                      <p:tavLst>
                                        <p:tav tm="0">
                                          <p:val>
                                            <p:strVal val="0-#ppt_h/2"/>
                                          </p:val>
                                        </p:tav>
                                        <p:tav tm="100000">
                                          <p:val>
                                            <p:strVal val="#ppt_y"/>
                                          </p:val>
                                        </p:tav>
                                      </p:tavLst>
                                    </p:anim>
                                  </p:childTnLst>
                                </p:cTn>
                              </p:par>
                              <p:par>
                                <p:cTn id="169" presetID="2" presetClass="exit" presetSubtype="4" fill="hold" grpId="2" nodeType="withEffect">
                                  <p:stCondLst>
                                    <p:cond delay="0"/>
                                  </p:stCondLst>
                                  <p:childTnLst>
                                    <p:anim calcmode="lin" valueType="num">
                                      <p:cBhvr additive="base">
                                        <p:cTn id="170" dur="3250"/>
                                        <p:tgtEl>
                                          <p:spTgt spid="17"/>
                                        </p:tgtEl>
                                        <p:attrNameLst>
                                          <p:attrName>ppt_x</p:attrName>
                                        </p:attrNameLst>
                                      </p:cBhvr>
                                      <p:tavLst>
                                        <p:tav tm="0">
                                          <p:val>
                                            <p:strVal val="ppt_x"/>
                                          </p:val>
                                        </p:tav>
                                        <p:tav tm="100000">
                                          <p:val>
                                            <p:strVal val="ppt_x"/>
                                          </p:val>
                                        </p:tav>
                                      </p:tavLst>
                                    </p:anim>
                                    <p:anim calcmode="lin" valueType="num">
                                      <p:cBhvr additive="base">
                                        <p:cTn id="171" dur="3250"/>
                                        <p:tgtEl>
                                          <p:spTgt spid="17"/>
                                        </p:tgtEl>
                                        <p:attrNameLst>
                                          <p:attrName>ppt_y</p:attrName>
                                        </p:attrNameLst>
                                      </p:cBhvr>
                                      <p:tavLst>
                                        <p:tav tm="0">
                                          <p:val>
                                            <p:strVal val="ppt_y"/>
                                          </p:val>
                                        </p:tav>
                                        <p:tav tm="100000">
                                          <p:val>
                                            <p:strVal val="1+ppt_h/2"/>
                                          </p:val>
                                        </p:tav>
                                      </p:tavLst>
                                    </p:anim>
                                    <p:set>
                                      <p:cBhvr>
                                        <p:cTn id="172" dur="1" fill="hold">
                                          <p:stCondLst>
                                            <p:cond delay="3249"/>
                                          </p:stCondLst>
                                        </p:cTn>
                                        <p:tgtEl>
                                          <p:spTgt spid="17"/>
                                        </p:tgtEl>
                                        <p:attrNameLst>
                                          <p:attrName>style.visibility</p:attrName>
                                        </p:attrNameLst>
                                      </p:cBhvr>
                                      <p:to>
                                        <p:strVal val="hidden"/>
                                      </p:to>
                                    </p:set>
                                  </p:childTnLst>
                                </p:cTn>
                              </p:par>
                              <p:par>
                                <p:cTn id="173" presetID="3" presetClass="entr" presetSubtype="10" fill="hold" grpId="0" nodeType="withEffect">
                                  <p:stCondLst>
                                    <p:cond delay="0"/>
                                  </p:stCondLst>
                                  <p:childTnLst>
                                    <p:set>
                                      <p:cBhvr>
                                        <p:cTn id="174" dur="1" fill="hold">
                                          <p:stCondLst>
                                            <p:cond delay="0"/>
                                          </p:stCondLst>
                                        </p:cTn>
                                        <p:tgtEl>
                                          <p:spTgt spid="16"/>
                                        </p:tgtEl>
                                        <p:attrNameLst>
                                          <p:attrName>style.visibility</p:attrName>
                                        </p:attrNameLst>
                                      </p:cBhvr>
                                      <p:to>
                                        <p:strVal val="visible"/>
                                      </p:to>
                                    </p:set>
                                    <p:animEffect transition="in" filter="blinds(horizontal)">
                                      <p:cBhvr>
                                        <p:cTn id="175" dur="4500"/>
                                        <p:tgtEl>
                                          <p:spTgt spid="16"/>
                                        </p:tgtEl>
                                      </p:cBhvr>
                                    </p:animEffect>
                                  </p:childTnLst>
                                </p:cTn>
                              </p:par>
                              <p:par>
                                <p:cTn id="176" presetID="2" presetClass="entr" presetSubtype="9" fill="hold" grpId="1" nodeType="withEffect">
                                  <p:stCondLst>
                                    <p:cond delay="0"/>
                                  </p:stCondLst>
                                  <p:childTnLst>
                                    <p:set>
                                      <p:cBhvr>
                                        <p:cTn id="177" dur="1" fill="hold">
                                          <p:stCondLst>
                                            <p:cond delay="0"/>
                                          </p:stCondLst>
                                        </p:cTn>
                                        <p:tgtEl>
                                          <p:spTgt spid="16"/>
                                        </p:tgtEl>
                                        <p:attrNameLst>
                                          <p:attrName>style.visibility</p:attrName>
                                        </p:attrNameLst>
                                      </p:cBhvr>
                                      <p:to>
                                        <p:strVal val="visible"/>
                                      </p:to>
                                    </p:set>
                                    <p:anim calcmode="lin" valueType="num">
                                      <p:cBhvr additive="base">
                                        <p:cTn id="178" dur="3250" fill="hold"/>
                                        <p:tgtEl>
                                          <p:spTgt spid="16"/>
                                        </p:tgtEl>
                                        <p:attrNameLst>
                                          <p:attrName>ppt_x</p:attrName>
                                        </p:attrNameLst>
                                      </p:cBhvr>
                                      <p:tavLst>
                                        <p:tav tm="0">
                                          <p:val>
                                            <p:strVal val="0-#ppt_w/2"/>
                                          </p:val>
                                        </p:tav>
                                        <p:tav tm="100000">
                                          <p:val>
                                            <p:strVal val="#ppt_x"/>
                                          </p:val>
                                        </p:tav>
                                      </p:tavLst>
                                    </p:anim>
                                    <p:anim calcmode="lin" valueType="num">
                                      <p:cBhvr additive="base">
                                        <p:cTn id="179" dur="3250" fill="hold"/>
                                        <p:tgtEl>
                                          <p:spTgt spid="16"/>
                                        </p:tgtEl>
                                        <p:attrNameLst>
                                          <p:attrName>ppt_y</p:attrName>
                                        </p:attrNameLst>
                                      </p:cBhvr>
                                      <p:tavLst>
                                        <p:tav tm="0">
                                          <p:val>
                                            <p:strVal val="0-#ppt_h/2"/>
                                          </p:val>
                                        </p:tav>
                                        <p:tav tm="100000">
                                          <p:val>
                                            <p:strVal val="#ppt_y"/>
                                          </p:val>
                                        </p:tav>
                                      </p:tavLst>
                                    </p:anim>
                                  </p:childTnLst>
                                </p:cTn>
                              </p:par>
                              <p:par>
                                <p:cTn id="180" presetID="2" presetClass="exit" presetSubtype="4" fill="hold" grpId="2" nodeType="withEffect">
                                  <p:stCondLst>
                                    <p:cond delay="0"/>
                                  </p:stCondLst>
                                  <p:childTnLst>
                                    <p:anim calcmode="lin" valueType="num">
                                      <p:cBhvr additive="base">
                                        <p:cTn id="181" dur="3250"/>
                                        <p:tgtEl>
                                          <p:spTgt spid="16"/>
                                        </p:tgtEl>
                                        <p:attrNameLst>
                                          <p:attrName>ppt_x</p:attrName>
                                        </p:attrNameLst>
                                      </p:cBhvr>
                                      <p:tavLst>
                                        <p:tav tm="0">
                                          <p:val>
                                            <p:strVal val="ppt_x"/>
                                          </p:val>
                                        </p:tav>
                                        <p:tav tm="100000">
                                          <p:val>
                                            <p:strVal val="ppt_x"/>
                                          </p:val>
                                        </p:tav>
                                      </p:tavLst>
                                    </p:anim>
                                    <p:anim calcmode="lin" valueType="num">
                                      <p:cBhvr additive="base">
                                        <p:cTn id="182" dur="3250"/>
                                        <p:tgtEl>
                                          <p:spTgt spid="16"/>
                                        </p:tgtEl>
                                        <p:attrNameLst>
                                          <p:attrName>ppt_y</p:attrName>
                                        </p:attrNameLst>
                                      </p:cBhvr>
                                      <p:tavLst>
                                        <p:tav tm="0">
                                          <p:val>
                                            <p:strVal val="ppt_y"/>
                                          </p:val>
                                        </p:tav>
                                        <p:tav tm="100000">
                                          <p:val>
                                            <p:strVal val="1+ppt_h/2"/>
                                          </p:val>
                                        </p:tav>
                                      </p:tavLst>
                                    </p:anim>
                                    <p:set>
                                      <p:cBhvr>
                                        <p:cTn id="183" dur="1" fill="hold">
                                          <p:stCondLst>
                                            <p:cond delay="3249"/>
                                          </p:stCondLst>
                                        </p:cTn>
                                        <p:tgtEl>
                                          <p:spTgt spid="16"/>
                                        </p:tgtEl>
                                        <p:attrNameLst>
                                          <p:attrName>style.visibility</p:attrName>
                                        </p:attrNameLst>
                                      </p:cBhvr>
                                      <p:to>
                                        <p:strVal val="hidden"/>
                                      </p:to>
                                    </p:set>
                                  </p:childTnLst>
                                </p:cTn>
                              </p:par>
                              <p:par>
                                <p:cTn id="184" presetID="3" presetClass="entr" presetSubtype="10" fill="hold" grpId="0" nodeType="withEffect">
                                  <p:stCondLst>
                                    <p:cond delay="0"/>
                                  </p:stCondLst>
                                  <p:childTnLst>
                                    <p:set>
                                      <p:cBhvr>
                                        <p:cTn id="185" dur="1" fill="hold">
                                          <p:stCondLst>
                                            <p:cond delay="0"/>
                                          </p:stCondLst>
                                        </p:cTn>
                                        <p:tgtEl>
                                          <p:spTgt spid="15"/>
                                        </p:tgtEl>
                                        <p:attrNameLst>
                                          <p:attrName>style.visibility</p:attrName>
                                        </p:attrNameLst>
                                      </p:cBhvr>
                                      <p:to>
                                        <p:strVal val="visible"/>
                                      </p:to>
                                    </p:set>
                                    <p:animEffect transition="in" filter="blinds(horizontal)">
                                      <p:cBhvr>
                                        <p:cTn id="186" dur="4500"/>
                                        <p:tgtEl>
                                          <p:spTgt spid="15"/>
                                        </p:tgtEl>
                                      </p:cBhvr>
                                    </p:animEffect>
                                  </p:childTnLst>
                                </p:cTn>
                              </p:par>
                              <p:par>
                                <p:cTn id="187" presetID="2" presetClass="entr" presetSubtype="9" fill="hold" grpId="1" nodeType="withEffect">
                                  <p:stCondLst>
                                    <p:cond delay="0"/>
                                  </p:stCondLst>
                                  <p:childTnLst>
                                    <p:set>
                                      <p:cBhvr>
                                        <p:cTn id="188" dur="1" fill="hold">
                                          <p:stCondLst>
                                            <p:cond delay="0"/>
                                          </p:stCondLst>
                                        </p:cTn>
                                        <p:tgtEl>
                                          <p:spTgt spid="15"/>
                                        </p:tgtEl>
                                        <p:attrNameLst>
                                          <p:attrName>style.visibility</p:attrName>
                                        </p:attrNameLst>
                                      </p:cBhvr>
                                      <p:to>
                                        <p:strVal val="visible"/>
                                      </p:to>
                                    </p:set>
                                    <p:anim calcmode="lin" valueType="num">
                                      <p:cBhvr additive="base">
                                        <p:cTn id="189" dur="3250" fill="hold"/>
                                        <p:tgtEl>
                                          <p:spTgt spid="15"/>
                                        </p:tgtEl>
                                        <p:attrNameLst>
                                          <p:attrName>ppt_x</p:attrName>
                                        </p:attrNameLst>
                                      </p:cBhvr>
                                      <p:tavLst>
                                        <p:tav tm="0">
                                          <p:val>
                                            <p:strVal val="0-#ppt_w/2"/>
                                          </p:val>
                                        </p:tav>
                                        <p:tav tm="100000">
                                          <p:val>
                                            <p:strVal val="#ppt_x"/>
                                          </p:val>
                                        </p:tav>
                                      </p:tavLst>
                                    </p:anim>
                                    <p:anim calcmode="lin" valueType="num">
                                      <p:cBhvr additive="base">
                                        <p:cTn id="190" dur="3250" fill="hold"/>
                                        <p:tgtEl>
                                          <p:spTgt spid="15"/>
                                        </p:tgtEl>
                                        <p:attrNameLst>
                                          <p:attrName>ppt_y</p:attrName>
                                        </p:attrNameLst>
                                      </p:cBhvr>
                                      <p:tavLst>
                                        <p:tav tm="0">
                                          <p:val>
                                            <p:strVal val="0-#ppt_h/2"/>
                                          </p:val>
                                        </p:tav>
                                        <p:tav tm="100000">
                                          <p:val>
                                            <p:strVal val="#ppt_y"/>
                                          </p:val>
                                        </p:tav>
                                      </p:tavLst>
                                    </p:anim>
                                  </p:childTnLst>
                                </p:cTn>
                              </p:par>
                              <p:par>
                                <p:cTn id="191" presetID="2" presetClass="exit" presetSubtype="4" fill="hold" grpId="2" nodeType="withEffect">
                                  <p:stCondLst>
                                    <p:cond delay="0"/>
                                  </p:stCondLst>
                                  <p:childTnLst>
                                    <p:anim calcmode="lin" valueType="num">
                                      <p:cBhvr additive="base">
                                        <p:cTn id="192" dur="3250"/>
                                        <p:tgtEl>
                                          <p:spTgt spid="15"/>
                                        </p:tgtEl>
                                        <p:attrNameLst>
                                          <p:attrName>ppt_x</p:attrName>
                                        </p:attrNameLst>
                                      </p:cBhvr>
                                      <p:tavLst>
                                        <p:tav tm="0">
                                          <p:val>
                                            <p:strVal val="ppt_x"/>
                                          </p:val>
                                        </p:tav>
                                        <p:tav tm="100000">
                                          <p:val>
                                            <p:strVal val="ppt_x"/>
                                          </p:val>
                                        </p:tav>
                                      </p:tavLst>
                                    </p:anim>
                                    <p:anim calcmode="lin" valueType="num">
                                      <p:cBhvr additive="base">
                                        <p:cTn id="193" dur="3250"/>
                                        <p:tgtEl>
                                          <p:spTgt spid="15"/>
                                        </p:tgtEl>
                                        <p:attrNameLst>
                                          <p:attrName>ppt_y</p:attrName>
                                        </p:attrNameLst>
                                      </p:cBhvr>
                                      <p:tavLst>
                                        <p:tav tm="0">
                                          <p:val>
                                            <p:strVal val="ppt_y"/>
                                          </p:val>
                                        </p:tav>
                                        <p:tav tm="100000">
                                          <p:val>
                                            <p:strVal val="1+ppt_h/2"/>
                                          </p:val>
                                        </p:tav>
                                      </p:tavLst>
                                    </p:anim>
                                    <p:set>
                                      <p:cBhvr>
                                        <p:cTn id="194" dur="1" fill="hold">
                                          <p:stCondLst>
                                            <p:cond delay="3249"/>
                                          </p:stCondLst>
                                        </p:cTn>
                                        <p:tgtEl>
                                          <p:spTgt spid="15"/>
                                        </p:tgtEl>
                                        <p:attrNameLst>
                                          <p:attrName>style.visibility</p:attrName>
                                        </p:attrNameLst>
                                      </p:cBhvr>
                                      <p:to>
                                        <p:strVal val="hidden"/>
                                      </p:to>
                                    </p:set>
                                  </p:childTnLst>
                                </p:cTn>
                              </p:par>
                              <p:par>
                                <p:cTn id="195" presetID="3" presetClass="entr" presetSubtype="10" fill="hold" grpId="0" nodeType="withEffect">
                                  <p:stCondLst>
                                    <p:cond delay="0"/>
                                  </p:stCondLst>
                                  <p:childTnLst>
                                    <p:set>
                                      <p:cBhvr>
                                        <p:cTn id="196" dur="1" fill="hold">
                                          <p:stCondLst>
                                            <p:cond delay="0"/>
                                          </p:stCondLst>
                                        </p:cTn>
                                        <p:tgtEl>
                                          <p:spTgt spid="14"/>
                                        </p:tgtEl>
                                        <p:attrNameLst>
                                          <p:attrName>style.visibility</p:attrName>
                                        </p:attrNameLst>
                                      </p:cBhvr>
                                      <p:to>
                                        <p:strVal val="visible"/>
                                      </p:to>
                                    </p:set>
                                    <p:animEffect transition="in" filter="blinds(horizontal)">
                                      <p:cBhvr>
                                        <p:cTn id="197" dur="4500"/>
                                        <p:tgtEl>
                                          <p:spTgt spid="14"/>
                                        </p:tgtEl>
                                      </p:cBhvr>
                                    </p:animEffect>
                                  </p:childTnLst>
                                </p:cTn>
                              </p:par>
                              <p:par>
                                <p:cTn id="198" presetID="2" presetClass="entr" presetSubtype="9" fill="hold" grpId="1" nodeType="withEffect">
                                  <p:stCondLst>
                                    <p:cond delay="0"/>
                                  </p:stCondLst>
                                  <p:childTnLst>
                                    <p:set>
                                      <p:cBhvr>
                                        <p:cTn id="199" dur="1" fill="hold">
                                          <p:stCondLst>
                                            <p:cond delay="0"/>
                                          </p:stCondLst>
                                        </p:cTn>
                                        <p:tgtEl>
                                          <p:spTgt spid="14"/>
                                        </p:tgtEl>
                                        <p:attrNameLst>
                                          <p:attrName>style.visibility</p:attrName>
                                        </p:attrNameLst>
                                      </p:cBhvr>
                                      <p:to>
                                        <p:strVal val="visible"/>
                                      </p:to>
                                    </p:set>
                                    <p:anim calcmode="lin" valueType="num">
                                      <p:cBhvr additive="base">
                                        <p:cTn id="200" dur="3250" fill="hold"/>
                                        <p:tgtEl>
                                          <p:spTgt spid="14"/>
                                        </p:tgtEl>
                                        <p:attrNameLst>
                                          <p:attrName>ppt_x</p:attrName>
                                        </p:attrNameLst>
                                      </p:cBhvr>
                                      <p:tavLst>
                                        <p:tav tm="0">
                                          <p:val>
                                            <p:strVal val="0-#ppt_w/2"/>
                                          </p:val>
                                        </p:tav>
                                        <p:tav tm="100000">
                                          <p:val>
                                            <p:strVal val="#ppt_x"/>
                                          </p:val>
                                        </p:tav>
                                      </p:tavLst>
                                    </p:anim>
                                    <p:anim calcmode="lin" valueType="num">
                                      <p:cBhvr additive="base">
                                        <p:cTn id="201" dur="3250" fill="hold"/>
                                        <p:tgtEl>
                                          <p:spTgt spid="14"/>
                                        </p:tgtEl>
                                        <p:attrNameLst>
                                          <p:attrName>ppt_y</p:attrName>
                                        </p:attrNameLst>
                                      </p:cBhvr>
                                      <p:tavLst>
                                        <p:tav tm="0">
                                          <p:val>
                                            <p:strVal val="0-#ppt_h/2"/>
                                          </p:val>
                                        </p:tav>
                                        <p:tav tm="100000">
                                          <p:val>
                                            <p:strVal val="#ppt_y"/>
                                          </p:val>
                                        </p:tav>
                                      </p:tavLst>
                                    </p:anim>
                                  </p:childTnLst>
                                </p:cTn>
                              </p:par>
                              <p:par>
                                <p:cTn id="202" presetID="2" presetClass="exit" presetSubtype="4" fill="hold" grpId="2" nodeType="withEffect">
                                  <p:stCondLst>
                                    <p:cond delay="0"/>
                                  </p:stCondLst>
                                  <p:childTnLst>
                                    <p:anim calcmode="lin" valueType="num">
                                      <p:cBhvr additive="base">
                                        <p:cTn id="203" dur="3250"/>
                                        <p:tgtEl>
                                          <p:spTgt spid="14"/>
                                        </p:tgtEl>
                                        <p:attrNameLst>
                                          <p:attrName>ppt_x</p:attrName>
                                        </p:attrNameLst>
                                      </p:cBhvr>
                                      <p:tavLst>
                                        <p:tav tm="0">
                                          <p:val>
                                            <p:strVal val="ppt_x"/>
                                          </p:val>
                                        </p:tav>
                                        <p:tav tm="100000">
                                          <p:val>
                                            <p:strVal val="ppt_x"/>
                                          </p:val>
                                        </p:tav>
                                      </p:tavLst>
                                    </p:anim>
                                    <p:anim calcmode="lin" valueType="num">
                                      <p:cBhvr additive="base">
                                        <p:cTn id="204" dur="3250"/>
                                        <p:tgtEl>
                                          <p:spTgt spid="14"/>
                                        </p:tgtEl>
                                        <p:attrNameLst>
                                          <p:attrName>ppt_y</p:attrName>
                                        </p:attrNameLst>
                                      </p:cBhvr>
                                      <p:tavLst>
                                        <p:tav tm="0">
                                          <p:val>
                                            <p:strVal val="ppt_y"/>
                                          </p:val>
                                        </p:tav>
                                        <p:tav tm="100000">
                                          <p:val>
                                            <p:strVal val="1+ppt_h/2"/>
                                          </p:val>
                                        </p:tav>
                                      </p:tavLst>
                                    </p:anim>
                                    <p:set>
                                      <p:cBhvr>
                                        <p:cTn id="205" dur="1" fill="hold">
                                          <p:stCondLst>
                                            <p:cond delay="3249"/>
                                          </p:stCondLst>
                                        </p:cTn>
                                        <p:tgtEl>
                                          <p:spTgt spid="14"/>
                                        </p:tgtEl>
                                        <p:attrNameLst>
                                          <p:attrName>style.visibility</p:attrName>
                                        </p:attrNameLst>
                                      </p:cBhvr>
                                      <p:to>
                                        <p:strVal val="hidden"/>
                                      </p:to>
                                    </p:set>
                                  </p:childTnLst>
                                </p:cTn>
                              </p:par>
                              <p:par>
                                <p:cTn id="206" presetID="3" presetClass="entr" presetSubtype="10" fill="hold" grpId="0" nodeType="withEffect">
                                  <p:stCondLst>
                                    <p:cond delay="0"/>
                                  </p:stCondLst>
                                  <p:childTnLst>
                                    <p:set>
                                      <p:cBhvr>
                                        <p:cTn id="207" dur="1" fill="hold">
                                          <p:stCondLst>
                                            <p:cond delay="0"/>
                                          </p:stCondLst>
                                        </p:cTn>
                                        <p:tgtEl>
                                          <p:spTgt spid="13"/>
                                        </p:tgtEl>
                                        <p:attrNameLst>
                                          <p:attrName>style.visibility</p:attrName>
                                        </p:attrNameLst>
                                      </p:cBhvr>
                                      <p:to>
                                        <p:strVal val="visible"/>
                                      </p:to>
                                    </p:set>
                                    <p:animEffect transition="in" filter="blinds(horizontal)">
                                      <p:cBhvr>
                                        <p:cTn id="208" dur="4500"/>
                                        <p:tgtEl>
                                          <p:spTgt spid="13"/>
                                        </p:tgtEl>
                                      </p:cBhvr>
                                    </p:animEffect>
                                  </p:childTnLst>
                                </p:cTn>
                              </p:par>
                              <p:par>
                                <p:cTn id="209" presetID="2" presetClass="entr" presetSubtype="9" fill="hold" grpId="1" nodeType="withEffect">
                                  <p:stCondLst>
                                    <p:cond delay="0"/>
                                  </p:stCondLst>
                                  <p:childTnLst>
                                    <p:set>
                                      <p:cBhvr>
                                        <p:cTn id="210" dur="1" fill="hold">
                                          <p:stCondLst>
                                            <p:cond delay="0"/>
                                          </p:stCondLst>
                                        </p:cTn>
                                        <p:tgtEl>
                                          <p:spTgt spid="13"/>
                                        </p:tgtEl>
                                        <p:attrNameLst>
                                          <p:attrName>style.visibility</p:attrName>
                                        </p:attrNameLst>
                                      </p:cBhvr>
                                      <p:to>
                                        <p:strVal val="visible"/>
                                      </p:to>
                                    </p:set>
                                    <p:anim calcmode="lin" valueType="num">
                                      <p:cBhvr additive="base">
                                        <p:cTn id="211" dur="3250" fill="hold"/>
                                        <p:tgtEl>
                                          <p:spTgt spid="13"/>
                                        </p:tgtEl>
                                        <p:attrNameLst>
                                          <p:attrName>ppt_x</p:attrName>
                                        </p:attrNameLst>
                                      </p:cBhvr>
                                      <p:tavLst>
                                        <p:tav tm="0">
                                          <p:val>
                                            <p:strVal val="0-#ppt_w/2"/>
                                          </p:val>
                                        </p:tav>
                                        <p:tav tm="100000">
                                          <p:val>
                                            <p:strVal val="#ppt_x"/>
                                          </p:val>
                                        </p:tav>
                                      </p:tavLst>
                                    </p:anim>
                                    <p:anim calcmode="lin" valueType="num">
                                      <p:cBhvr additive="base">
                                        <p:cTn id="212" dur="3250" fill="hold"/>
                                        <p:tgtEl>
                                          <p:spTgt spid="13"/>
                                        </p:tgtEl>
                                        <p:attrNameLst>
                                          <p:attrName>ppt_y</p:attrName>
                                        </p:attrNameLst>
                                      </p:cBhvr>
                                      <p:tavLst>
                                        <p:tav tm="0">
                                          <p:val>
                                            <p:strVal val="0-#ppt_h/2"/>
                                          </p:val>
                                        </p:tav>
                                        <p:tav tm="100000">
                                          <p:val>
                                            <p:strVal val="#ppt_y"/>
                                          </p:val>
                                        </p:tav>
                                      </p:tavLst>
                                    </p:anim>
                                  </p:childTnLst>
                                </p:cTn>
                              </p:par>
                              <p:par>
                                <p:cTn id="213" presetID="2" presetClass="exit" presetSubtype="4" fill="hold" grpId="2" nodeType="withEffect">
                                  <p:stCondLst>
                                    <p:cond delay="0"/>
                                  </p:stCondLst>
                                  <p:childTnLst>
                                    <p:anim calcmode="lin" valueType="num">
                                      <p:cBhvr additive="base">
                                        <p:cTn id="214" dur="3250"/>
                                        <p:tgtEl>
                                          <p:spTgt spid="13"/>
                                        </p:tgtEl>
                                        <p:attrNameLst>
                                          <p:attrName>ppt_x</p:attrName>
                                        </p:attrNameLst>
                                      </p:cBhvr>
                                      <p:tavLst>
                                        <p:tav tm="0">
                                          <p:val>
                                            <p:strVal val="ppt_x"/>
                                          </p:val>
                                        </p:tav>
                                        <p:tav tm="100000">
                                          <p:val>
                                            <p:strVal val="ppt_x"/>
                                          </p:val>
                                        </p:tav>
                                      </p:tavLst>
                                    </p:anim>
                                    <p:anim calcmode="lin" valueType="num">
                                      <p:cBhvr additive="base">
                                        <p:cTn id="215" dur="3250"/>
                                        <p:tgtEl>
                                          <p:spTgt spid="13"/>
                                        </p:tgtEl>
                                        <p:attrNameLst>
                                          <p:attrName>ppt_y</p:attrName>
                                        </p:attrNameLst>
                                      </p:cBhvr>
                                      <p:tavLst>
                                        <p:tav tm="0">
                                          <p:val>
                                            <p:strVal val="ppt_y"/>
                                          </p:val>
                                        </p:tav>
                                        <p:tav tm="100000">
                                          <p:val>
                                            <p:strVal val="1+ppt_h/2"/>
                                          </p:val>
                                        </p:tav>
                                      </p:tavLst>
                                    </p:anim>
                                    <p:set>
                                      <p:cBhvr>
                                        <p:cTn id="216" dur="1" fill="hold">
                                          <p:stCondLst>
                                            <p:cond delay="3249"/>
                                          </p:stCondLst>
                                        </p:cTn>
                                        <p:tgtEl>
                                          <p:spTgt spid="13"/>
                                        </p:tgtEl>
                                        <p:attrNameLst>
                                          <p:attrName>style.visibility</p:attrName>
                                        </p:attrNameLst>
                                      </p:cBhvr>
                                      <p:to>
                                        <p:strVal val="hidden"/>
                                      </p:to>
                                    </p:set>
                                  </p:childTnLst>
                                </p:cTn>
                              </p:par>
                              <p:par>
                                <p:cTn id="217" presetID="3" presetClass="entr" presetSubtype="10" fill="hold" grpId="0" nodeType="withEffect">
                                  <p:stCondLst>
                                    <p:cond delay="0"/>
                                  </p:stCondLst>
                                  <p:childTnLst>
                                    <p:set>
                                      <p:cBhvr>
                                        <p:cTn id="218" dur="1" fill="hold">
                                          <p:stCondLst>
                                            <p:cond delay="0"/>
                                          </p:stCondLst>
                                        </p:cTn>
                                        <p:tgtEl>
                                          <p:spTgt spid="12"/>
                                        </p:tgtEl>
                                        <p:attrNameLst>
                                          <p:attrName>style.visibility</p:attrName>
                                        </p:attrNameLst>
                                      </p:cBhvr>
                                      <p:to>
                                        <p:strVal val="visible"/>
                                      </p:to>
                                    </p:set>
                                    <p:animEffect transition="in" filter="blinds(horizontal)">
                                      <p:cBhvr>
                                        <p:cTn id="219" dur="4500"/>
                                        <p:tgtEl>
                                          <p:spTgt spid="12"/>
                                        </p:tgtEl>
                                      </p:cBhvr>
                                    </p:animEffect>
                                  </p:childTnLst>
                                </p:cTn>
                              </p:par>
                              <p:par>
                                <p:cTn id="220" presetID="2" presetClass="entr" presetSubtype="9"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 calcmode="lin" valueType="num">
                                      <p:cBhvr additive="base">
                                        <p:cTn id="222" dur="3250" fill="hold"/>
                                        <p:tgtEl>
                                          <p:spTgt spid="12"/>
                                        </p:tgtEl>
                                        <p:attrNameLst>
                                          <p:attrName>ppt_x</p:attrName>
                                        </p:attrNameLst>
                                      </p:cBhvr>
                                      <p:tavLst>
                                        <p:tav tm="0">
                                          <p:val>
                                            <p:strVal val="0-#ppt_w/2"/>
                                          </p:val>
                                        </p:tav>
                                        <p:tav tm="100000">
                                          <p:val>
                                            <p:strVal val="#ppt_x"/>
                                          </p:val>
                                        </p:tav>
                                      </p:tavLst>
                                    </p:anim>
                                    <p:anim calcmode="lin" valueType="num">
                                      <p:cBhvr additive="base">
                                        <p:cTn id="223" dur="3250" fill="hold"/>
                                        <p:tgtEl>
                                          <p:spTgt spid="12"/>
                                        </p:tgtEl>
                                        <p:attrNameLst>
                                          <p:attrName>ppt_y</p:attrName>
                                        </p:attrNameLst>
                                      </p:cBhvr>
                                      <p:tavLst>
                                        <p:tav tm="0">
                                          <p:val>
                                            <p:strVal val="0-#ppt_h/2"/>
                                          </p:val>
                                        </p:tav>
                                        <p:tav tm="100000">
                                          <p:val>
                                            <p:strVal val="#ppt_y"/>
                                          </p:val>
                                        </p:tav>
                                      </p:tavLst>
                                    </p:anim>
                                  </p:childTnLst>
                                </p:cTn>
                              </p:par>
                              <p:par>
                                <p:cTn id="224" presetID="2" presetClass="exit" presetSubtype="4" fill="hold" grpId="2" nodeType="withEffect">
                                  <p:stCondLst>
                                    <p:cond delay="0"/>
                                  </p:stCondLst>
                                  <p:childTnLst>
                                    <p:anim calcmode="lin" valueType="num">
                                      <p:cBhvr additive="base">
                                        <p:cTn id="225" dur="3250"/>
                                        <p:tgtEl>
                                          <p:spTgt spid="12"/>
                                        </p:tgtEl>
                                        <p:attrNameLst>
                                          <p:attrName>ppt_x</p:attrName>
                                        </p:attrNameLst>
                                      </p:cBhvr>
                                      <p:tavLst>
                                        <p:tav tm="0">
                                          <p:val>
                                            <p:strVal val="ppt_x"/>
                                          </p:val>
                                        </p:tav>
                                        <p:tav tm="100000">
                                          <p:val>
                                            <p:strVal val="ppt_x"/>
                                          </p:val>
                                        </p:tav>
                                      </p:tavLst>
                                    </p:anim>
                                    <p:anim calcmode="lin" valueType="num">
                                      <p:cBhvr additive="base">
                                        <p:cTn id="226" dur="3250"/>
                                        <p:tgtEl>
                                          <p:spTgt spid="12"/>
                                        </p:tgtEl>
                                        <p:attrNameLst>
                                          <p:attrName>ppt_y</p:attrName>
                                        </p:attrNameLst>
                                      </p:cBhvr>
                                      <p:tavLst>
                                        <p:tav tm="0">
                                          <p:val>
                                            <p:strVal val="ppt_y"/>
                                          </p:val>
                                        </p:tav>
                                        <p:tav tm="100000">
                                          <p:val>
                                            <p:strVal val="1+ppt_h/2"/>
                                          </p:val>
                                        </p:tav>
                                      </p:tavLst>
                                    </p:anim>
                                    <p:set>
                                      <p:cBhvr>
                                        <p:cTn id="227" dur="1" fill="hold">
                                          <p:stCondLst>
                                            <p:cond delay="3249"/>
                                          </p:stCondLst>
                                        </p:cTn>
                                        <p:tgtEl>
                                          <p:spTgt spid="12"/>
                                        </p:tgtEl>
                                        <p:attrNameLst>
                                          <p:attrName>style.visibility</p:attrName>
                                        </p:attrNameLst>
                                      </p:cBhvr>
                                      <p:to>
                                        <p:strVal val="hidden"/>
                                      </p:to>
                                    </p:set>
                                  </p:childTnLst>
                                </p:cTn>
                              </p:par>
                              <p:par>
                                <p:cTn id="228" presetID="23" presetClass="entr" presetSubtype="272" fill="hold" nodeType="withEffect">
                                  <p:stCondLst>
                                    <p:cond delay="0"/>
                                  </p:stCondLst>
                                  <p:childTnLst>
                                    <p:set>
                                      <p:cBhvr>
                                        <p:cTn id="229" dur="1" fill="hold">
                                          <p:stCondLst>
                                            <p:cond delay="0"/>
                                          </p:stCondLst>
                                        </p:cTn>
                                        <p:tgtEl>
                                          <p:spTgt spid="22"/>
                                        </p:tgtEl>
                                        <p:attrNameLst>
                                          <p:attrName>style.visibility</p:attrName>
                                        </p:attrNameLst>
                                      </p:cBhvr>
                                      <p:to>
                                        <p:strVal val="visible"/>
                                      </p:to>
                                    </p:set>
                                    <p:anim calcmode="lin" valueType="num">
                                      <p:cBhvr>
                                        <p:cTn id="230" dur="3000" fill="hold"/>
                                        <p:tgtEl>
                                          <p:spTgt spid="22"/>
                                        </p:tgtEl>
                                        <p:attrNameLst>
                                          <p:attrName>ppt_w</p:attrName>
                                        </p:attrNameLst>
                                      </p:cBhvr>
                                      <p:tavLst>
                                        <p:tav tm="0">
                                          <p:val>
                                            <p:strVal val="2/3*#ppt_w"/>
                                          </p:val>
                                        </p:tav>
                                        <p:tav tm="100000">
                                          <p:val>
                                            <p:strVal val="#ppt_w"/>
                                          </p:val>
                                        </p:tav>
                                      </p:tavLst>
                                    </p:anim>
                                    <p:anim calcmode="lin" valueType="num">
                                      <p:cBhvr>
                                        <p:cTn id="231" dur="3000" fill="hold"/>
                                        <p:tgtEl>
                                          <p:spTgt spid="22"/>
                                        </p:tgtEl>
                                        <p:attrNameLst>
                                          <p:attrName>ppt_h</p:attrName>
                                        </p:attrNameLst>
                                      </p:cBhvr>
                                      <p:tavLst>
                                        <p:tav tm="0">
                                          <p:val>
                                            <p:strVal val="2/3*#ppt_h"/>
                                          </p:val>
                                        </p:tav>
                                        <p:tav tm="100000">
                                          <p:val>
                                            <p:strVal val="#ppt_h"/>
                                          </p:val>
                                        </p:tav>
                                      </p:tavLst>
                                    </p:anim>
                                  </p:childTnLst>
                                </p:cTn>
                              </p:par>
                              <p:par>
                                <p:cTn id="232" presetID="8" presetClass="entr" presetSubtype="32" fill="hold" nodeType="withEffect">
                                  <p:stCondLst>
                                    <p:cond delay="0"/>
                                  </p:stCondLst>
                                  <p:childTnLst>
                                    <p:set>
                                      <p:cBhvr>
                                        <p:cTn id="233" dur="1" fill="hold">
                                          <p:stCondLst>
                                            <p:cond delay="0"/>
                                          </p:stCondLst>
                                        </p:cTn>
                                        <p:tgtEl>
                                          <p:spTgt spid="22"/>
                                        </p:tgtEl>
                                        <p:attrNameLst>
                                          <p:attrName>style.visibility</p:attrName>
                                        </p:attrNameLst>
                                      </p:cBhvr>
                                      <p:to>
                                        <p:strVal val="visible"/>
                                      </p:to>
                                    </p:set>
                                    <p:animEffect transition="in" filter="diamond(out)">
                                      <p:cBhvr>
                                        <p:cTn id="234" dur="3000"/>
                                        <p:tgtEl>
                                          <p:spTgt spid="22"/>
                                        </p:tgtEl>
                                      </p:cBhvr>
                                    </p:animEffect>
                                  </p:childTnLst>
                                </p:cTn>
                              </p:par>
                              <p:par>
                                <p:cTn id="235" presetID="23" presetClass="entr" presetSubtype="16" fill="hold" nodeType="withEffect">
                                  <p:stCondLst>
                                    <p:cond delay="0"/>
                                  </p:stCondLst>
                                  <p:childTnLst>
                                    <p:set>
                                      <p:cBhvr>
                                        <p:cTn id="236" dur="1" fill="hold">
                                          <p:stCondLst>
                                            <p:cond delay="0"/>
                                          </p:stCondLst>
                                        </p:cTn>
                                        <p:tgtEl>
                                          <p:spTgt spid="28"/>
                                        </p:tgtEl>
                                        <p:attrNameLst>
                                          <p:attrName>style.visibility</p:attrName>
                                        </p:attrNameLst>
                                      </p:cBhvr>
                                      <p:to>
                                        <p:strVal val="visible"/>
                                      </p:to>
                                    </p:set>
                                    <p:anim calcmode="lin" valueType="num">
                                      <p:cBhvr>
                                        <p:cTn id="237" dur="3000" fill="hold"/>
                                        <p:tgtEl>
                                          <p:spTgt spid="28"/>
                                        </p:tgtEl>
                                        <p:attrNameLst>
                                          <p:attrName>ppt_w</p:attrName>
                                        </p:attrNameLst>
                                      </p:cBhvr>
                                      <p:tavLst>
                                        <p:tav tm="0">
                                          <p:val>
                                            <p:fltVal val="0"/>
                                          </p:val>
                                        </p:tav>
                                        <p:tav tm="100000">
                                          <p:val>
                                            <p:strVal val="#ppt_w"/>
                                          </p:val>
                                        </p:tav>
                                      </p:tavLst>
                                    </p:anim>
                                    <p:anim calcmode="lin" valueType="num">
                                      <p:cBhvr>
                                        <p:cTn id="238" dur="3000" fill="hold"/>
                                        <p:tgtEl>
                                          <p:spTgt spid="28"/>
                                        </p:tgtEl>
                                        <p:attrNameLst>
                                          <p:attrName>ppt_h</p:attrName>
                                        </p:attrNameLst>
                                      </p:cBhvr>
                                      <p:tavLst>
                                        <p:tav tm="0">
                                          <p:val>
                                            <p:fltVal val="0"/>
                                          </p:val>
                                        </p:tav>
                                        <p:tav tm="100000">
                                          <p:val>
                                            <p:strVal val="#ppt_h"/>
                                          </p:val>
                                        </p:tav>
                                      </p:tavLst>
                                    </p:anim>
                                  </p:childTnLst>
                                </p:cTn>
                              </p:par>
                              <p:par>
                                <p:cTn id="239" presetID="14" presetClass="entr" presetSubtype="10" fill="hold" nodeType="withEffect">
                                  <p:stCondLst>
                                    <p:cond delay="0"/>
                                  </p:stCondLst>
                                  <p:childTnLst>
                                    <p:set>
                                      <p:cBhvr>
                                        <p:cTn id="240" dur="1" fill="hold">
                                          <p:stCondLst>
                                            <p:cond delay="0"/>
                                          </p:stCondLst>
                                        </p:cTn>
                                        <p:tgtEl>
                                          <p:spTgt spid="28"/>
                                        </p:tgtEl>
                                        <p:attrNameLst>
                                          <p:attrName>style.visibility</p:attrName>
                                        </p:attrNameLst>
                                      </p:cBhvr>
                                      <p:to>
                                        <p:strVal val="visible"/>
                                      </p:to>
                                    </p:set>
                                    <p:animEffect transition="in" filter="randombar(horizontal)">
                                      <p:cBhvr>
                                        <p:cTn id="241" dur="3500"/>
                                        <p:tgtEl>
                                          <p:spTgt spid="28"/>
                                        </p:tgtEl>
                                      </p:cBhvr>
                                    </p:animEffect>
                                  </p:childTnLst>
                                </p:cTn>
                              </p:par>
                              <p:par>
                                <p:cTn id="242" presetID="23" presetClass="entr" presetSubtype="16" fill="hold" nodeType="withEffect">
                                  <p:stCondLst>
                                    <p:cond delay="250"/>
                                  </p:stCondLst>
                                  <p:childTnLst>
                                    <p:set>
                                      <p:cBhvr>
                                        <p:cTn id="243" dur="1" fill="hold">
                                          <p:stCondLst>
                                            <p:cond delay="0"/>
                                          </p:stCondLst>
                                        </p:cTn>
                                        <p:tgtEl>
                                          <p:spTgt spid="35"/>
                                        </p:tgtEl>
                                        <p:attrNameLst>
                                          <p:attrName>style.visibility</p:attrName>
                                        </p:attrNameLst>
                                      </p:cBhvr>
                                      <p:to>
                                        <p:strVal val="visible"/>
                                      </p:to>
                                    </p:set>
                                    <p:anim calcmode="lin" valueType="num">
                                      <p:cBhvr>
                                        <p:cTn id="244" dur="2750" fill="hold"/>
                                        <p:tgtEl>
                                          <p:spTgt spid="35"/>
                                        </p:tgtEl>
                                        <p:attrNameLst>
                                          <p:attrName>ppt_w</p:attrName>
                                        </p:attrNameLst>
                                      </p:cBhvr>
                                      <p:tavLst>
                                        <p:tav tm="0">
                                          <p:val>
                                            <p:fltVal val="0"/>
                                          </p:val>
                                        </p:tav>
                                        <p:tav tm="100000">
                                          <p:val>
                                            <p:strVal val="#ppt_w"/>
                                          </p:val>
                                        </p:tav>
                                      </p:tavLst>
                                    </p:anim>
                                    <p:anim calcmode="lin" valueType="num">
                                      <p:cBhvr>
                                        <p:cTn id="245" dur="2750" fill="hold"/>
                                        <p:tgtEl>
                                          <p:spTgt spid="35"/>
                                        </p:tgtEl>
                                        <p:attrNameLst>
                                          <p:attrName>ppt_h</p:attrName>
                                        </p:attrNameLst>
                                      </p:cBhvr>
                                      <p:tavLst>
                                        <p:tav tm="0">
                                          <p:val>
                                            <p:fltVal val="0"/>
                                          </p:val>
                                        </p:tav>
                                        <p:tav tm="100000">
                                          <p:val>
                                            <p:strVal val="#ppt_h"/>
                                          </p:val>
                                        </p:tav>
                                      </p:tavLst>
                                    </p:anim>
                                  </p:childTnLst>
                                </p:cTn>
                              </p:par>
                              <p:par>
                                <p:cTn id="246" presetID="23" presetClass="exit" presetSubtype="16" fill="hold" nodeType="withEffect">
                                  <p:stCondLst>
                                    <p:cond delay="1000"/>
                                  </p:stCondLst>
                                  <p:childTnLst>
                                    <p:anim calcmode="lin" valueType="num">
                                      <p:cBhvr>
                                        <p:cTn id="247" dur="2000"/>
                                        <p:tgtEl>
                                          <p:spTgt spid="35"/>
                                        </p:tgtEl>
                                        <p:attrNameLst>
                                          <p:attrName>ppt_w</p:attrName>
                                        </p:attrNameLst>
                                      </p:cBhvr>
                                      <p:tavLst>
                                        <p:tav tm="0">
                                          <p:val>
                                            <p:strVal val="ppt_w"/>
                                          </p:val>
                                        </p:tav>
                                        <p:tav tm="100000">
                                          <p:val>
                                            <p:strVal val="4*ppt_w"/>
                                          </p:val>
                                        </p:tav>
                                      </p:tavLst>
                                    </p:anim>
                                    <p:anim calcmode="lin" valueType="num">
                                      <p:cBhvr>
                                        <p:cTn id="248" dur="2000"/>
                                        <p:tgtEl>
                                          <p:spTgt spid="35"/>
                                        </p:tgtEl>
                                        <p:attrNameLst>
                                          <p:attrName>ppt_h</p:attrName>
                                        </p:attrNameLst>
                                      </p:cBhvr>
                                      <p:tavLst>
                                        <p:tav tm="0">
                                          <p:val>
                                            <p:strVal val="ppt_h"/>
                                          </p:val>
                                        </p:tav>
                                        <p:tav tm="100000">
                                          <p:val>
                                            <p:strVal val="4*ppt_h"/>
                                          </p:val>
                                        </p:tav>
                                      </p:tavLst>
                                    </p:anim>
                                    <p:set>
                                      <p:cBhvr>
                                        <p:cTn id="249" dur="1" fill="hold">
                                          <p:stCondLst>
                                            <p:cond delay="19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971600" y="396000"/>
            <a:ext cx="7128792" cy="3231654"/>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ACTÚA COMO UN LAXANTE NATURAL</a:t>
            </a:r>
          </a:p>
          <a:p>
            <a:pPr algn="ctr"/>
            <a:r>
              <a:rPr lang="es-ES" sz="2400" b="1" dirty="0" smtClean="0">
                <a:solidFill>
                  <a:srgbClr val="610533"/>
                </a:solidFill>
              </a:rPr>
              <a:t>Como </a:t>
            </a:r>
            <a:r>
              <a:rPr lang="es-ES" sz="2400" b="1" dirty="0">
                <a:solidFill>
                  <a:srgbClr val="610533"/>
                </a:solidFill>
              </a:rPr>
              <a:t>ocurre con otras frutas, los higos ayudan a promover la buena digestión gracias a su contenido de fibra y suave efecto laxante. Además, las semillas naturales que contienen promueven la eliminación de toxinas acumuladas en el cuerpo.</a:t>
            </a:r>
          </a:p>
          <a:p>
            <a:pPr algn="ctr"/>
            <a:r>
              <a:rPr lang="es-ES" dirty="0">
                <a:solidFill>
                  <a:srgbClr val="610533"/>
                </a:solidFill>
                <a:latin typeface="Hobo Std" pitchFamily="34" charset="0"/>
              </a:rPr>
              <a:t> </a:t>
            </a:r>
          </a:p>
          <a:p>
            <a:pPr algn="ctr"/>
            <a:endParaRPr lang="es-ES" dirty="0">
              <a:solidFill>
                <a:srgbClr val="321547"/>
              </a:solidFill>
              <a:latin typeface="Hobo Std" pitchFamily="34" charset="0"/>
            </a:endParaRPr>
          </a:p>
          <a:p>
            <a:pPr algn="ctr"/>
            <a:endParaRPr lang="es-ES" sz="2000" dirty="0">
              <a:solidFill>
                <a:srgbClr val="321547"/>
              </a:solidFill>
              <a:latin typeface="Hobo Std" pitchFamily="34" charset="0"/>
            </a:endParaRPr>
          </a:p>
        </p:txBody>
      </p:sp>
    </p:spTree>
    <p:extLst>
      <p:ext uri="{BB962C8B-B14F-4D97-AF65-F5344CB8AC3E}">
        <p14:creationId xmlns:p14="http://schemas.microsoft.com/office/powerpoint/2010/main" val="3582303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18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418" y="0"/>
            <a:ext cx="9144000" cy="5143500"/>
          </a:xfrm>
          <a:prstGeom prst="ellipse">
            <a:avLst/>
          </a:prstGeom>
        </p:spPr>
      </p:pic>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3" name="2 Grupo"/>
          <p:cNvGrpSpPr/>
          <p:nvPr/>
        </p:nvGrpSpPr>
        <p:grpSpPr>
          <a:xfrm flipH="1">
            <a:off x="4536445" y="19168"/>
            <a:ext cx="4578955" cy="5143500"/>
            <a:chOff x="0" y="31187"/>
            <a:chExt cx="4578955" cy="5143500"/>
          </a:xfrm>
        </p:grpSpPr>
        <p:sp>
          <p:nvSpPr>
            <p:cNvPr id="4"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rgbClr val="18110B">
                    <a:alpha val="50000"/>
                  </a:srgbClr>
                </a:gs>
                <a:gs pos="28000">
                  <a:schemeClr val="tx1">
                    <a:alpha val="59000"/>
                  </a:schemeClr>
                </a:gs>
                <a:gs pos="71000">
                  <a:srgbClr val="261300">
                    <a:lumMod val="40000"/>
                  </a:srgb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5"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0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3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62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7000"/>
                </a:schemeClr>
              </a:outerShdw>
            </a:effectLst>
            <a:scene3d>
              <a:camera prst="orthographicFront"/>
              <a:lightRig rig="flat" dir="t">
                <a:rot lat="0" lon="0" rev="10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36000" y="31187"/>
            <a:ext cx="4578955" cy="5143500"/>
            <a:chOff x="0" y="31187"/>
            <a:chExt cx="4578955" cy="5143500"/>
          </a:xfrm>
        </p:grpSpPr>
        <p:sp>
          <p:nvSpPr>
            <p:cNvPr id="12" name="Forma libre 6"/>
            <p:cNvSpPr/>
            <p:nvPr/>
          </p:nvSpPr>
          <p:spPr>
            <a:xfrm>
              <a:off x="0" y="31187"/>
              <a:ext cx="4578955" cy="5143500"/>
            </a:xfrm>
            <a:custGeom>
              <a:avLst/>
              <a:gdLst>
                <a:gd name="connsiteX0" fmla="*/ 1613771 w 4627223"/>
                <a:gd name="connsiteY0" fmla="*/ 4307615 h 6120679"/>
                <a:gd name="connsiteX1" fmla="*/ 1617937 w 4627223"/>
                <a:gd name="connsiteY1" fmla="*/ 4323151 h 6120679"/>
                <a:gd name="connsiteX2" fmla="*/ 1543016 w 4627223"/>
                <a:gd name="connsiteY2" fmla="*/ 4599075 h 6120679"/>
                <a:gd name="connsiteX3" fmla="*/ 1151863 w 4627223"/>
                <a:gd name="connsiteY3" fmla="*/ 4717197 h 6120679"/>
                <a:gd name="connsiteX4" fmla="*/ 1113240 w 4627223"/>
                <a:gd name="connsiteY4" fmla="*/ 4364639 h 6120679"/>
                <a:gd name="connsiteX5" fmla="*/ 1121337 w 4627223"/>
                <a:gd name="connsiteY5" fmla="*/ 4350513 h 6120679"/>
                <a:gd name="connsiteX6" fmla="*/ 1106240 w 4627223"/>
                <a:gd name="connsiteY6" fmla="*/ 4369559 h 6120679"/>
                <a:gd name="connsiteX7" fmla="*/ 1098481 w 4627223"/>
                <a:gd name="connsiteY7" fmla="*/ 4835712 h 6120679"/>
                <a:gd name="connsiteX8" fmla="*/ 1541225 w 4627223"/>
                <a:gd name="connsiteY8" fmla="*/ 4689642 h 6120679"/>
                <a:gd name="connsiteX9" fmla="*/ 1622232 w 4627223"/>
                <a:gd name="connsiteY9" fmla="*/ 4326435 h 6120679"/>
                <a:gd name="connsiteX10" fmla="*/ 994239 w 4627223"/>
                <a:gd name="connsiteY10" fmla="*/ 3888815 h 6120679"/>
                <a:gd name="connsiteX11" fmla="*/ 653854 w 4627223"/>
                <a:gd name="connsiteY11" fmla="*/ 4073125 h 6120679"/>
                <a:gd name="connsiteX12" fmla="*/ 572846 w 4627223"/>
                <a:gd name="connsiteY12" fmla="*/ 4436332 h 6120679"/>
                <a:gd name="connsiteX13" fmla="*/ 581308 w 4627223"/>
                <a:gd name="connsiteY13" fmla="*/ 4455152 h 6120679"/>
                <a:gd name="connsiteX14" fmla="*/ 577141 w 4627223"/>
                <a:gd name="connsiteY14" fmla="*/ 4439616 h 6120679"/>
                <a:gd name="connsiteX15" fmla="*/ 652063 w 4627223"/>
                <a:gd name="connsiteY15" fmla="*/ 4163691 h 6120679"/>
                <a:gd name="connsiteX16" fmla="*/ 1043216 w 4627223"/>
                <a:gd name="connsiteY16" fmla="*/ 4045569 h 6120679"/>
                <a:gd name="connsiteX17" fmla="*/ 1081839 w 4627223"/>
                <a:gd name="connsiteY17" fmla="*/ 4398128 h 6120679"/>
                <a:gd name="connsiteX18" fmla="*/ 1073741 w 4627223"/>
                <a:gd name="connsiteY18" fmla="*/ 4412254 h 6120679"/>
                <a:gd name="connsiteX19" fmla="*/ 1088839 w 4627223"/>
                <a:gd name="connsiteY19" fmla="*/ 4393207 h 6120679"/>
                <a:gd name="connsiteX20" fmla="*/ 1096598 w 4627223"/>
                <a:gd name="connsiteY20" fmla="*/ 3927054 h 6120679"/>
                <a:gd name="connsiteX21" fmla="*/ 994239 w 4627223"/>
                <a:gd name="connsiteY21" fmla="*/ 3888815 h 6120679"/>
                <a:gd name="connsiteX22" fmla="*/ 1954846 w 4627223"/>
                <a:gd name="connsiteY22" fmla="*/ 3022228 h 6120679"/>
                <a:gd name="connsiteX23" fmla="*/ 1932541 w 4627223"/>
                <a:gd name="connsiteY23" fmla="*/ 3041372 h 6120679"/>
                <a:gd name="connsiteX24" fmla="*/ 1891303 w 4627223"/>
                <a:gd name="connsiteY24" fmla="*/ 3667238 h 6120679"/>
                <a:gd name="connsiteX25" fmla="*/ 2518509 w 4627223"/>
                <a:gd name="connsiteY25" fmla="*/ 3662609 h 6120679"/>
                <a:gd name="connsiteX26" fmla="*/ 2655220 w 4627223"/>
                <a:gd name="connsiteY26" fmla="*/ 3207560 h 6120679"/>
                <a:gd name="connsiteX27" fmla="*/ 2644643 w 4627223"/>
                <a:gd name="connsiteY27" fmla="*/ 3178476 h 6120679"/>
                <a:gd name="connsiteX28" fmla="*/ 2649442 w 4627223"/>
                <a:gd name="connsiteY28" fmla="*/ 3201259 h 6120679"/>
                <a:gd name="connsiteX29" fmla="*/ 2526916 w 4627223"/>
                <a:gd name="connsiteY29" fmla="*/ 3541136 h 6120679"/>
                <a:gd name="connsiteX30" fmla="*/ 1973509 w 4627223"/>
                <a:gd name="connsiteY30" fmla="*/ 3530475 h 6120679"/>
                <a:gd name="connsiteX31" fmla="*/ 1942627 w 4627223"/>
                <a:gd name="connsiteY31" fmla="*/ 3037775 h 6120679"/>
                <a:gd name="connsiteX32" fmla="*/ 1642897 w 4627223"/>
                <a:gd name="connsiteY32" fmla="*/ 2312554 h 6120679"/>
                <a:gd name="connsiteX33" fmla="*/ 1320753 w 4627223"/>
                <a:gd name="connsiteY33" fmla="*/ 2444489 h 6120679"/>
                <a:gd name="connsiteX34" fmla="*/ 1184043 w 4627223"/>
                <a:gd name="connsiteY34" fmla="*/ 2899539 h 6120679"/>
                <a:gd name="connsiteX35" fmla="*/ 1194620 w 4627223"/>
                <a:gd name="connsiteY35" fmla="*/ 2928623 h 6120679"/>
                <a:gd name="connsiteX36" fmla="*/ 1189820 w 4627223"/>
                <a:gd name="connsiteY36" fmla="*/ 2905839 h 6120679"/>
                <a:gd name="connsiteX37" fmla="*/ 1312346 w 4627223"/>
                <a:gd name="connsiteY37" fmla="*/ 2565963 h 6120679"/>
                <a:gd name="connsiteX38" fmla="*/ 1865753 w 4627223"/>
                <a:gd name="connsiteY38" fmla="*/ 2576624 h 6120679"/>
                <a:gd name="connsiteX39" fmla="*/ 1896635 w 4627223"/>
                <a:gd name="connsiteY39" fmla="*/ 3069324 h 6120679"/>
                <a:gd name="connsiteX40" fmla="*/ 1884416 w 4627223"/>
                <a:gd name="connsiteY40" fmla="*/ 3084871 h 6120679"/>
                <a:gd name="connsiteX41" fmla="*/ 1906721 w 4627223"/>
                <a:gd name="connsiteY41" fmla="*/ 3065726 h 6120679"/>
                <a:gd name="connsiteX42" fmla="*/ 1947959 w 4627223"/>
                <a:gd name="connsiteY42" fmla="*/ 2439860 h 6120679"/>
                <a:gd name="connsiteX43" fmla="*/ 1642897 w 4627223"/>
                <a:gd name="connsiteY43" fmla="*/ 2312554 h 6120679"/>
                <a:gd name="connsiteX44" fmla="*/ 2991493 w 4627223"/>
                <a:gd name="connsiteY44" fmla="*/ 1650863 h 6120679"/>
                <a:gd name="connsiteX45" fmla="*/ 2957454 w 4627223"/>
                <a:gd name="connsiteY45" fmla="*/ 1680583 h 6120679"/>
                <a:gd name="connsiteX46" fmla="*/ 2812620 w 4627223"/>
                <a:gd name="connsiteY46" fmla="*/ 2556757 h 6120679"/>
                <a:gd name="connsiteX47" fmla="*/ 3695755 w 4627223"/>
                <a:gd name="connsiteY47" fmla="*/ 2463321 h 6120679"/>
                <a:gd name="connsiteX48" fmla="*/ 3951227 w 4627223"/>
                <a:gd name="connsiteY48" fmla="*/ 1811477 h 6120679"/>
                <a:gd name="connsiteX49" fmla="*/ 3940379 w 4627223"/>
                <a:gd name="connsiteY49" fmla="*/ 1772494 h 6120679"/>
                <a:gd name="connsiteX50" fmla="*/ 3943972 w 4627223"/>
                <a:gd name="connsiteY50" fmla="*/ 1803516 h 6120679"/>
                <a:gd name="connsiteX51" fmla="*/ 3724433 w 4627223"/>
                <a:gd name="connsiteY51" fmla="*/ 2293210 h 6120679"/>
                <a:gd name="connsiteX52" fmla="*/ 2947256 w 4627223"/>
                <a:gd name="connsiteY52" fmla="*/ 2355143 h 6120679"/>
                <a:gd name="connsiteX53" fmla="*/ 2972145 w 4627223"/>
                <a:gd name="connsiteY53" fmla="*/ 1674180 h 6120679"/>
                <a:gd name="connsiteX54" fmla="*/ 2768404 w 4627223"/>
                <a:gd name="connsiteY54" fmla="*/ 705841 h 6120679"/>
                <a:gd name="connsiteX55" fmla="*/ 2179446 w 4627223"/>
                <a:gd name="connsiteY55" fmla="*/ 935298 h 6120679"/>
                <a:gd name="connsiteX56" fmla="*/ 1923974 w 4627223"/>
                <a:gd name="connsiteY56" fmla="*/ 1587141 h 6120679"/>
                <a:gd name="connsiteX57" fmla="*/ 1934821 w 4627223"/>
                <a:gd name="connsiteY57" fmla="*/ 1626125 h 6120679"/>
                <a:gd name="connsiteX58" fmla="*/ 1931229 w 4627223"/>
                <a:gd name="connsiteY58" fmla="*/ 1595103 h 6120679"/>
                <a:gd name="connsiteX59" fmla="*/ 2150768 w 4627223"/>
                <a:gd name="connsiteY59" fmla="*/ 1105409 h 6120679"/>
                <a:gd name="connsiteX60" fmla="*/ 2927945 w 4627223"/>
                <a:gd name="connsiteY60" fmla="*/ 1043475 h 6120679"/>
                <a:gd name="connsiteX61" fmla="*/ 2903056 w 4627223"/>
                <a:gd name="connsiteY61" fmla="*/ 1724438 h 6120679"/>
                <a:gd name="connsiteX62" fmla="*/ 2883708 w 4627223"/>
                <a:gd name="connsiteY62" fmla="*/ 1747756 h 6120679"/>
                <a:gd name="connsiteX63" fmla="*/ 2917747 w 4627223"/>
                <a:gd name="connsiteY63" fmla="*/ 1718035 h 6120679"/>
                <a:gd name="connsiteX64" fmla="*/ 3062580 w 4627223"/>
                <a:gd name="connsiteY64" fmla="*/ 841862 h 6120679"/>
                <a:gd name="connsiteX65" fmla="*/ 2768404 w 4627223"/>
                <a:gd name="connsiteY65" fmla="*/ 705841 h 6120679"/>
                <a:gd name="connsiteX66" fmla="*/ 4627223 w 4627223"/>
                <a:gd name="connsiteY66" fmla="*/ 0 h 6120679"/>
                <a:gd name="connsiteX67" fmla="*/ 4627222 w 4627223"/>
                <a:gd name="connsiteY67" fmla="*/ 6120679 h 6120679"/>
                <a:gd name="connsiteX68" fmla="*/ 280181 w 4627223"/>
                <a:gd name="connsiteY68" fmla="*/ 5506617 h 6120679"/>
                <a:gd name="connsiteX69" fmla="*/ 0 w 4627223"/>
                <a:gd name="connsiteY69" fmla="*/ 5428505 h 6120679"/>
                <a:gd name="connsiteX70" fmla="*/ 0 w 4627223"/>
                <a:gd name="connsiteY70" fmla="*/ 677756 h 6120679"/>
                <a:gd name="connsiteX71" fmla="*/ 340046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1613771" y="4307615"/>
                  </a:moveTo>
                  <a:lnTo>
                    <a:pt x="1617937" y="4323151"/>
                  </a:lnTo>
                  <a:cubicBezTo>
                    <a:pt x="1633116" y="4407894"/>
                    <a:pt x="1608234" y="4510444"/>
                    <a:pt x="1543016" y="4599075"/>
                  </a:cubicBezTo>
                  <a:cubicBezTo>
                    <a:pt x="1435990" y="4744521"/>
                    <a:pt x="1260865" y="4797406"/>
                    <a:pt x="1151863" y="4717197"/>
                  </a:cubicBezTo>
                  <a:cubicBezTo>
                    <a:pt x="1056486" y="4647014"/>
                    <a:pt x="1043338" y="4498187"/>
                    <a:pt x="1113240" y="4364639"/>
                  </a:cubicBezTo>
                  <a:lnTo>
                    <a:pt x="1121337" y="4350513"/>
                  </a:lnTo>
                  <a:lnTo>
                    <a:pt x="1106240" y="4369559"/>
                  </a:lnTo>
                  <a:cubicBezTo>
                    <a:pt x="981837" y="4538620"/>
                    <a:pt x="978363" y="4747324"/>
                    <a:pt x="1098481" y="4835712"/>
                  </a:cubicBezTo>
                  <a:cubicBezTo>
                    <a:pt x="1218598" y="4924101"/>
                    <a:pt x="1416822" y="4858703"/>
                    <a:pt x="1541225" y="4689642"/>
                  </a:cubicBezTo>
                  <a:cubicBezTo>
                    <a:pt x="1629667" y="4569451"/>
                    <a:pt x="1656989" y="4429222"/>
                    <a:pt x="1622232" y="4326435"/>
                  </a:cubicBezTo>
                  <a:close/>
                  <a:moveTo>
                    <a:pt x="994239" y="3888815"/>
                  </a:moveTo>
                  <a:cubicBezTo>
                    <a:pt x="881982" y="3877844"/>
                    <a:pt x="747156" y="3946329"/>
                    <a:pt x="653854" y="4073125"/>
                  </a:cubicBezTo>
                  <a:cubicBezTo>
                    <a:pt x="565411" y="4193316"/>
                    <a:pt x="538090" y="4333545"/>
                    <a:pt x="572846" y="4436332"/>
                  </a:cubicBezTo>
                  <a:lnTo>
                    <a:pt x="581308" y="4455152"/>
                  </a:lnTo>
                  <a:lnTo>
                    <a:pt x="577141" y="4439616"/>
                  </a:lnTo>
                  <a:cubicBezTo>
                    <a:pt x="561963" y="4354872"/>
                    <a:pt x="586844" y="4252322"/>
                    <a:pt x="652063" y="4163691"/>
                  </a:cubicBezTo>
                  <a:cubicBezTo>
                    <a:pt x="759089" y="4018245"/>
                    <a:pt x="934214" y="3965360"/>
                    <a:pt x="1043216" y="4045569"/>
                  </a:cubicBezTo>
                  <a:cubicBezTo>
                    <a:pt x="1138592" y="4115752"/>
                    <a:pt x="1151741" y="4264580"/>
                    <a:pt x="1081839" y="4398128"/>
                  </a:cubicBezTo>
                  <a:lnTo>
                    <a:pt x="1073741" y="4412254"/>
                  </a:lnTo>
                  <a:lnTo>
                    <a:pt x="1088839" y="4393207"/>
                  </a:lnTo>
                  <a:cubicBezTo>
                    <a:pt x="1213242" y="4224146"/>
                    <a:pt x="1216716" y="4015443"/>
                    <a:pt x="1096598" y="3927054"/>
                  </a:cubicBezTo>
                  <a:cubicBezTo>
                    <a:pt x="1066568" y="3904957"/>
                    <a:pt x="1031657" y="3892472"/>
                    <a:pt x="994239" y="3888815"/>
                  </a:cubicBezTo>
                  <a:close/>
                  <a:moveTo>
                    <a:pt x="1954846" y="3022228"/>
                  </a:moveTo>
                  <a:lnTo>
                    <a:pt x="1932541" y="3041372"/>
                  </a:lnTo>
                  <a:cubicBezTo>
                    <a:pt x="1747955" y="3215479"/>
                    <a:pt x="1729492" y="3495689"/>
                    <a:pt x="1891303" y="3667238"/>
                  </a:cubicBezTo>
                  <a:cubicBezTo>
                    <a:pt x="2053114" y="3838788"/>
                    <a:pt x="2333923" y="3836716"/>
                    <a:pt x="2518509" y="3662609"/>
                  </a:cubicBezTo>
                  <a:cubicBezTo>
                    <a:pt x="2649738" y="3538830"/>
                    <a:pt x="2697003" y="3361423"/>
                    <a:pt x="2655220" y="3207560"/>
                  </a:cubicBezTo>
                  <a:lnTo>
                    <a:pt x="2644643" y="3178476"/>
                  </a:lnTo>
                  <a:lnTo>
                    <a:pt x="2649442" y="3201259"/>
                  </a:lnTo>
                  <a:cubicBezTo>
                    <a:pt x="2665089" y="3322252"/>
                    <a:pt x="2623686" y="3449859"/>
                    <a:pt x="2526916" y="3541136"/>
                  </a:cubicBezTo>
                  <a:cubicBezTo>
                    <a:pt x="2368114" y="3690922"/>
                    <a:pt x="2120346" y="3686149"/>
                    <a:pt x="1973509" y="3530475"/>
                  </a:cubicBezTo>
                  <a:cubicBezTo>
                    <a:pt x="1845028" y="3394260"/>
                    <a:pt x="1836393" y="3187645"/>
                    <a:pt x="1942627" y="3037775"/>
                  </a:cubicBezTo>
                  <a:close/>
                  <a:moveTo>
                    <a:pt x="1642897" y="2312554"/>
                  </a:moveTo>
                  <a:cubicBezTo>
                    <a:pt x="1529395" y="2313391"/>
                    <a:pt x="1413046" y="2357436"/>
                    <a:pt x="1320753" y="2444489"/>
                  </a:cubicBezTo>
                  <a:cubicBezTo>
                    <a:pt x="1189524" y="2568268"/>
                    <a:pt x="1142259" y="2745675"/>
                    <a:pt x="1184043" y="2899539"/>
                  </a:cubicBezTo>
                  <a:lnTo>
                    <a:pt x="1194620" y="2928623"/>
                  </a:lnTo>
                  <a:lnTo>
                    <a:pt x="1189820" y="2905839"/>
                  </a:lnTo>
                  <a:cubicBezTo>
                    <a:pt x="1174173" y="2784846"/>
                    <a:pt x="1215576" y="2657239"/>
                    <a:pt x="1312346" y="2565963"/>
                  </a:cubicBezTo>
                  <a:cubicBezTo>
                    <a:pt x="1471148" y="2416176"/>
                    <a:pt x="1718917" y="2420949"/>
                    <a:pt x="1865753" y="2576624"/>
                  </a:cubicBezTo>
                  <a:cubicBezTo>
                    <a:pt x="1994235" y="2712838"/>
                    <a:pt x="2002869" y="2919453"/>
                    <a:pt x="1896635" y="3069324"/>
                  </a:cubicBezTo>
                  <a:lnTo>
                    <a:pt x="1884416" y="3084871"/>
                  </a:lnTo>
                  <a:lnTo>
                    <a:pt x="1906721" y="3065726"/>
                  </a:lnTo>
                  <a:cubicBezTo>
                    <a:pt x="2091307" y="2891619"/>
                    <a:pt x="2109770" y="2611410"/>
                    <a:pt x="1947959" y="2439860"/>
                  </a:cubicBezTo>
                  <a:cubicBezTo>
                    <a:pt x="1867054" y="2354085"/>
                    <a:pt x="1756399" y="2311716"/>
                    <a:pt x="1642897" y="2312554"/>
                  </a:cubicBezTo>
                  <a:close/>
                  <a:moveTo>
                    <a:pt x="2991493" y="1650863"/>
                  </a:moveTo>
                  <a:lnTo>
                    <a:pt x="2957454" y="1680583"/>
                  </a:lnTo>
                  <a:cubicBezTo>
                    <a:pt x="2673588" y="1948333"/>
                    <a:pt x="2608744" y="2340609"/>
                    <a:pt x="2812620" y="2556757"/>
                  </a:cubicBezTo>
                  <a:cubicBezTo>
                    <a:pt x="3016496" y="2772904"/>
                    <a:pt x="3411889" y="2731071"/>
                    <a:pt x="3695755" y="2463321"/>
                  </a:cubicBezTo>
                  <a:cubicBezTo>
                    <a:pt x="3897565" y="2272968"/>
                    <a:pt x="3988675" y="2019675"/>
                    <a:pt x="3951227" y="1811477"/>
                  </a:cubicBezTo>
                  <a:lnTo>
                    <a:pt x="3940379" y="1772494"/>
                  </a:lnTo>
                  <a:lnTo>
                    <a:pt x="3943972" y="1803516"/>
                  </a:lnTo>
                  <a:cubicBezTo>
                    <a:pt x="3949205" y="1969621"/>
                    <a:pt x="3873250" y="2152841"/>
                    <a:pt x="3724433" y="2293210"/>
                  </a:cubicBezTo>
                  <a:cubicBezTo>
                    <a:pt x="3480219" y="2523559"/>
                    <a:pt x="3132265" y="2551288"/>
                    <a:pt x="2947256" y="2355143"/>
                  </a:cubicBezTo>
                  <a:cubicBezTo>
                    <a:pt x="2785373" y="2183518"/>
                    <a:pt x="2801883" y="1897356"/>
                    <a:pt x="2972145" y="1674180"/>
                  </a:cubicBezTo>
                  <a:close/>
                  <a:moveTo>
                    <a:pt x="2768404" y="705841"/>
                  </a:moveTo>
                  <a:cubicBezTo>
                    <a:pt x="2577843" y="688859"/>
                    <a:pt x="2356862" y="767954"/>
                    <a:pt x="2179446" y="935298"/>
                  </a:cubicBezTo>
                  <a:cubicBezTo>
                    <a:pt x="1977636" y="1125651"/>
                    <a:pt x="1886525" y="1378944"/>
                    <a:pt x="1923974" y="1587141"/>
                  </a:cubicBezTo>
                  <a:lnTo>
                    <a:pt x="1934821" y="1626125"/>
                  </a:lnTo>
                  <a:lnTo>
                    <a:pt x="1931229" y="1595103"/>
                  </a:lnTo>
                  <a:cubicBezTo>
                    <a:pt x="1925996" y="1428997"/>
                    <a:pt x="2001950" y="1245778"/>
                    <a:pt x="2150768" y="1105409"/>
                  </a:cubicBezTo>
                  <a:cubicBezTo>
                    <a:pt x="2394982" y="875059"/>
                    <a:pt x="2742936" y="847330"/>
                    <a:pt x="2927945" y="1043475"/>
                  </a:cubicBezTo>
                  <a:cubicBezTo>
                    <a:pt x="3089828" y="1215101"/>
                    <a:pt x="3073318" y="1501263"/>
                    <a:pt x="2903056" y="1724438"/>
                  </a:cubicBezTo>
                  <a:lnTo>
                    <a:pt x="2883708" y="1747756"/>
                  </a:lnTo>
                  <a:lnTo>
                    <a:pt x="2917747" y="1718035"/>
                  </a:lnTo>
                  <a:cubicBezTo>
                    <a:pt x="3201612" y="1450286"/>
                    <a:pt x="3266457" y="1058009"/>
                    <a:pt x="3062580" y="841862"/>
                  </a:cubicBezTo>
                  <a:cubicBezTo>
                    <a:pt x="2986127" y="760807"/>
                    <a:pt x="2882741" y="716030"/>
                    <a:pt x="2768404" y="705841"/>
                  </a:cubicBez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91000">
                  <a:srgbClr val="18110B">
                    <a:alpha val="50000"/>
                  </a:srgbClr>
                </a:gs>
                <a:gs pos="28000">
                  <a:schemeClr val="tx1">
                    <a:alpha val="59000"/>
                  </a:schemeClr>
                </a:gs>
                <a:gs pos="71000">
                  <a:srgbClr val="261300">
                    <a:lumMod val="40000"/>
                  </a:srgbClr>
                </a:gs>
                <a:gs pos="100000">
                  <a:schemeClr val="bg1"/>
                </a:gs>
              </a:gsLst>
              <a:path path="rect">
                <a:fillToRect l="100000" t="100000"/>
              </a:path>
            </a:gradFill>
            <a:ln>
              <a:noFill/>
            </a:ln>
            <a:scene3d>
              <a:camera prst="orthographicFront"/>
              <a:lightRig rig="flat"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13" name="2 Lágrima"/>
            <p:cNvSpPr/>
            <p:nvPr/>
          </p:nvSpPr>
          <p:spPr>
            <a:xfrm rot="20818637">
              <a:off x="3024000" y="1199477"/>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59000"/>
                </a:schemeClr>
              </a:outerShdw>
            </a:effectLst>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2 Lágrima"/>
            <p:cNvSpPr/>
            <p:nvPr/>
          </p:nvSpPr>
          <p:spPr>
            <a:xfrm rot="9736809">
              <a:off x="2072073" y="1002730"/>
              <a:ext cx="683979" cy="713528"/>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61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2 Lágrima"/>
            <p:cNvSpPr/>
            <p:nvPr/>
          </p:nvSpPr>
          <p:spPr>
            <a:xfrm rot="20008074">
              <a:off x="1980000" y="240982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43000"/>
                </a:schemeClr>
              </a:outerShdw>
            </a:effectLst>
            <a:scene3d>
              <a:camera prst="orthographicFront"/>
              <a:lightRig rig="flat" dir="t">
                <a:rot lat="0" lon="0" rev="30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2 Lágrima"/>
            <p:cNvSpPr/>
            <p:nvPr/>
          </p:nvSpPr>
          <p:spPr>
            <a:xfrm rot="9133963">
              <a:off x="1280741" y="2235012"/>
              <a:ext cx="541021" cy="533469"/>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53000"/>
                </a:schemeClr>
              </a:outerShdw>
            </a:effectLst>
            <a:scene3d>
              <a:camera prst="orthographicFront"/>
              <a:lightRig rig="flat" dir="t">
                <a:rot lat="0" lon="0" rev="15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2 Lágrima"/>
            <p:cNvSpPr/>
            <p:nvPr/>
          </p:nvSpPr>
          <p:spPr>
            <a:xfrm rot="20008074">
              <a:off x="1116000" y="352800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0">
                  <a:srgbClr val="FFFF00"/>
                </a:gs>
                <a:gs pos="45000">
                  <a:srgbClr val="FFC000"/>
                </a:gs>
                <a:gs pos="100000">
                  <a:srgbClr val="BC4A04">
                    <a:lumMod val="33000"/>
                  </a:srgbClr>
                </a:gs>
              </a:gsLst>
              <a:path path="shape">
                <a:fillToRect l="50000" t="50000" r="50000" b="50000"/>
              </a:path>
            </a:gradFill>
            <a:ln>
              <a:noFill/>
            </a:ln>
            <a:effectLst>
              <a:outerShdw blurRad="50800" dist="50800" dir="5400000" algn="ctr" rotWithShape="0">
                <a:schemeClr val="tx2">
                  <a:lumMod val="25000"/>
                  <a:alpha val="79000"/>
                </a:schemeClr>
              </a:outerShdw>
            </a:effectLst>
            <a:scene3d>
              <a:camera prst="orthographicFront"/>
              <a:lightRig rig="flat" dir="t">
                <a:rot lat="0" lon="0" rev="18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2 Lágrima"/>
            <p:cNvSpPr/>
            <p:nvPr/>
          </p:nvSpPr>
          <p:spPr>
            <a:xfrm rot="9025611">
              <a:off x="609627" y="3515050"/>
              <a:ext cx="425580" cy="396310"/>
            </a:xfrm>
            <a:custGeom>
              <a:avLst/>
              <a:gdLst>
                <a:gd name="connsiteX0" fmla="*/ 0 w 2088232"/>
                <a:gd name="connsiteY0" fmla="*/ 936104 h 1872208"/>
                <a:gd name="connsiteX1" fmla="*/ 1044116 w 2088232"/>
                <a:gd name="connsiteY1" fmla="*/ 0 h 1872208"/>
                <a:gd name="connsiteX2" fmla="*/ 2634388 w 2088232"/>
                <a:gd name="connsiteY2" fmla="*/ -489657 h 1872208"/>
                <a:gd name="connsiteX3" fmla="*/ 2088232 w 2088232"/>
                <a:gd name="connsiteY3" fmla="*/ 936104 h 1872208"/>
                <a:gd name="connsiteX4" fmla="*/ 1044116 w 2088232"/>
                <a:gd name="connsiteY4" fmla="*/ 1872208 h 1872208"/>
                <a:gd name="connsiteX5" fmla="*/ 0 w 2088232"/>
                <a:gd name="connsiteY5" fmla="*/ 936104 h 1872208"/>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634388"/>
                <a:gd name="connsiteY0" fmla="*/ 1425761 h 2361865"/>
                <a:gd name="connsiteX1" fmla="*/ 1044116 w 2634388"/>
                <a:gd name="connsiteY1" fmla="*/ 489657 h 2361865"/>
                <a:gd name="connsiteX2" fmla="*/ 2634388 w 2634388"/>
                <a:gd name="connsiteY2" fmla="*/ 0 h 2361865"/>
                <a:gd name="connsiteX3" fmla="*/ 2088232 w 2634388"/>
                <a:gd name="connsiteY3" fmla="*/ 1425761 h 2361865"/>
                <a:gd name="connsiteX4" fmla="*/ 1044116 w 2634388"/>
                <a:gd name="connsiteY4" fmla="*/ 2361865 h 2361865"/>
                <a:gd name="connsiteX5" fmla="*/ 0 w 2634388"/>
                <a:gd name="connsiteY5" fmla="*/ 1425761 h 2361865"/>
                <a:gd name="connsiteX0" fmla="*/ 0 w 2507778"/>
                <a:gd name="connsiteY0" fmla="*/ 1341355 h 2277459"/>
                <a:gd name="connsiteX1" fmla="*/ 1044116 w 2507778"/>
                <a:gd name="connsiteY1" fmla="*/ 405251 h 2277459"/>
                <a:gd name="connsiteX2" fmla="*/ 2507778 w 2507778"/>
                <a:gd name="connsiteY2" fmla="*/ 0 h 2277459"/>
                <a:gd name="connsiteX3" fmla="*/ 2088232 w 2507778"/>
                <a:gd name="connsiteY3" fmla="*/ 1341355 h 2277459"/>
                <a:gd name="connsiteX4" fmla="*/ 1044116 w 2507778"/>
                <a:gd name="connsiteY4" fmla="*/ 2277459 h 2277459"/>
                <a:gd name="connsiteX5" fmla="*/ 0 w 2507778"/>
                <a:gd name="connsiteY5" fmla="*/ 1341355 h 2277459"/>
                <a:gd name="connsiteX0" fmla="*/ 5417 w 2513195"/>
                <a:gd name="connsiteY0" fmla="*/ 1341355 h 2277459"/>
                <a:gd name="connsiteX1" fmla="*/ 725976 w 2513195"/>
                <a:gd name="connsiteY1" fmla="*/ 503725 h 2277459"/>
                <a:gd name="connsiteX2" fmla="*/ 2513195 w 2513195"/>
                <a:gd name="connsiteY2" fmla="*/ 0 h 2277459"/>
                <a:gd name="connsiteX3" fmla="*/ 2093649 w 2513195"/>
                <a:gd name="connsiteY3" fmla="*/ 1341355 h 2277459"/>
                <a:gd name="connsiteX4" fmla="*/ 1049533 w 2513195"/>
                <a:gd name="connsiteY4" fmla="*/ 2277459 h 2277459"/>
                <a:gd name="connsiteX5" fmla="*/ 5417 w 251319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 name="connsiteX0" fmla="*/ 4477 w 2512255"/>
                <a:gd name="connsiteY0" fmla="*/ 1341355 h 2277459"/>
                <a:gd name="connsiteX1" fmla="*/ 725036 w 2512255"/>
                <a:gd name="connsiteY1" fmla="*/ 503725 h 2277459"/>
                <a:gd name="connsiteX2" fmla="*/ 2512255 w 2512255"/>
                <a:gd name="connsiteY2" fmla="*/ 0 h 2277459"/>
                <a:gd name="connsiteX3" fmla="*/ 2092709 w 2512255"/>
                <a:gd name="connsiteY3" fmla="*/ 1341355 h 2277459"/>
                <a:gd name="connsiteX4" fmla="*/ 1048593 w 2512255"/>
                <a:gd name="connsiteY4" fmla="*/ 2277459 h 2277459"/>
                <a:gd name="connsiteX5" fmla="*/ 4477 w 2512255"/>
                <a:gd name="connsiteY5" fmla="*/ 1341355 h 227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2255" h="2277459">
                  <a:moveTo>
                    <a:pt x="4477" y="1341355"/>
                  </a:moveTo>
                  <a:cubicBezTo>
                    <a:pt x="63092" y="764379"/>
                    <a:pt x="307073" y="727284"/>
                    <a:pt x="725036" y="503725"/>
                  </a:cubicBezTo>
                  <a:cubicBezTo>
                    <a:pt x="1142999" y="280166"/>
                    <a:pt x="1743013" y="298303"/>
                    <a:pt x="2512255" y="0"/>
                  </a:cubicBezTo>
                  <a:cubicBezTo>
                    <a:pt x="2316963" y="559659"/>
                    <a:pt x="2252247" y="947710"/>
                    <a:pt x="2092709" y="1341355"/>
                  </a:cubicBezTo>
                  <a:cubicBezTo>
                    <a:pt x="1933171" y="1735000"/>
                    <a:pt x="1625242" y="2277459"/>
                    <a:pt x="1048593" y="2277459"/>
                  </a:cubicBezTo>
                  <a:cubicBezTo>
                    <a:pt x="471944" y="2277459"/>
                    <a:pt x="-54138" y="1918331"/>
                    <a:pt x="4477" y="1341355"/>
                  </a:cubicBezTo>
                  <a:close/>
                </a:path>
              </a:pathLst>
            </a:custGeom>
            <a:gradFill>
              <a:gsLst>
                <a:gs pos="4583">
                  <a:srgbClr val="FF0000">
                    <a:alpha val="65000"/>
                  </a:srgbClr>
                </a:gs>
                <a:gs pos="35420">
                  <a:srgbClr val="E80828">
                    <a:alpha val="70000"/>
                    <a:lumMod val="93000"/>
                  </a:srgbClr>
                </a:gs>
                <a:gs pos="82000">
                  <a:srgbClr val="BC4A04">
                    <a:lumMod val="64000"/>
                  </a:srgbClr>
                </a:gs>
              </a:gsLst>
              <a:path path="shape">
                <a:fillToRect l="50000" t="50000" r="50000" b="50000"/>
              </a:path>
            </a:gradFill>
            <a:ln>
              <a:noFill/>
            </a:ln>
            <a:effectLst>
              <a:outerShdw blurRad="50800" dist="50800" dir="5400000" algn="ctr" rotWithShape="0">
                <a:schemeClr val="tx2">
                  <a:lumMod val="25000"/>
                  <a:alpha val="54000"/>
                </a:schemeClr>
              </a:outerShdw>
            </a:effectLst>
            <a:scene3d>
              <a:camera prst="orthographicFront"/>
              <a:lightRig rig="flat" dir="t">
                <a:rot lat="0" lon="0" rev="16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 name="2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71" y="0"/>
            <a:ext cx="9144000" cy="5143500"/>
          </a:xfrm>
          <a:prstGeom prst="rect">
            <a:avLst/>
          </a:prstGeom>
        </p:spPr>
      </p:pic>
    </p:spTree>
    <p:extLst>
      <p:ext uri="{BB962C8B-B14F-4D97-AF65-F5344CB8AC3E}">
        <p14:creationId xmlns:p14="http://schemas.microsoft.com/office/powerpoint/2010/main" val="2962080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000" fill="hold"/>
                                        <p:tgtEl>
                                          <p:spTgt spid="2"/>
                                        </p:tgtEl>
                                        <p:attrNameLst>
                                          <p:attrName>ppt_w</p:attrName>
                                        </p:attrNameLst>
                                      </p:cBhvr>
                                      <p:tavLst>
                                        <p:tav tm="0">
                                          <p:val>
                                            <p:strVal val="4/3*#ppt_w"/>
                                          </p:val>
                                        </p:tav>
                                        <p:tav tm="100000">
                                          <p:val>
                                            <p:strVal val="#ppt_w"/>
                                          </p:val>
                                        </p:tav>
                                      </p:tavLst>
                                    </p:anim>
                                    <p:anim calcmode="lin" valueType="num">
                                      <p:cBhvr>
                                        <p:cTn id="8" dur="4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250"/>
                                        <p:tgtEl>
                                          <p:spTgt spid="2"/>
                                        </p:tgtEl>
                                      </p:cBhvr>
                                    </p:animEffect>
                                  </p:childTnLst>
                                </p:cTn>
                              </p:par>
                              <p:par>
                                <p:cTn id="12" presetID="17" presetClass="exit" presetSubtype="2" fill="hold" nodeType="withEffect">
                                  <p:stCondLst>
                                    <p:cond delay="0"/>
                                  </p:stCondLst>
                                  <p:childTnLst>
                                    <p:anim calcmode="lin" valueType="num">
                                      <p:cBhvr>
                                        <p:cTn id="13" dur="4000"/>
                                        <p:tgtEl>
                                          <p:spTgt spid="3"/>
                                        </p:tgtEl>
                                        <p:attrNameLst>
                                          <p:attrName>ppt_x</p:attrName>
                                        </p:attrNameLst>
                                      </p:cBhvr>
                                      <p:tavLst>
                                        <p:tav tm="0">
                                          <p:val>
                                            <p:strVal val="ppt_x"/>
                                          </p:val>
                                        </p:tav>
                                        <p:tav tm="100000">
                                          <p:val>
                                            <p:strVal val="ppt_x+ppt_w/2"/>
                                          </p:val>
                                        </p:tav>
                                      </p:tavLst>
                                    </p:anim>
                                    <p:anim calcmode="lin" valueType="num">
                                      <p:cBhvr>
                                        <p:cTn id="14" dur="4000"/>
                                        <p:tgtEl>
                                          <p:spTgt spid="3"/>
                                        </p:tgtEl>
                                        <p:attrNameLst>
                                          <p:attrName>ppt_y</p:attrName>
                                        </p:attrNameLst>
                                      </p:cBhvr>
                                      <p:tavLst>
                                        <p:tav tm="0">
                                          <p:val>
                                            <p:strVal val="ppt_y"/>
                                          </p:val>
                                        </p:tav>
                                        <p:tav tm="100000">
                                          <p:val>
                                            <p:strVal val="ppt_y"/>
                                          </p:val>
                                        </p:tav>
                                      </p:tavLst>
                                    </p:anim>
                                    <p:anim calcmode="lin" valueType="num">
                                      <p:cBhvr>
                                        <p:cTn id="15" dur="4000"/>
                                        <p:tgtEl>
                                          <p:spTgt spid="3"/>
                                        </p:tgtEl>
                                        <p:attrNameLst>
                                          <p:attrName>ppt_w</p:attrName>
                                        </p:attrNameLst>
                                      </p:cBhvr>
                                      <p:tavLst>
                                        <p:tav tm="0">
                                          <p:val>
                                            <p:strVal val="ppt_w"/>
                                          </p:val>
                                        </p:tav>
                                        <p:tav tm="100000">
                                          <p:val>
                                            <p:fltVal val="0"/>
                                          </p:val>
                                        </p:tav>
                                      </p:tavLst>
                                    </p:anim>
                                    <p:anim calcmode="lin" valueType="num">
                                      <p:cBhvr>
                                        <p:cTn id="16" dur="4000"/>
                                        <p:tgtEl>
                                          <p:spTgt spid="3"/>
                                        </p:tgtEl>
                                        <p:attrNameLst>
                                          <p:attrName>ppt_h</p:attrName>
                                        </p:attrNameLst>
                                      </p:cBhvr>
                                      <p:tavLst>
                                        <p:tav tm="0">
                                          <p:val>
                                            <p:strVal val="ppt_h"/>
                                          </p:val>
                                        </p:tav>
                                        <p:tav tm="100000">
                                          <p:val>
                                            <p:strVal val="ppt_h"/>
                                          </p:val>
                                        </p:tav>
                                      </p:tavLst>
                                    </p:anim>
                                    <p:set>
                                      <p:cBhvr>
                                        <p:cTn id="17" dur="1" fill="hold">
                                          <p:stCondLst>
                                            <p:cond delay="3999"/>
                                          </p:stCondLst>
                                        </p:cTn>
                                        <p:tgtEl>
                                          <p:spTgt spid="3"/>
                                        </p:tgtEl>
                                        <p:attrNameLst>
                                          <p:attrName>style.visibility</p:attrName>
                                        </p:attrNameLst>
                                      </p:cBhvr>
                                      <p:to>
                                        <p:strVal val="hidden"/>
                                      </p:to>
                                    </p:set>
                                  </p:childTnLst>
                                </p:cTn>
                              </p:par>
                              <p:par>
                                <p:cTn id="18" presetID="17" presetClass="exit" presetSubtype="8" fill="hold" nodeType="withEffect">
                                  <p:stCondLst>
                                    <p:cond delay="0"/>
                                  </p:stCondLst>
                                  <p:childTnLst>
                                    <p:anim calcmode="lin" valueType="num">
                                      <p:cBhvr>
                                        <p:cTn id="19" dur="4000"/>
                                        <p:tgtEl>
                                          <p:spTgt spid="11"/>
                                        </p:tgtEl>
                                        <p:attrNameLst>
                                          <p:attrName>ppt_x</p:attrName>
                                        </p:attrNameLst>
                                      </p:cBhvr>
                                      <p:tavLst>
                                        <p:tav tm="0">
                                          <p:val>
                                            <p:strVal val="ppt_x"/>
                                          </p:val>
                                        </p:tav>
                                        <p:tav tm="100000">
                                          <p:val>
                                            <p:strVal val="ppt_x-ppt_w/2"/>
                                          </p:val>
                                        </p:tav>
                                      </p:tavLst>
                                    </p:anim>
                                    <p:anim calcmode="lin" valueType="num">
                                      <p:cBhvr>
                                        <p:cTn id="20" dur="4000"/>
                                        <p:tgtEl>
                                          <p:spTgt spid="11"/>
                                        </p:tgtEl>
                                        <p:attrNameLst>
                                          <p:attrName>ppt_y</p:attrName>
                                        </p:attrNameLst>
                                      </p:cBhvr>
                                      <p:tavLst>
                                        <p:tav tm="0">
                                          <p:val>
                                            <p:strVal val="ppt_y"/>
                                          </p:val>
                                        </p:tav>
                                        <p:tav tm="100000">
                                          <p:val>
                                            <p:strVal val="ppt_y"/>
                                          </p:val>
                                        </p:tav>
                                      </p:tavLst>
                                    </p:anim>
                                    <p:anim calcmode="lin" valueType="num">
                                      <p:cBhvr>
                                        <p:cTn id="21" dur="4000"/>
                                        <p:tgtEl>
                                          <p:spTgt spid="11"/>
                                        </p:tgtEl>
                                        <p:attrNameLst>
                                          <p:attrName>ppt_w</p:attrName>
                                        </p:attrNameLst>
                                      </p:cBhvr>
                                      <p:tavLst>
                                        <p:tav tm="0">
                                          <p:val>
                                            <p:strVal val="ppt_w"/>
                                          </p:val>
                                        </p:tav>
                                        <p:tav tm="100000">
                                          <p:val>
                                            <p:fltVal val="0"/>
                                          </p:val>
                                        </p:tav>
                                      </p:tavLst>
                                    </p:anim>
                                    <p:anim calcmode="lin" valueType="num">
                                      <p:cBhvr>
                                        <p:cTn id="22" dur="4000"/>
                                        <p:tgtEl>
                                          <p:spTgt spid="11"/>
                                        </p:tgtEl>
                                        <p:attrNameLst>
                                          <p:attrName>ppt_h</p:attrName>
                                        </p:attrNameLst>
                                      </p:cBhvr>
                                      <p:tavLst>
                                        <p:tav tm="0">
                                          <p:val>
                                            <p:strVal val="ppt_h"/>
                                          </p:val>
                                        </p:tav>
                                        <p:tav tm="100000">
                                          <p:val>
                                            <p:strVal val="ppt_h"/>
                                          </p:val>
                                        </p:tav>
                                      </p:tavLst>
                                    </p:anim>
                                    <p:set>
                                      <p:cBhvr>
                                        <p:cTn id="23" dur="1" fill="hold">
                                          <p:stCondLst>
                                            <p:cond delay="3999"/>
                                          </p:stCondLst>
                                        </p:cTn>
                                        <p:tgtEl>
                                          <p:spTgt spid="11"/>
                                        </p:tgtEl>
                                        <p:attrNameLst>
                                          <p:attrName>style.visibility</p:attrName>
                                        </p:attrNameLst>
                                      </p:cBhvr>
                                      <p:to>
                                        <p:strVal val="hidden"/>
                                      </p:to>
                                    </p:set>
                                  </p:childTnLst>
                                </p:cTn>
                              </p:par>
                              <p:par>
                                <p:cTn id="24" presetID="23" presetClass="entr" presetSubtype="272" fill="hold"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4000" fill="hold"/>
                                        <p:tgtEl>
                                          <p:spTgt spid="19"/>
                                        </p:tgtEl>
                                        <p:attrNameLst>
                                          <p:attrName>ppt_w</p:attrName>
                                        </p:attrNameLst>
                                      </p:cBhvr>
                                      <p:tavLst>
                                        <p:tav tm="0">
                                          <p:val>
                                            <p:strVal val="2/3*#ppt_w"/>
                                          </p:val>
                                        </p:tav>
                                        <p:tav tm="100000">
                                          <p:val>
                                            <p:strVal val="#ppt_w"/>
                                          </p:val>
                                        </p:tav>
                                      </p:tavLst>
                                    </p:anim>
                                    <p:anim calcmode="lin" valueType="num">
                                      <p:cBhvr>
                                        <p:cTn id="27" dur="4000" fill="hold"/>
                                        <p:tgtEl>
                                          <p:spTgt spid="19"/>
                                        </p:tgtEl>
                                        <p:attrNameLst>
                                          <p:attrName>ppt_h</p:attrName>
                                        </p:attrNameLst>
                                      </p:cBhvr>
                                      <p:tavLst>
                                        <p:tav tm="0">
                                          <p:val>
                                            <p:strVal val="2/3*#ppt_h"/>
                                          </p:val>
                                        </p:tav>
                                        <p:tav tm="100000">
                                          <p:val>
                                            <p:strVal val="#ppt_h"/>
                                          </p:val>
                                        </p:tav>
                                      </p:tavLst>
                                    </p:anim>
                                  </p:childTnLst>
                                </p:cTn>
                              </p:par>
                              <p:par>
                                <p:cTn id="28" presetID="9" presetClass="emph" presetSubtype="0" nodeType="withEffect">
                                  <p:stCondLst>
                                    <p:cond delay="0"/>
                                  </p:stCondLst>
                                  <p:childTnLst>
                                    <p:set>
                                      <p:cBhvr rctx="PPT">
                                        <p:cTn id="29" dur="indefinite"/>
                                        <p:tgtEl>
                                          <p:spTgt spid="22"/>
                                        </p:tgtEl>
                                        <p:attrNameLst>
                                          <p:attrName>style.opacity</p:attrName>
                                        </p:attrNameLst>
                                      </p:cBhvr>
                                      <p:to>
                                        <p:strVal val="0"/>
                                      </p:to>
                                    </p:set>
                                    <p:animEffect filter="image" prLst="opacity: 0">
                                      <p:cBhvr rctx="IE">
                                        <p:cTn id="30"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Rectángulo"/>
          <p:cNvSpPr/>
          <p:nvPr/>
        </p:nvSpPr>
        <p:spPr>
          <a:xfrm>
            <a:off x="0" y="18319"/>
            <a:ext cx="9147651" cy="5143500"/>
          </a:xfrm>
          <a:prstGeom prst="rect">
            <a:avLst/>
          </a:prstGeom>
          <a:gradFill>
            <a:gsLst>
              <a:gs pos="57000">
                <a:srgbClr val="421442">
                  <a:lumMod val="86000"/>
                </a:srgbClr>
              </a:gs>
              <a:gs pos="89000">
                <a:srgbClr val="421442"/>
              </a:gs>
              <a:gs pos="11000">
                <a:srgbClr val="421442"/>
              </a:gs>
              <a:gs pos="42084">
                <a:srgbClr val="421442">
                  <a:lumMod val="79000"/>
                </a:srgbClr>
              </a:gs>
              <a:gs pos="97000">
                <a:schemeClr val="tx1">
                  <a:lumMod val="95000"/>
                </a:schemeClr>
              </a:gs>
              <a:gs pos="3000">
                <a:schemeClr val="tx1">
                  <a:lumMod val="95000"/>
                </a:schemeClr>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13" name="12 Conector recto"/>
          <p:cNvCxnSpPr/>
          <p:nvPr/>
        </p:nvCxnSpPr>
        <p:spPr>
          <a:xfrm>
            <a:off x="-180528" y="4716000"/>
            <a:ext cx="9324528" cy="0"/>
          </a:xfrm>
          <a:prstGeom prst="line">
            <a:avLst/>
          </a:prstGeom>
          <a:ln w="38100">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180528" y="411510"/>
            <a:ext cx="9324528" cy="0"/>
          </a:xfrm>
          <a:prstGeom prst="line">
            <a:avLst/>
          </a:prstGeom>
          <a:ln w="38100" cap="rnd" cmpd="sng">
            <a:solidFill>
              <a:schemeClr val="tx1">
                <a:alpha val="45000"/>
              </a:schemeClr>
            </a:solidFill>
            <a:prstDash val="solid"/>
          </a:ln>
        </p:spPr>
        <p:style>
          <a:lnRef idx="1">
            <a:schemeClr val="accent1"/>
          </a:lnRef>
          <a:fillRef idx="0">
            <a:schemeClr val="accent1"/>
          </a:fillRef>
          <a:effectRef idx="0">
            <a:schemeClr val="accent1"/>
          </a:effectRef>
          <a:fontRef idx="minor">
            <a:schemeClr val="tx1"/>
          </a:fontRef>
        </p:style>
      </p:cxnSp>
      <p:pic>
        <p:nvPicPr>
          <p:cNvPr id="6" name="5 Imagen"/>
          <p:cNvPicPr>
            <a:picLocks noChangeAspect="1"/>
          </p:cNvPicPr>
          <p:nvPr/>
        </p:nvPicPr>
        <p:blipFill rotWithShape="1">
          <a:blip r:embed="rId2">
            <a:extLst>
              <a:ext uri="{28A0092B-C50C-407E-A947-70E740481C1C}">
                <a14:useLocalDpi xmlns:a14="http://schemas.microsoft.com/office/drawing/2010/main" val="0"/>
              </a:ext>
            </a:extLst>
          </a:blip>
          <a:srcRect t="390" b="390"/>
          <a:stretch/>
        </p:blipFill>
        <p:spPr>
          <a:xfrm>
            <a:off x="0" y="0"/>
            <a:ext cx="9144000" cy="5170969"/>
          </a:xfrm>
          <a:prstGeom prst="rect">
            <a:avLst/>
          </a:prstGeom>
        </p:spPr>
      </p:pic>
      <p:pic>
        <p:nvPicPr>
          <p:cNvPr id="18"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09538" y="987425"/>
            <a:ext cx="9364663" cy="317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flipH="1">
            <a:off x="-108000" y="987574"/>
            <a:ext cx="9364663" cy="317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11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810634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8"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 calcmode="lin" valueType="num">
                                      <p:cBhvr additive="base">
                                        <p:cTn id="10" dur="2750" fill="hold"/>
                                        <p:tgtEl>
                                          <p:spTgt spid="18"/>
                                        </p:tgtEl>
                                        <p:attrNameLst>
                                          <p:attrName>ppt_x</p:attrName>
                                        </p:attrNameLst>
                                      </p:cBhvr>
                                      <p:tavLst>
                                        <p:tav tm="0">
                                          <p:val>
                                            <p:strVal val="0-#ppt_w/2"/>
                                          </p:val>
                                        </p:tav>
                                        <p:tav tm="100000">
                                          <p:val>
                                            <p:strVal val="#ppt_x"/>
                                          </p:val>
                                        </p:tav>
                                      </p:tavLst>
                                    </p:anim>
                                    <p:anim calcmode="lin" valueType="num">
                                      <p:cBhvr additive="base">
                                        <p:cTn id="11" dur="2750" fill="hold"/>
                                        <p:tgtEl>
                                          <p:spTgt spid="18"/>
                                        </p:tgtEl>
                                        <p:attrNameLst>
                                          <p:attrName>ppt_y</p:attrName>
                                        </p:attrNameLst>
                                      </p:cBhvr>
                                      <p:tavLst>
                                        <p:tav tm="0">
                                          <p:val>
                                            <p:strVal val="#ppt_y"/>
                                          </p:val>
                                        </p:tav>
                                        <p:tav tm="100000">
                                          <p:val>
                                            <p:strVal val="#ppt_y"/>
                                          </p:val>
                                        </p:tav>
                                      </p:tavLst>
                                    </p:anim>
                                  </p:childTnLst>
                                </p:cTn>
                              </p:par>
                              <p:par>
                                <p:cTn id="12" presetID="2" presetClass="exit" presetSubtype="2" fill="hold" nodeType="withEffect">
                                  <p:stCondLst>
                                    <p:cond delay="0"/>
                                  </p:stCondLst>
                                  <p:childTnLst>
                                    <p:anim calcmode="lin" valueType="num">
                                      <p:cBhvr additive="base">
                                        <p:cTn id="13" dur="4250"/>
                                        <p:tgtEl>
                                          <p:spTgt spid="18"/>
                                        </p:tgtEl>
                                        <p:attrNameLst>
                                          <p:attrName>ppt_x</p:attrName>
                                        </p:attrNameLst>
                                      </p:cBhvr>
                                      <p:tavLst>
                                        <p:tav tm="0">
                                          <p:val>
                                            <p:strVal val="ppt_x"/>
                                          </p:val>
                                        </p:tav>
                                        <p:tav tm="100000">
                                          <p:val>
                                            <p:strVal val="1+ppt_w/2"/>
                                          </p:val>
                                        </p:tav>
                                      </p:tavLst>
                                    </p:anim>
                                    <p:anim calcmode="lin" valueType="num">
                                      <p:cBhvr additive="base">
                                        <p:cTn id="14" dur="4250"/>
                                        <p:tgtEl>
                                          <p:spTgt spid="18"/>
                                        </p:tgtEl>
                                        <p:attrNameLst>
                                          <p:attrName>ppt_y</p:attrName>
                                        </p:attrNameLst>
                                      </p:cBhvr>
                                      <p:tavLst>
                                        <p:tav tm="0">
                                          <p:val>
                                            <p:strVal val="ppt_y"/>
                                          </p:val>
                                        </p:tav>
                                        <p:tav tm="100000">
                                          <p:val>
                                            <p:strVal val="ppt_y"/>
                                          </p:val>
                                        </p:tav>
                                      </p:tavLst>
                                    </p:anim>
                                    <p:set>
                                      <p:cBhvr>
                                        <p:cTn id="15" dur="1" fill="hold">
                                          <p:stCondLst>
                                            <p:cond delay="4249"/>
                                          </p:stCondLst>
                                        </p:cTn>
                                        <p:tgtEl>
                                          <p:spTgt spid="18"/>
                                        </p:tgtEl>
                                        <p:attrNameLst>
                                          <p:attrName>style.visibility</p:attrName>
                                        </p:attrNameLst>
                                      </p:cBhvr>
                                      <p:to>
                                        <p:strVal val="hidden"/>
                                      </p:to>
                                    </p:set>
                                  </p:childTnLst>
                                </p:cTn>
                              </p:par>
                              <p:par>
                                <p:cTn id="16" presetID="2" presetClass="entr" presetSubtype="8" fill="hold" nodeType="with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additive="base">
                                        <p:cTn id="18" dur="2750" fill="hold"/>
                                        <p:tgtEl>
                                          <p:spTgt spid="19"/>
                                        </p:tgtEl>
                                        <p:attrNameLst>
                                          <p:attrName>ppt_x</p:attrName>
                                        </p:attrNameLst>
                                      </p:cBhvr>
                                      <p:tavLst>
                                        <p:tav tm="0">
                                          <p:val>
                                            <p:strVal val="0-#ppt_w/2"/>
                                          </p:val>
                                        </p:tav>
                                        <p:tav tm="100000">
                                          <p:val>
                                            <p:strVal val="#ppt_x"/>
                                          </p:val>
                                        </p:tav>
                                      </p:tavLst>
                                    </p:anim>
                                    <p:anim calcmode="lin" valueType="num">
                                      <p:cBhvr additive="base">
                                        <p:cTn id="19" dur="2750" fill="hold"/>
                                        <p:tgtEl>
                                          <p:spTgt spid="19"/>
                                        </p:tgtEl>
                                        <p:attrNameLst>
                                          <p:attrName>ppt_y</p:attrName>
                                        </p:attrNameLst>
                                      </p:cBhvr>
                                      <p:tavLst>
                                        <p:tav tm="0">
                                          <p:val>
                                            <p:strVal val="#ppt_y"/>
                                          </p:val>
                                        </p:tav>
                                        <p:tav tm="100000">
                                          <p:val>
                                            <p:strVal val="#ppt_y"/>
                                          </p:val>
                                        </p:tav>
                                      </p:tavLst>
                                    </p:anim>
                                  </p:childTnLst>
                                </p:cTn>
                              </p:par>
                              <p:par>
                                <p:cTn id="20" presetID="2" presetClass="exit" presetSubtype="8" fill="hold" nodeType="withEffect">
                                  <p:stCondLst>
                                    <p:cond delay="0"/>
                                  </p:stCondLst>
                                  <p:childTnLst>
                                    <p:anim calcmode="lin" valueType="num">
                                      <p:cBhvr additive="base">
                                        <p:cTn id="21" dur="4250"/>
                                        <p:tgtEl>
                                          <p:spTgt spid="19"/>
                                        </p:tgtEl>
                                        <p:attrNameLst>
                                          <p:attrName>ppt_x</p:attrName>
                                        </p:attrNameLst>
                                      </p:cBhvr>
                                      <p:tavLst>
                                        <p:tav tm="0">
                                          <p:val>
                                            <p:strVal val="ppt_x"/>
                                          </p:val>
                                        </p:tav>
                                        <p:tav tm="100000">
                                          <p:val>
                                            <p:strVal val="0-ppt_w/2"/>
                                          </p:val>
                                        </p:tav>
                                      </p:tavLst>
                                    </p:anim>
                                    <p:anim calcmode="lin" valueType="num">
                                      <p:cBhvr additive="base">
                                        <p:cTn id="22" dur="4250"/>
                                        <p:tgtEl>
                                          <p:spTgt spid="19"/>
                                        </p:tgtEl>
                                        <p:attrNameLst>
                                          <p:attrName>ppt_y</p:attrName>
                                        </p:attrNameLst>
                                      </p:cBhvr>
                                      <p:tavLst>
                                        <p:tav tm="0">
                                          <p:val>
                                            <p:strVal val="ppt_y"/>
                                          </p:val>
                                        </p:tav>
                                        <p:tav tm="100000">
                                          <p:val>
                                            <p:strVal val="ppt_y"/>
                                          </p:val>
                                        </p:tav>
                                      </p:tavLst>
                                    </p:anim>
                                    <p:set>
                                      <p:cBhvr>
                                        <p:cTn id="23" dur="1" fill="hold">
                                          <p:stCondLst>
                                            <p:cond delay="4249"/>
                                          </p:stCondLst>
                                        </p:cTn>
                                        <p:tgtEl>
                                          <p:spTgt spid="19"/>
                                        </p:tgtEl>
                                        <p:attrNameLst>
                                          <p:attrName>style.visibility</p:attrName>
                                        </p:attrNameLst>
                                      </p:cBhvr>
                                      <p:to>
                                        <p:strVal val="hidden"/>
                                      </p:to>
                                    </p:set>
                                  </p:childTnLst>
                                </p:cTn>
                              </p:par>
                              <p:par>
                                <p:cTn id="24" presetID="16" presetClass="entr" presetSubtype="42" fill="hold" nodeType="withEffect">
                                  <p:stCondLst>
                                    <p:cond delay="1000"/>
                                  </p:stCondLst>
                                  <p:childTnLst>
                                    <p:set>
                                      <p:cBhvr>
                                        <p:cTn id="25" dur="1" fill="hold">
                                          <p:stCondLst>
                                            <p:cond delay="0"/>
                                          </p:stCondLst>
                                        </p:cTn>
                                        <p:tgtEl>
                                          <p:spTgt spid="6"/>
                                        </p:tgtEl>
                                        <p:attrNameLst>
                                          <p:attrName>style.visibility</p:attrName>
                                        </p:attrNameLst>
                                      </p:cBhvr>
                                      <p:to>
                                        <p:strVal val="visible"/>
                                      </p:to>
                                    </p:set>
                                    <p:animEffect transition="in" filter="barn(outHorizontal)">
                                      <p:cBhvr>
                                        <p:cTn id="26" dur="3250"/>
                                        <p:tgtEl>
                                          <p:spTgt spid="6"/>
                                        </p:tgtEl>
                                      </p:cBhvr>
                                    </p:animEffect>
                                  </p:childTnLst>
                                </p:cTn>
                              </p:par>
                              <p:par>
                                <p:cTn id="27" presetID="23" presetClass="entr" presetSubtype="272" fill="hold" nodeType="withEffect">
                                  <p:stCondLst>
                                    <p:cond delay="1000"/>
                                  </p:stCondLst>
                                  <p:childTnLst>
                                    <p:set>
                                      <p:cBhvr>
                                        <p:cTn id="28" dur="1" fill="hold">
                                          <p:stCondLst>
                                            <p:cond delay="0"/>
                                          </p:stCondLst>
                                        </p:cTn>
                                        <p:tgtEl>
                                          <p:spTgt spid="6"/>
                                        </p:tgtEl>
                                        <p:attrNameLst>
                                          <p:attrName>style.visibility</p:attrName>
                                        </p:attrNameLst>
                                      </p:cBhvr>
                                      <p:to>
                                        <p:strVal val="visible"/>
                                      </p:to>
                                    </p:set>
                                    <p:anim calcmode="lin" valueType="num">
                                      <p:cBhvr>
                                        <p:cTn id="29" dur="3250" fill="hold"/>
                                        <p:tgtEl>
                                          <p:spTgt spid="6"/>
                                        </p:tgtEl>
                                        <p:attrNameLst>
                                          <p:attrName>ppt_w</p:attrName>
                                        </p:attrNameLst>
                                      </p:cBhvr>
                                      <p:tavLst>
                                        <p:tav tm="0">
                                          <p:val>
                                            <p:strVal val="2/3*#ppt_w"/>
                                          </p:val>
                                        </p:tav>
                                        <p:tav tm="100000">
                                          <p:val>
                                            <p:strVal val="#ppt_w"/>
                                          </p:val>
                                        </p:tav>
                                      </p:tavLst>
                                    </p:anim>
                                    <p:anim calcmode="lin" valueType="num">
                                      <p:cBhvr>
                                        <p:cTn id="30" dur="3250" fill="hold"/>
                                        <p:tgtEl>
                                          <p:spTgt spid="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165 Grupo"/>
          <p:cNvGrpSpPr/>
          <p:nvPr/>
        </p:nvGrpSpPr>
        <p:grpSpPr>
          <a:xfrm>
            <a:off x="72000" y="3398"/>
            <a:ext cx="9144000" cy="5140102"/>
            <a:chOff x="-6896" y="3398"/>
            <a:chExt cx="9157792" cy="5140102"/>
          </a:xfrm>
        </p:grpSpPr>
        <p:grpSp>
          <p:nvGrpSpPr>
            <p:cNvPr id="167" name="166 Grupo"/>
            <p:cNvGrpSpPr/>
            <p:nvPr/>
          </p:nvGrpSpPr>
          <p:grpSpPr>
            <a:xfrm>
              <a:off x="0" y="2571750"/>
              <a:ext cx="9150896" cy="2571750"/>
              <a:chOff x="2339752" y="6172150"/>
              <a:chExt cx="9090248" cy="5152274"/>
            </a:xfrm>
          </p:grpSpPr>
          <p:sp>
            <p:nvSpPr>
              <p:cNvPr id="171" name="170 Rectángulo"/>
              <p:cNvSpPr/>
              <p:nvPr/>
            </p:nvSpPr>
            <p:spPr>
              <a:xfrm flipH="1">
                <a:off x="6858000" y="6172150"/>
                <a:ext cx="4572000" cy="5152274"/>
              </a:xfrm>
              <a:prstGeom prst="rect">
                <a:avLst/>
              </a:prstGeom>
              <a:gradFill>
                <a:gsLst>
                  <a:gs pos="100000">
                    <a:srgbClr val="250C34"/>
                  </a:gs>
                  <a:gs pos="81000">
                    <a:schemeClr val="accent1">
                      <a:lumMod val="6000"/>
                      <a:lumOff val="94000"/>
                    </a:schemeClr>
                  </a:gs>
                  <a:gs pos="57000">
                    <a:srgbClr val="170C34"/>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a:off x="2339752" y="6172150"/>
                <a:ext cx="4608000" cy="5152274"/>
              </a:xfrm>
              <a:prstGeom prst="rect">
                <a:avLst/>
              </a:prstGeom>
              <a:gradFill>
                <a:gsLst>
                  <a:gs pos="100000">
                    <a:srgbClr val="250C34"/>
                  </a:gs>
                  <a:gs pos="81000">
                    <a:schemeClr val="accent1">
                      <a:lumMod val="6000"/>
                      <a:lumOff val="94000"/>
                    </a:schemeClr>
                  </a:gs>
                  <a:gs pos="57000">
                    <a:srgbClr val="170C34"/>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8" name="167 Grupo"/>
            <p:cNvGrpSpPr/>
            <p:nvPr/>
          </p:nvGrpSpPr>
          <p:grpSpPr>
            <a:xfrm rot="10800000">
              <a:off x="-6896" y="3398"/>
              <a:ext cx="9150896" cy="2571750"/>
              <a:chOff x="2339752" y="6172150"/>
              <a:chExt cx="9090248" cy="5152274"/>
            </a:xfrm>
          </p:grpSpPr>
          <p:sp>
            <p:nvSpPr>
              <p:cNvPr id="169" name="168 Rectángulo"/>
              <p:cNvSpPr/>
              <p:nvPr/>
            </p:nvSpPr>
            <p:spPr>
              <a:xfrm flipH="1">
                <a:off x="6858000" y="6172150"/>
                <a:ext cx="4572000" cy="5152274"/>
              </a:xfrm>
              <a:prstGeom prst="rect">
                <a:avLst/>
              </a:prstGeom>
              <a:gradFill>
                <a:gsLst>
                  <a:gs pos="100000">
                    <a:srgbClr val="250C34"/>
                  </a:gs>
                  <a:gs pos="81000">
                    <a:schemeClr val="accent1">
                      <a:lumMod val="6000"/>
                      <a:lumOff val="94000"/>
                    </a:schemeClr>
                  </a:gs>
                  <a:gs pos="57000">
                    <a:srgbClr val="170C34"/>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a:off x="2339752" y="6172150"/>
                <a:ext cx="4608000" cy="5152274"/>
              </a:xfrm>
              <a:prstGeom prst="rect">
                <a:avLst/>
              </a:prstGeom>
              <a:gradFill>
                <a:gsLst>
                  <a:gs pos="100000">
                    <a:srgbClr val="250C34"/>
                  </a:gs>
                  <a:gs pos="81000">
                    <a:schemeClr val="accent1">
                      <a:lumMod val="6000"/>
                      <a:lumOff val="94000"/>
                    </a:schemeClr>
                  </a:gs>
                  <a:gs pos="57000">
                    <a:srgbClr val="170C34"/>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3" name="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16" y="0"/>
            <a:ext cx="9144000" cy="5143500"/>
          </a:xfrm>
          <a:prstGeom prst="rect">
            <a:avLst/>
          </a:prstGeom>
        </p:spPr>
      </p:pic>
      <p:pic>
        <p:nvPicPr>
          <p:cNvPr id="131" name="13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donut">
            <a:avLst/>
          </a:prstGeom>
        </p:spPr>
      </p:pic>
      <p:grpSp>
        <p:nvGrpSpPr>
          <p:cNvPr id="82" name="81 Grupo"/>
          <p:cNvGrpSpPr/>
          <p:nvPr/>
        </p:nvGrpSpPr>
        <p:grpSpPr>
          <a:xfrm flipV="1">
            <a:off x="3331211" y="4841739"/>
            <a:ext cx="2491127" cy="181205"/>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84" name="83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80 Grupo"/>
          <p:cNvGrpSpPr/>
          <p:nvPr/>
        </p:nvGrpSpPr>
        <p:grpSpPr>
          <a:xfrm flipV="1">
            <a:off x="3096000" y="4486956"/>
            <a:ext cx="2954855" cy="234500"/>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90" name="89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flipV="1">
            <a:off x="2880000" y="4093044"/>
            <a:ext cx="3360265" cy="255819"/>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96" name="95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flipV="1">
            <a:off x="2592000" y="3664826"/>
            <a:ext cx="3944284" cy="29445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73" name="72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flipV="1">
            <a:off x="2232000" y="3169304"/>
            <a:ext cx="4678520" cy="381063"/>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66" name="65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flipV="1">
            <a:off x="1908000" y="2632696"/>
            <a:ext cx="5320420" cy="415705"/>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59" name="58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flipV="1">
            <a:off x="1368000" y="1959000"/>
            <a:ext cx="6432358" cy="520964"/>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52" name="51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flipV="1">
            <a:off x="756000" y="1110000"/>
            <a:ext cx="7629755" cy="67418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45" name="44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 name="41 Grupo"/>
          <p:cNvGrpSpPr/>
          <p:nvPr/>
        </p:nvGrpSpPr>
        <p:grpSpPr>
          <a:xfrm flipV="1">
            <a:off x="252000" y="180000"/>
            <a:ext cx="8676568" cy="73547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37" name="36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2" name="101 Grupo"/>
          <p:cNvGrpSpPr/>
          <p:nvPr/>
        </p:nvGrpSpPr>
        <p:grpSpPr>
          <a:xfrm rot="10800000" flipV="1">
            <a:off x="216000" y="4229392"/>
            <a:ext cx="8676568" cy="73547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04" name="103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0800000" flipV="1">
            <a:off x="756000" y="3360682"/>
            <a:ext cx="7629755" cy="67418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11" name="110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flipV="1">
            <a:off x="1342369" y="2664906"/>
            <a:ext cx="6432358" cy="520964"/>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18" name="117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rot="10800000" flipV="1">
            <a:off x="1908000" y="2096469"/>
            <a:ext cx="5320420" cy="415705"/>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25" name="124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0800000" flipV="1">
            <a:off x="2232000" y="1594503"/>
            <a:ext cx="4678520" cy="381063"/>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32" name="131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7" name="136 Grupo"/>
          <p:cNvGrpSpPr/>
          <p:nvPr/>
        </p:nvGrpSpPr>
        <p:grpSpPr>
          <a:xfrm rot="10800000" flipV="1">
            <a:off x="2592000" y="1185586"/>
            <a:ext cx="3944284" cy="294458"/>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39" name="138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4" name="143 Grupo"/>
          <p:cNvGrpSpPr/>
          <p:nvPr/>
        </p:nvGrpSpPr>
        <p:grpSpPr>
          <a:xfrm rot="10800000" flipV="1">
            <a:off x="2880910" y="796007"/>
            <a:ext cx="3360265" cy="255819"/>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46" name="145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0800000" flipV="1">
            <a:off x="3083894" y="423414"/>
            <a:ext cx="2954855" cy="234500"/>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53" name="152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rot="10800000" flipV="1">
            <a:off x="3318419" y="121926"/>
            <a:ext cx="2491127" cy="181205"/>
            <a:chOff x="251520" y="108000"/>
            <a:chExt cx="8676568" cy="735478"/>
          </a:xfrm>
          <a:gradFill flip="none" rotWithShape="1">
            <a:gsLst>
              <a:gs pos="42000">
                <a:srgbClr val="540165"/>
              </a:gs>
              <a:gs pos="95833">
                <a:srgbClr val="99FF33"/>
              </a:gs>
              <a:gs pos="11000">
                <a:schemeClr val="accent6">
                  <a:lumMod val="50000"/>
                </a:schemeClr>
              </a:gs>
              <a:gs pos="3000">
                <a:srgbClr val="FFFF00"/>
              </a:gs>
              <a:gs pos="49000">
                <a:srgbClr val="993366"/>
              </a:gs>
              <a:gs pos="22086">
                <a:srgbClr val="6F592D"/>
              </a:gs>
              <a:gs pos="58000">
                <a:srgbClr val="FFFF00">
                  <a:lumMod val="0"/>
                  <a:lumOff val="100000"/>
                </a:srgbClr>
              </a:gs>
              <a:gs pos="70000">
                <a:srgbClr val="C6440A"/>
              </a:gs>
              <a:gs pos="93000">
                <a:srgbClr val="00B050"/>
              </a:gs>
            </a:gsLst>
            <a:path path="shape">
              <a:fillToRect l="50000" t="50000" r="50000" b="50000"/>
            </a:path>
            <a:tileRect/>
          </a:gradFill>
          <a:effectLst>
            <a:reflection blurRad="6350" stA="50000" endA="300" endPos="90000" dir="5400000" sy="-100000" algn="bl" rotWithShape="0"/>
          </a:effectLst>
          <a:scene3d>
            <a:camera prst="obliqueBottomRight"/>
            <a:lightRig rig="flat" dir="t">
              <a:rot lat="0" lon="0" rev="1800000"/>
            </a:lightRig>
          </a:scene3d>
        </p:grpSpPr>
        <p:sp>
          <p:nvSpPr>
            <p:cNvPr id="160" name="159 Elipse"/>
            <p:cNvSpPr/>
            <p:nvPr/>
          </p:nvSpPr>
          <p:spPr>
            <a:xfrm>
              <a:off x="251520" y="108000"/>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17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19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136000"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6228184" y="123478"/>
              <a:ext cx="792088" cy="720000"/>
            </a:xfrm>
            <a:prstGeom prst="ellipse">
              <a:avLst/>
            </a:prstGeom>
            <a:grpFill/>
            <a:ln w="44450">
              <a:noFill/>
            </a:ln>
            <a:sp3d prstMaterial="powder">
              <a:bevelT w="279400" h="50800"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5" name="144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90" y="0"/>
            <a:ext cx="9266110" cy="5380062"/>
          </a:xfrm>
          <a:prstGeom prst="rect">
            <a:avLst/>
          </a:prstGeom>
        </p:spPr>
      </p:pic>
    </p:spTree>
    <p:extLst>
      <p:ext uri="{BB962C8B-B14F-4D97-AF65-F5344CB8AC3E}">
        <p14:creationId xmlns:p14="http://schemas.microsoft.com/office/powerpoint/2010/main" val="2622848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 fill="hold" nodeType="withEffect">
                                  <p:stCondLst>
                                    <p:cond delay="0"/>
                                  </p:stCondLst>
                                  <p:childTnLst>
                                    <p:anim calcmode="lin" valueType="num">
                                      <p:cBhvr additive="base">
                                        <p:cTn id="6" dur="3000"/>
                                        <p:tgtEl>
                                          <p:spTgt spid="42"/>
                                        </p:tgtEl>
                                        <p:attrNameLst>
                                          <p:attrName>ppt_x</p:attrName>
                                        </p:attrNameLst>
                                      </p:cBhvr>
                                      <p:tavLst>
                                        <p:tav tm="0">
                                          <p:val>
                                            <p:strVal val="ppt_x"/>
                                          </p:val>
                                        </p:tav>
                                        <p:tav tm="100000">
                                          <p:val>
                                            <p:strVal val="ppt_x"/>
                                          </p:val>
                                        </p:tav>
                                      </p:tavLst>
                                    </p:anim>
                                    <p:anim calcmode="lin" valueType="num">
                                      <p:cBhvr additive="base">
                                        <p:cTn id="7" dur="3000"/>
                                        <p:tgtEl>
                                          <p:spTgt spid="42"/>
                                        </p:tgtEl>
                                        <p:attrNameLst>
                                          <p:attrName>ppt_y</p:attrName>
                                        </p:attrNameLst>
                                      </p:cBhvr>
                                      <p:tavLst>
                                        <p:tav tm="0">
                                          <p:val>
                                            <p:strVal val="ppt_y"/>
                                          </p:val>
                                        </p:tav>
                                        <p:tav tm="100000">
                                          <p:val>
                                            <p:strVal val="0-ppt_h/2"/>
                                          </p:val>
                                        </p:tav>
                                      </p:tavLst>
                                    </p:anim>
                                    <p:set>
                                      <p:cBhvr>
                                        <p:cTn id="8" dur="1" fill="hold">
                                          <p:stCondLst>
                                            <p:cond delay="2999"/>
                                          </p:stCondLst>
                                        </p:cTn>
                                        <p:tgtEl>
                                          <p:spTgt spid="42"/>
                                        </p:tgtEl>
                                        <p:attrNameLst>
                                          <p:attrName>style.visibility</p:attrName>
                                        </p:attrNameLst>
                                      </p:cBhvr>
                                      <p:to>
                                        <p:strVal val="hidden"/>
                                      </p:to>
                                    </p:set>
                                  </p:childTnLst>
                                </p:cTn>
                              </p:par>
                              <p:par>
                                <p:cTn id="9" presetID="2" presetClass="exit" presetSubtype="1" fill="hold" nodeType="withEffect">
                                  <p:stCondLst>
                                    <p:cond delay="0"/>
                                  </p:stCondLst>
                                  <p:childTnLst>
                                    <p:anim calcmode="lin" valueType="num">
                                      <p:cBhvr additive="base">
                                        <p:cTn id="10" dur="3000"/>
                                        <p:tgtEl>
                                          <p:spTgt spid="43"/>
                                        </p:tgtEl>
                                        <p:attrNameLst>
                                          <p:attrName>ppt_x</p:attrName>
                                        </p:attrNameLst>
                                      </p:cBhvr>
                                      <p:tavLst>
                                        <p:tav tm="0">
                                          <p:val>
                                            <p:strVal val="ppt_x"/>
                                          </p:val>
                                        </p:tav>
                                        <p:tav tm="100000">
                                          <p:val>
                                            <p:strVal val="ppt_x"/>
                                          </p:val>
                                        </p:tav>
                                      </p:tavLst>
                                    </p:anim>
                                    <p:anim calcmode="lin" valueType="num">
                                      <p:cBhvr additive="base">
                                        <p:cTn id="11" dur="3000"/>
                                        <p:tgtEl>
                                          <p:spTgt spid="43"/>
                                        </p:tgtEl>
                                        <p:attrNameLst>
                                          <p:attrName>ppt_y</p:attrName>
                                        </p:attrNameLst>
                                      </p:cBhvr>
                                      <p:tavLst>
                                        <p:tav tm="0">
                                          <p:val>
                                            <p:strVal val="ppt_y"/>
                                          </p:val>
                                        </p:tav>
                                        <p:tav tm="100000">
                                          <p:val>
                                            <p:strVal val="0-ppt_h/2"/>
                                          </p:val>
                                        </p:tav>
                                      </p:tavLst>
                                    </p:anim>
                                    <p:set>
                                      <p:cBhvr>
                                        <p:cTn id="12" dur="1" fill="hold">
                                          <p:stCondLst>
                                            <p:cond delay="2999"/>
                                          </p:stCondLst>
                                        </p:cTn>
                                        <p:tgtEl>
                                          <p:spTgt spid="43"/>
                                        </p:tgtEl>
                                        <p:attrNameLst>
                                          <p:attrName>style.visibility</p:attrName>
                                        </p:attrNameLst>
                                      </p:cBhvr>
                                      <p:to>
                                        <p:strVal val="hidden"/>
                                      </p:to>
                                    </p:set>
                                  </p:childTnLst>
                                </p:cTn>
                              </p:par>
                              <p:par>
                                <p:cTn id="13" presetID="2" presetClass="exit" presetSubtype="1" fill="hold" nodeType="withEffect">
                                  <p:stCondLst>
                                    <p:cond delay="0"/>
                                  </p:stCondLst>
                                  <p:childTnLst>
                                    <p:anim calcmode="lin" valueType="num">
                                      <p:cBhvr additive="base">
                                        <p:cTn id="14" dur="3000"/>
                                        <p:tgtEl>
                                          <p:spTgt spid="50"/>
                                        </p:tgtEl>
                                        <p:attrNameLst>
                                          <p:attrName>ppt_x</p:attrName>
                                        </p:attrNameLst>
                                      </p:cBhvr>
                                      <p:tavLst>
                                        <p:tav tm="0">
                                          <p:val>
                                            <p:strVal val="ppt_x"/>
                                          </p:val>
                                        </p:tav>
                                        <p:tav tm="100000">
                                          <p:val>
                                            <p:strVal val="ppt_x"/>
                                          </p:val>
                                        </p:tav>
                                      </p:tavLst>
                                    </p:anim>
                                    <p:anim calcmode="lin" valueType="num">
                                      <p:cBhvr additive="base">
                                        <p:cTn id="15" dur="3000"/>
                                        <p:tgtEl>
                                          <p:spTgt spid="50"/>
                                        </p:tgtEl>
                                        <p:attrNameLst>
                                          <p:attrName>ppt_y</p:attrName>
                                        </p:attrNameLst>
                                      </p:cBhvr>
                                      <p:tavLst>
                                        <p:tav tm="0">
                                          <p:val>
                                            <p:strVal val="ppt_y"/>
                                          </p:val>
                                        </p:tav>
                                        <p:tav tm="100000">
                                          <p:val>
                                            <p:strVal val="0-ppt_h/2"/>
                                          </p:val>
                                        </p:tav>
                                      </p:tavLst>
                                    </p:anim>
                                    <p:set>
                                      <p:cBhvr>
                                        <p:cTn id="16" dur="1" fill="hold">
                                          <p:stCondLst>
                                            <p:cond delay="2999"/>
                                          </p:stCondLst>
                                        </p:cTn>
                                        <p:tgtEl>
                                          <p:spTgt spid="50"/>
                                        </p:tgtEl>
                                        <p:attrNameLst>
                                          <p:attrName>style.visibility</p:attrName>
                                        </p:attrNameLst>
                                      </p:cBhvr>
                                      <p:to>
                                        <p:strVal val="hidden"/>
                                      </p:to>
                                    </p:set>
                                  </p:childTnLst>
                                </p:cTn>
                              </p:par>
                              <p:par>
                                <p:cTn id="17" presetID="2" presetClass="exit" presetSubtype="1" fill="hold" nodeType="withEffect">
                                  <p:stCondLst>
                                    <p:cond delay="0"/>
                                  </p:stCondLst>
                                  <p:childTnLst>
                                    <p:anim calcmode="lin" valueType="num">
                                      <p:cBhvr additive="base">
                                        <p:cTn id="18" dur="3000"/>
                                        <p:tgtEl>
                                          <p:spTgt spid="57"/>
                                        </p:tgtEl>
                                        <p:attrNameLst>
                                          <p:attrName>ppt_x</p:attrName>
                                        </p:attrNameLst>
                                      </p:cBhvr>
                                      <p:tavLst>
                                        <p:tav tm="0">
                                          <p:val>
                                            <p:strVal val="ppt_x"/>
                                          </p:val>
                                        </p:tav>
                                        <p:tav tm="100000">
                                          <p:val>
                                            <p:strVal val="ppt_x"/>
                                          </p:val>
                                        </p:tav>
                                      </p:tavLst>
                                    </p:anim>
                                    <p:anim calcmode="lin" valueType="num">
                                      <p:cBhvr additive="base">
                                        <p:cTn id="19" dur="3000"/>
                                        <p:tgtEl>
                                          <p:spTgt spid="57"/>
                                        </p:tgtEl>
                                        <p:attrNameLst>
                                          <p:attrName>ppt_y</p:attrName>
                                        </p:attrNameLst>
                                      </p:cBhvr>
                                      <p:tavLst>
                                        <p:tav tm="0">
                                          <p:val>
                                            <p:strVal val="ppt_y"/>
                                          </p:val>
                                        </p:tav>
                                        <p:tav tm="100000">
                                          <p:val>
                                            <p:strVal val="0-ppt_h/2"/>
                                          </p:val>
                                        </p:tav>
                                      </p:tavLst>
                                    </p:anim>
                                    <p:set>
                                      <p:cBhvr>
                                        <p:cTn id="20" dur="1" fill="hold">
                                          <p:stCondLst>
                                            <p:cond delay="2999"/>
                                          </p:stCondLst>
                                        </p:cTn>
                                        <p:tgtEl>
                                          <p:spTgt spid="57"/>
                                        </p:tgtEl>
                                        <p:attrNameLst>
                                          <p:attrName>style.visibility</p:attrName>
                                        </p:attrNameLst>
                                      </p:cBhvr>
                                      <p:to>
                                        <p:strVal val="hidden"/>
                                      </p:to>
                                    </p:set>
                                  </p:childTnLst>
                                </p:cTn>
                              </p:par>
                              <p:par>
                                <p:cTn id="21" presetID="2" presetClass="exit" presetSubtype="1" fill="hold" nodeType="withEffect">
                                  <p:stCondLst>
                                    <p:cond delay="0"/>
                                  </p:stCondLst>
                                  <p:childTnLst>
                                    <p:anim calcmode="lin" valueType="num">
                                      <p:cBhvr additive="base">
                                        <p:cTn id="22" dur="3000"/>
                                        <p:tgtEl>
                                          <p:spTgt spid="64"/>
                                        </p:tgtEl>
                                        <p:attrNameLst>
                                          <p:attrName>ppt_x</p:attrName>
                                        </p:attrNameLst>
                                      </p:cBhvr>
                                      <p:tavLst>
                                        <p:tav tm="0">
                                          <p:val>
                                            <p:strVal val="ppt_x"/>
                                          </p:val>
                                        </p:tav>
                                        <p:tav tm="100000">
                                          <p:val>
                                            <p:strVal val="ppt_x"/>
                                          </p:val>
                                        </p:tav>
                                      </p:tavLst>
                                    </p:anim>
                                    <p:anim calcmode="lin" valueType="num">
                                      <p:cBhvr additive="base">
                                        <p:cTn id="23" dur="3000"/>
                                        <p:tgtEl>
                                          <p:spTgt spid="64"/>
                                        </p:tgtEl>
                                        <p:attrNameLst>
                                          <p:attrName>ppt_y</p:attrName>
                                        </p:attrNameLst>
                                      </p:cBhvr>
                                      <p:tavLst>
                                        <p:tav tm="0">
                                          <p:val>
                                            <p:strVal val="ppt_y"/>
                                          </p:val>
                                        </p:tav>
                                        <p:tav tm="100000">
                                          <p:val>
                                            <p:strVal val="0-ppt_h/2"/>
                                          </p:val>
                                        </p:tav>
                                      </p:tavLst>
                                    </p:anim>
                                    <p:set>
                                      <p:cBhvr>
                                        <p:cTn id="24" dur="1" fill="hold">
                                          <p:stCondLst>
                                            <p:cond delay="2999"/>
                                          </p:stCondLst>
                                        </p:cTn>
                                        <p:tgtEl>
                                          <p:spTgt spid="64"/>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3000"/>
                                        <p:tgtEl>
                                          <p:spTgt spid="71"/>
                                        </p:tgtEl>
                                        <p:attrNameLst>
                                          <p:attrName>ppt_x</p:attrName>
                                        </p:attrNameLst>
                                      </p:cBhvr>
                                      <p:tavLst>
                                        <p:tav tm="0">
                                          <p:val>
                                            <p:strVal val="ppt_x"/>
                                          </p:val>
                                        </p:tav>
                                        <p:tav tm="100000">
                                          <p:val>
                                            <p:strVal val="ppt_x"/>
                                          </p:val>
                                        </p:tav>
                                      </p:tavLst>
                                    </p:anim>
                                    <p:anim calcmode="lin" valueType="num">
                                      <p:cBhvr additive="base">
                                        <p:cTn id="27" dur="3000"/>
                                        <p:tgtEl>
                                          <p:spTgt spid="71"/>
                                        </p:tgtEl>
                                        <p:attrNameLst>
                                          <p:attrName>ppt_y</p:attrName>
                                        </p:attrNameLst>
                                      </p:cBhvr>
                                      <p:tavLst>
                                        <p:tav tm="0">
                                          <p:val>
                                            <p:strVal val="ppt_y"/>
                                          </p:val>
                                        </p:tav>
                                        <p:tav tm="100000">
                                          <p:val>
                                            <p:strVal val="0-ppt_h/2"/>
                                          </p:val>
                                        </p:tav>
                                      </p:tavLst>
                                    </p:anim>
                                    <p:set>
                                      <p:cBhvr>
                                        <p:cTn id="28" dur="1" fill="hold">
                                          <p:stCondLst>
                                            <p:cond delay="2999"/>
                                          </p:stCondLst>
                                        </p:cTn>
                                        <p:tgtEl>
                                          <p:spTgt spid="71"/>
                                        </p:tgtEl>
                                        <p:attrNameLst>
                                          <p:attrName>style.visibility</p:attrName>
                                        </p:attrNameLst>
                                      </p:cBhvr>
                                      <p:to>
                                        <p:strVal val="hidden"/>
                                      </p:to>
                                    </p:set>
                                  </p:childTnLst>
                                </p:cTn>
                              </p:par>
                              <p:par>
                                <p:cTn id="29" presetID="2" presetClass="exit" presetSubtype="1" fill="hold" nodeType="withEffect">
                                  <p:stCondLst>
                                    <p:cond delay="0"/>
                                  </p:stCondLst>
                                  <p:childTnLst>
                                    <p:anim calcmode="lin" valueType="num">
                                      <p:cBhvr additive="base">
                                        <p:cTn id="30" dur="3000"/>
                                        <p:tgtEl>
                                          <p:spTgt spid="80"/>
                                        </p:tgtEl>
                                        <p:attrNameLst>
                                          <p:attrName>ppt_x</p:attrName>
                                        </p:attrNameLst>
                                      </p:cBhvr>
                                      <p:tavLst>
                                        <p:tav tm="0">
                                          <p:val>
                                            <p:strVal val="ppt_x"/>
                                          </p:val>
                                        </p:tav>
                                        <p:tav tm="100000">
                                          <p:val>
                                            <p:strVal val="ppt_x"/>
                                          </p:val>
                                        </p:tav>
                                      </p:tavLst>
                                    </p:anim>
                                    <p:anim calcmode="lin" valueType="num">
                                      <p:cBhvr additive="base">
                                        <p:cTn id="31" dur="3000"/>
                                        <p:tgtEl>
                                          <p:spTgt spid="80"/>
                                        </p:tgtEl>
                                        <p:attrNameLst>
                                          <p:attrName>ppt_y</p:attrName>
                                        </p:attrNameLst>
                                      </p:cBhvr>
                                      <p:tavLst>
                                        <p:tav tm="0">
                                          <p:val>
                                            <p:strVal val="ppt_y"/>
                                          </p:val>
                                        </p:tav>
                                        <p:tav tm="100000">
                                          <p:val>
                                            <p:strVal val="0-ppt_h/2"/>
                                          </p:val>
                                        </p:tav>
                                      </p:tavLst>
                                    </p:anim>
                                    <p:set>
                                      <p:cBhvr>
                                        <p:cTn id="32" dur="1" fill="hold">
                                          <p:stCondLst>
                                            <p:cond delay="2999"/>
                                          </p:stCondLst>
                                        </p:cTn>
                                        <p:tgtEl>
                                          <p:spTgt spid="80"/>
                                        </p:tgtEl>
                                        <p:attrNameLst>
                                          <p:attrName>style.visibility</p:attrName>
                                        </p:attrNameLst>
                                      </p:cBhvr>
                                      <p:to>
                                        <p:strVal val="hidden"/>
                                      </p:to>
                                    </p:set>
                                  </p:childTnLst>
                                </p:cTn>
                              </p:par>
                              <p:par>
                                <p:cTn id="33" presetID="2" presetClass="exit" presetSubtype="1" fill="hold" nodeType="withEffect">
                                  <p:stCondLst>
                                    <p:cond delay="0"/>
                                  </p:stCondLst>
                                  <p:childTnLst>
                                    <p:anim calcmode="lin" valueType="num">
                                      <p:cBhvr additive="base">
                                        <p:cTn id="34" dur="3000"/>
                                        <p:tgtEl>
                                          <p:spTgt spid="81"/>
                                        </p:tgtEl>
                                        <p:attrNameLst>
                                          <p:attrName>ppt_x</p:attrName>
                                        </p:attrNameLst>
                                      </p:cBhvr>
                                      <p:tavLst>
                                        <p:tav tm="0">
                                          <p:val>
                                            <p:strVal val="ppt_x"/>
                                          </p:val>
                                        </p:tav>
                                        <p:tav tm="100000">
                                          <p:val>
                                            <p:strVal val="ppt_x"/>
                                          </p:val>
                                        </p:tav>
                                      </p:tavLst>
                                    </p:anim>
                                    <p:anim calcmode="lin" valueType="num">
                                      <p:cBhvr additive="base">
                                        <p:cTn id="35" dur="3000"/>
                                        <p:tgtEl>
                                          <p:spTgt spid="81"/>
                                        </p:tgtEl>
                                        <p:attrNameLst>
                                          <p:attrName>ppt_y</p:attrName>
                                        </p:attrNameLst>
                                      </p:cBhvr>
                                      <p:tavLst>
                                        <p:tav tm="0">
                                          <p:val>
                                            <p:strVal val="ppt_y"/>
                                          </p:val>
                                        </p:tav>
                                        <p:tav tm="100000">
                                          <p:val>
                                            <p:strVal val="0-ppt_h/2"/>
                                          </p:val>
                                        </p:tav>
                                      </p:tavLst>
                                    </p:anim>
                                    <p:set>
                                      <p:cBhvr>
                                        <p:cTn id="36" dur="1" fill="hold">
                                          <p:stCondLst>
                                            <p:cond delay="2999"/>
                                          </p:stCondLst>
                                        </p:cTn>
                                        <p:tgtEl>
                                          <p:spTgt spid="81"/>
                                        </p:tgtEl>
                                        <p:attrNameLst>
                                          <p:attrName>style.visibility</p:attrName>
                                        </p:attrNameLst>
                                      </p:cBhvr>
                                      <p:to>
                                        <p:strVal val="hidden"/>
                                      </p:to>
                                    </p:set>
                                  </p:childTnLst>
                                </p:cTn>
                              </p:par>
                              <p:par>
                                <p:cTn id="37" presetID="2" presetClass="exit" presetSubtype="1" fill="hold" nodeType="withEffect">
                                  <p:stCondLst>
                                    <p:cond delay="0"/>
                                  </p:stCondLst>
                                  <p:childTnLst>
                                    <p:anim calcmode="lin" valueType="num">
                                      <p:cBhvr additive="base">
                                        <p:cTn id="38" dur="3000"/>
                                        <p:tgtEl>
                                          <p:spTgt spid="82"/>
                                        </p:tgtEl>
                                        <p:attrNameLst>
                                          <p:attrName>ppt_x</p:attrName>
                                        </p:attrNameLst>
                                      </p:cBhvr>
                                      <p:tavLst>
                                        <p:tav tm="0">
                                          <p:val>
                                            <p:strVal val="ppt_x"/>
                                          </p:val>
                                        </p:tav>
                                        <p:tav tm="100000">
                                          <p:val>
                                            <p:strVal val="ppt_x"/>
                                          </p:val>
                                        </p:tav>
                                      </p:tavLst>
                                    </p:anim>
                                    <p:anim calcmode="lin" valueType="num">
                                      <p:cBhvr additive="base">
                                        <p:cTn id="39" dur="3000"/>
                                        <p:tgtEl>
                                          <p:spTgt spid="82"/>
                                        </p:tgtEl>
                                        <p:attrNameLst>
                                          <p:attrName>ppt_y</p:attrName>
                                        </p:attrNameLst>
                                      </p:cBhvr>
                                      <p:tavLst>
                                        <p:tav tm="0">
                                          <p:val>
                                            <p:strVal val="ppt_y"/>
                                          </p:val>
                                        </p:tav>
                                        <p:tav tm="100000">
                                          <p:val>
                                            <p:strVal val="0-ppt_h/2"/>
                                          </p:val>
                                        </p:tav>
                                      </p:tavLst>
                                    </p:anim>
                                    <p:set>
                                      <p:cBhvr>
                                        <p:cTn id="40" dur="1" fill="hold">
                                          <p:stCondLst>
                                            <p:cond delay="2999"/>
                                          </p:stCondLst>
                                        </p:cTn>
                                        <p:tgtEl>
                                          <p:spTgt spid="82"/>
                                        </p:tgtEl>
                                        <p:attrNameLst>
                                          <p:attrName>style.visibility</p:attrName>
                                        </p:attrNameLst>
                                      </p:cBhvr>
                                      <p:to>
                                        <p:strVal val="hidden"/>
                                      </p:to>
                                    </p:set>
                                  </p:childTnLst>
                                </p:cTn>
                              </p:par>
                              <p:par>
                                <p:cTn id="41" presetID="19" presetClass="exit" presetSubtype="5" fill="hold" nodeType="withEffect">
                                  <p:stCondLst>
                                    <p:cond delay="0"/>
                                  </p:stCondLst>
                                  <p:childTnLst>
                                    <p:anim calcmode="lin" valueType="num">
                                      <p:cBhvr>
                                        <p:cTn id="42" dur="3000"/>
                                        <p:tgtEl>
                                          <p:spTgt spid="42"/>
                                        </p:tgtEl>
                                        <p:attrNameLst>
                                          <p:attrName>ppt_w</p:attrName>
                                        </p:attrNameLst>
                                      </p:cBhvr>
                                      <p:tavLst>
                                        <p:tav tm="0">
                                          <p:val>
                                            <p:strVal val="ppt_w"/>
                                          </p:val>
                                        </p:tav>
                                        <p:tav tm="100000">
                                          <p:val>
                                            <p:strVal val="ppt_w"/>
                                          </p:val>
                                        </p:tav>
                                      </p:tavLst>
                                    </p:anim>
                                    <p:anim calcmode="lin" valueType="num">
                                      <p:cBhvr>
                                        <p:cTn id="43" dur="3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 dur="1" fill="hold">
                                          <p:stCondLst>
                                            <p:cond delay="2999"/>
                                          </p:stCondLst>
                                        </p:cTn>
                                        <p:tgtEl>
                                          <p:spTgt spid="42"/>
                                        </p:tgtEl>
                                        <p:attrNameLst>
                                          <p:attrName>style.visibility</p:attrName>
                                        </p:attrNameLst>
                                      </p:cBhvr>
                                      <p:to>
                                        <p:strVal val="hidden"/>
                                      </p:to>
                                    </p:set>
                                  </p:childTnLst>
                                </p:cTn>
                              </p:par>
                              <p:par>
                                <p:cTn id="45" presetID="19" presetClass="exit" presetSubtype="5" fill="hold" nodeType="withEffect">
                                  <p:stCondLst>
                                    <p:cond delay="0"/>
                                  </p:stCondLst>
                                  <p:childTnLst>
                                    <p:anim calcmode="lin" valueType="num">
                                      <p:cBhvr>
                                        <p:cTn id="46" dur="3000"/>
                                        <p:tgtEl>
                                          <p:spTgt spid="43"/>
                                        </p:tgtEl>
                                        <p:attrNameLst>
                                          <p:attrName>ppt_w</p:attrName>
                                        </p:attrNameLst>
                                      </p:cBhvr>
                                      <p:tavLst>
                                        <p:tav tm="0">
                                          <p:val>
                                            <p:strVal val="ppt_w"/>
                                          </p:val>
                                        </p:tav>
                                        <p:tav tm="100000">
                                          <p:val>
                                            <p:strVal val="ppt_w"/>
                                          </p:val>
                                        </p:tav>
                                      </p:tavLst>
                                    </p:anim>
                                    <p:anim calcmode="lin" valueType="num">
                                      <p:cBhvr>
                                        <p:cTn id="47" dur="3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 dur="1" fill="hold">
                                          <p:stCondLst>
                                            <p:cond delay="2999"/>
                                          </p:stCondLst>
                                        </p:cTn>
                                        <p:tgtEl>
                                          <p:spTgt spid="43"/>
                                        </p:tgtEl>
                                        <p:attrNameLst>
                                          <p:attrName>style.visibility</p:attrName>
                                        </p:attrNameLst>
                                      </p:cBhvr>
                                      <p:to>
                                        <p:strVal val="hidden"/>
                                      </p:to>
                                    </p:set>
                                  </p:childTnLst>
                                </p:cTn>
                              </p:par>
                              <p:par>
                                <p:cTn id="49" presetID="19" presetClass="exit" presetSubtype="5" fill="hold" nodeType="withEffect">
                                  <p:stCondLst>
                                    <p:cond delay="0"/>
                                  </p:stCondLst>
                                  <p:childTnLst>
                                    <p:anim calcmode="lin" valueType="num">
                                      <p:cBhvr>
                                        <p:cTn id="50" dur="3000"/>
                                        <p:tgtEl>
                                          <p:spTgt spid="50"/>
                                        </p:tgtEl>
                                        <p:attrNameLst>
                                          <p:attrName>ppt_w</p:attrName>
                                        </p:attrNameLst>
                                      </p:cBhvr>
                                      <p:tavLst>
                                        <p:tav tm="0">
                                          <p:val>
                                            <p:strVal val="ppt_w"/>
                                          </p:val>
                                        </p:tav>
                                        <p:tav tm="100000">
                                          <p:val>
                                            <p:strVal val="ppt_w"/>
                                          </p:val>
                                        </p:tav>
                                      </p:tavLst>
                                    </p:anim>
                                    <p:anim calcmode="lin" valueType="num">
                                      <p:cBhvr>
                                        <p:cTn id="51" dur="3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 dur="1" fill="hold">
                                          <p:stCondLst>
                                            <p:cond delay="2999"/>
                                          </p:stCondLst>
                                        </p:cTn>
                                        <p:tgtEl>
                                          <p:spTgt spid="50"/>
                                        </p:tgtEl>
                                        <p:attrNameLst>
                                          <p:attrName>style.visibility</p:attrName>
                                        </p:attrNameLst>
                                      </p:cBhvr>
                                      <p:to>
                                        <p:strVal val="hidden"/>
                                      </p:to>
                                    </p:set>
                                  </p:childTnLst>
                                </p:cTn>
                              </p:par>
                              <p:par>
                                <p:cTn id="53" presetID="19" presetClass="exit" presetSubtype="5" fill="hold" nodeType="withEffect">
                                  <p:stCondLst>
                                    <p:cond delay="0"/>
                                  </p:stCondLst>
                                  <p:childTnLst>
                                    <p:anim calcmode="lin" valueType="num">
                                      <p:cBhvr>
                                        <p:cTn id="54" dur="3000"/>
                                        <p:tgtEl>
                                          <p:spTgt spid="57"/>
                                        </p:tgtEl>
                                        <p:attrNameLst>
                                          <p:attrName>ppt_w</p:attrName>
                                        </p:attrNameLst>
                                      </p:cBhvr>
                                      <p:tavLst>
                                        <p:tav tm="0">
                                          <p:val>
                                            <p:strVal val="ppt_w"/>
                                          </p:val>
                                        </p:tav>
                                        <p:tav tm="100000">
                                          <p:val>
                                            <p:strVal val="ppt_w"/>
                                          </p:val>
                                        </p:tav>
                                      </p:tavLst>
                                    </p:anim>
                                    <p:anim calcmode="lin" valueType="num">
                                      <p:cBhvr>
                                        <p:cTn id="55"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 dur="1" fill="hold">
                                          <p:stCondLst>
                                            <p:cond delay="2999"/>
                                          </p:stCondLst>
                                        </p:cTn>
                                        <p:tgtEl>
                                          <p:spTgt spid="57"/>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000"/>
                                        <p:tgtEl>
                                          <p:spTgt spid="64"/>
                                        </p:tgtEl>
                                        <p:attrNameLst>
                                          <p:attrName>ppt_w</p:attrName>
                                        </p:attrNameLst>
                                      </p:cBhvr>
                                      <p:tavLst>
                                        <p:tav tm="0">
                                          <p:val>
                                            <p:strVal val="ppt_w"/>
                                          </p:val>
                                        </p:tav>
                                        <p:tav tm="100000">
                                          <p:val>
                                            <p:strVal val="ppt_w"/>
                                          </p:val>
                                        </p:tav>
                                      </p:tavLst>
                                    </p:anim>
                                    <p:anim calcmode="lin" valueType="num">
                                      <p:cBhvr>
                                        <p:cTn id="59" dur="3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2999"/>
                                          </p:stCondLst>
                                        </p:cTn>
                                        <p:tgtEl>
                                          <p:spTgt spid="64"/>
                                        </p:tgtEl>
                                        <p:attrNameLst>
                                          <p:attrName>style.visibility</p:attrName>
                                        </p:attrNameLst>
                                      </p:cBhvr>
                                      <p:to>
                                        <p:strVal val="hidden"/>
                                      </p:to>
                                    </p:set>
                                  </p:childTnLst>
                                </p:cTn>
                              </p:par>
                              <p:par>
                                <p:cTn id="61" presetID="19" presetClass="exit" presetSubtype="5" fill="hold" nodeType="withEffect">
                                  <p:stCondLst>
                                    <p:cond delay="0"/>
                                  </p:stCondLst>
                                  <p:childTnLst>
                                    <p:anim calcmode="lin" valueType="num">
                                      <p:cBhvr>
                                        <p:cTn id="62" dur="3000"/>
                                        <p:tgtEl>
                                          <p:spTgt spid="71"/>
                                        </p:tgtEl>
                                        <p:attrNameLst>
                                          <p:attrName>ppt_w</p:attrName>
                                        </p:attrNameLst>
                                      </p:cBhvr>
                                      <p:tavLst>
                                        <p:tav tm="0">
                                          <p:val>
                                            <p:strVal val="ppt_w"/>
                                          </p:val>
                                        </p:tav>
                                        <p:tav tm="100000">
                                          <p:val>
                                            <p:strVal val="ppt_w"/>
                                          </p:val>
                                        </p:tav>
                                      </p:tavLst>
                                    </p:anim>
                                    <p:anim calcmode="lin" valueType="num">
                                      <p:cBhvr>
                                        <p:cTn id="63" dur="3000"/>
                                        <p:tgtEl>
                                          <p:spTgt spid="7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 dur="1" fill="hold">
                                          <p:stCondLst>
                                            <p:cond delay="2999"/>
                                          </p:stCondLst>
                                        </p:cTn>
                                        <p:tgtEl>
                                          <p:spTgt spid="71"/>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000"/>
                                        <p:tgtEl>
                                          <p:spTgt spid="80"/>
                                        </p:tgtEl>
                                        <p:attrNameLst>
                                          <p:attrName>ppt_w</p:attrName>
                                        </p:attrNameLst>
                                      </p:cBhvr>
                                      <p:tavLst>
                                        <p:tav tm="0">
                                          <p:val>
                                            <p:strVal val="ppt_w"/>
                                          </p:val>
                                        </p:tav>
                                        <p:tav tm="100000">
                                          <p:val>
                                            <p:strVal val="ppt_w"/>
                                          </p:val>
                                        </p:tav>
                                      </p:tavLst>
                                    </p:anim>
                                    <p:anim calcmode="lin" valueType="num">
                                      <p:cBhvr>
                                        <p:cTn id="67" dur="3000"/>
                                        <p:tgtEl>
                                          <p:spTgt spid="8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2999"/>
                                          </p:stCondLst>
                                        </p:cTn>
                                        <p:tgtEl>
                                          <p:spTgt spid="80"/>
                                        </p:tgtEl>
                                        <p:attrNameLst>
                                          <p:attrName>style.visibility</p:attrName>
                                        </p:attrNameLst>
                                      </p:cBhvr>
                                      <p:to>
                                        <p:strVal val="hidden"/>
                                      </p:to>
                                    </p:set>
                                  </p:childTnLst>
                                </p:cTn>
                              </p:par>
                              <p:par>
                                <p:cTn id="69" presetID="19" presetClass="exit" presetSubtype="5" fill="hold" nodeType="withEffect">
                                  <p:stCondLst>
                                    <p:cond delay="0"/>
                                  </p:stCondLst>
                                  <p:childTnLst>
                                    <p:anim calcmode="lin" valueType="num">
                                      <p:cBhvr>
                                        <p:cTn id="70" dur="3000"/>
                                        <p:tgtEl>
                                          <p:spTgt spid="81"/>
                                        </p:tgtEl>
                                        <p:attrNameLst>
                                          <p:attrName>ppt_w</p:attrName>
                                        </p:attrNameLst>
                                      </p:cBhvr>
                                      <p:tavLst>
                                        <p:tav tm="0">
                                          <p:val>
                                            <p:strVal val="ppt_w"/>
                                          </p:val>
                                        </p:tav>
                                        <p:tav tm="100000">
                                          <p:val>
                                            <p:strVal val="ppt_w"/>
                                          </p:val>
                                        </p:tav>
                                      </p:tavLst>
                                    </p:anim>
                                    <p:anim calcmode="lin" valueType="num">
                                      <p:cBhvr>
                                        <p:cTn id="71" dur="30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 dur="1" fill="hold">
                                          <p:stCondLst>
                                            <p:cond delay="2999"/>
                                          </p:stCondLst>
                                        </p:cTn>
                                        <p:tgtEl>
                                          <p:spTgt spid="81"/>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000"/>
                                        <p:tgtEl>
                                          <p:spTgt spid="82"/>
                                        </p:tgtEl>
                                        <p:attrNameLst>
                                          <p:attrName>ppt_w</p:attrName>
                                        </p:attrNameLst>
                                      </p:cBhvr>
                                      <p:tavLst>
                                        <p:tav tm="0">
                                          <p:val>
                                            <p:strVal val="ppt_w"/>
                                          </p:val>
                                        </p:tav>
                                        <p:tav tm="100000">
                                          <p:val>
                                            <p:strVal val="ppt_w"/>
                                          </p:val>
                                        </p:tav>
                                      </p:tavLst>
                                    </p:anim>
                                    <p:anim calcmode="lin" valueType="num">
                                      <p:cBhvr>
                                        <p:cTn id="75" dur="3000"/>
                                        <p:tgtEl>
                                          <p:spTgt spid="8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2999"/>
                                          </p:stCondLst>
                                        </p:cTn>
                                        <p:tgtEl>
                                          <p:spTgt spid="82"/>
                                        </p:tgtEl>
                                        <p:attrNameLst>
                                          <p:attrName>style.visibility</p:attrName>
                                        </p:attrNameLst>
                                      </p:cBhvr>
                                      <p:to>
                                        <p:strVal val="hidden"/>
                                      </p:to>
                                    </p:set>
                                  </p:childTnLst>
                                </p:cTn>
                              </p:par>
                              <p:par>
                                <p:cTn id="77" presetID="2" presetClass="exit" presetSubtype="4" fill="hold" nodeType="withEffect">
                                  <p:stCondLst>
                                    <p:cond delay="0"/>
                                  </p:stCondLst>
                                  <p:childTnLst>
                                    <p:anim calcmode="lin" valueType="num">
                                      <p:cBhvr additive="base">
                                        <p:cTn id="78" dur="3000"/>
                                        <p:tgtEl>
                                          <p:spTgt spid="102"/>
                                        </p:tgtEl>
                                        <p:attrNameLst>
                                          <p:attrName>ppt_x</p:attrName>
                                        </p:attrNameLst>
                                      </p:cBhvr>
                                      <p:tavLst>
                                        <p:tav tm="0">
                                          <p:val>
                                            <p:strVal val="ppt_x"/>
                                          </p:val>
                                        </p:tav>
                                        <p:tav tm="100000">
                                          <p:val>
                                            <p:strVal val="ppt_x"/>
                                          </p:val>
                                        </p:tav>
                                      </p:tavLst>
                                    </p:anim>
                                    <p:anim calcmode="lin" valueType="num">
                                      <p:cBhvr additive="base">
                                        <p:cTn id="79" dur="3000"/>
                                        <p:tgtEl>
                                          <p:spTgt spid="102"/>
                                        </p:tgtEl>
                                        <p:attrNameLst>
                                          <p:attrName>ppt_y</p:attrName>
                                        </p:attrNameLst>
                                      </p:cBhvr>
                                      <p:tavLst>
                                        <p:tav tm="0">
                                          <p:val>
                                            <p:strVal val="ppt_y"/>
                                          </p:val>
                                        </p:tav>
                                        <p:tav tm="100000">
                                          <p:val>
                                            <p:strVal val="1+ppt_h/2"/>
                                          </p:val>
                                        </p:tav>
                                      </p:tavLst>
                                    </p:anim>
                                    <p:set>
                                      <p:cBhvr>
                                        <p:cTn id="80" dur="1" fill="hold">
                                          <p:stCondLst>
                                            <p:cond delay="2999"/>
                                          </p:stCondLst>
                                        </p:cTn>
                                        <p:tgtEl>
                                          <p:spTgt spid="102"/>
                                        </p:tgtEl>
                                        <p:attrNameLst>
                                          <p:attrName>style.visibility</p:attrName>
                                        </p:attrNameLst>
                                      </p:cBhvr>
                                      <p:to>
                                        <p:strVal val="hidden"/>
                                      </p:to>
                                    </p:set>
                                  </p:childTnLst>
                                </p:cTn>
                              </p:par>
                              <p:par>
                                <p:cTn id="81" presetID="2" presetClass="exit" presetSubtype="4" fill="hold" nodeType="withEffect">
                                  <p:stCondLst>
                                    <p:cond delay="0"/>
                                  </p:stCondLst>
                                  <p:childTnLst>
                                    <p:anim calcmode="lin" valueType="num">
                                      <p:cBhvr additive="base">
                                        <p:cTn id="82" dur="3000"/>
                                        <p:tgtEl>
                                          <p:spTgt spid="109"/>
                                        </p:tgtEl>
                                        <p:attrNameLst>
                                          <p:attrName>ppt_x</p:attrName>
                                        </p:attrNameLst>
                                      </p:cBhvr>
                                      <p:tavLst>
                                        <p:tav tm="0">
                                          <p:val>
                                            <p:strVal val="ppt_x"/>
                                          </p:val>
                                        </p:tav>
                                        <p:tav tm="100000">
                                          <p:val>
                                            <p:strVal val="ppt_x"/>
                                          </p:val>
                                        </p:tav>
                                      </p:tavLst>
                                    </p:anim>
                                    <p:anim calcmode="lin" valueType="num">
                                      <p:cBhvr additive="base">
                                        <p:cTn id="83" dur="3000"/>
                                        <p:tgtEl>
                                          <p:spTgt spid="109"/>
                                        </p:tgtEl>
                                        <p:attrNameLst>
                                          <p:attrName>ppt_y</p:attrName>
                                        </p:attrNameLst>
                                      </p:cBhvr>
                                      <p:tavLst>
                                        <p:tav tm="0">
                                          <p:val>
                                            <p:strVal val="ppt_y"/>
                                          </p:val>
                                        </p:tav>
                                        <p:tav tm="100000">
                                          <p:val>
                                            <p:strVal val="1+ppt_h/2"/>
                                          </p:val>
                                        </p:tav>
                                      </p:tavLst>
                                    </p:anim>
                                    <p:set>
                                      <p:cBhvr>
                                        <p:cTn id="84" dur="1" fill="hold">
                                          <p:stCondLst>
                                            <p:cond delay="2999"/>
                                          </p:stCondLst>
                                        </p:cTn>
                                        <p:tgtEl>
                                          <p:spTgt spid="109"/>
                                        </p:tgtEl>
                                        <p:attrNameLst>
                                          <p:attrName>style.visibility</p:attrName>
                                        </p:attrNameLst>
                                      </p:cBhvr>
                                      <p:to>
                                        <p:strVal val="hidden"/>
                                      </p:to>
                                    </p:set>
                                  </p:childTnLst>
                                </p:cTn>
                              </p:par>
                              <p:par>
                                <p:cTn id="85" presetID="2" presetClass="exit" presetSubtype="4" fill="hold" nodeType="withEffect">
                                  <p:stCondLst>
                                    <p:cond delay="0"/>
                                  </p:stCondLst>
                                  <p:childTnLst>
                                    <p:anim calcmode="lin" valueType="num">
                                      <p:cBhvr additive="base">
                                        <p:cTn id="86" dur="3000"/>
                                        <p:tgtEl>
                                          <p:spTgt spid="116"/>
                                        </p:tgtEl>
                                        <p:attrNameLst>
                                          <p:attrName>ppt_x</p:attrName>
                                        </p:attrNameLst>
                                      </p:cBhvr>
                                      <p:tavLst>
                                        <p:tav tm="0">
                                          <p:val>
                                            <p:strVal val="ppt_x"/>
                                          </p:val>
                                        </p:tav>
                                        <p:tav tm="100000">
                                          <p:val>
                                            <p:strVal val="ppt_x"/>
                                          </p:val>
                                        </p:tav>
                                      </p:tavLst>
                                    </p:anim>
                                    <p:anim calcmode="lin" valueType="num">
                                      <p:cBhvr additive="base">
                                        <p:cTn id="87" dur="3000"/>
                                        <p:tgtEl>
                                          <p:spTgt spid="116"/>
                                        </p:tgtEl>
                                        <p:attrNameLst>
                                          <p:attrName>ppt_y</p:attrName>
                                        </p:attrNameLst>
                                      </p:cBhvr>
                                      <p:tavLst>
                                        <p:tav tm="0">
                                          <p:val>
                                            <p:strVal val="ppt_y"/>
                                          </p:val>
                                        </p:tav>
                                        <p:tav tm="100000">
                                          <p:val>
                                            <p:strVal val="1+ppt_h/2"/>
                                          </p:val>
                                        </p:tav>
                                      </p:tavLst>
                                    </p:anim>
                                    <p:set>
                                      <p:cBhvr>
                                        <p:cTn id="88" dur="1" fill="hold">
                                          <p:stCondLst>
                                            <p:cond delay="2999"/>
                                          </p:stCondLst>
                                        </p:cTn>
                                        <p:tgtEl>
                                          <p:spTgt spid="116"/>
                                        </p:tgtEl>
                                        <p:attrNameLst>
                                          <p:attrName>style.visibility</p:attrName>
                                        </p:attrNameLst>
                                      </p:cBhvr>
                                      <p:to>
                                        <p:strVal val="hidden"/>
                                      </p:to>
                                    </p:set>
                                  </p:childTnLst>
                                </p:cTn>
                              </p:par>
                              <p:par>
                                <p:cTn id="89" presetID="2" presetClass="exit" presetSubtype="4" fill="hold" nodeType="withEffect">
                                  <p:stCondLst>
                                    <p:cond delay="0"/>
                                  </p:stCondLst>
                                  <p:childTnLst>
                                    <p:anim calcmode="lin" valueType="num">
                                      <p:cBhvr additive="base">
                                        <p:cTn id="90" dur="3000"/>
                                        <p:tgtEl>
                                          <p:spTgt spid="123"/>
                                        </p:tgtEl>
                                        <p:attrNameLst>
                                          <p:attrName>ppt_x</p:attrName>
                                        </p:attrNameLst>
                                      </p:cBhvr>
                                      <p:tavLst>
                                        <p:tav tm="0">
                                          <p:val>
                                            <p:strVal val="ppt_x"/>
                                          </p:val>
                                        </p:tav>
                                        <p:tav tm="100000">
                                          <p:val>
                                            <p:strVal val="ppt_x"/>
                                          </p:val>
                                        </p:tav>
                                      </p:tavLst>
                                    </p:anim>
                                    <p:anim calcmode="lin" valueType="num">
                                      <p:cBhvr additive="base">
                                        <p:cTn id="91" dur="3000"/>
                                        <p:tgtEl>
                                          <p:spTgt spid="123"/>
                                        </p:tgtEl>
                                        <p:attrNameLst>
                                          <p:attrName>ppt_y</p:attrName>
                                        </p:attrNameLst>
                                      </p:cBhvr>
                                      <p:tavLst>
                                        <p:tav tm="0">
                                          <p:val>
                                            <p:strVal val="ppt_y"/>
                                          </p:val>
                                        </p:tav>
                                        <p:tav tm="100000">
                                          <p:val>
                                            <p:strVal val="1+ppt_h/2"/>
                                          </p:val>
                                        </p:tav>
                                      </p:tavLst>
                                    </p:anim>
                                    <p:set>
                                      <p:cBhvr>
                                        <p:cTn id="92" dur="1" fill="hold">
                                          <p:stCondLst>
                                            <p:cond delay="2999"/>
                                          </p:stCondLst>
                                        </p:cTn>
                                        <p:tgtEl>
                                          <p:spTgt spid="123"/>
                                        </p:tgtEl>
                                        <p:attrNameLst>
                                          <p:attrName>style.visibility</p:attrName>
                                        </p:attrNameLst>
                                      </p:cBhvr>
                                      <p:to>
                                        <p:strVal val="hidden"/>
                                      </p:to>
                                    </p:set>
                                  </p:childTnLst>
                                </p:cTn>
                              </p:par>
                              <p:par>
                                <p:cTn id="93" presetID="2" presetClass="exit" presetSubtype="4" fill="hold" nodeType="withEffect">
                                  <p:stCondLst>
                                    <p:cond delay="0"/>
                                  </p:stCondLst>
                                  <p:childTnLst>
                                    <p:anim calcmode="lin" valueType="num">
                                      <p:cBhvr additive="base">
                                        <p:cTn id="94" dur="3000"/>
                                        <p:tgtEl>
                                          <p:spTgt spid="130"/>
                                        </p:tgtEl>
                                        <p:attrNameLst>
                                          <p:attrName>ppt_x</p:attrName>
                                        </p:attrNameLst>
                                      </p:cBhvr>
                                      <p:tavLst>
                                        <p:tav tm="0">
                                          <p:val>
                                            <p:strVal val="ppt_x"/>
                                          </p:val>
                                        </p:tav>
                                        <p:tav tm="100000">
                                          <p:val>
                                            <p:strVal val="ppt_x"/>
                                          </p:val>
                                        </p:tav>
                                      </p:tavLst>
                                    </p:anim>
                                    <p:anim calcmode="lin" valueType="num">
                                      <p:cBhvr additive="base">
                                        <p:cTn id="95" dur="3000"/>
                                        <p:tgtEl>
                                          <p:spTgt spid="130"/>
                                        </p:tgtEl>
                                        <p:attrNameLst>
                                          <p:attrName>ppt_y</p:attrName>
                                        </p:attrNameLst>
                                      </p:cBhvr>
                                      <p:tavLst>
                                        <p:tav tm="0">
                                          <p:val>
                                            <p:strVal val="ppt_y"/>
                                          </p:val>
                                        </p:tav>
                                        <p:tav tm="100000">
                                          <p:val>
                                            <p:strVal val="1+ppt_h/2"/>
                                          </p:val>
                                        </p:tav>
                                      </p:tavLst>
                                    </p:anim>
                                    <p:set>
                                      <p:cBhvr>
                                        <p:cTn id="96" dur="1" fill="hold">
                                          <p:stCondLst>
                                            <p:cond delay="2999"/>
                                          </p:stCondLst>
                                        </p:cTn>
                                        <p:tgtEl>
                                          <p:spTgt spid="130"/>
                                        </p:tgtEl>
                                        <p:attrNameLst>
                                          <p:attrName>style.visibility</p:attrName>
                                        </p:attrNameLst>
                                      </p:cBhvr>
                                      <p:to>
                                        <p:strVal val="hidden"/>
                                      </p:to>
                                    </p:set>
                                  </p:childTnLst>
                                </p:cTn>
                              </p:par>
                              <p:par>
                                <p:cTn id="97" presetID="2" presetClass="exit" presetSubtype="4" fill="hold" nodeType="withEffect">
                                  <p:stCondLst>
                                    <p:cond delay="0"/>
                                  </p:stCondLst>
                                  <p:childTnLst>
                                    <p:anim calcmode="lin" valueType="num">
                                      <p:cBhvr additive="base">
                                        <p:cTn id="98" dur="3000"/>
                                        <p:tgtEl>
                                          <p:spTgt spid="137"/>
                                        </p:tgtEl>
                                        <p:attrNameLst>
                                          <p:attrName>ppt_x</p:attrName>
                                        </p:attrNameLst>
                                      </p:cBhvr>
                                      <p:tavLst>
                                        <p:tav tm="0">
                                          <p:val>
                                            <p:strVal val="ppt_x"/>
                                          </p:val>
                                        </p:tav>
                                        <p:tav tm="100000">
                                          <p:val>
                                            <p:strVal val="ppt_x"/>
                                          </p:val>
                                        </p:tav>
                                      </p:tavLst>
                                    </p:anim>
                                    <p:anim calcmode="lin" valueType="num">
                                      <p:cBhvr additive="base">
                                        <p:cTn id="99" dur="3000"/>
                                        <p:tgtEl>
                                          <p:spTgt spid="137"/>
                                        </p:tgtEl>
                                        <p:attrNameLst>
                                          <p:attrName>ppt_y</p:attrName>
                                        </p:attrNameLst>
                                      </p:cBhvr>
                                      <p:tavLst>
                                        <p:tav tm="0">
                                          <p:val>
                                            <p:strVal val="ppt_y"/>
                                          </p:val>
                                        </p:tav>
                                        <p:tav tm="100000">
                                          <p:val>
                                            <p:strVal val="1+ppt_h/2"/>
                                          </p:val>
                                        </p:tav>
                                      </p:tavLst>
                                    </p:anim>
                                    <p:set>
                                      <p:cBhvr>
                                        <p:cTn id="100" dur="1" fill="hold">
                                          <p:stCondLst>
                                            <p:cond delay="2999"/>
                                          </p:stCondLst>
                                        </p:cTn>
                                        <p:tgtEl>
                                          <p:spTgt spid="137"/>
                                        </p:tgtEl>
                                        <p:attrNameLst>
                                          <p:attrName>style.visibility</p:attrName>
                                        </p:attrNameLst>
                                      </p:cBhvr>
                                      <p:to>
                                        <p:strVal val="hidden"/>
                                      </p:to>
                                    </p:set>
                                  </p:childTnLst>
                                </p:cTn>
                              </p:par>
                              <p:par>
                                <p:cTn id="101" presetID="2" presetClass="exit" presetSubtype="4" fill="hold" nodeType="withEffect">
                                  <p:stCondLst>
                                    <p:cond delay="0"/>
                                  </p:stCondLst>
                                  <p:childTnLst>
                                    <p:anim calcmode="lin" valueType="num">
                                      <p:cBhvr additive="base">
                                        <p:cTn id="102" dur="3000"/>
                                        <p:tgtEl>
                                          <p:spTgt spid="144"/>
                                        </p:tgtEl>
                                        <p:attrNameLst>
                                          <p:attrName>ppt_x</p:attrName>
                                        </p:attrNameLst>
                                      </p:cBhvr>
                                      <p:tavLst>
                                        <p:tav tm="0">
                                          <p:val>
                                            <p:strVal val="ppt_x"/>
                                          </p:val>
                                        </p:tav>
                                        <p:tav tm="100000">
                                          <p:val>
                                            <p:strVal val="ppt_x"/>
                                          </p:val>
                                        </p:tav>
                                      </p:tavLst>
                                    </p:anim>
                                    <p:anim calcmode="lin" valueType="num">
                                      <p:cBhvr additive="base">
                                        <p:cTn id="103" dur="3000"/>
                                        <p:tgtEl>
                                          <p:spTgt spid="144"/>
                                        </p:tgtEl>
                                        <p:attrNameLst>
                                          <p:attrName>ppt_y</p:attrName>
                                        </p:attrNameLst>
                                      </p:cBhvr>
                                      <p:tavLst>
                                        <p:tav tm="0">
                                          <p:val>
                                            <p:strVal val="ppt_y"/>
                                          </p:val>
                                        </p:tav>
                                        <p:tav tm="100000">
                                          <p:val>
                                            <p:strVal val="1+ppt_h/2"/>
                                          </p:val>
                                        </p:tav>
                                      </p:tavLst>
                                    </p:anim>
                                    <p:set>
                                      <p:cBhvr>
                                        <p:cTn id="104" dur="1" fill="hold">
                                          <p:stCondLst>
                                            <p:cond delay="2999"/>
                                          </p:stCondLst>
                                        </p:cTn>
                                        <p:tgtEl>
                                          <p:spTgt spid="144"/>
                                        </p:tgtEl>
                                        <p:attrNameLst>
                                          <p:attrName>style.visibility</p:attrName>
                                        </p:attrNameLst>
                                      </p:cBhvr>
                                      <p:to>
                                        <p:strVal val="hidden"/>
                                      </p:to>
                                    </p:set>
                                  </p:childTnLst>
                                </p:cTn>
                              </p:par>
                              <p:par>
                                <p:cTn id="105" presetID="2" presetClass="exit" presetSubtype="4" fill="hold" nodeType="withEffect">
                                  <p:stCondLst>
                                    <p:cond delay="0"/>
                                  </p:stCondLst>
                                  <p:childTnLst>
                                    <p:anim calcmode="lin" valueType="num">
                                      <p:cBhvr additive="base">
                                        <p:cTn id="106" dur="3000"/>
                                        <p:tgtEl>
                                          <p:spTgt spid="151"/>
                                        </p:tgtEl>
                                        <p:attrNameLst>
                                          <p:attrName>ppt_x</p:attrName>
                                        </p:attrNameLst>
                                      </p:cBhvr>
                                      <p:tavLst>
                                        <p:tav tm="0">
                                          <p:val>
                                            <p:strVal val="ppt_x"/>
                                          </p:val>
                                        </p:tav>
                                        <p:tav tm="100000">
                                          <p:val>
                                            <p:strVal val="ppt_x"/>
                                          </p:val>
                                        </p:tav>
                                      </p:tavLst>
                                    </p:anim>
                                    <p:anim calcmode="lin" valueType="num">
                                      <p:cBhvr additive="base">
                                        <p:cTn id="107" dur="3000"/>
                                        <p:tgtEl>
                                          <p:spTgt spid="151"/>
                                        </p:tgtEl>
                                        <p:attrNameLst>
                                          <p:attrName>ppt_y</p:attrName>
                                        </p:attrNameLst>
                                      </p:cBhvr>
                                      <p:tavLst>
                                        <p:tav tm="0">
                                          <p:val>
                                            <p:strVal val="ppt_y"/>
                                          </p:val>
                                        </p:tav>
                                        <p:tav tm="100000">
                                          <p:val>
                                            <p:strVal val="1+ppt_h/2"/>
                                          </p:val>
                                        </p:tav>
                                      </p:tavLst>
                                    </p:anim>
                                    <p:set>
                                      <p:cBhvr>
                                        <p:cTn id="108" dur="1" fill="hold">
                                          <p:stCondLst>
                                            <p:cond delay="2999"/>
                                          </p:stCondLst>
                                        </p:cTn>
                                        <p:tgtEl>
                                          <p:spTgt spid="151"/>
                                        </p:tgtEl>
                                        <p:attrNameLst>
                                          <p:attrName>style.visibility</p:attrName>
                                        </p:attrNameLst>
                                      </p:cBhvr>
                                      <p:to>
                                        <p:strVal val="hidden"/>
                                      </p:to>
                                    </p:set>
                                  </p:childTnLst>
                                </p:cTn>
                              </p:par>
                              <p:par>
                                <p:cTn id="109" presetID="2" presetClass="exit" presetSubtype="4" fill="hold" nodeType="withEffect">
                                  <p:stCondLst>
                                    <p:cond delay="0"/>
                                  </p:stCondLst>
                                  <p:childTnLst>
                                    <p:anim calcmode="lin" valueType="num">
                                      <p:cBhvr additive="base">
                                        <p:cTn id="110" dur="3000"/>
                                        <p:tgtEl>
                                          <p:spTgt spid="158"/>
                                        </p:tgtEl>
                                        <p:attrNameLst>
                                          <p:attrName>ppt_x</p:attrName>
                                        </p:attrNameLst>
                                      </p:cBhvr>
                                      <p:tavLst>
                                        <p:tav tm="0">
                                          <p:val>
                                            <p:strVal val="ppt_x"/>
                                          </p:val>
                                        </p:tav>
                                        <p:tav tm="100000">
                                          <p:val>
                                            <p:strVal val="ppt_x"/>
                                          </p:val>
                                        </p:tav>
                                      </p:tavLst>
                                    </p:anim>
                                    <p:anim calcmode="lin" valueType="num">
                                      <p:cBhvr additive="base">
                                        <p:cTn id="111" dur="3000"/>
                                        <p:tgtEl>
                                          <p:spTgt spid="158"/>
                                        </p:tgtEl>
                                        <p:attrNameLst>
                                          <p:attrName>ppt_y</p:attrName>
                                        </p:attrNameLst>
                                      </p:cBhvr>
                                      <p:tavLst>
                                        <p:tav tm="0">
                                          <p:val>
                                            <p:strVal val="ppt_y"/>
                                          </p:val>
                                        </p:tav>
                                        <p:tav tm="100000">
                                          <p:val>
                                            <p:strVal val="1+ppt_h/2"/>
                                          </p:val>
                                        </p:tav>
                                      </p:tavLst>
                                    </p:anim>
                                    <p:set>
                                      <p:cBhvr>
                                        <p:cTn id="112" dur="1" fill="hold">
                                          <p:stCondLst>
                                            <p:cond delay="2999"/>
                                          </p:stCondLst>
                                        </p:cTn>
                                        <p:tgtEl>
                                          <p:spTgt spid="158"/>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000"/>
                                        <p:tgtEl>
                                          <p:spTgt spid="102"/>
                                        </p:tgtEl>
                                        <p:attrNameLst>
                                          <p:attrName>ppt_w</p:attrName>
                                        </p:attrNameLst>
                                      </p:cBhvr>
                                      <p:tavLst>
                                        <p:tav tm="0">
                                          <p:val>
                                            <p:strVal val="ppt_w"/>
                                          </p:val>
                                        </p:tav>
                                        <p:tav tm="100000">
                                          <p:val>
                                            <p:strVal val="ppt_w"/>
                                          </p:val>
                                        </p:tav>
                                      </p:tavLst>
                                    </p:anim>
                                    <p:anim calcmode="lin" valueType="num">
                                      <p:cBhvr>
                                        <p:cTn id="115" dur="3000"/>
                                        <p:tgtEl>
                                          <p:spTgt spid="10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2999"/>
                                          </p:stCondLst>
                                        </p:cTn>
                                        <p:tgtEl>
                                          <p:spTgt spid="102"/>
                                        </p:tgtEl>
                                        <p:attrNameLst>
                                          <p:attrName>style.visibility</p:attrName>
                                        </p:attrNameLst>
                                      </p:cBhvr>
                                      <p:to>
                                        <p:strVal val="hidden"/>
                                      </p:to>
                                    </p:set>
                                  </p:childTnLst>
                                </p:cTn>
                              </p:par>
                              <p:par>
                                <p:cTn id="117" presetID="19" presetClass="exit" presetSubtype="5" fill="hold" nodeType="withEffect">
                                  <p:stCondLst>
                                    <p:cond delay="0"/>
                                  </p:stCondLst>
                                  <p:childTnLst>
                                    <p:anim calcmode="lin" valueType="num">
                                      <p:cBhvr>
                                        <p:cTn id="118" dur="3000"/>
                                        <p:tgtEl>
                                          <p:spTgt spid="109"/>
                                        </p:tgtEl>
                                        <p:attrNameLst>
                                          <p:attrName>ppt_w</p:attrName>
                                        </p:attrNameLst>
                                      </p:cBhvr>
                                      <p:tavLst>
                                        <p:tav tm="0">
                                          <p:val>
                                            <p:strVal val="ppt_w"/>
                                          </p:val>
                                        </p:tav>
                                        <p:tav tm="100000">
                                          <p:val>
                                            <p:strVal val="ppt_w"/>
                                          </p:val>
                                        </p:tav>
                                      </p:tavLst>
                                    </p:anim>
                                    <p:anim calcmode="lin" valueType="num">
                                      <p:cBhvr>
                                        <p:cTn id="119" dur="300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0" dur="1" fill="hold">
                                          <p:stCondLst>
                                            <p:cond delay="2999"/>
                                          </p:stCondLst>
                                        </p:cTn>
                                        <p:tgtEl>
                                          <p:spTgt spid="109"/>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000"/>
                                        <p:tgtEl>
                                          <p:spTgt spid="116"/>
                                        </p:tgtEl>
                                        <p:attrNameLst>
                                          <p:attrName>ppt_w</p:attrName>
                                        </p:attrNameLst>
                                      </p:cBhvr>
                                      <p:tavLst>
                                        <p:tav tm="0">
                                          <p:val>
                                            <p:strVal val="ppt_w"/>
                                          </p:val>
                                        </p:tav>
                                        <p:tav tm="100000">
                                          <p:val>
                                            <p:strVal val="ppt_w"/>
                                          </p:val>
                                        </p:tav>
                                      </p:tavLst>
                                    </p:anim>
                                    <p:anim calcmode="lin" valueType="num">
                                      <p:cBhvr>
                                        <p:cTn id="123" dur="300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2999"/>
                                          </p:stCondLst>
                                        </p:cTn>
                                        <p:tgtEl>
                                          <p:spTgt spid="116"/>
                                        </p:tgtEl>
                                        <p:attrNameLst>
                                          <p:attrName>style.visibility</p:attrName>
                                        </p:attrNameLst>
                                      </p:cBhvr>
                                      <p:to>
                                        <p:strVal val="hidden"/>
                                      </p:to>
                                    </p:set>
                                  </p:childTnLst>
                                </p:cTn>
                              </p:par>
                              <p:par>
                                <p:cTn id="125" presetID="19" presetClass="exit" presetSubtype="5" fill="hold" nodeType="withEffect">
                                  <p:stCondLst>
                                    <p:cond delay="0"/>
                                  </p:stCondLst>
                                  <p:childTnLst>
                                    <p:anim calcmode="lin" valueType="num">
                                      <p:cBhvr>
                                        <p:cTn id="126" dur="3000"/>
                                        <p:tgtEl>
                                          <p:spTgt spid="123"/>
                                        </p:tgtEl>
                                        <p:attrNameLst>
                                          <p:attrName>ppt_w</p:attrName>
                                        </p:attrNameLst>
                                      </p:cBhvr>
                                      <p:tavLst>
                                        <p:tav tm="0">
                                          <p:val>
                                            <p:strVal val="ppt_w"/>
                                          </p:val>
                                        </p:tav>
                                        <p:tav tm="100000">
                                          <p:val>
                                            <p:strVal val="ppt_w"/>
                                          </p:val>
                                        </p:tav>
                                      </p:tavLst>
                                    </p:anim>
                                    <p:anim calcmode="lin" valueType="num">
                                      <p:cBhvr>
                                        <p:cTn id="127" dur="300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8" dur="1" fill="hold">
                                          <p:stCondLst>
                                            <p:cond delay="2999"/>
                                          </p:stCondLst>
                                        </p:cTn>
                                        <p:tgtEl>
                                          <p:spTgt spid="123"/>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000"/>
                                        <p:tgtEl>
                                          <p:spTgt spid="130"/>
                                        </p:tgtEl>
                                        <p:attrNameLst>
                                          <p:attrName>ppt_w</p:attrName>
                                        </p:attrNameLst>
                                      </p:cBhvr>
                                      <p:tavLst>
                                        <p:tav tm="0">
                                          <p:val>
                                            <p:strVal val="ppt_w"/>
                                          </p:val>
                                        </p:tav>
                                        <p:tav tm="100000">
                                          <p:val>
                                            <p:strVal val="ppt_w"/>
                                          </p:val>
                                        </p:tav>
                                      </p:tavLst>
                                    </p:anim>
                                    <p:anim calcmode="lin" valueType="num">
                                      <p:cBhvr>
                                        <p:cTn id="131" dur="300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2999"/>
                                          </p:stCondLst>
                                        </p:cTn>
                                        <p:tgtEl>
                                          <p:spTgt spid="130"/>
                                        </p:tgtEl>
                                        <p:attrNameLst>
                                          <p:attrName>style.visibility</p:attrName>
                                        </p:attrNameLst>
                                      </p:cBhvr>
                                      <p:to>
                                        <p:strVal val="hidden"/>
                                      </p:to>
                                    </p:set>
                                  </p:childTnLst>
                                </p:cTn>
                              </p:par>
                              <p:par>
                                <p:cTn id="133" presetID="19" presetClass="exit" presetSubtype="5" fill="hold" nodeType="withEffect">
                                  <p:stCondLst>
                                    <p:cond delay="0"/>
                                  </p:stCondLst>
                                  <p:childTnLst>
                                    <p:anim calcmode="lin" valueType="num">
                                      <p:cBhvr>
                                        <p:cTn id="134" dur="3000"/>
                                        <p:tgtEl>
                                          <p:spTgt spid="137"/>
                                        </p:tgtEl>
                                        <p:attrNameLst>
                                          <p:attrName>ppt_w</p:attrName>
                                        </p:attrNameLst>
                                      </p:cBhvr>
                                      <p:tavLst>
                                        <p:tav tm="0">
                                          <p:val>
                                            <p:strVal val="ppt_w"/>
                                          </p:val>
                                        </p:tav>
                                        <p:tav tm="100000">
                                          <p:val>
                                            <p:strVal val="ppt_w"/>
                                          </p:val>
                                        </p:tav>
                                      </p:tavLst>
                                    </p:anim>
                                    <p:anim calcmode="lin" valueType="num">
                                      <p:cBhvr>
                                        <p:cTn id="135" dur="300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6" dur="1" fill="hold">
                                          <p:stCondLst>
                                            <p:cond delay="2999"/>
                                          </p:stCondLst>
                                        </p:cTn>
                                        <p:tgtEl>
                                          <p:spTgt spid="137"/>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000"/>
                                        <p:tgtEl>
                                          <p:spTgt spid="144"/>
                                        </p:tgtEl>
                                        <p:attrNameLst>
                                          <p:attrName>ppt_w</p:attrName>
                                        </p:attrNameLst>
                                      </p:cBhvr>
                                      <p:tavLst>
                                        <p:tav tm="0">
                                          <p:val>
                                            <p:strVal val="ppt_w"/>
                                          </p:val>
                                        </p:tav>
                                        <p:tav tm="100000">
                                          <p:val>
                                            <p:strVal val="ppt_w"/>
                                          </p:val>
                                        </p:tav>
                                      </p:tavLst>
                                    </p:anim>
                                    <p:anim calcmode="lin" valueType="num">
                                      <p:cBhvr>
                                        <p:cTn id="139" dur="3000"/>
                                        <p:tgtEl>
                                          <p:spTgt spid="1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2999"/>
                                          </p:stCondLst>
                                        </p:cTn>
                                        <p:tgtEl>
                                          <p:spTgt spid="144"/>
                                        </p:tgtEl>
                                        <p:attrNameLst>
                                          <p:attrName>style.visibility</p:attrName>
                                        </p:attrNameLst>
                                      </p:cBhvr>
                                      <p:to>
                                        <p:strVal val="hidden"/>
                                      </p:to>
                                    </p:set>
                                  </p:childTnLst>
                                </p:cTn>
                              </p:par>
                              <p:par>
                                <p:cTn id="141" presetID="19" presetClass="exit" presetSubtype="5" fill="hold" nodeType="withEffect">
                                  <p:stCondLst>
                                    <p:cond delay="0"/>
                                  </p:stCondLst>
                                  <p:childTnLst>
                                    <p:anim calcmode="lin" valueType="num">
                                      <p:cBhvr>
                                        <p:cTn id="142" dur="3000"/>
                                        <p:tgtEl>
                                          <p:spTgt spid="151"/>
                                        </p:tgtEl>
                                        <p:attrNameLst>
                                          <p:attrName>ppt_w</p:attrName>
                                        </p:attrNameLst>
                                      </p:cBhvr>
                                      <p:tavLst>
                                        <p:tav tm="0">
                                          <p:val>
                                            <p:strVal val="ppt_w"/>
                                          </p:val>
                                        </p:tav>
                                        <p:tav tm="100000">
                                          <p:val>
                                            <p:strVal val="ppt_w"/>
                                          </p:val>
                                        </p:tav>
                                      </p:tavLst>
                                    </p:anim>
                                    <p:anim calcmode="lin" valueType="num">
                                      <p:cBhvr>
                                        <p:cTn id="143" dur="3000"/>
                                        <p:tgtEl>
                                          <p:spTgt spid="1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4" dur="1" fill="hold">
                                          <p:stCondLst>
                                            <p:cond delay="2999"/>
                                          </p:stCondLst>
                                        </p:cTn>
                                        <p:tgtEl>
                                          <p:spTgt spid="151"/>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000"/>
                                        <p:tgtEl>
                                          <p:spTgt spid="158"/>
                                        </p:tgtEl>
                                        <p:attrNameLst>
                                          <p:attrName>ppt_w</p:attrName>
                                        </p:attrNameLst>
                                      </p:cBhvr>
                                      <p:tavLst>
                                        <p:tav tm="0">
                                          <p:val>
                                            <p:strVal val="ppt_w"/>
                                          </p:val>
                                        </p:tav>
                                        <p:tav tm="100000">
                                          <p:val>
                                            <p:strVal val="ppt_w"/>
                                          </p:val>
                                        </p:tav>
                                      </p:tavLst>
                                    </p:anim>
                                    <p:anim calcmode="lin" valueType="num">
                                      <p:cBhvr>
                                        <p:cTn id="147" dur="3000"/>
                                        <p:tgtEl>
                                          <p:spTgt spid="1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2999"/>
                                          </p:stCondLst>
                                        </p:cTn>
                                        <p:tgtEl>
                                          <p:spTgt spid="158"/>
                                        </p:tgtEl>
                                        <p:attrNameLst>
                                          <p:attrName>style.visibility</p:attrName>
                                        </p:attrNameLst>
                                      </p:cBhvr>
                                      <p:to>
                                        <p:strVal val="hidden"/>
                                      </p:to>
                                    </p:set>
                                  </p:childTnLst>
                                </p:cTn>
                              </p:par>
                              <p:par>
                                <p:cTn id="149" presetID="23" presetClass="entr" presetSubtype="16" fill="hold" nodeType="withEffect">
                                  <p:stCondLst>
                                    <p:cond delay="1500"/>
                                  </p:stCondLst>
                                  <p:childTnLst>
                                    <p:set>
                                      <p:cBhvr>
                                        <p:cTn id="150" dur="1" fill="hold">
                                          <p:stCondLst>
                                            <p:cond delay="0"/>
                                          </p:stCondLst>
                                        </p:cTn>
                                        <p:tgtEl>
                                          <p:spTgt spid="131"/>
                                        </p:tgtEl>
                                        <p:attrNameLst>
                                          <p:attrName>style.visibility</p:attrName>
                                        </p:attrNameLst>
                                      </p:cBhvr>
                                      <p:to>
                                        <p:strVal val="visible"/>
                                      </p:to>
                                    </p:set>
                                    <p:anim calcmode="lin" valueType="num">
                                      <p:cBhvr>
                                        <p:cTn id="151" dur="1500" fill="hold"/>
                                        <p:tgtEl>
                                          <p:spTgt spid="131"/>
                                        </p:tgtEl>
                                        <p:attrNameLst>
                                          <p:attrName>ppt_w</p:attrName>
                                        </p:attrNameLst>
                                      </p:cBhvr>
                                      <p:tavLst>
                                        <p:tav tm="0">
                                          <p:val>
                                            <p:fltVal val="0"/>
                                          </p:val>
                                        </p:tav>
                                        <p:tav tm="100000">
                                          <p:val>
                                            <p:strVal val="#ppt_w"/>
                                          </p:val>
                                        </p:tav>
                                      </p:tavLst>
                                    </p:anim>
                                    <p:anim calcmode="lin" valueType="num">
                                      <p:cBhvr>
                                        <p:cTn id="152" dur="1500" fill="hold"/>
                                        <p:tgtEl>
                                          <p:spTgt spid="131"/>
                                        </p:tgtEl>
                                        <p:attrNameLst>
                                          <p:attrName>ppt_h</p:attrName>
                                        </p:attrNameLst>
                                      </p:cBhvr>
                                      <p:tavLst>
                                        <p:tav tm="0">
                                          <p:val>
                                            <p:fltVal val="0"/>
                                          </p:val>
                                        </p:tav>
                                        <p:tav tm="100000">
                                          <p:val>
                                            <p:strVal val="#ppt_h"/>
                                          </p:val>
                                        </p:tav>
                                      </p:tavLst>
                                    </p:anim>
                                  </p:childTnLst>
                                </p:cTn>
                              </p:par>
                              <p:par>
                                <p:cTn id="153" presetID="14" presetClass="entr" presetSubtype="10" fill="hold" nodeType="withEffect">
                                  <p:stCondLst>
                                    <p:cond delay="1500"/>
                                  </p:stCondLst>
                                  <p:childTnLst>
                                    <p:set>
                                      <p:cBhvr>
                                        <p:cTn id="154" dur="1" fill="hold">
                                          <p:stCondLst>
                                            <p:cond delay="0"/>
                                          </p:stCondLst>
                                        </p:cTn>
                                        <p:tgtEl>
                                          <p:spTgt spid="131"/>
                                        </p:tgtEl>
                                        <p:attrNameLst>
                                          <p:attrName>style.visibility</p:attrName>
                                        </p:attrNameLst>
                                      </p:cBhvr>
                                      <p:to>
                                        <p:strVal val="visible"/>
                                      </p:to>
                                    </p:set>
                                    <p:animEffect transition="in" filter="randombar(horizontal)">
                                      <p:cBhvr>
                                        <p:cTn id="155" dur="1500"/>
                                        <p:tgtEl>
                                          <p:spTgt spid="131"/>
                                        </p:tgtEl>
                                      </p:cBhvr>
                                    </p:animEffect>
                                  </p:childTnLst>
                                </p:cTn>
                              </p:par>
                              <p:par>
                                <p:cTn id="156" presetID="23" presetClass="entr" presetSubtype="528" fill="hold" nodeType="withEffect">
                                  <p:stCondLst>
                                    <p:cond delay="0"/>
                                  </p:stCondLst>
                                  <p:childTnLst>
                                    <p:set>
                                      <p:cBhvr>
                                        <p:cTn id="157" dur="1" fill="hold">
                                          <p:stCondLst>
                                            <p:cond delay="0"/>
                                          </p:stCondLst>
                                        </p:cTn>
                                        <p:tgtEl>
                                          <p:spTgt spid="3"/>
                                        </p:tgtEl>
                                        <p:attrNameLst>
                                          <p:attrName>style.visibility</p:attrName>
                                        </p:attrNameLst>
                                      </p:cBhvr>
                                      <p:to>
                                        <p:strVal val="visible"/>
                                      </p:to>
                                    </p:set>
                                    <p:anim calcmode="lin" valueType="num">
                                      <p:cBhvr>
                                        <p:cTn id="158" dur="3000" fill="hold"/>
                                        <p:tgtEl>
                                          <p:spTgt spid="3"/>
                                        </p:tgtEl>
                                        <p:attrNameLst>
                                          <p:attrName>ppt_w</p:attrName>
                                        </p:attrNameLst>
                                      </p:cBhvr>
                                      <p:tavLst>
                                        <p:tav tm="0">
                                          <p:val>
                                            <p:fltVal val="0"/>
                                          </p:val>
                                        </p:tav>
                                        <p:tav tm="100000">
                                          <p:val>
                                            <p:strVal val="#ppt_w"/>
                                          </p:val>
                                        </p:tav>
                                      </p:tavLst>
                                    </p:anim>
                                    <p:anim calcmode="lin" valueType="num">
                                      <p:cBhvr>
                                        <p:cTn id="159" dur="3000" fill="hold"/>
                                        <p:tgtEl>
                                          <p:spTgt spid="3"/>
                                        </p:tgtEl>
                                        <p:attrNameLst>
                                          <p:attrName>ppt_h</p:attrName>
                                        </p:attrNameLst>
                                      </p:cBhvr>
                                      <p:tavLst>
                                        <p:tav tm="0">
                                          <p:val>
                                            <p:fltVal val="0"/>
                                          </p:val>
                                        </p:tav>
                                        <p:tav tm="100000">
                                          <p:val>
                                            <p:strVal val="#ppt_h"/>
                                          </p:val>
                                        </p:tav>
                                      </p:tavLst>
                                    </p:anim>
                                    <p:anim calcmode="lin" valueType="num">
                                      <p:cBhvr>
                                        <p:cTn id="160" dur="3000" fill="hold"/>
                                        <p:tgtEl>
                                          <p:spTgt spid="3"/>
                                        </p:tgtEl>
                                        <p:attrNameLst>
                                          <p:attrName>ppt_x</p:attrName>
                                        </p:attrNameLst>
                                      </p:cBhvr>
                                      <p:tavLst>
                                        <p:tav tm="0">
                                          <p:val>
                                            <p:fltVal val="0.5"/>
                                          </p:val>
                                        </p:tav>
                                        <p:tav tm="100000">
                                          <p:val>
                                            <p:strVal val="#ppt_x"/>
                                          </p:val>
                                        </p:tav>
                                      </p:tavLst>
                                    </p:anim>
                                    <p:anim calcmode="lin" valueType="num">
                                      <p:cBhvr>
                                        <p:cTn id="161" dur="3000" fill="hold"/>
                                        <p:tgtEl>
                                          <p:spTgt spid="3"/>
                                        </p:tgtEl>
                                        <p:attrNameLst>
                                          <p:attrName>ppt_y</p:attrName>
                                        </p:attrNameLst>
                                      </p:cBhvr>
                                      <p:tavLst>
                                        <p:tav tm="0">
                                          <p:val>
                                            <p:fltVal val="0.5"/>
                                          </p:val>
                                        </p:tav>
                                        <p:tav tm="100000">
                                          <p:val>
                                            <p:strVal val="#ppt_y"/>
                                          </p:val>
                                        </p:tav>
                                      </p:tavLst>
                                    </p:anim>
                                  </p:childTnLst>
                                </p:cTn>
                              </p:par>
                              <p:par>
                                <p:cTn id="162" presetID="16" presetClass="entr" presetSubtype="42" fill="hold" nodeType="withEffect">
                                  <p:stCondLst>
                                    <p:cond delay="0"/>
                                  </p:stCondLst>
                                  <p:childTnLst>
                                    <p:set>
                                      <p:cBhvr>
                                        <p:cTn id="163" dur="1" fill="hold">
                                          <p:stCondLst>
                                            <p:cond delay="0"/>
                                          </p:stCondLst>
                                        </p:cTn>
                                        <p:tgtEl>
                                          <p:spTgt spid="3"/>
                                        </p:tgtEl>
                                        <p:attrNameLst>
                                          <p:attrName>style.visibility</p:attrName>
                                        </p:attrNameLst>
                                      </p:cBhvr>
                                      <p:to>
                                        <p:strVal val="visible"/>
                                      </p:to>
                                    </p:set>
                                    <p:animEffect transition="in" filter="barn(outHorizontal)">
                                      <p:cBhvr>
                                        <p:cTn id="164" dur="3000"/>
                                        <p:tgtEl>
                                          <p:spTgt spid="3"/>
                                        </p:tgtEl>
                                      </p:cBhvr>
                                    </p:animEffect>
                                  </p:childTnLst>
                                </p:cTn>
                              </p:par>
                              <p:par>
                                <p:cTn id="165" presetID="9" presetClass="emph" presetSubtype="0" nodeType="withEffect">
                                  <p:stCondLst>
                                    <p:cond delay="0"/>
                                  </p:stCondLst>
                                  <p:childTnLst>
                                    <p:set>
                                      <p:cBhvr rctx="PPT">
                                        <p:cTn id="166" dur="indefinite"/>
                                        <p:tgtEl>
                                          <p:spTgt spid="145"/>
                                        </p:tgtEl>
                                        <p:attrNameLst>
                                          <p:attrName>style.opacity</p:attrName>
                                        </p:attrNameLst>
                                      </p:cBhvr>
                                      <p:to>
                                        <p:strVal val="0"/>
                                      </p:to>
                                    </p:set>
                                    <p:animEffect filter="image" prLst="opacity: 0">
                                      <p:cBhvr rctx="IE">
                                        <p:cTn id="167" dur="indefinite"/>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792000" y="-108000"/>
            <a:ext cx="7560840" cy="378565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endParaRPr lang="es-ES" sz="1600" dirty="0">
              <a:solidFill>
                <a:schemeClr val="accent2">
                  <a:lumMod val="50000"/>
                </a:schemeClr>
              </a:solidFill>
              <a:latin typeface="Hobo Std" pitchFamily="34" charset="0"/>
            </a:endParaRPr>
          </a:p>
          <a:p>
            <a:pPr algn="ctr"/>
            <a:r>
              <a:rPr lang="es-ES" sz="2800" b="1" dirty="0" smtClean="0">
                <a:solidFill>
                  <a:srgbClr val="610533"/>
                </a:solidFill>
              </a:rPr>
              <a:t>PREVIENE </a:t>
            </a:r>
            <a:r>
              <a:rPr lang="es-ES" sz="2800" b="1" dirty="0">
                <a:solidFill>
                  <a:srgbClr val="610533"/>
                </a:solidFill>
              </a:rPr>
              <a:t>LA ANEMIA</a:t>
            </a:r>
          </a:p>
          <a:p>
            <a:pPr algn="ctr"/>
            <a:r>
              <a:rPr lang="es-ES" sz="2400" b="1" dirty="0" smtClean="0">
                <a:solidFill>
                  <a:srgbClr val="610533"/>
                </a:solidFill>
              </a:rPr>
              <a:t>Por </a:t>
            </a:r>
            <a:r>
              <a:rPr lang="es-ES" sz="2400" b="1" dirty="0">
                <a:solidFill>
                  <a:srgbClr val="610533"/>
                </a:solidFill>
              </a:rPr>
              <a:t>su aporte de hierro, los higos se han popularizado como un buen alimento para prevenir y reducir la anemia. El color profundo del fruto se debe en gran parte a su contenido de hierro, componente que es esencial en el tratamiento de esta enfermedad.</a:t>
            </a:r>
          </a:p>
          <a:p>
            <a:pPr algn="ctr"/>
            <a:r>
              <a:rPr lang="es-ES" sz="2400" b="1" dirty="0">
                <a:solidFill>
                  <a:srgbClr val="610533"/>
                </a:solidFill>
              </a:rPr>
              <a:t> </a:t>
            </a:r>
          </a:p>
          <a:p>
            <a:pPr algn="ctr"/>
            <a:endParaRPr lang="es-ES" dirty="0">
              <a:solidFill>
                <a:srgbClr val="610533"/>
              </a:solidFill>
              <a:latin typeface="Hobo Std" pitchFamily="34" charset="0"/>
            </a:endParaRPr>
          </a:p>
          <a:p>
            <a:pPr algn="ctr"/>
            <a:endParaRPr lang="es-ES" dirty="0">
              <a:solidFill>
                <a:srgbClr val="610533"/>
              </a:solidFill>
              <a:latin typeface="Hobo Std" pitchFamily="34" charset="0"/>
            </a:endParaRPr>
          </a:p>
        </p:txBody>
      </p:sp>
    </p:spTree>
    <p:extLst>
      <p:ext uri="{BB962C8B-B14F-4D97-AF65-F5344CB8AC3E}">
        <p14:creationId xmlns:p14="http://schemas.microsoft.com/office/powerpoint/2010/main" val="287584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109 Grupo"/>
          <p:cNvGrpSpPr/>
          <p:nvPr/>
        </p:nvGrpSpPr>
        <p:grpSpPr>
          <a:xfrm>
            <a:off x="7872" y="0"/>
            <a:ext cx="9136128" cy="5143500"/>
            <a:chOff x="0" y="-6645274"/>
            <a:chExt cx="9136128" cy="5143500"/>
          </a:xfrm>
        </p:grpSpPr>
        <p:sp>
          <p:nvSpPr>
            <p:cNvPr id="111" name="110 Rectángulo"/>
            <p:cNvSpPr/>
            <p:nvPr/>
          </p:nvSpPr>
          <p:spPr>
            <a:xfrm flipH="1">
              <a:off x="4564128"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0" y="-6645274"/>
              <a:ext cx="4572000" cy="5143500"/>
            </a:xfrm>
            <a:prstGeom prst="rect">
              <a:avLst/>
            </a:prstGeom>
            <a:gradFill>
              <a:gsLst>
                <a:gs pos="50449">
                  <a:srgbClr val="642F04">
                    <a:lumMod val="0"/>
                  </a:srgbClr>
                </a:gs>
                <a:gs pos="72000">
                  <a:schemeClr val="tx1">
                    <a:lumMod val="85000"/>
                  </a:schemeClr>
                </a:gs>
                <a:gs pos="67927">
                  <a:schemeClr val="tx1">
                    <a:lumMod val="85000"/>
                  </a:schemeClr>
                </a:gs>
                <a:gs pos="28000">
                  <a:schemeClr val="tx1">
                    <a:lumMod val="95000"/>
                  </a:schemeClr>
                </a:gs>
                <a:gs pos="8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9" name="78 Imagen" descr="Diapositiva40"/>
          <p:cNvPicPr>
            <a:picLocks noGrp="1" noChangeAspect="1"/>
          </p:cNvPicPr>
          <p:nvPr isPhoto="1"/>
        </p:nvPicPr>
        <p:blipFill rotWithShape="1">
          <a:blip r:embed="rId3">
            <a:lum/>
            <a:extLst>
              <a:ext uri="{28A0092B-C50C-407E-A947-70E740481C1C}">
                <a14:useLocalDpi xmlns:a14="http://schemas.microsoft.com/office/drawing/2010/main" val="0"/>
              </a:ext>
            </a:extLst>
          </a:blip>
          <a:srcRect t="-104198"/>
          <a:stretch/>
        </p:blipFill>
        <p:spPr>
          <a:xfrm>
            <a:off x="-32296" y="-5359400"/>
            <a:ext cx="9144000" cy="10502900"/>
          </a:xfrm>
          <a:prstGeom prst="rect">
            <a:avLst/>
          </a:prstGeom>
          <a:noFill/>
          <a:ln>
            <a:noFill/>
          </a:ln>
        </p:spPr>
      </p:pic>
      <p:sp>
        <p:nvSpPr>
          <p:cNvPr id="2" name="1 Rectángulo"/>
          <p:cNvSpPr/>
          <p:nvPr/>
        </p:nvSpPr>
        <p:spPr>
          <a:xfrm rot="16200000">
            <a:off x="-272409" y="-7091"/>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6200000">
            <a:off x="3356831" y="-70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a:off x="2142391" y="-9357"/>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a:off x="927952" y="-70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a:off x="-1476672" y="-70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a:off x="-272409" y="1022957"/>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3356831" y="102295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6200000">
            <a:off x="2142391" y="1020691"/>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a:off x="927952" y="102295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a:off x="-1476672" y="102295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a:off x="-272409" y="2074426"/>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a:off x="3356831" y="2074426"/>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a:off x="2142391" y="2072160"/>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6200000">
            <a:off x="927952" y="2074426"/>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6200000">
            <a:off x="-1476672" y="2074426"/>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272409" y="3050791"/>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3356831" y="30507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2142391" y="3048524"/>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927952" y="30507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1476672" y="3050791"/>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a:off x="-252000" y="4140000"/>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a:off x="3356831" y="410226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a:off x="2142391" y="4099993"/>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a:off x="927952" y="410226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a:off x="-1476672" y="410226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8201239" y="10792"/>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6200000" flipH="1">
            <a:off x="4572000" y="1079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6200000" flipH="1">
            <a:off x="5786439" y="8526"/>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6200000" flipH="1">
            <a:off x="7000878" y="1079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6200000" flipH="1">
            <a:off x="9405503" y="1079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8201239" y="1040840"/>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flipH="1">
            <a:off x="4572000" y="104084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flipH="1">
            <a:off x="5786439" y="1038574"/>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flipH="1">
            <a:off x="7000878" y="104084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flipH="1">
            <a:off x="9405503" y="1040840"/>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flipH="1">
            <a:off x="8201239" y="2092309"/>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flipH="1">
            <a:off x="4572000" y="209230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5786439" y="2090043"/>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flipH="1">
            <a:off x="7000878" y="209230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flipH="1">
            <a:off x="9405503" y="209230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flipH="1">
            <a:off x="8201239" y="3068674"/>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flipH="1">
            <a:off x="4572000" y="306867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flipH="1">
            <a:off x="5786439" y="3066407"/>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flipH="1">
            <a:off x="7000878" y="306867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9405503" y="306867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flipH="1">
            <a:off x="8201239" y="4120143"/>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4572000" y="4120143"/>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5786439" y="4117876"/>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7000878" y="4120143"/>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9405503" y="4120143"/>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a:off x="-281376" y="-2036762"/>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a:off x="3347864" y="-203676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2133424" y="-2039028"/>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a:off x="918985" y="-203676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a:off x="-1485639" y="-2036762"/>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a:off x="-281376" y="-1060397"/>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a:off x="3347864" y="-106039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a:off x="2133424" y="-1062664"/>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a:off x="918985" y="-106039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a:off x="-1485639" y="-1060397"/>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flipH="1">
            <a:off x="8192272" y="-2027834"/>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6200000" flipH="1">
            <a:off x="4563033" y="-202783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6200000" flipH="1">
            <a:off x="5777472" y="-2030100"/>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6200000" flipH="1">
            <a:off x="6991911" y="-202783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6200000" flipH="1">
            <a:off x="9396536" y="-2027834"/>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flipH="1">
            <a:off x="8192272" y="-1051469"/>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6200000" flipH="1">
            <a:off x="4563033" y="-105146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6200000" flipH="1">
            <a:off x="5777472" y="-1053736"/>
            <a:ext cx="1228671" cy="1034056"/>
          </a:xfrm>
          <a:prstGeom prst="rect">
            <a:avLst/>
          </a:prstGeom>
          <a:gradFill>
            <a:gsLst>
              <a:gs pos="15000">
                <a:srgbClr val="CCFF33"/>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6200000" flipH="1">
            <a:off x="6991911" y="-105146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6200000" flipH="1">
            <a:off x="9396536" y="-1051469"/>
            <a:ext cx="1228671" cy="1034056"/>
          </a:xfrm>
          <a:prstGeom prst="rect">
            <a:avLst/>
          </a:prstGeom>
          <a:gradFill>
            <a:gsLst>
              <a:gs pos="15000">
                <a:srgbClr val="BC4A04"/>
              </a:gs>
              <a:gs pos="22000">
                <a:schemeClr val="tx1">
                  <a:lumMod val="95000"/>
                  <a:alpha val="0"/>
                </a:schemeClr>
              </a:gs>
            </a:gsLst>
            <a:path path="circle">
              <a:fillToRect l="50000" t="50000" r="50000" b="50000"/>
            </a:path>
          </a:gradFill>
          <a:ln>
            <a:noFill/>
          </a:ln>
          <a:effectLst>
            <a:glow rad="12700">
              <a:schemeClr val="tx1"/>
            </a:glow>
            <a:reflection blurRad="6350" stA="50000" endA="300" endPos="90000" dist="50800" dir="5400000" sy="-100000" algn="bl" rotWithShape="0"/>
          </a:effectLst>
          <a:scene3d>
            <a:camera prst="orthographicFront"/>
            <a:lightRig rig="flat" dir="t"/>
          </a:scene3d>
          <a:sp3d prstMaterial="matt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1" name="80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6632" y="-1964754"/>
            <a:ext cx="11593288" cy="7632848"/>
          </a:xfrm>
          <a:prstGeom prst="rect">
            <a:avLst/>
          </a:prstGeom>
        </p:spPr>
      </p:pic>
    </p:spTree>
    <p:extLst>
      <p:ext uri="{BB962C8B-B14F-4D97-AF65-F5344CB8AC3E}">
        <p14:creationId xmlns:p14="http://schemas.microsoft.com/office/powerpoint/2010/main" val="2660249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4000" fill="hold"/>
                                        <p:tgtEl>
                                          <p:spTgt spid="6"/>
                                        </p:tgtEl>
                                        <p:attrNameLst>
                                          <p:attrName>ppt_x</p:attrName>
                                        </p:attrNameLst>
                                      </p:cBhvr>
                                      <p:tavLst>
                                        <p:tav tm="0">
                                          <p:val>
                                            <p:strVal val="1+#ppt_w/2"/>
                                          </p:val>
                                        </p:tav>
                                        <p:tav tm="100000">
                                          <p:val>
                                            <p:strVal val="#ppt_x"/>
                                          </p:val>
                                        </p:tav>
                                      </p:tavLst>
                                    </p:anim>
                                    <p:anim calcmode="lin" valueType="num">
                                      <p:cBhvr additive="base">
                                        <p:cTn id="8" dur="4000" fill="hold"/>
                                        <p:tgtEl>
                                          <p:spTgt spid="6"/>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4000" fill="hold"/>
                                        <p:tgtEl>
                                          <p:spTgt spid="6"/>
                                        </p:tgtEl>
                                        <p:attrNameLst>
                                          <p:attrName>ppt_w</p:attrName>
                                        </p:attrNameLst>
                                      </p:cBhvr>
                                      <p:tavLst>
                                        <p:tav tm="0">
                                          <p:val>
                                            <p:strVal val="#ppt_w"/>
                                          </p:val>
                                        </p:tav>
                                        <p:tav tm="100000">
                                          <p:val>
                                            <p:strVal val="#ppt_w"/>
                                          </p:val>
                                        </p:tav>
                                      </p:tavLst>
                                    </p:anim>
                                    <p:anim calcmode="lin" valueType="num">
                                      <p:cBhvr>
                                        <p:cTn id="12" dur="4000" fill="hold"/>
                                        <p:tgtEl>
                                          <p:spTgt spid="6"/>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000" fill="hold"/>
                                        <p:tgtEl>
                                          <p:spTgt spid="6"/>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4000"/>
                                        <p:tgtEl>
                                          <p:spTgt spid="6"/>
                                        </p:tgtEl>
                                        <p:attrNameLst>
                                          <p:attrName>ppt_x</p:attrName>
                                        </p:attrNameLst>
                                      </p:cBhvr>
                                      <p:tavLst>
                                        <p:tav tm="0">
                                          <p:val>
                                            <p:strVal val="ppt_x"/>
                                          </p:val>
                                        </p:tav>
                                        <p:tav tm="100000">
                                          <p:val>
                                            <p:strVal val="1+ppt_w/2"/>
                                          </p:val>
                                        </p:tav>
                                      </p:tavLst>
                                    </p:anim>
                                    <p:anim calcmode="lin" valueType="num">
                                      <p:cBhvr additive="base">
                                        <p:cTn id="17" dur="4000"/>
                                        <p:tgtEl>
                                          <p:spTgt spid="6"/>
                                        </p:tgtEl>
                                        <p:attrNameLst>
                                          <p:attrName>ppt_y</p:attrName>
                                        </p:attrNameLst>
                                      </p:cBhvr>
                                      <p:tavLst>
                                        <p:tav tm="0">
                                          <p:val>
                                            <p:strVal val="ppt_y"/>
                                          </p:val>
                                        </p:tav>
                                        <p:tav tm="100000">
                                          <p:val>
                                            <p:strVal val="1+ppt_h/2"/>
                                          </p:val>
                                        </p:tav>
                                      </p:tavLst>
                                    </p:anim>
                                    <p:set>
                                      <p:cBhvr>
                                        <p:cTn id="18" dur="1" fill="hold">
                                          <p:stCondLst>
                                            <p:cond delay="3999"/>
                                          </p:stCondLst>
                                        </p:cTn>
                                        <p:tgtEl>
                                          <p:spTgt spid="6"/>
                                        </p:tgtEl>
                                        <p:attrNameLst>
                                          <p:attrName>style.visibility</p:attrName>
                                        </p:attrNameLst>
                                      </p:cBhvr>
                                      <p:to>
                                        <p:strVal val="hidden"/>
                                      </p:to>
                                    </p:set>
                                  </p:childTnLst>
                                </p:cTn>
                              </p:par>
                              <p:par>
                                <p:cTn id="19" presetID="2" presetClass="entr" presetSubtype="2"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4000" fill="hold"/>
                                        <p:tgtEl>
                                          <p:spTgt spid="2"/>
                                        </p:tgtEl>
                                        <p:attrNameLst>
                                          <p:attrName>ppt_x</p:attrName>
                                        </p:attrNameLst>
                                      </p:cBhvr>
                                      <p:tavLst>
                                        <p:tav tm="0">
                                          <p:val>
                                            <p:strVal val="1+#ppt_w/2"/>
                                          </p:val>
                                        </p:tav>
                                        <p:tav tm="100000">
                                          <p:val>
                                            <p:strVal val="#ppt_x"/>
                                          </p:val>
                                        </p:tav>
                                      </p:tavLst>
                                    </p:anim>
                                    <p:anim calcmode="lin" valueType="num">
                                      <p:cBhvr additive="base">
                                        <p:cTn id="22" dur="4000" fill="hold"/>
                                        <p:tgtEl>
                                          <p:spTgt spid="2"/>
                                        </p:tgtEl>
                                        <p:attrNameLst>
                                          <p:attrName>ppt_y</p:attrName>
                                        </p:attrNameLst>
                                      </p:cBhvr>
                                      <p:tavLst>
                                        <p:tav tm="0">
                                          <p:val>
                                            <p:strVal val="#ppt_y"/>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4000" fill="hold"/>
                                        <p:tgtEl>
                                          <p:spTgt spid="2"/>
                                        </p:tgtEl>
                                        <p:attrNameLst>
                                          <p:attrName>ppt_w</p:attrName>
                                        </p:attrNameLst>
                                      </p:cBhvr>
                                      <p:tavLst>
                                        <p:tav tm="0">
                                          <p:val>
                                            <p:strVal val="#ppt_w"/>
                                          </p:val>
                                        </p:tav>
                                        <p:tav tm="100000">
                                          <p:val>
                                            <p:strVal val="#ppt_w"/>
                                          </p:val>
                                        </p:tav>
                                      </p:tavLst>
                                    </p:anim>
                                    <p:anim calcmode="lin" valueType="num">
                                      <p:cBhvr>
                                        <p:cTn id="26" dur="4000" fill="hold"/>
                                        <p:tgtEl>
                                          <p:spTgt spid="2"/>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4000" fill="hold"/>
                                        <p:tgtEl>
                                          <p:spTgt spid="2"/>
                                        </p:tgtEl>
                                        <p:attrNameLst>
                                          <p:attrName>r</p:attrName>
                                        </p:attrNameLst>
                                      </p:cBhvr>
                                    </p:animRot>
                                  </p:childTnLst>
                                </p:cTn>
                              </p:par>
                              <p:par>
                                <p:cTn id="29" presetID="2" presetClass="exit" presetSubtype="6" fill="hold" grpId="3" nodeType="withEffect">
                                  <p:stCondLst>
                                    <p:cond delay="0"/>
                                  </p:stCondLst>
                                  <p:childTnLst>
                                    <p:anim calcmode="lin" valueType="num">
                                      <p:cBhvr additive="base">
                                        <p:cTn id="30" dur="4000"/>
                                        <p:tgtEl>
                                          <p:spTgt spid="2"/>
                                        </p:tgtEl>
                                        <p:attrNameLst>
                                          <p:attrName>ppt_x</p:attrName>
                                        </p:attrNameLst>
                                      </p:cBhvr>
                                      <p:tavLst>
                                        <p:tav tm="0">
                                          <p:val>
                                            <p:strVal val="ppt_x"/>
                                          </p:val>
                                        </p:tav>
                                        <p:tav tm="100000">
                                          <p:val>
                                            <p:strVal val="1+ppt_w/2"/>
                                          </p:val>
                                        </p:tav>
                                      </p:tavLst>
                                    </p:anim>
                                    <p:anim calcmode="lin" valueType="num">
                                      <p:cBhvr additive="base">
                                        <p:cTn id="31" dur="4000"/>
                                        <p:tgtEl>
                                          <p:spTgt spid="2"/>
                                        </p:tgtEl>
                                        <p:attrNameLst>
                                          <p:attrName>ppt_y</p:attrName>
                                        </p:attrNameLst>
                                      </p:cBhvr>
                                      <p:tavLst>
                                        <p:tav tm="0">
                                          <p:val>
                                            <p:strVal val="ppt_y"/>
                                          </p:val>
                                        </p:tav>
                                        <p:tav tm="100000">
                                          <p:val>
                                            <p:strVal val="1+ppt_h/2"/>
                                          </p:val>
                                        </p:tav>
                                      </p:tavLst>
                                    </p:anim>
                                    <p:set>
                                      <p:cBhvr>
                                        <p:cTn id="32" dur="1" fill="hold">
                                          <p:stCondLst>
                                            <p:cond delay="3999"/>
                                          </p:stCondLst>
                                        </p:cTn>
                                        <p:tgtEl>
                                          <p:spTgt spid="2"/>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4000" fill="hold"/>
                                        <p:tgtEl>
                                          <p:spTgt spid="5"/>
                                        </p:tgtEl>
                                        <p:attrNameLst>
                                          <p:attrName>ppt_x</p:attrName>
                                        </p:attrNameLst>
                                      </p:cBhvr>
                                      <p:tavLst>
                                        <p:tav tm="0">
                                          <p:val>
                                            <p:strVal val="1+#ppt_w/2"/>
                                          </p:val>
                                        </p:tav>
                                        <p:tav tm="100000">
                                          <p:val>
                                            <p:strVal val="#ppt_x"/>
                                          </p:val>
                                        </p:tav>
                                      </p:tavLst>
                                    </p:anim>
                                    <p:anim calcmode="lin" valueType="num">
                                      <p:cBhvr additive="base">
                                        <p:cTn id="36" dur="4000" fill="hold"/>
                                        <p:tgtEl>
                                          <p:spTgt spid="5"/>
                                        </p:tgtEl>
                                        <p:attrNameLst>
                                          <p:attrName>ppt_y</p:attrName>
                                        </p:attrNameLst>
                                      </p:cBhvr>
                                      <p:tavLst>
                                        <p:tav tm="0">
                                          <p:val>
                                            <p:strVal val="#ppt_y"/>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4000" fill="hold"/>
                                        <p:tgtEl>
                                          <p:spTgt spid="5"/>
                                        </p:tgtEl>
                                        <p:attrNameLst>
                                          <p:attrName>ppt_w</p:attrName>
                                        </p:attrNameLst>
                                      </p:cBhvr>
                                      <p:tavLst>
                                        <p:tav tm="0">
                                          <p:val>
                                            <p:strVal val="#ppt_w"/>
                                          </p:val>
                                        </p:tav>
                                        <p:tav tm="100000">
                                          <p:val>
                                            <p:strVal val="#ppt_w"/>
                                          </p:val>
                                        </p:tav>
                                      </p:tavLst>
                                    </p:anim>
                                    <p:anim calcmode="lin" valueType="num">
                                      <p:cBhvr>
                                        <p:cTn id="40" dur="4000" fill="hold"/>
                                        <p:tgtEl>
                                          <p:spTgt spid="5"/>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4000" fill="hold"/>
                                        <p:tgtEl>
                                          <p:spTgt spid="5"/>
                                        </p:tgtEl>
                                        <p:attrNameLst>
                                          <p:attrName>r</p:attrName>
                                        </p:attrNameLst>
                                      </p:cBhvr>
                                    </p:animRot>
                                  </p:childTnLst>
                                </p:cTn>
                              </p:par>
                              <p:par>
                                <p:cTn id="43" presetID="2" presetClass="exit" presetSubtype="6" fill="hold" grpId="3" nodeType="withEffect">
                                  <p:stCondLst>
                                    <p:cond delay="0"/>
                                  </p:stCondLst>
                                  <p:childTnLst>
                                    <p:anim calcmode="lin" valueType="num">
                                      <p:cBhvr additive="base">
                                        <p:cTn id="44" dur="4000"/>
                                        <p:tgtEl>
                                          <p:spTgt spid="5"/>
                                        </p:tgtEl>
                                        <p:attrNameLst>
                                          <p:attrName>ppt_x</p:attrName>
                                        </p:attrNameLst>
                                      </p:cBhvr>
                                      <p:tavLst>
                                        <p:tav tm="0">
                                          <p:val>
                                            <p:strVal val="ppt_x"/>
                                          </p:val>
                                        </p:tav>
                                        <p:tav tm="100000">
                                          <p:val>
                                            <p:strVal val="1+ppt_w/2"/>
                                          </p:val>
                                        </p:tav>
                                      </p:tavLst>
                                    </p:anim>
                                    <p:anim calcmode="lin" valueType="num">
                                      <p:cBhvr additive="base">
                                        <p:cTn id="45" dur="4000"/>
                                        <p:tgtEl>
                                          <p:spTgt spid="5"/>
                                        </p:tgtEl>
                                        <p:attrNameLst>
                                          <p:attrName>ppt_y</p:attrName>
                                        </p:attrNameLst>
                                      </p:cBhvr>
                                      <p:tavLst>
                                        <p:tav tm="0">
                                          <p:val>
                                            <p:strVal val="ppt_y"/>
                                          </p:val>
                                        </p:tav>
                                        <p:tav tm="100000">
                                          <p:val>
                                            <p:strVal val="1+ppt_h/2"/>
                                          </p:val>
                                        </p:tav>
                                      </p:tavLst>
                                    </p:anim>
                                    <p:set>
                                      <p:cBhvr>
                                        <p:cTn id="46" dur="1" fill="hold">
                                          <p:stCondLst>
                                            <p:cond delay="3999"/>
                                          </p:stCondLst>
                                        </p:cTn>
                                        <p:tgtEl>
                                          <p:spTgt spid="5"/>
                                        </p:tgtEl>
                                        <p:attrNameLst>
                                          <p:attrName>style.visibility</p:attrName>
                                        </p:attrNameLst>
                                      </p:cBhvr>
                                      <p:to>
                                        <p:strVal val="hidden"/>
                                      </p:to>
                                    </p:set>
                                  </p:childTnLst>
                                </p:cTn>
                              </p:par>
                              <p:par>
                                <p:cTn id="47" presetID="2" presetClass="entr" presetSubtype="2" fill="hold" grpId="0" nodeType="withEffect">
                                  <p:stCondLst>
                                    <p:cond delay="0"/>
                                  </p:stCondLst>
                                  <p:childTnLst>
                                    <p:set>
                                      <p:cBhvr>
                                        <p:cTn id="48" dur="1" fill="hold">
                                          <p:stCondLst>
                                            <p:cond delay="0"/>
                                          </p:stCondLst>
                                        </p:cTn>
                                        <p:tgtEl>
                                          <p:spTgt spid="4"/>
                                        </p:tgtEl>
                                        <p:attrNameLst>
                                          <p:attrName>style.visibility</p:attrName>
                                        </p:attrNameLst>
                                      </p:cBhvr>
                                      <p:to>
                                        <p:strVal val="visible"/>
                                      </p:to>
                                    </p:set>
                                    <p:anim calcmode="lin" valueType="num">
                                      <p:cBhvr additive="base">
                                        <p:cTn id="49" dur="4000" fill="hold"/>
                                        <p:tgtEl>
                                          <p:spTgt spid="4"/>
                                        </p:tgtEl>
                                        <p:attrNameLst>
                                          <p:attrName>ppt_x</p:attrName>
                                        </p:attrNameLst>
                                      </p:cBhvr>
                                      <p:tavLst>
                                        <p:tav tm="0">
                                          <p:val>
                                            <p:strVal val="1+#ppt_w/2"/>
                                          </p:val>
                                        </p:tav>
                                        <p:tav tm="100000">
                                          <p:val>
                                            <p:strVal val="#ppt_x"/>
                                          </p:val>
                                        </p:tav>
                                      </p:tavLst>
                                    </p:anim>
                                    <p:anim calcmode="lin" valueType="num">
                                      <p:cBhvr additive="base">
                                        <p:cTn id="50" dur="4000" fill="hold"/>
                                        <p:tgtEl>
                                          <p:spTgt spid="4"/>
                                        </p:tgtEl>
                                        <p:attrNameLst>
                                          <p:attrName>ppt_y</p:attrName>
                                        </p:attrNameLst>
                                      </p:cBhvr>
                                      <p:tavLst>
                                        <p:tav tm="0">
                                          <p:val>
                                            <p:strVal val="#ppt_y"/>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4"/>
                                        </p:tgtEl>
                                        <p:attrNameLst>
                                          <p:attrName>style.visibility</p:attrName>
                                        </p:attrNameLst>
                                      </p:cBhvr>
                                      <p:to>
                                        <p:strVal val="visible"/>
                                      </p:to>
                                    </p:set>
                                    <p:anim calcmode="lin" valueType="num">
                                      <p:cBhvr>
                                        <p:cTn id="53" dur="4000" fill="hold"/>
                                        <p:tgtEl>
                                          <p:spTgt spid="4"/>
                                        </p:tgtEl>
                                        <p:attrNameLst>
                                          <p:attrName>ppt_w</p:attrName>
                                        </p:attrNameLst>
                                      </p:cBhvr>
                                      <p:tavLst>
                                        <p:tav tm="0">
                                          <p:val>
                                            <p:strVal val="#ppt_w"/>
                                          </p:val>
                                        </p:tav>
                                        <p:tav tm="100000">
                                          <p:val>
                                            <p:strVal val="#ppt_w"/>
                                          </p:val>
                                        </p:tav>
                                      </p:tavLst>
                                    </p:anim>
                                    <p:anim calcmode="lin" valueType="num">
                                      <p:cBhvr>
                                        <p:cTn id="54" dur="4000" fill="hold"/>
                                        <p:tgtEl>
                                          <p:spTgt spid="4"/>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4000" fill="hold"/>
                                        <p:tgtEl>
                                          <p:spTgt spid="4"/>
                                        </p:tgtEl>
                                        <p:attrNameLst>
                                          <p:attrName>r</p:attrName>
                                        </p:attrNameLst>
                                      </p:cBhvr>
                                    </p:animRot>
                                  </p:childTnLst>
                                </p:cTn>
                              </p:par>
                              <p:par>
                                <p:cTn id="57" presetID="2" presetClass="exit" presetSubtype="6" fill="hold" grpId="3" nodeType="withEffect">
                                  <p:stCondLst>
                                    <p:cond delay="0"/>
                                  </p:stCondLst>
                                  <p:childTnLst>
                                    <p:anim calcmode="lin" valueType="num">
                                      <p:cBhvr additive="base">
                                        <p:cTn id="58" dur="4000"/>
                                        <p:tgtEl>
                                          <p:spTgt spid="4"/>
                                        </p:tgtEl>
                                        <p:attrNameLst>
                                          <p:attrName>ppt_x</p:attrName>
                                        </p:attrNameLst>
                                      </p:cBhvr>
                                      <p:tavLst>
                                        <p:tav tm="0">
                                          <p:val>
                                            <p:strVal val="ppt_x"/>
                                          </p:val>
                                        </p:tav>
                                        <p:tav tm="100000">
                                          <p:val>
                                            <p:strVal val="1+ppt_w/2"/>
                                          </p:val>
                                        </p:tav>
                                      </p:tavLst>
                                    </p:anim>
                                    <p:anim calcmode="lin" valueType="num">
                                      <p:cBhvr additive="base">
                                        <p:cTn id="59" dur="4000"/>
                                        <p:tgtEl>
                                          <p:spTgt spid="4"/>
                                        </p:tgtEl>
                                        <p:attrNameLst>
                                          <p:attrName>ppt_y</p:attrName>
                                        </p:attrNameLst>
                                      </p:cBhvr>
                                      <p:tavLst>
                                        <p:tav tm="0">
                                          <p:val>
                                            <p:strVal val="ppt_y"/>
                                          </p:val>
                                        </p:tav>
                                        <p:tav tm="100000">
                                          <p:val>
                                            <p:strVal val="1+ppt_h/2"/>
                                          </p:val>
                                        </p:tav>
                                      </p:tavLst>
                                    </p:anim>
                                    <p:set>
                                      <p:cBhvr>
                                        <p:cTn id="60" dur="1" fill="hold">
                                          <p:stCondLst>
                                            <p:cond delay="3999"/>
                                          </p:stCondLst>
                                        </p:cTn>
                                        <p:tgtEl>
                                          <p:spTgt spid="4"/>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3"/>
                                        </p:tgtEl>
                                        <p:attrNameLst>
                                          <p:attrName>style.visibility</p:attrName>
                                        </p:attrNameLst>
                                      </p:cBhvr>
                                      <p:to>
                                        <p:strVal val="visible"/>
                                      </p:to>
                                    </p:set>
                                    <p:anim calcmode="lin" valueType="num">
                                      <p:cBhvr additive="base">
                                        <p:cTn id="63" dur="4000" fill="hold"/>
                                        <p:tgtEl>
                                          <p:spTgt spid="3"/>
                                        </p:tgtEl>
                                        <p:attrNameLst>
                                          <p:attrName>ppt_x</p:attrName>
                                        </p:attrNameLst>
                                      </p:cBhvr>
                                      <p:tavLst>
                                        <p:tav tm="0">
                                          <p:val>
                                            <p:strVal val="1+#ppt_w/2"/>
                                          </p:val>
                                        </p:tav>
                                        <p:tav tm="100000">
                                          <p:val>
                                            <p:strVal val="#ppt_x"/>
                                          </p:val>
                                        </p:tav>
                                      </p:tavLst>
                                    </p:anim>
                                    <p:anim calcmode="lin" valueType="num">
                                      <p:cBhvr additive="base">
                                        <p:cTn id="64" dur="4000" fill="hold"/>
                                        <p:tgtEl>
                                          <p:spTgt spid="3"/>
                                        </p:tgtEl>
                                        <p:attrNameLst>
                                          <p:attrName>ppt_y</p:attrName>
                                        </p:attrNameLst>
                                      </p:cBhvr>
                                      <p:tavLst>
                                        <p:tav tm="0">
                                          <p:val>
                                            <p:strVal val="#ppt_y"/>
                                          </p:val>
                                        </p:tav>
                                        <p:tav tm="100000">
                                          <p:val>
                                            <p:strVal val="#ppt_y"/>
                                          </p:val>
                                        </p:tav>
                                      </p:tavLst>
                                    </p:anim>
                                  </p:childTnLst>
                                </p:cTn>
                              </p:par>
                              <p:par>
                                <p:cTn id="65" presetID="19" presetClass="entr" presetSubtype="5" fill="hold" grpId="1"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p:val>
                                            <p:strVal val="#ppt_w"/>
                                          </p:val>
                                        </p:tav>
                                        <p:tav tm="100000">
                                          <p:val>
                                            <p:strVal val="#ppt_w"/>
                                          </p:val>
                                        </p:tav>
                                      </p:tavLst>
                                    </p:anim>
                                    <p:anim calcmode="lin" valueType="num">
                                      <p:cBhvr>
                                        <p:cTn id="68" dur="4000" fill="hold"/>
                                        <p:tgtEl>
                                          <p:spTgt spid="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2" nodeType="withEffect">
                                  <p:stCondLst>
                                    <p:cond delay="0"/>
                                  </p:stCondLst>
                                  <p:childTnLst>
                                    <p:animRot by="21600000">
                                      <p:cBhvr>
                                        <p:cTn id="70" dur="4000" fill="hold"/>
                                        <p:tgtEl>
                                          <p:spTgt spid="3"/>
                                        </p:tgtEl>
                                        <p:attrNameLst>
                                          <p:attrName>r</p:attrName>
                                        </p:attrNameLst>
                                      </p:cBhvr>
                                    </p:animRot>
                                  </p:childTnLst>
                                </p:cTn>
                              </p:par>
                              <p:par>
                                <p:cTn id="71" presetID="2" presetClass="exit" presetSubtype="6" fill="hold" grpId="3" nodeType="withEffect">
                                  <p:stCondLst>
                                    <p:cond delay="0"/>
                                  </p:stCondLst>
                                  <p:childTnLst>
                                    <p:anim calcmode="lin" valueType="num">
                                      <p:cBhvr additive="base">
                                        <p:cTn id="72" dur="4000"/>
                                        <p:tgtEl>
                                          <p:spTgt spid="3"/>
                                        </p:tgtEl>
                                        <p:attrNameLst>
                                          <p:attrName>ppt_x</p:attrName>
                                        </p:attrNameLst>
                                      </p:cBhvr>
                                      <p:tavLst>
                                        <p:tav tm="0">
                                          <p:val>
                                            <p:strVal val="ppt_x"/>
                                          </p:val>
                                        </p:tav>
                                        <p:tav tm="100000">
                                          <p:val>
                                            <p:strVal val="1+ppt_w/2"/>
                                          </p:val>
                                        </p:tav>
                                      </p:tavLst>
                                    </p:anim>
                                    <p:anim calcmode="lin" valueType="num">
                                      <p:cBhvr additive="base">
                                        <p:cTn id="73" dur="4000"/>
                                        <p:tgtEl>
                                          <p:spTgt spid="3"/>
                                        </p:tgtEl>
                                        <p:attrNameLst>
                                          <p:attrName>ppt_y</p:attrName>
                                        </p:attrNameLst>
                                      </p:cBhvr>
                                      <p:tavLst>
                                        <p:tav tm="0">
                                          <p:val>
                                            <p:strVal val="ppt_y"/>
                                          </p:val>
                                        </p:tav>
                                        <p:tav tm="100000">
                                          <p:val>
                                            <p:strVal val="1+ppt_h/2"/>
                                          </p:val>
                                        </p:tav>
                                      </p:tavLst>
                                    </p:anim>
                                    <p:set>
                                      <p:cBhvr>
                                        <p:cTn id="74" dur="1" fill="hold">
                                          <p:stCondLst>
                                            <p:cond delay="3999"/>
                                          </p:stCondLst>
                                        </p:cTn>
                                        <p:tgtEl>
                                          <p:spTgt spid="3"/>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4000" fill="hold"/>
                                        <p:tgtEl>
                                          <p:spTgt spid="8"/>
                                        </p:tgtEl>
                                        <p:attrNameLst>
                                          <p:attrName>ppt_x</p:attrName>
                                        </p:attrNameLst>
                                      </p:cBhvr>
                                      <p:tavLst>
                                        <p:tav tm="0">
                                          <p:val>
                                            <p:strVal val="1+#ppt_w/2"/>
                                          </p:val>
                                        </p:tav>
                                        <p:tav tm="100000">
                                          <p:val>
                                            <p:strVal val="#ppt_x"/>
                                          </p:val>
                                        </p:tav>
                                      </p:tavLst>
                                    </p:anim>
                                    <p:anim calcmode="lin" valueType="num">
                                      <p:cBhvr additive="base">
                                        <p:cTn id="78" dur="4000" fill="hold"/>
                                        <p:tgtEl>
                                          <p:spTgt spid="8"/>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8"/>
                                        </p:tgtEl>
                                        <p:attrNameLst>
                                          <p:attrName>style.visibility</p:attrName>
                                        </p:attrNameLst>
                                      </p:cBhvr>
                                      <p:to>
                                        <p:strVal val="visible"/>
                                      </p:to>
                                    </p:set>
                                    <p:anim calcmode="lin" valueType="num">
                                      <p:cBhvr>
                                        <p:cTn id="81" dur="4000" fill="hold"/>
                                        <p:tgtEl>
                                          <p:spTgt spid="8"/>
                                        </p:tgtEl>
                                        <p:attrNameLst>
                                          <p:attrName>ppt_w</p:attrName>
                                        </p:attrNameLst>
                                      </p:cBhvr>
                                      <p:tavLst>
                                        <p:tav tm="0">
                                          <p:val>
                                            <p:strVal val="#ppt_w"/>
                                          </p:val>
                                        </p:tav>
                                        <p:tav tm="100000">
                                          <p:val>
                                            <p:strVal val="#ppt_w"/>
                                          </p:val>
                                        </p:tav>
                                      </p:tavLst>
                                    </p:anim>
                                    <p:anim calcmode="lin" valueType="num">
                                      <p:cBhvr>
                                        <p:cTn id="82" dur="4000" fill="hold"/>
                                        <p:tgtEl>
                                          <p:spTgt spid="8"/>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000" fill="hold"/>
                                        <p:tgtEl>
                                          <p:spTgt spid="8"/>
                                        </p:tgtEl>
                                        <p:attrNameLst>
                                          <p:attrName>r</p:attrName>
                                        </p:attrNameLst>
                                      </p:cBhvr>
                                    </p:animRot>
                                  </p:childTnLst>
                                </p:cTn>
                              </p:par>
                              <p:par>
                                <p:cTn id="85" presetID="2" presetClass="exit" presetSubtype="6" fill="hold" grpId="3"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1+ppt_w/2"/>
                                          </p:val>
                                        </p:tav>
                                      </p:tavLst>
                                    </p:anim>
                                    <p:anim calcmode="lin" valueType="num">
                                      <p:cBhvr additive="base">
                                        <p:cTn id="87" dur="4000"/>
                                        <p:tgtEl>
                                          <p:spTgt spid="8"/>
                                        </p:tgtEl>
                                        <p:attrNameLst>
                                          <p:attrName>ppt_y</p:attrName>
                                        </p:attrNameLst>
                                      </p:cBhvr>
                                      <p:tavLst>
                                        <p:tav tm="0">
                                          <p:val>
                                            <p:strVal val="ppt_y"/>
                                          </p:val>
                                        </p:tav>
                                        <p:tav tm="100000">
                                          <p:val>
                                            <p:strVal val="1+ppt_h/2"/>
                                          </p:val>
                                        </p:tav>
                                      </p:tavLst>
                                    </p:anim>
                                    <p:set>
                                      <p:cBhvr>
                                        <p:cTn id="88" dur="1" fill="hold">
                                          <p:stCondLst>
                                            <p:cond delay="3999"/>
                                          </p:stCondLst>
                                        </p:cTn>
                                        <p:tgtEl>
                                          <p:spTgt spid="8"/>
                                        </p:tgtEl>
                                        <p:attrNameLst>
                                          <p:attrName>style.visibility</p:attrName>
                                        </p:attrNameLst>
                                      </p:cBhvr>
                                      <p:to>
                                        <p:strVal val="hidden"/>
                                      </p:to>
                                    </p:set>
                                  </p:childTnLst>
                                </p:cTn>
                              </p:par>
                              <p:par>
                                <p:cTn id="89" presetID="2" presetClass="entr" presetSubtype="2"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4000" fill="hold"/>
                                        <p:tgtEl>
                                          <p:spTgt spid="9"/>
                                        </p:tgtEl>
                                        <p:attrNameLst>
                                          <p:attrName>ppt_x</p:attrName>
                                        </p:attrNameLst>
                                      </p:cBhvr>
                                      <p:tavLst>
                                        <p:tav tm="0">
                                          <p:val>
                                            <p:strVal val="1+#ppt_w/2"/>
                                          </p:val>
                                        </p:tav>
                                        <p:tav tm="100000">
                                          <p:val>
                                            <p:strVal val="#ppt_x"/>
                                          </p:val>
                                        </p:tav>
                                      </p:tavLst>
                                    </p:anim>
                                    <p:anim calcmode="lin" valueType="num">
                                      <p:cBhvr additive="base">
                                        <p:cTn id="92" dur="4000" fill="hold"/>
                                        <p:tgtEl>
                                          <p:spTgt spid="9"/>
                                        </p:tgtEl>
                                        <p:attrNameLst>
                                          <p:attrName>ppt_y</p:attrName>
                                        </p:attrNameLst>
                                      </p:cBhvr>
                                      <p:tavLst>
                                        <p:tav tm="0">
                                          <p:val>
                                            <p:strVal val="#ppt_y"/>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4000" fill="hold"/>
                                        <p:tgtEl>
                                          <p:spTgt spid="9"/>
                                        </p:tgtEl>
                                        <p:attrNameLst>
                                          <p:attrName>ppt_w</p:attrName>
                                        </p:attrNameLst>
                                      </p:cBhvr>
                                      <p:tavLst>
                                        <p:tav tm="0">
                                          <p:val>
                                            <p:strVal val="#ppt_w"/>
                                          </p:val>
                                        </p:tav>
                                        <p:tav tm="100000">
                                          <p:val>
                                            <p:strVal val="#ppt_w"/>
                                          </p:val>
                                        </p:tav>
                                      </p:tavLst>
                                    </p:anim>
                                    <p:anim calcmode="lin" valueType="num">
                                      <p:cBhvr>
                                        <p:cTn id="96" dur="4000" fill="hold"/>
                                        <p:tgtEl>
                                          <p:spTgt spid="9"/>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grpId="2" nodeType="withEffect">
                                  <p:stCondLst>
                                    <p:cond delay="0"/>
                                  </p:stCondLst>
                                  <p:childTnLst>
                                    <p:animRot by="21600000">
                                      <p:cBhvr>
                                        <p:cTn id="98" dur="4000" fill="hold"/>
                                        <p:tgtEl>
                                          <p:spTgt spid="9"/>
                                        </p:tgtEl>
                                        <p:attrNameLst>
                                          <p:attrName>r</p:attrName>
                                        </p:attrNameLst>
                                      </p:cBhvr>
                                    </p:animRot>
                                  </p:childTnLst>
                                </p:cTn>
                              </p:par>
                              <p:par>
                                <p:cTn id="99" presetID="2" presetClass="exit" presetSubtype="6" fill="hold" grpId="3" nodeType="withEffect">
                                  <p:stCondLst>
                                    <p:cond delay="0"/>
                                  </p:stCondLst>
                                  <p:childTnLst>
                                    <p:anim calcmode="lin" valueType="num">
                                      <p:cBhvr additive="base">
                                        <p:cTn id="100" dur="4000"/>
                                        <p:tgtEl>
                                          <p:spTgt spid="9"/>
                                        </p:tgtEl>
                                        <p:attrNameLst>
                                          <p:attrName>ppt_x</p:attrName>
                                        </p:attrNameLst>
                                      </p:cBhvr>
                                      <p:tavLst>
                                        <p:tav tm="0">
                                          <p:val>
                                            <p:strVal val="ppt_x"/>
                                          </p:val>
                                        </p:tav>
                                        <p:tav tm="100000">
                                          <p:val>
                                            <p:strVal val="1+ppt_w/2"/>
                                          </p:val>
                                        </p:tav>
                                      </p:tavLst>
                                    </p:anim>
                                    <p:anim calcmode="lin" valueType="num">
                                      <p:cBhvr additive="base">
                                        <p:cTn id="101" dur="4000"/>
                                        <p:tgtEl>
                                          <p:spTgt spid="9"/>
                                        </p:tgtEl>
                                        <p:attrNameLst>
                                          <p:attrName>ppt_y</p:attrName>
                                        </p:attrNameLst>
                                      </p:cBhvr>
                                      <p:tavLst>
                                        <p:tav tm="0">
                                          <p:val>
                                            <p:strVal val="ppt_y"/>
                                          </p:val>
                                        </p:tav>
                                        <p:tav tm="100000">
                                          <p:val>
                                            <p:strVal val="1+ppt_h/2"/>
                                          </p:val>
                                        </p:tav>
                                      </p:tavLst>
                                    </p:anim>
                                    <p:set>
                                      <p:cBhvr>
                                        <p:cTn id="102" dur="1" fill="hold">
                                          <p:stCondLst>
                                            <p:cond delay="3999"/>
                                          </p:stCondLst>
                                        </p:cTn>
                                        <p:tgtEl>
                                          <p:spTgt spid="9"/>
                                        </p:tgtEl>
                                        <p:attrNameLst>
                                          <p:attrName>style.visibility</p:attrName>
                                        </p:attrNameLst>
                                      </p:cBhvr>
                                      <p:to>
                                        <p:strVal val="hidden"/>
                                      </p:to>
                                    </p:set>
                                  </p:childTnLst>
                                </p:cTn>
                              </p:par>
                              <p:par>
                                <p:cTn id="103" presetID="2" presetClass="entr" presetSubtype="2" fill="hold" grpId="0"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4000" fill="hold"/>
                                        <p:tgtEl>
                                          <p:spTgt spid="10"/>
                                        </p:tgtEl>
                                        <p:attrNameLst>
                                          <p:attrName>ppt_x</p:attrName>
                                        </p:attrNameLst>
                                      </p:cBhvr>
                                      <p:tavLst>
                                        <p:tav tm="0">
                                          <p:val>
                                            <p:strVal val="1+#ppt_w/2"/>
                                          </p:val>
                                        </p:tav>
                                        <p:tav tm="100000">
                                          <p:val>
                                            <p:strVal val="#ppt_x"/>
                                          </p:val>
                                        </p:tav>
                                      </p:tavLst>
                                    </p:anim>
                                    <p:anim calcmode="lin" valueType="num">
                                      <p:cBhvr additive="base">
                                        <p:cTn id="106" dur="4000" fill="hold"/>
                                        <p:tgtEl>
                                          <p:spTgt spid="10"/>
                                        </p:tgtEl>
                                        <p:attrNameLst>
                                          <p:attrName>ppt_y</p:attrName>
                                        </p:attrNameLst>
                                      </p:cBhvr>
                                      <p:tavLst>
                                        <p:tav tm="0">
                                          <p:val>
                                            <p:strVal val="#ppt_y"/>
                                          </p:val>
                                        </p:tav>
                                        <p:tav tm="100000">
                                          <p:val>
                                            <p:strVal val="#ppt_y"/>
                                          </p:val>
                                        </p:tav>
                                      </p:tavLst>
                                    </p:anim>
                                  </p:childTnLst>
                                </p:cTn>
                              </p:par>
                              <p:par>
                                <p:cTn id="107" presetID="19" presetClass="entr" presetSubtype="5" fill="hold" grpId="1"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4000" fill="hold"/>
                                        <p:tgtEl>
                                          <p:spTgt spid="10"/>
                                        </p:tgtEl>
                                        <p:attrNameLst>
                                          <p:attrName>ppt_w</p:attrName>
                                        </p:attrNameLst>
                                      </p:cBhvr>
                                      <p:tavLst>
                                        <p:tav tm="0">
                                          <p:val>
                                            <p:strVal val="#ppt_w"/>
                                          </p:val>
                                        </p:tav>
                                        <p:tav tm="100000">
                                          <p:val>
                                            <p:strVal val="#ppt_w"/>
                                          </p:val>
                                        </p:tav>
                                      </p:tavLst>
                                    </p:anim>
                                    <p:anim calcmode="lin" valueType="num">
                                      <p:cBhvr>
                                        <p:cTn id="110" dur="4000" fill="hold"/>
                                        <p:tgtEl>
                                          <p:spTgt spid="10"/>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grpId="2" nodeType="withEffect">
                                  <p:stCondLst>
                                    <p:cond delay="0"/>
                                  </p:stCondLst>
                                  <p:childTnLst>
                                    <p:animRot by="21600000">
                                      <p:cBhvr>
                                        <p:cTn id="112" dur="4000" fill="hold"/>
                                        <p:tgtEl>
                                          <p:spTgt spid="10"/>
                                        </p:tgtEl>
                                        <p:attrNameLst>
                                          <p:attrName>r</p:attrName>
                                        </p:attrNameLst>
                                      </p:cBhvr>
                                    </p:animRot>
                                  </p:childTnLst>
                                </p:cTn>
                              </p:par>
                              <p:par>
                                <p:cTn id="113" presetID="2" presetClass="exit" presetSubtype="6" fill="hold" grpId="3" nodeType="withEffect">
                                  <p:stCondLst>
                                    <p:cond delay="0"/>
                                  </p:stCondLst>
                                  <p:childTnLst>
                                    <p:anim calcmode="lin" valueType="num">
                                      <p:cBhvr additive="base">
                                        <p:cTn id="114" dur="4000"/>
                                        <p:tgtEl>
                                          <p:spTgt spid="10"/>
                                        </p:tgtEl>
                                        <p:attrNameLst>
                                          <p:attrName>ppt_x</p:attrName>
                                        </p:attrNameLst>
                                      </p:cBhvr>
                                      <p:tavLst>
                                        <p:tav tm="0">
                                          <p:val>
                                            <p:strVal val="ppt_x"/>
                                          </p:val>
                                        </p:tav>
                                        <p:tav tm="100000">
                                          <p:val>
                                            <p:strVal val="1+ppt_w/2"/>
                                          </p:val>
                                        </p:tav>
                                      </p:tavLst>
                                    </p:anim>
                                    <p:anim calcmode="lin" valueType="num">
                                      <p:cBhvr additive="base">
                                        <p:cTn id="115" dur="4000"/>
                                        <p:tgtEl>
                                          <p:spTgt spid="10"/>
                                        </p:tgtEl>
                                        <p:attrNameLst>
                                          <p:attrName>ppt_y</p:attrName>
                                        </p:attrNameLst>
                                      </p:cBhvr>
                                      <p:tavLst>
                                        <p:tav tm="0">
                                          <p:val>
                                            <p:strVal val="ppt_y"/>
                                          </p:val>
                                        </p:tav>
                                        <p:tav tm="100000">
                                          <p:val>
                                            <p:strVal val="1+ppt_h/2"/>
                                          </p:val>
                                        </p:tav>
                                      </p:tavLst>
                                    </p:anim>
                                    <p:set>
                                      <p:cBhvr>
                                        <p:cTn id="116" dur="1" fill="hold">
                                          <p:stCondLst>
                                            <p:cond delay="3999"/>
                                          </p:stCondLst>
                                        </p:cTn>
                                        <p:tgtEl>
                                          <p:spTgt spid="10"/>
                                        </p:tgtEl>
                                        <p:attrNameLst>
                                          <p:attrName>style.visibility</p:attrName>
                                        </p:attrNameLst>
                                      </p:cBhvr>
                                      <p:to>
                                        <p:strVal val="hidden"/>
                                      </p:to>
                                    </p:set>
                                  </p:childTnLst>
                                </p:cTn>
                              </p:par>
                              <p:par>
                                <p:cTn id="117" presetID="2" presetClass="entr" presetSubtype="2" fill="hold" grpId="0" nodeType="withEffect">
                                  <p:stCondLst>
                                    <p:cond delay="0"/>
                                  </p:stCondLst>
                                  <p:childTnLst>
                                    <p:set>
                                      <p:cBhvr>
                                        <p:cTn id="118" dur="1" fill="hold">
                                          <p:stCondLst>
                                            <p:cond delay="0"/>
                                          </p:stCondLst>
                                        </p:cTn>
                                        <p:tgtEl>
                                          <p:spTgt spid="7"/>
                                        </p:tgtEl>
                                        <p:attrNameLst>
                                          <p:attrName>style.visibility</p:attrName>
                                        </p:attrNameLst>
                                      </p:cBhvr>
                                      <p:to>
                                        <p:strVal val="visible"/>
                                      </p:to>
                                    </p:set>
                                    <p:anim calcmode="lin" valueType="num">
                                      <p:cBhvr additive="base">
                                        <p:cTn id="119" dur="4000" fill="hold"/>
                                        <p:tgtEl>
                                          <p:spTgt spid="7"/>
                                        </p:tgtEl>
                                        <p:attrNameLst>
                                          <p:attrName>ppt_x</p:attrName>
                                        </p:attrNameLst>
                                      </p:cBhvr>
                                      <p:tavLst>
                                        <p:tav tm="0">
                                          <p:val>
                                            <p:strVal val="1+#ppt_w/2"/>
                                          </p:val>
                                        </p:tav>
                                        <p:tav tm="100000">
                                          <p:val>
                                            <p:strVal val="#ppt_x"/>
                                          </p:val>
                                        </p:tav>
                                      </p:tavLst>
                                    </p:anim>
                                    <p:anim calcmode="lin" valueType="num">
                                      <p:cBhvr additive="base">
                                        <p:cTn id="120" dur="4000" fill="hold"/>
                                        <p:tgtEl>
                                          <p:spTgt spid="7"/>
                                        </p:tgtEl>
                                        <p:attrNameLst>
                                          <p:attrName>ppt_y</p:attrName>
                                        </p:attrNameLst>
                                      </p:cBhvr>
                                      <p:tavLst>
                                        <p:tav tm="0">
                                          <p:val>
                                            <p:strVal val="#ppt_y"/>
                                          </p:val>
                                        </p:tav>
                                        <p:tav tm="100000">
                                          <p:val>
                                            <p:strVal val="#ppt_y"/>
                                          </p:val>
                                        </p:tav>
                                      </p:tavLst>
                                    </p:anim>
                                  </p:childTnLst>
                                </p:cTn>
                              </p:par>
                              <p:par>
                                <p:cTn id="121" presetID="19" presetClass="entr" presetSubtype="5" fill="hold" grpId="1" nodeType="withEffect">
                                  <p:stCondLst>
                                    <p:cond delay="0"/>
                                  </p:stCondLst>
                                  <p:childTnLst>
                                    <p:set>
                                      <p:cBhvr>
                                        <p:cTn id="122" dur="1" fill="hold">
                                          <p:stCondLst>
                                            <p:cond delay="0"/>
                                          </p:stCondLst>
                                        </p:cTn>
                                        <p:tgtEl>
                                          <p:spTgt spid="7"/>
                                        </p:tgtEl>
                                        <p:attrNameLst>
                                          <p:attrName>style.visibility</p:attrName>
                                        </p:attrNameLst>
                                      </p:cBhvr>
                                      <p:to>
                                        <p:strVal val="visible"/>
                                      </p:to>
                                    </p:set>
                                    <p:anim calcmode="lin" valueType="num">
                                      <p:cBhvr>
                                        <p:cTn id="123" dur="4000" fill="hold"/>
                                        <p:tgtEl>
                                          <p:spTgt spid="7"/>
                                        </p:tgtEl>
                                        <p:attrNameLst>
                                          <p:attrName>ppt_w</p:attrName>
                                        </p:attrNameLst>
                                      </p:cBhvr>
                                      <p:tavLst>
                                        <p:tav tm="0">
                                          <p:val>
                                            <p:strVal val="#ppt_w"/>
                                          </p:val>
                                        </p:tav>
                                        <p:tav tm="100000">
                                          <p:val>
                                            <p:strVal val="#ppt_w"/>
                                          </p:val>
                                        </p:tav>
                                      </p:tavLst>
                                    </p:anim>
                                    <p:anim calcmode="lin" valueType="num">
                                      <p:cBhvr>
                                        <p:cTn id="124" dur="4000" fill="hold"/>
                                        <p:tgtEl>
                                          <p:spTgt spid="7"/>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grpId="2" nodeType="withEffect">
                                  <p:stCondLst>
                                    <p:cond delay="0"/>
                                  </p:stCondLst>
                                  <p:childTnLst>
                                    <p:animRot by="21600000">
                                      <p:cBhvr>
                                        <p:cTn id="126" dur="4000" fill="hold"/>
                                        <p:tgtEl>
                                          <p:spTgt spid="7"/>
                                        </p:tgtEl>
                                        <p:attrNameLst>
                                          <p:attrName>r</p:attrName>
                                        </p:attrNameLst>
                                      </p:cBhvr>
                                    </p:animRot>
                                  </p:childTnLst>
                                </p:cTn>
                              </p:par>
                              <p:par>
                                <p:cTn id="127" presetID="2" presetClass="exit" presetSubtype="6" fill="hold" grpId="3" nodeType="withEffect">
                                  <p:stCondLst>
                                    <p:cond delay="0"/>
                                  </p:stCondLst>
                                  <p:childTnLst>
                                    <p:anim calcmode="lin" valueType="num">
                                      <p:cBhvr additive="base">
                                        <p:cTn id="128" dur="4000"/>
                                        <p:tgtEl>
                                          <p:spTgt spid="7"/>
                                        </p:tgtEl>
                                        <p:attrNameLst>
                                          <p:attrName>ppt_x</p:attrName>
                                        </p:attrNameLst>
                                      </p:cBhvr>
                                      <p:tavLst>
                                        <p:tav tm="0">
                                          <p:val>
                                            <p:strVal val="ppt_x"/>
                                          </p:val>
                                        </p:tav>
                                        <p:tav tm="100000">
                                          <p:val>
                                            <p:strVal val="1+ppt_w/2"/>
                                          </p:val>
                                        </p:tav>
                                      </p:tavLst>
                                    </p:anim>
                                    <p:anim calcmode="lin" valueType="num">
                                      <p:cBhvr additive="base">
                                        <p:cTn id="129" dur="4000"/>
                                        <p:tgtEl>
                                          <p:spTgt spid="7"/>
                                        </p:tgtEl>
                                        <p:attrNameLst>
                                          <p:attrName>ppt_y</p:attrName>
                                        </p:attrNameLst>
                                      </p:cBhvr>
                                      <p:tavLst>
                                        <p:tav tm="0">
                                          <p:val>
                                            <p:strVal val="ppt_y"/>
                                          </p:val>
                                        </p:tav>
                                        <p:tav tm="100000">
                                          <p:val>
                                            <p:strVal val="1+ppt_h/2"/>
                                          </p:val>
                                        </p:tav>
                                      </p:tavLst>
                                    </p:anim>
                                    <p:set>
                                      <p:cBhvr>
                                        <p:cTn id="130" dur="1" fill="hold">
                                          <p:stCondLst>
                                            <p:cond delay="3999"/>
                                          </p:stCondLst>
                                        </p:cTn>
                                        <p:tgtEl>
                                          <p:spTgt spid="7"/>
                                        </p:tgtEl>
                                        <p:attrNameLst>
                                          <p:attrName>style.visibility</p:attrName>
                                        </p:attrNameLst>
                                      </p:cBhvr>
                                      <p:to>
                                        <p:strVal val="hidden"/>
                                      </p:to>
                                    </p:set>
                                  </p:childTnLst>
                                </p:cTn>
                              </p:par>
                              <p:par>
                                <p:cTn id="131" presetID="2" presetClass="entr" presetSubtype="2" fill="hold" grpId="0" nodeType="withEffect">
                                  <p:stCondLst>
                                    <p:cond delay="0"/>
                                  </p:stCondLst>
                                  <p:childTnLst>
                                    <p:set>
                                      <p:cBhvr>
                                        <p:cTn id="132" dur="1" fill="hold">
                                          <p:stCondLst>
                                            <p:cond delay="0"/>
                                          </p:stCondLst>
                                        </p:cTn>
                                        <p:tgtEl>
                                          <p:spTgt spid="11"/>
                                        </p:tgtEl>
                                        <p:attrNameLst>
                                          <p:attrName>style.visibility</p:attrName>
                                        </p:attrNameLst>
                                      </p:cBhvr>
                                      <p:to>
                                        <p:strVal val="visible"/>
                                      </p:to>
                                    </p:set>
                                    <p:anim calcmode="lin" valueType="num">
                                      <p:cBhvr additive="base">
                                        <p:cTn id="133" dur="4000" fill="hold"/>
                                        <p:tgtEl>
                                          <p:spTgt spid="11"/>
                                        </p:tgtEl>
                                        <p:attrNameLst>
                                          <p:attrName>ppt_x</p:attrName>
                                        </p:attrNameLst>
                                      </p:cBhvr>
                                      <p:tavLst>
                                        <p:tav tm="0">
                                          <p:val>
                                            <p:strVal val="1+#ppt_w/2"/>
                                          </p:val>
                                        </p:tav>
                                        <p:tav tm="100000">
                                          <p:val>
                                            <p:strVal val="#ppt_x"/>
                                          </p:val>
                                        </p:tav>
                                      </p:tavLst>
                                    </p:anim>
                                    <p:anim calcmode="lin" valueType="num">
                                      <p:cBhvr additive="base">
                                        <p:cTn id="134" dur="4000" fill="hold"/>
                                        <p:tgtEl>
                                          <p:spTgt spid="11"/>
                                        </p:tgtEl>
                                        <p:attrNameLst>
                                          <p:attrName>ppt_y</p:attrName>
                                        </p:attrNameLst>
                                      </p:cBhvr>
                                      <p:tavLst>
                                        <p:tav tm="0">
                                          <p:val>
                                            <p:strVal val="#ppt_y"/>
                                          </p:val>
                                        </p:tav>
                                        <p:tav tm="100000">
                                          <p:val>
                                            <p:strVal val="#ppt_y"/>
                                          </p:val>
                                        </p:tav>
                                      </p:tavLst>
                                    </p:anim>
                                  </p:childTnLst>
                                </p:cTn>
                              </p:par>
                              <p:par>
                                <p:cTn id="135" presetID="19" presetClass="entr" presetSubtype="5" fill="hold" grpId="1" nodeType="withEffect">
                                  <p:stCondLst>
                                    <p:cond delay="0"/>
                                  </p:stCondLst>
                                  <p:childTnLst>
                                    <p:set>
                                      <p:cBhvr>
                                        <p:cTn id="136" dur="1" fill="hold">
                                          <p:stCondLst>
                                            <p:cond delay="0"/>
                                          </p:stCondLst>
                                        </p:cTn>
                                        <p:tgtEl>
                                          <p:spTgt spid="11"/>
                                        </p:tgtEl>
                                        <p:attrNameLst>
                                          <p:attrName>style.visibility</p:attrName>
                                        </p:attrNameLst>
                                      </p:cBhvr>
                                      <p:to>
                                        <p:strVal val="visible"/>
                                      </p:to>
                                    </p:set>
                                    <p:anim calcmode="lin" valueType="num">
                                      <p:cBhvr>
                                        <p:cTn id="137" dur="4000" fill="hold"/>
                                        <p:tgtEl>
                                          <p:spTgt spid="11"/>
                                        </p:tgtEl>
                                        <p:attrNameLst>
                                          <p:attrName>ppt_w</p:attrName>
                                        </p:attrNameLst>
                                      </p:cBhvr>
                                      <p:tavLst>
                                        <p:tav tm="0">
                                          <p:val>
                                            <p:strVal val="#ppt_w"/>
                                          </p:val>
                                        </p:tav>
                                        <p:tav tm="100000">
                                          <p:val>
                                            <p:strVal val="#ppt_w"/>
                                          </p:val>
                                        </p:tav>
                                      </p:tavLst>
                                    </p:anim>
                                    <p:anim calcmode="lin" valueType="num">
                                      <p:cBhvr>
                                        <p:cTn id="138" dur="4000" fill="hold"/>
                                        <p:tgtEl>
                                          <p:spTgt spid="11"/>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2" nodeType="withEffect">
                                  <p:stCondLst>
                                    <p:cond delay="0"/>
                                  </p:stCondLst>
                                  <p:childTnLst>
                                    <p:animRot by="21600000">
                                      <p:cBhvr>
                                        <p:cTn id="140" dur="4000" fill="hold"/>
                                        <p:tgtEl>
                                          <p:spTgt spid="11"/>
                                        </p:tgtEl>
                                        <p:attrNameLst>
                                          <p:attrName>r</p:attrName>
                                        </p:attrNameLst>
                                      </p:cBhvr>
                                    </p:animRot>
                                  </p:childTnLst>
                                </p:cTn>
                              </p:par>
                              <p:par>
                                <p:cTn id="141" presetID="2" presetClass="exit" presetSubtype="6" fill="hold" grpId="3" nodeType="withEffect">
                                  <p:stCondLst>
                                    <p:cond delay="0"/>
                                  </p:stCondLst>
                                  <p:childTnLst>
                                    <p:anim calcmode="lin" valueType="num">
                                      <p:cBhvr additive="base">
                                        <p:cTn id="142" dur="4000"/>
                                        <p:tgtEl>
                                          <p:spTgt spid="11"/>
                                        </p:tgtEl>
                                        <p:attrNameLst>
                                          <p:attrName>ppt_x</p:attrName>
                                        </p:attrNameLst>
                                      </p:cBhvr>
                                      <p:tavLst>
                                        <p:tav tm="0">
                                          <p:val>
                                            <p:strVal val="ppt_x"/>
                                          </p:val>
                                        </p:tav>
                                        <p:tav tm="100000">
                                          <p:val>
                                            <p:strVal val="1+ppt_w/2"/>
                                          </p:val>
                                        </p:tav>
                                      </p:tavLst>
                                    </p:anim>
                                    <p:anim calcmode="lin" valueType="num">
                                      <p:cBhvr additive="base">
                                        <p:cTn id="143" dur="4000"/>
                                        <p:tgtEl>
                                          <p:spTgt spid="11"/>
                                        </p:tgtEl>
                                        <p:attrNameLst>
                                          <p:attrName>ppt_y</p:attrName>
                                        </p:attrNameLst>
                                      </p:cBhvr>
                                      <p:tavLst>
                                        <p:tav tm="0">
                                          <p:val>
                                            <p:strVal val="ppt_y"/>
                                          </p:val>
                                        </p:tav>
                                        <p:tav tm="100000">
                                          <p:val>
                                            <p:strVal val="1+ppt_h/2"/>
                                          </p:val>
                                        </p:tav>
                                      </p:tavLst>
                                    </p:anim>
                                    <p:set>
                                      <p:cBhvr>
                                        <p:cTn id="144" dur="1" fill="hold">
                                          <p:stCondLst>
                                            <p:cond delay="3999"/>
                                          </p:stCondLst>
                                        </p:cTn>
                                        <p:tgtEl>
                                          <p:spTgt spid="11"/>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16"/>
                                        </p:tgtEl>
                                        <p:attrNameLst>
                                          <p:attrName>style.visibility</p:attrName>
                                        </p:attrNameLst>
                                      </p:cBhvr>
                                      <p:to>
                                        <p:strVal val="visible"/>
                                      </p:to>
                                    </p:set>
                                    <p:anim calcmode="lin" valueType="num">
                                      <p:cBhvr additive="base">
                                        <p:cTn id="147" dur="4000" fill="hold"/>
                                        <p:tgtEl>
                                          <p:spTgt spid="16"/>
                                        </p:tgtEl>
                                        <p:attrNameLst>
                                          <p:attrName>ppt_x</p:attrName>
                                        </p:attrNameLst>
                                      </p:cBhvr>
                                      <p:tavLst>
                                        <p:tav tm="0">
                                          <p:val>
                                            <p:strVal val="1+#ppt_w/2"/>
                                          </p:val>
                                        </p:tav>
                                        <p:tav tm="100000">
                                          <p:val>
                                            <p:strVal val="#ppt_x"/>
                                          </p:val>
                                        </p:tav>
                                      </p:tavLst>
                                    </p:anim>
                                    <p:anim calcmode="lin" valueType="num">
                                      <p:cBhvr additive="base">
                                        <p:cTn id="148" dur="4000" fill="hold"/>
                                        <p:tgtEl>
                                          <p:spTgt spid="16"/>
                                        </p:tgtEl>
                                        <p:attrNameLst>
                                          <p:attrName>ppt_y</p:attrName>
                                        </p:attrNameLst>
                                      </p:cBhvr>
                                      <p:tavLst>
                                        <p:tav tm="0">
                                          <p:val>
                                            <p:strVal val="#ppt_y"/>
                                          </p:val>
                                        </p:tav>
                                        <p:tav tm="100000">
                                          <p:val>
                                            <p:strVal val="#ppt_y"/>
                                          </p:val>
                                        </p:tav>
                                      </p:tavLst>
                                    </p:anim>
                                  </p:childTnLst>
                                </p:cTn>
                              </p:par>
                              <p:par>
                                <p:cTn id="149" presetID="19" presetClass="entr" presetSubtype="5" fill="hold" grpId="1" nodeType="withEffect">
                                  <p:stCondLst>
                                    <p:cond delay="0"/>
                                  </p:stCondLst>
                                  <p:childTnLst>
                                    <p:set>
                                      <p:cBhvr>
                                        <p:cTn id="150" dur="1" fill="hold">
                                          <p:stCondLst>
                                            <p:cond delay="0"/>
                                          </p:stCondLst>
                                        </p:cTn>
                                        <p:tgtEl>
                                          <p:spTgt spid="16"/>
                                        </p:tgtEl>
                                        <p:attrNameLst>
                                          <p:attrName>style.visibility</p:attrName>
                                        </p:attrNameLst>
                                      </p:cBhvr>
                                      <p:to>
                                        <p:strVal val="visible"/>
                                      </p:to>
                                    </p:set>
                                    <p:anim calcmode="lin" valueType="num">
                                      <p:cBhvr>
                                        <p:cTn id="151" dur="4000" fill="hold"/>
                                        <p:tgtEl>
                                          <p:spTgt spid="16"/>
                                        </p:tgtEl>
                                        <p:attrNameLst>
                                          <p:attrName>ppt_w</p:attrName>
                                        </p:attrNameLst>
                                      </p:cBhvr>
                                      <p:tavLst>
                                        <p:tav tm="0">
                                          <p:val>
                                            <p:strVal val="#ppt_w"/>
                                          </p:val>
                                        </p:tav>
                                        <p:tav tm="100000">
                                          <p:val>
                                            <p:strVal val="#ppt_w"/>
                                          </p:val>
                                        </p:tav>
                                      </p:tavLst>
                                    </p:anim>
                                    <p:anim calcmode="lin" valueType="num">
                                      <p:cBhvr>
                                        <p:cTn id="152" dur="4000" fill="hold"/>
                                        <p:tgtEl>
                                          <p:spTgt spid="16"/>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grpId="2" nodeType="withEffect">
                                  <p:stCondLst>
                                    <p:cond delay="0"/>
                                  </p:stCondLst>
                                  <p:childTnLst>
                                    <p:animRot by="21600000">
                                      <p:cBhvr>
                                        <p:cTn id="154" dur="4000" fill="hold"/>
                                        <p:tgtEl>
                                          <p:spTgt spid="16"/>
                                        </p:tgtEl>
                                        <p:attrNameLst>
                                          <p:attrName>r</p:attrName>
                                        </p:attrNameLst>
                                      </p:cBhvr>
                                    </p:animRot>
                                  </p:childTnLst>
                                </p:cTn>
                              </p:par>
                              <p:par>
                                <p:cTn id="155" presetID="2" presetClass="exit" presetSubtype="6" fill="hold" grpId="3" nodeType="withEffect">
                                  <p:stCondLst>
                                    <p:cond delay="0"/>
                                  </p:stCondLst>
                                  <p:childTnLst>
                                    <p:anim calcmode="lin" valueType="num">
                                      <p:cBhvr additive="base">
                                        <p:cTn id="156" dur="4000"/>
                                        <p:tgtEl>
                                          <p:spTgt spid="16"/>
                                        </p:tgtEl>
                                        <p:attrNameLst>
                                          <p:attrName>ppt_x</p:attrName>
                                        </p:attrNameLst>
                                      </p:cBhvr>
                                      <p:tavLst>
                                        <p:tav tm="0">
                                          <p:val>
                                            <p:strVal val="ppt_x"/>
                                          </p:val>
                                        </p:tav>
                                        <p:tav tm="100000">
                                          <p:val>
                                            <p:strVal val="1+ppt_w/2"/>
                                          </p:val>
                                        </p:tav>
                                      </p:tavLst>
                                    </p:anim>
                                    <p:anim calcmode="lin" valueType="num">
                                      <p:cBhvr additive="base">
                                        <p:cTn id="157" dur="4000"/>
                                        <p:tgtEl>
                                          <p:spTgt spid="16"/>
                                        </p:tgtEl>
                                        <p:attrNameLst>
                                          <p:attrName>ppt_y</p:attrName>
                                        </p:attrNameLst>
                                      </p:cBhvr>
                                      <p:tavLst>
                                        <p:tav tm="0">
                                          <p:val>
                                            <p:strVal val="ppt_y"/>
                                          </p:val>
                                        </p:tav>
                                        <p:tav tm="100000">
                                          <p:val>
                                            <p:strVal val="1+ppt_h/2"/>
                                          </p:val>
                                        </p:tav>
                                      </p:tavLst>
                                    </p:anim>
                                    <p:set>
                                      <p:cBhvr>
                                        <p:cTn id="158" dur="1" fill="hold">
                                          <p:stCondLst>
                                            <p:cond delay="3999"/>
                                          </p:stCondLst>
                                        </p:cTn>
                                        <p:tgtEl>
                                          <p:spTgt spid="16"/>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12"/>
                                        </p:tgtEl>
                                        <p:attrNameLst>
                                          <p:attrName>style.visibility</p:attrName>
                                        </p:attrNameLst>
                                      </p:cBhvr>
                                      <p:to>
                                        <p:strVal val="visible"/>
                                      </p:to>
                                    </p:set>
                                    <p:anim calcmode="lin" valueType="num">
                                      <p:cBhvr additive="base">
                                        <p:cTn id="161" dur="4000" fill="hold"/>
                                        <p:tgtEl>
                                          <p:spTgt spid="12"/>
                                        </p:tgtEl>
                                        <p:attrNameLst>
                                          <p:attrName>ppt_x</p:attrName>
                                        </p:attrNameLst>
                                      </p:cBhvr>
                                      <p:tavLst>
                                        <p:tav tm="0">
                                          <p:val>
                                            <p:strVal val="1+#ppt_w/2"/>
                                          </p:val>
                                        </p:tav>
                                        <p:tav tm="100000">
                                          <p:val>
                                            <p:strVal val="#ppt_x"/>
                                          </p:val>
                                        </p:tav>
                                      </p:tavLst>
                                    </p:anim>
                                    <p:anim calcmode="lin" valueType="num">
                                      <p:cBhvr additive="base">
                                        <p:cTn id="162" dur="4000" fill="hold"/>
                                        <p:tgtEl>
                                          <p:spTgt spid="12"/>
                                        </p:tgtEl>
                                        <p:attrNameLst>
                                          <p:attrName>ppt_y</p:attrName>
                                        </p:attrNameLst>
                                      </p:cBhvr>
                                      <p:tavLst>
                                        <p:tav tm="0">
                                          <p:val>
                                            <p:strVal val="#ppt_y"/>
                                          </p:val>
                                        </p:tav>
                                        <p:tav tm="100000">
                                          <p:val>
                                            <p:strVal val="#ppt_y"/>
                                          </p:val>
                                        </p:tav>
                                      </p:tavLst>
                                    </p:anim>
                                  </p:childTnLst>
                                </p:cTn>
                              </p:par>
                              <p:par>
                                <p:cTn id="163" presetID="19" presetClass="entr" presetSubtype="5" fill="hold" grpId="1" nodeType="withEffect">
                                  <p:stCondLst>
                                    <p:cond delay="0"/>
                                  </p:stCondLst>
                                  <p:childTnLst>
                                    <p:set>
                                      <p:cBhvr>
                                        <p:cTn id="164" dur="1" fill="hold">
                                          <p:stCondLst>
                                            <p:cond delay="0"/>
                                          </p:stCondLst>
                                        </p:cTn>
                                        <p:tgtEl>
                                          <p:spTgt spid="12"/>
                                        </p:tgtEl>
                                        <p:attrNameLst>
                                          <p:attrName>style.visibility</p:attrName>
                                        </p:attrNameLst>
                                      </p:cBhvr>
                                      <p:to>
                                        <p:strVal val="visible"/>
                                      </p:to>
                                    </p:set>
                                    <p:anim calcmode="lin" valueType="num">
                                      <p:cBhvr>
                                        <p:cTn id="165" dur="4000" fill="hold"/>
                                        <p:tgtEl>
                                          <p:spTgt spid="12"/>
                                        </p:tgtEl>
                                        <p:attrNameLst>
                                          <p:attrName>ppt_w</p:attrName>
                                        </p:attrNameLst>
                                      </p:cBhvr>
                                      <p:tavLst>
                                        <p:tav tm="0">
                                          <p:val>
                                            <p:strVal val="#ppt_w"/>
                                          </p:val>
                                        </p:tav>
                                        <p:tav tm="100000">
                                          <p:val>
                                            <p:strVal val="#ppt_w"/>
                                          </p:val>
                                        </p:tav>
                                      </p:tavLst>
                                    </p:anim>
                                    <p:anim calcmode="lin" valueType="num">
                                      <p:cBhvr>
                                        <p:cTn id="166" dur="4000" fill="hold"/>
                                        <p:tgtEl>
                                          <p:spTgt spid="12"/>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grpId="2" nodeType="withEffect">
                                  <p:stCondLst>
                                    <p:cond delay="0"/>
                                  </p:stCondLst>
                                  <p:childTnLst>
                                    <p:animRot by="21600000">
                                      <p:cBhvr>
                                        <p:cTn id="168" dur="4000" fill="hold"/>
                                        <p:tgtEl>
                                          <p:spTgt spid="12"/>
                                        </p:tgtEl>
                                        <p:attrNameLst>
                                          <p:attrName>r</p:attrName>
                                        </p:attrNameLst>
                                      </p:cBhvr>
                                    </p:animRot>
                                  </p:childTnLst>
                                </p:cTn>
                              </p:par>
                              <p:par>
                                <p:cTn id="169" presetID="2" presetClass="exit" presetSubtype="6" fill="hold" grpId="3" nodeType="withEffect">
                                  <p:stCondLst>
                                    <p:cond delay="0"/>
                                  </p:stCondLst>
                                  <p:childTnLst>
                                    <p:anim calcmode="lin" valueType="num">
                                      <p:cBhvr additive="base">
                                        <p:cTn id="170" dur="4000"/>
                                        <p:tgtEl>
                                          <p:spTgt spid="12"/>
                                        </p:tgtEl>
                                        <p:attrNameLst>
                                          <p:attrName>ppt_x</p:attrName>
                                        </p:attrNameLst>
                                      </p:cBhvr>
                                      <p:tavLst>
                                        <p:tav tm="0">
                                          <p:val>
                                            <p:strVal val="ppt_x"/>
                                          </p:val>
                                        </p:tav>
                                        <p:tav tm="100000">
                                          <p:val>
                                            <p:strVal val="1+ppt_w/2"/>
                                          </p:val>
                                        </p:tav>
                                      </p:tavLst>
                                    </p:anim>
                                    <p:anim calcmode="lin" valueType="num">
                                      <p:cBhvr additive="base">
                                        <p:cTn id="171" dur="4000"/>
                                        <p:tgtEl>
                                          <p:spTgt spid="12"/>
                                        </p:tgtEl>
                                        <p:attrNameLst>
                                          <p:attrName>ppt_y</p:attrName>
                                        </p:attrNameLst>
                                      </p:cBhvr>
                                      <p:tavLst>
                                        <p:tav tm="0">
                                          <p:val>
                                            <p:strVal val="ppt_y"/>
                                          </p:val>
                                        </p:tav>
                                        <p:tav tm="100000">
                                          <p:val>
                                            <p:strVal val="1+ppt_h/2"/>
                                          </p:val>
                                        </p:tav>
                                      </p:tavLst>
                                    </p:anim>
                                    <p:set>
                                      <p:cBhvr>
                                        <p:cTn id="172" dur="1" fill="hold">
                                          <p:stCondLst>
                                            <p:cond delay="3999"/>
                                          </p:stCondLst>
                                        </p:cTn>
                                        <p:tgtEl>
                                          <p:spTgt spid="12"/>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15"/>
                                        </p:tgtEl>
                                        <p:attrNameLst>
                                          <p:attrName>style.visibility</p:attrName>
                                        </p:attrNameLst>
                                      </p:cBhvr>
                                      <p:to>
                                        <p:strVal val="visible"/>
                                      </p:to>
                                    </p:set>
                                    <p:anim calcmode="lin" valueType="num">
                                      <p:cBhvr additive="base">
                                        <p:cTn id="175" dur="4000" fill="hold"/>
                                        <p:tgtEl>
                                          <p:spTgt spid="15"/>
                                        </p:tgtEl>
                                        <p:attrNameLst>
                                          <p:attrName>ppt_x</p:attrName>
                                        </p:attrNameLst>
                                      </p:cBhvr>
                                      <p:tavLst>
                                        <p:tav tm="0">
                                          <p:val>
                                            <p:strVal val="1+#ppt_w/2"/>
                                          </p:val>
                                        </p:tav>
                                        <p:tav tm="100000">
                                          <p:val>
                                            <p:strVal val="#ppt_x"/>
                                          </p:val>
                                        </p:tav>
                                      </p:tavLst>
                                    </p:anim>
                                    <p:anim calcmode="lin" valueType="num">
                                      <p:cBhvr additive="base">
                                        <p:cTn id="176" dur="4000" fill="hold"/>
                                        <p:tgtEl>
                                          <p:spTgt spid="15"/>
                                        </p:tgtEl>
                                        <p:attrNameLst>
                                          <p:attrName>ppt_y</p:attrName>
                                        </p:attrNameLst>
                                      </p:cBhvr>
                                      <p:tavLst>
                                        <p:tav tm="0">
                                          <p:val>
                                            <p:strVal val="#ppt_y"/>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15"/>
                                        </p:tgtEl>
                                        <p:attrNameLst>
                                          <p:attrName>style.visibility</p:attrName>
                                        </p:attrNameLst>
                                      </p:cBhvr>
                                      <p:to>
                                        <p:strVal val="visible"/>
                                      </p:to>
                                    </p:set>
                                    <p:anim calcmode="lin" valueType="num">
                                      <p:cBhvr>
                                        <p:cTn id="179" dur="4000" fill="hold"/>
                                        <p:tgtEl>
                                          <p:spTgt spid="15"/>
                                        </p:tgtEl>
                                        <p:attrNameLst>
                                          <p:attrName>ppt_w</p:attrName>
                                        </p:attrNameLst>
                                      </p:cBhvr>
                                      <p:tavLst>
                                        <p:tav tm="0">
                                          <p:val>
                                            <p:strVal val="#ppt_w"/>
                                          </p:val>
                                        </p:tav>
                                        <p:tav tm="100000">
                                          <p:val>
                                            <p:strVal val="#ppt_w"/>
                                          </p:val>
                                        </p:tav>
                                      </p:tavLst>
                                    </p:anim>
                                    <p:anim calcmode="lin" valueType="num">
                                      <p:cBhvr>
                                        <p:cTn id="180" dur="4000" fill="hold"/>
                                        <p:tgtEl>
                                          <p:spTgt spid="15"/>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grpId="2" nodeType="withEffect">
                                  <p:stCondLst>
                                    <p:cond delay="0"/>
                                  </p:stCondLst>
                                  <p:childTnLst>
                                    <p:animRot by="21600000">
                                      <p:cBhvr>
                                        <p:cTn id="182" dur="4000" fill="hold"/>
                                        <p:tgtEl>
                                          <p:spTgt spid="15"/>
                                        </p:tgtEl>
                                        <p:attrNameLst>
                                          <p:attrName>r</p:attrName>
                                        </p:attrNameLst>
                                      </p:cBhvr>
                                    </p:animRot>
                                  </p:childTnLst>
                                </p:cTn>
                              </p:par>
                              <p:par>
                                <p:cTn id="183" presetID="2" presetClass="exit" presetSubtype="6" fill="hold" grpId="3" nodeType="withEffect">
                                  <p:stCondLst>
                                    <p:cond delay="0"/>
                                  </p:stCondLst>
                                  <p:childTnLst>
                                    <p:anim calcmode="lin" valueType="num">
                                      <p:cBhvr additive="base">
                                        <p:cTn id="184" dur="4000"/>
                                        <p:tgtEl>
                                          <p:spTgt spid="15"/>
                                        </p:tgtEl>
                                        <p:attrNameLst>
                                          <p:attrName>ppt_x</p:attrName>
                                        </p:attrNameLst>
                                      </p:cBhvr>
                                      <p:tavLst>
                                        <p:tav tm="0">
                                          <p:val>
                                            <p:strVal val="ppt_x"/>
                                          </p:val>
                                        </p:tav>
                                        <p:tav tm="100000">
                                          <p:val>
                                            <p:strVal val="1+ppt_w/2"/>
                                          </p:val>
                                        </p:tav>
                                      </p:tavLst>
                                    </p:anim>
                                    <p:anim calcmode="lin" valueType="num">
                                      <p:cBhvr additive="base">
                                        <p:cTn id="185" dur="4000"/>
                                        <p:tgtEl>
                                          <p:spTgt spid="15"/>
                                        </p:tgtEl>
                                        <p:attrNameLst>
                                          <p:attrName>ppt_y</p:attrName>
                                        </p:attrNameLst>
                                      </p:cBhvr>
                                      <p:tavLst>
                                        <p:tav tm="0">
                                          <p:val>
                                            <p:strVal val="ppt_y"/>
                                          </p:val>
                                        </p:tav>
                                        <p:tav tm="100000">
                                          <p:val>
                                            <p:strVal val="1+ppt_h/2"/>
                                          </p:val>
                                        </p:tav>
                                      </p:tavLst>
                                    </p:anim>
                                    <p:set>
                                      <p:cBhvr>
                                        <p:cTn id="186" dur="1" fill="hold">
                                          <p:stCondLst>
                                            <p:cond delay="3999"/>
                                          </p:stCondLst>
                                        </p:cTn>
                                        <p:tgtEl>
                                          <p:spTgt spid="15"/>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14"/>
                                        </p:tgtEl>
                                        <p:attrNameLst>
                                          <p:attrName>style.visibility</p:attrName>
                                        </p:attrNameLst>
                                      </p:cBhvr>
                                      <p:to>
                                        <p:strVal val="visible"/>
                                      </p:to>
                                    </p:set>
                                    <p:anim calcmode="lin" valueType="num">
                                      <p:cBhvr additive="base">
                                        <p:cTn id="189" dur="4000" fill="hold"/>
                                        <p:tgtEl>
                                          <p:spTgt spid="14"/>
                                        </p:tgtEl>
                                        <p:attrNameLst>
                                          <p:attrName>ppt_x</p:attrName>
                                        </p:attrNameLst>
                                      </p:cBhvr>
                                      <p:tavLst>
                                        <p:tav tm="0">
                                          <p:val>
                                            <p:strVal val="1+#ppt_w/2"/>
                                          </p:val>
                                        </p:tav>
                                        <p:tav tm="100000">
                                          <p:val>
                                            <p:strVal val="#ppt_x"/>
                                          </p:val>
                                        </p:tav>
                                      </p:tavLst>
                                    </p:anim>
                                    <p:anim calcmode="lin" valueType="num">
                                      <p:cBhvr additive="base">
                                        <p:cTn id="190" dur="4000" fill="hold"/>
                                        <p:tgtEl>
                                          <p:spTgt spid="14"/>
                                        </p:tgtEl>
                                        <p:attrNameLst>
                                          <p:attrName>ppt_y</p:attrName>
                                        </p:attrNameLst>
                                      </p:cBhvr>
                                      <p:tavLst>
                                        <p:tav tm="0">
                                          <p:val>
                                            <p:strVal val="#ppt_y"/>
                                          </p:val>
                                        </p:tav>
                                        <p:tav tm="100000">
                                          <p:val>
                                            <p:strVal val="#ppt_y"/>
                                          </p:val>
                                        </p:tav>
                                      </p:tavLst>
                                    </p:anim>
                                  </p:childTnLst>
                                </p:cTn>
                              </p:par>
                              <p:par>
                                <p:cTn id="191" presetID="19" presetClass="entr" presetSubtype="5" fill="hold" grpId="1" nodeType="withEffect">
                                  <p:stCondLst>
                                    <p:cond delay="0"/>
                                  </p:stCondLst>
                                  <p:childTnLst>
                                    <p:set>
                                      <p:cBhvr>
                                        <p:cTn id="192" dur="1" fill="hold">
                                          <p:stCondLst>
                                            <p:cond delay="0"/>
                                          </p:stCondLst>
                                        </p:cTn>
                                        <p:tgtEl>
                                          <p:spTgt spid="14"/>
                                        </p:tgtEl>
                                        <p:attrNameLst>
                                          <p:attrName>style.visibility</p:attrName>
                                        </p:attrNameLst>
                                      </p:cBhvr>
                                      <p:to>
                                        <p:strVal val="visible"/>
                                      </p:to>
                                    </p:set>
                                    <p:anim calcmode="lin" valueType="num">
                                      <p:cBhvr>
                                        <p:cTn id="193" dur="4000" fill="hold"/>
                                        <p:tgtEl>
                                          <p:spTgt spid="14"/>
                                        </p:tgtEl>
                                        <p:attrNameLst>
                                          <p:attrName>ppt_w</p:attrName>
                                        </p:attrNameLst>
                                      </p:cBhvr>
                                      <p:tavLst>
                                        <p:tav tm="0">
                                          <p:val>
                                            <p:strVal val="#ppt_w"/>
                                          </p:val>
                                        </p:tav>
                                        <p:tav tm="100000">
                                          <p:val>
                                            <p:strVal val="#ppt_w"/>
                                          </p:val>
                                        </p:tav>
                                      </p:tavLst>
                                    </p:anim>
                                    <p:anim calcmode="lin" valueType="num">
                                      <p:cBhvr>
                                        <p:cTn id="194" dur="4000" fill="hold"/>
                                        <p:tgtEl>
                                          <p:spTgt spid="14"/>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grpId="2" nodeType="withEffect">
                                  <p:stCondLst>
                                    <p:cond delay="0"/>
                                  </p:stCondLst>
                                  <p:childTnLst>
                                    <p:animRot by="21600000">
                                      <p:cBhvr>
                                        <p:cTn id="196" dur="4000" fill="hold"/>
                                        <p:tgtEl>
                                          <p:spTgt spid="14"/>
                                        </p:tgtEl>
                                        <p:attrNameLst>
                                          <p:attrName>r</p:attrName>
                                        </p:attrNameLst>
                                      </p:cBhvr>
                                    </p:animRot>
                                  </p:childTnLst>
                                </p:cTn>
                              </p:par>
                              <p:par>
                                <p:cTn id="197" presetID="2" presetClass="exit" presetSubtype="6" fill="hold" grpId="3" nodeType="withEffect">
                                  <p:stCondLst>
                                    <p:cond delay="0"/>
                                  </p:stCondLst>
                                  <p:childTnLst>
                                    <p:anim calcmode="lin" valueType="num">
                                      <p:cBhvr additive="base">
                                        <p:cTn id="198" dur="4000"/>
                                        <p:tgtEl>
                                          <p:spTgt spid="14"/>
                                        </p:tgtEl>
                                        <p:attrNameLst>
                                          <p:attrName>ppt_x</p:attrName>
                                        </p:attrNameLst>
                                      </p:cBhvr>
                                      <p:tavLst>
                                        <p:tav tm="0">
                                          <p:val>
                                            <p:strVal val="ppt_x"/>
                                          </p:val>
                                        </p:tav>
                                        <p:tav tm="100000">
                                          <p:val>
                                            <p:strVal val="1+ppt_w/2"/>
                                          </p:val>
                                        </p:tav>
                                      </p:tavLst>
                                    </p:anim>
                                    <p:anim calcmode="lin" valueType="num">
                                      <p:cBhvr additive="base">
                                        <p:cTn id="199" dur="4000"/>
                                        <p:tgtEl>
                                          <p:spTgt spid="14"/>
                                        </p:tgtEl>
                                        <p:attrNameLst>
                                          <p:attrName>ppt_y</p:attrName>
                                        </p:attrNameLst>
                                      </p:cBhvr>
                                      <p:tavLst>
                                        <p:tav tm="0">
                                          <p:val>
                                            <p:strVal val="ppt_y"/>
                                          </p:val>
                                        </p:tav>
                                        <p:tav tm="100000">
                                          <p:val>
                                            <p:strVal val="1+ppt_h/2"/>
                                          </p:val>
                                        </p:tav>
                                      </p:tavLst>
                                    </p:anim>
                                    <p:set>
                                      <p:cBhvr>
                                        <p:cTn id="200" dur="1" fill="hold">
                                          <p:stCondLst>
                                            <p:cond delay="3999"/>
                                          </p:stCondLst>
                                        </p:cTn>
                                        <p:tgtEl>
                                          <p:spTgt spid="14"/>
                                        </p:tgtEl>
                                        <p:attrNameLst>
                                          <p:attrName>style.visibility</p:attrName>
                                        </p:attrNameLst>
                                      </p:cBhvr>
                                      <p:to>
                                        <p:strVal val="hidden"/>
                                      </p:to>
                                    </p:set>
                                  </p:childTnLst>
                                </p:cTn>
                              </p:par>
                              <p:par>
                                <p:cTn id="201" presetID="2" presetClass="entr" presetSubtype="2" fill="hold" grpId="0" nodeType="withEffect">
                                  <p:stCondLst>
                                    <p:cond delay="0"/>
                                  </p:stCondLst>
                                  <p:childTnLst>
                                    <p:set>
                                      <p:cBhvr>
                                        <p:cTn id="202" dur="1" fill="hold">
                                          <p:stCondLst>
                                            <p:cond delay="0"/>
                                          </p:stCondLst>
                                        </p:cTn>
                                        <p:tgtEl>
                                          <p:spTgt spid="13"/>
                                        </p:tgtEl>
                                        <p:attrNameLst>
                                          <p:attrName>style.visibility</p:attrName>
                                        </p:attrNameLst>
                                      </p:cBhvr>
                                      <p:to>
                                        <p:strVal val="visible"/>
                                      </p:to>
                                    </p:set>
                                    <p:anim calcmode="lin" valueType="num">
                                      <p:cBhvr additive="base">
                                        <p:cTn id="203" dur="4000" fill="hold"/>
                                        <p:tgtEl>
                                          <p:spTgt spid="13"/>
                                        </p:tgtEl>
                                        <p:attrNameLst>
                                          <p:attrName>ppt_x</p:attrName>
                                        </p:attrNameLst>
                                      </p:cBhvr>
                                      <p:tavLst>
                                        <p:tav tm="0">
                                          <p:val>
                                            <p:strVal val="1+#ppt_w/2"/>
                                          </p:val>
                                        </p:tav>
                                        <p:tav tm="100000">
                                          <p:val>
                                            <p:strVal val="#ppt_x"/>
                                          </p:val>
                                        </p:tav>
                                      </p:tavLst>
                                    </p:anim>
                                    <p:anim calcmode="lin" valueType="num">
                                      <p:cBhvr additive="base">
                                        <p:cTn id="204" dur="4000" fill="hold"/>
                                        <p:tgtEl>
                                          <p:spTgt spid="13"/>
                                        </p:tgtEl>
                                        <p:attrNameLst>
                                          <p:attrName>ppt_y</p:attrName>
                                        </p:attrNameLst>
                                      </p:cBhvr>
                                      <p:tavLst>
                                        <p:tav tm="0">
                                          <p:val>
                                            <p:strVal val="#ppt_y"/>
                                          </p:val>
                                        </p:tav>
                                        <p:tav tm="100000">
                                          <p:val>
                                            <p:strVal val="#ppt_y"/>
                                          </p:val>
                                        </p:tav>
                                      </p:tavLst>
                                    </p:anim>
                                  </p:childTnLst>
                                </p:cTn>
                              </p:par>
                              <p:par>
                                <p:cTn id="205" presetID="19" presetClass="entr" presetSubtype="5" fill="hold" grpId="1" nodeType="withEffect">
                                  <p:stCondLst>
                                    <p:cond delay="0"/>
                                  </p:stCondLst>
                                  <p:childTnLst>
                                    <p:set>
                                      <p:cBhvr>
                                        <p:cTn id="206" dur="1" fill="hold">
                                          <p:stCondLst>
                                            <p:cond delay="0"/>
                                          </p:stCondLst>
                                        </p:cTn>
                                        <p:tgtEl>
                                          <p:spTgt spid="13"/>
                                        </p:tgtEl>
                                        <p:attrNameLst>
                                          <p:attrName>style.visibility</p:attrName>
                                        </p:attrNameLst>
                                      </p:cBhvr>
                                      <p:to>
                                        <p:strVal val="visible"/>
                                      </p:to>
                                    </p:set>
                                    <p:anim calcmode="lin" valueType="num">
                                      <p:cBhvr>
                                        <p:cTn id="207" dur="4000" fill="hold"/>
                                        <p:tgtEl>
                                          <p:spTgt spid="13"/>
                                        </p:tgtEl>
                                        <p:attrNameLst>
                                          <p:attrName>ppt_w</p:attrName>
                                        </p:attrNameLst>
                                      </p:cBhvr>
                                      <p:tavLst>
                                        <p:tav tm="0">
                                          <p:val>
                                            <p:strVal val="#ppt_w"/>
                                          </p:val>
                                        </p:tav>
                                        <p:tav tm="100000">
                                          <p:val>
                                            <p:strVal val="#ppt_w"/>
                                          </p:val>
                                        </p:tav>
                                      </p:tavLst>
                                    </p:anim>
                                    <p:anim calcmode="lin" valueType="num">
                                      <p:cBhvr>
                                        <p:cTn id="208" dur="4000" fill="hold"/>
                                        <p:tgtEl>
                                          <p:spTgt spid="1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2" nodeType="withEffect">
                                  <p:stCondLst>
                                    <p:cond delay="0"/>
                                  </p:stCondLst>
                                  <p:childTnLst>
                                    <p:animRot by="21600000">
                                      <p:cBhvr>
                                        <p:cTn id="210" dur="4000" fill="hold"/>
                                        <p:tgtEl>
                                          <p:spTgt spid="13"/>
                                        </p:tgtEl>
                                        <p:attrNameLst>
                                          <p:attrName>r</p:attrName>
                                        </p:attrNameLst>
                                      </p:cBhvr>
                                    </p:animRot>
                                  </p:childTnLst>
                                </p:cTn>
                              </p:par>
                              <p:par>
                                <p:cTn id="211" presetID="2" presetClass="exit" presetSubtype="6" fill="hold" grpId="3" nodeType="withEffect">
                                  <p:stCondLst>
                                    <p:cond delay="0"/>
                                  </p:stCondLst>
                                  <p:childTnLst>
                                    <p:anim calcmode="lin" valueType="num">
                                      <p:cBhvr additive="base">
                                        <p:cTn id="212" dur="4000"/>
                                        <p:tgtEl>
                                          <p:spTgt spid="13"/>
                                        </p:tgtEl>
                                        <p:attrNameLst>
                                          <p:attrName>ppt_x</p:attrName>
                                        </p:attrNameLst>
                                      </p:cBhvr>
                                      <p:tavLst>
                                        <p:tav tm="0">
                                          <p:val>
                                            <p:strVal val="ppt_x"/>
                                          </p:val>
                                        </p:tav>
                                        <p:tav tm="100000">
                                          <p:val>
                                            <p:strVal val="1+ppt_w/2"/>
                                          </p:val>
                                        </p:tav>
                                      </p:tavLst>
                                    </p:anim>
                                    <p:anim calcmode="lin" valueType="num">
                                      <p:cBhvr additive="base">
                                        <p:cTn id="213" dur="4000"/>
                                        <p:tgtEl>
                                          <p:spTgt spid="13"/>
                                        </p:tgtEl>
                                        <p:attrNameLst>
                                          <p:attrName>ppt_y</p:attrName>
                                        </p:attrNameLst>
                                      </p:cBhvr>
                                      <p:tavLst>
                                        <p:tav tm="0">
                                          <p:val>
                                            <p:strVal val="ppt_y"/>
                                          </p:val>
                                        </p:tav>
                                        <p:tav tm="100000">
                                          <p:val>
                                            <p:strVal val="1+ppt_h/2"/>
                                          </p:val>
                                        </p:tav>
                                      </p:tavLst>
                                    </p:anim>
                                    <p:set>
                                      <p:cBhvr>
                                        <p:cTn id="214" dur="1" fill="hold">
                                          <p:stCondLst>
                                            <p:cond delay="3999"/>
                                          </p:stCondLst>
                                        </p:cTn>
                                        <p:tgtEl>
                                          <p:spTgt spid="13"/>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18"/>
                                        </p:tgtEl>
                                        <p:attrNameLst>
                                          <p:attrName>style.visibility</p:attrName>
                                        </p:attrNameLst>
                                      </p:cBhvr>
                                      <p:to>
                                        <p:strVal val="visible"/>
                                      </p:to>
                                    </p:set>
                                    <p:anim calcmode="lin" valueType="num">
                                      <p:cBhvr additive="base">
                                        <p:cTn id="217" dur="4000" fill="hold"/>
                                        <p:tgtEl>
                                          <p:spTgt spid="18"/>
                                        </p:tgtEl>
                                        <p:attrNameLst>
                                          <p:attrName>ppt_x</p:attrName>
                                        </p:attrNameLst>
                                      </p:cBhvr>
                                      <p:tavLst>
                                        <p:tav tm="0">
                                          <p:val>
                                            <p:strVal val="1+#ppt_w/2"/>
                                          </p:val>
                                        </p:tav>
                                        <p:tav tm="100000">
                                          <p:val>
                                            <p:strVal val="#ppt_x"/>
                                          </p:val>
                                        </p:tav>
                                      </p:tavLst>
                                    </p:anim>
                                    <p:anim calcmode="lin" valueType="num">
                                      <p:cBhvr additive="base">
                                        <p:cTn id="218" dur="4000" fill="hold"/>
                                        <p:tgtEl>
                                          <p:spTgt spid="18"/>
                                        </p:tgtEl>
                                        <p:attrNameLst>
                                          <p:attrName>ppt_y</p:attrName>
                                        </p:attrNameLst>
                                      </p:cBhvr>
                                      <p:tavLst>
                                        <p:tav tm="0">
                                          <p:val>
                                            <p:strVal val="#ppt_y"/>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 calcmode="lin" valueType="num">
                                      <p:cBhvr>
                                        <p:cTn id="221" dur="4000" fill="hold"/>
                                        <p:tgtEl>
                                          <p:spTgt spid="18"/>
                                        </p:tgtEl>
                                        <p:attrNameLst>
                                          <p:attrName>ppt_w</p:attrName>
                                        </p:attrNameLst>
                                      </p:cBhvr>
                                      <p:tavLst>
                                        <p:tav tm="0">
                                          <p:val>
                                            <p:strVal val="#ppt_w"/>
                                          </p:val>
                                        </p:tav>
                                        <p:tav tm="100000">
                                          <p:val>
                                            <p:strVal val="#ppt_w"/>
                                          </p:val>
                                        </p:tav>
                                      </p:tavLst>
                                    </p:anim>
                                    <p:anim calcmode="lin" valueType="num">
                                      <p:cBhvr>
                                        <p:cTn id="222" dur="4000" fill="hold"/>
                                        <p:tgtEl>
                                          <p:spTgt spid="18"/>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grpId="2" nodeType="withEffect">
                                  <p:stCondLst>
                                    <p:cond delay="0"/>
                                  </p:stCondLst>
                                  <p:childTnLst>
                                    <p:animRot by="21600000">
                                      <p:cBhvr>
                                        <p:cTn id="224" dur="4000" fill="hold"/>
                                        <p:tgtEl>
                                          <p:spTgt spid="18"/>
                                        </p:tgtEl>
                                        <p:attrNameLst>
                                          <p:attrName>r</p:attrName>
                                        </p:attrNameLst>
                                      </p:cBhvr>
                                    </p:animRot>
                                  </p:childTnLst>
                                </p:cTn>
                              </p:par>
                              <p:par>
                                <p:cTn id="225" presetID="2" presetClass="exit" presetSubtype="6" fill="hold" grpId="3" nodeType="withEffect">
                                  <p:stCondLst>
                                    <p:cond delay="0"/>
                                  </p:stCondLst>
                                  <p:childTnLst>
                                    <p:anim calcmode="lin" valueType="num">
                                      <p:cBhvr additive="base">
                                        <p:cTn id="226" dur="4000"/>
                                        <p:tgtEl>
                                          <p:spTgt spid="18"/>
                                        </p:tgtEl>
                                        <p:attrNameLst>
                                          <p:attrName>ppt_x</p:attrName>
                                        </p:attrNameLst>
                                      </p:cBhvr>
                                      <p:tavLst>
                                        <p:tav tm="0">
                                          <p:val>
                                            <p:strVal val="ppt_x"/>
                                          </p:val>
                                        </p:tav>
                                        <p:tav tm="100000">
                                          <p:val>
                                            <p:strVal val="1+ppt_w/2"/>
                                          </p:val>
                                        </p:tav>
                                      </p:tavLst>
                                    </p:anim>
                                    <p:anim calcmode="lin" valueType="num">
                                      <p:cBhvr additive="base">
                                        <p:cTn id="227" dur="4000"/>
                                        <p:tgtEl>
                                          <p:spTgt spid="18"/>
                                        </p:tgtEl>
                                        <p:attrNameLst>
                                          <p:attrName>ppt_y</p:attrName>
                                        </p:attrNameLst>
                                      </p:cBhvr>
                                      <p:tavLst>
                                        <p:tav tm="0">
                                          <p:val>
                                            <p:strVal val="ppt_y"/>
                                          </p:val>
                                        </p:tav>
                                        <p:tav tm="100000">
                                          <p:val>
                                            <p:strVal val="1+ppt_h/2"/>
                                          </p:val>
                                        </p:tav>
                                      </p:tavLst>
                                    </p:anim>
                                    <p:set>
                                      <p:cBhvr>
                                        <p:cTn id="228" dur="1" fill="hold">
                                          <p:stCondLst>
                                            <p:cond delay="3999"/>
                                          </p:stCondLst>
                                        </p:cTn>
                                        <p:tgtEl>
                                          <p:spTgt spid="18"/>
                                        </p:tgtEl>
                                        <p:attrNameLst>
                                          <p:attrName>style.visibility</p:attrName>
                                        </p:attrNameLst>
                                      </p:cBhvr>
                                      <p:to>
                                        <p:strVal val="hidden"/>
                                      </p:to>
                                    </p:set>
                                  </p:childTnLst>
                                </p:cTn>
                              </p:par>
                              <p:par>
                                <p:cTn id="229" presetID="2" presetClass="entr" presetSubtype="2" fill="hold" grpId="0" nodeType="withEffect">
                                  <p:stCondLst>
                                    <p:cond delay="0"/>
                                  </p:stCondLst>
                                  <p:childTnLst>
                                    <p:set>
                                      <p:cBhvr>
                                        <p:cTn id="230" dur="1" fill="hold">
                                          <p:stCondLst>
                                            <p:cond delay="0"/>
                                          </p:stCondLst>
                                        </p:cTn>
                                        <p:tgtEl>
                                          <p:spTgt spid="19"/>
                                        </p:tgtEl>
                                        <p:attrNameLst>
                                          <p:attrName>style.visibility</p:attrName>
                                        </p:attrNameLst>
                                      </p:cBhvr>
                                      <p:to>
                                        <p:strVal val="visible"/>
                                      </p:to>
                                    </p:set>
                                    <p:anim calcmode="lin" valueType="num">
                                      <p:cBhvr additive="base">
                                        <p:cTn id="231" dur="4000" fill="hold"/>
                                        <p:tgtEl>
                                          <p:spTgt spid="19"/>
                                        </p:tgtEl>
                                        <p:attrNameLst>
                                          <p:attrName>ppt_x</p:attrName>
                                        </p:attrNameLst>
                                      </p:cBhvr>
                                      <p:tavLst>
                                        <p:tav tm="0">
                                          <p:val>
                                            <p:strVal val="1+#ppt_w/2"/>
                                          </p:val>
                                        </p:tav>
                                        <p:tav tm="100000">
                                          <p:val>
                                            <p:strVal val="#ppt_x"/>
                                          </p:val>
                                        </p:tav>
                                      </p:tavLst>
                                    </p:anim>
                                    <p:anim calcmode="lin" valueType="num">
                                      <p:cBhvr additive="base">
                                        <p:cTn id="232" dur="4000" fill="hold"/>
                                        <p:tgtEl>
                                          <p:spTgt spid="19"/>
                                        </p:tgtEl>
                                        <p:attrNameLst>
                                          <p:attrName>ppt_y</p:attrName>
                                        </p:attrNameLst>
                                      </p:cBhvr>
                                      <p:tavLst>
                                        <p:tav tm="0">
                                          <p:val>
                                            <p:strVal val="#ppt_y"/>
                                          </p:val>
                                        </p:tav>
                                        <p:tav tm="100000">
                                          <p:val>
                                            <p:strVal val="#ppt_y"/>
                                          </p:val>
                                        </p:tav>
                                      </p:tavLst>
                                    </p:anim>
                                  </p:childTnLst>
                                </p:cTn>
                              </p:par>
                              <p:par>
                                <p:cTn id="233" presetID="19" presetClass="entr" presetSubtype="5" fill="hold" grpId="1" nodeType="withEffect">
                                  <p:stCondLst>
                                    <p:cond delay="0"/>
                                  </p:stCondLst>
                                  <p:childTnLst>
                                    <p:set>
                                      <p:cBhvr>
                                        <p:cTn id="234" dur="1" fill="hold">
                                          <p:stCondLst>
                                            <p:cond delay="0"/>
                                          </p:stCondLst>
                                        </p:cTn>
                                        <p:tgtEl>
                                          <p:spTgt spid="19"/>
                                        </p:tgtEl>
                                        <p:attrNameLst>
                                          <p:attrName>style.visibility</p:attrName>
                                        </p:attrNameLst>
                                      </p:cBhvr>
                                      <p:to>
                                        <p:strVal val="visible"/>
                                      </p:to>
                                    </p:set>
                                    <p:anim calcmode="lin" valueType="num">
                                      <p:cBhvr>
                                        <p:cTn id="235" dur="4000" fill="hold"/>
                                        <p:tgtEl>
                                          <p:spTgt spid="19"/>
                                        </p:tgtEl>
                                        <p:attrNameLst>
                                          <p:attrName>ppt_w</p:attrName>
                                        </p:attrNameLst>
                                      </p:cBhvr>
                                      <p:tavLst>
                                        <p:tav tm="0">
                                          <p:val>
                                            <p:strVal val="#ppt_w"/>
                                          </p:val>
                                        </p:tav>
                                        <p:tav tm="100000">
                                          <p:val>
                                            <p:strVal val="#ppt_w"/>
                                          </p:val>
                                        </p:tav>
                                      </p:tavLst>
                                    </p:anim>
                                    <p:anim calcmode="lin" valueType="num">
                                      <p:cBhvr>
                                        <p:cTn id="236" dur="4000" fill="hold"/>
                                        <p:tgtEl>
                                          <p:spTgt spid="19"/>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grpId="2" nodeType="withEffect">
                                  <p:stCondLst>
                                    <p:cond delay="0"/>
                                  </p:stCondLst>
                                  <p:childTnLst>
                                    <p:animRot by="21600000">
                                      <p:cBhvr>
                                        <p:cTn id="238" dur="4000" fill="hold"/>
                                        <p:tgtEl>
                                          <p:spTgt spid="19"/>
                                        </p:tgtEl>
                                        <p:attrNameLst>
                                          <p:attrName>r</p:attrName>
                                        </p:attrNameLst>
                                      </p:cBhvr>
                                    </p:animRot>
                                  </p:childTnLst>
                                </p:cTn>
                              </p:par>
                              <p:par>
                                <p:cTn id="239" presetID="2" presetClass="exit" presetSubtype="6" fill="hold" grpId="3" nodeType="withEffect">
                                  <p:stCondLst>
                                    <p:cond delay="0"/>
                                  </p:stCondLst>
                                  <p:childTnLst>
                                    <p:anim calcmode="lin" valueType="num">
                                      <p:cBhvr additive="base">
                                        <p:cTn id="240" dur="4000"/>
                                        <p:tgtEl>
                                          <p:spTgt spid="19"/>
                                        </p:tgtEl>
                                        <p:attrNameLst>
                                          <p:attrName>ppt_x</p:attrName>
                                        </p:attrNameLst>
                                      </p:cBhvr>
                                      <p:tavLst>
                                        <p:tav tm="0">
                                          <p:val>
                                            <p:strVal val="ppt_x"/>
                                          </p:val>
                                        </p:tav>
                                        <p:tav tm="100000">
                                          <p:val>
                                            <p:strVal val="1+ppt_w/2"/>
                                          </p:val>
                                        </p:tav>
                                      </p:tavLst>
                                    </p:anim>
                                    <p:anim calcmode="lin" valueType="num">
                                      <p:cBhvr additive="base">
                                        <p:cTn id="241" dur="4000"/>
                                        <p:tgtEl>
                                          <p:spTgt spid="19"/>
                                        </p:tgtEl>
                                        <p:attrNameLst>
                                          <p:attrName>ppt_y</p:attrName>
                                        </p:attrNameLst>
                                      </p:cBhvr>
                                      <p:tavLst>
                                        <p:tav tm="0">
                                          <p:val>
                                            <p:strVal val="ppt_y"/>
                                          </p:val>
                                        </p:tav>
                                        <p:tav tm="100000">
                                          <p:val>
                                            <p:strVal val="1+ppt_h/2"/>
                                          </p:val>
                                        </p:tav>
                                      </p:tavLst>
                                    </p:anim>
                                    <p:set>
                                      <p:cBhvr>
                                        <p:cTn id="242" dur="1" fill="hold">
                                          <p:stCondLst>
                                            <p:cond delay="3999"/>
                                          </p:stCondLst>
                                        </p:cTn>
                                        <p:tgtEl>
                                          <p:spTgt spid="19"/>
                                        </p:tgtEl>
                                        <p:attrNameLst>
                                          <p:attrName>style.visibility</p:attrName>
                                        </p:attrNameLst>
                                      </p:cBhvr>
                                      <p:to>
                                        <p:strVal val="hidden"/>
                                      </p:to>
                                    </p:set>
                                  </p:childTnLst>
                                </p:cTn>
                              </p:par>
                              <p:par>
                                <p:cTn id="243" presetID="2" presetClass="entr" presetSubtype="2" fill="hold" grpId="0" nodeType="withEffect">
                                  <p:stCondLst>
                                    <p:cond delay="0"/>
                                  </p:stCondLst>
                                  <p:childTnLst>
                                    <p:set>
                                      <p:cBhvr>
                                        <p:cTn id="244" dur="1" fill="hold">
                                          <p:stCondLst>
                                            <p:cond delay="0"/>
                                          </p:stCondLst>
                                        </p:cTn>
                                        <p:tgtEl>
                                          <p:spTgt spid="20"/>
                                        </p:tgtEl>
                                        <p:attrNameLst>
                                          <p:attrName>style.visibility</p:attrName>
                                        </p:attrNameLst>
                                      </p:cBhvr>
                                      <p:to>
                                        <p:strVal val="visible"/>
                                      </p:to>
                                    </p:set>
                                    <p:anim calcmode="lin" valueType="num">
                                      <p:cBhvr additive="base">
                                        <p:cTn id="245" dur="4000" fill="hold"/>
                                        <p:tgtEl>
                                          <p:spTgt spid="20"/>
                                        </p:tgtEl>
                                        <p:attrNameLst>
                                          <p:attrName>ppt_x</p:attrName>
                                        </p:attrNameLst>
                                      </p:cBhvr>
                                      <p:tavLst>
                                        <p:tav tm="0">
                                          <p:val>
                                            <p:strVal val="1+#ppt_w/2"/>
                                          </p:val>
                                        </p:tav>
                                        <p:tav tm="100000">
                                          <p:val>
                                            <p:strVal val="#ppt_x"/>
                                          </p:val>
                                        </p:tav>
                                      </p:tavLst>
                                    </p:anim>
                                    <p:anim calcmode="lin" valueType="num">
                                      <p:cBhvr additive="base">
                                        <p:cTn id="246" dur="4000" fill="hold"/>
                                        <p:tgtEl>
                                          <p:spTgt spid="20"/>
                                        </p:tgtEl>
                                        <p:attrNameLst>
                                          <p:attrName>ppt_y</p:attrName>
                                        </p:attrNameLst>
                                      </p:cBhvr>
                                      <p:tavLst>
                                        <p:tav tm="0">
                                          <p:val>
                                            <p:strVal val="#ppt_y"/>
                                          </p:val>
                                        </p:tav>
                                        <p:tav tm="100000">
                                          <p:val>
                                            <p:strVal val="#ppt_y"/>
                                          </p:val>
                                        </p:tav>
                                      </p:tavLst>
                                    </p:anim>
                                  </p:childTnLst>
                                </p:cTn>
                              </p:par>
                              <p:par>
                                <p:cTn id="247" presetID="19" presetClass="entr" presetSubtype="5" fill="hold" grpId="1" nodeType="withEffect">
                                  <p:stCondLst>
                                    <p:cond delay="0"/>
                                  </p:stCondLst>
                                  <p:childTnLst>
                                    <p:set>
                                      <p:cBhvr>
                                        <p:cTn id="248" dur="1" fill="hold">
                                          <p:stCondLst>
                                            <p:cond delay="0"/>
                                          </p:stCondLst>
                                        </p:cTn>
                                        <p:tgtEl>
                                          <p:spTgt spid="20"/>
                                        </p:tgtEl>
                                        <p:attrNameLst>
                                          <p:attrName>style.visibility</p:attrName>
                                        </p:attrNameLst>
                                      </p:cBhvr>
                                      <p:to>
                                        <p:strVal val="visible"/>
                                      </p:to>
                                    </p:set>
                                    <p:anim calcmode="lin" valueType="num">
                                      <p:cBhvr>
                                        <p:cTn id="249" dur="4000" fill="hold"/>
                                        <p:tgtEl>
                                          <p:spTgt spid="20"/>
                                        </p:tgtEl>
                                        <p:attrNameLst>
                                          <p:attrName>ppt_w</p:attrName>
                                        </p:attrNameLst>
                                      </p:cBhvr>
                                      <p:tavLst>
                                        <p:tav tm="0">
                                          <p:val>
                                            <p:strVal val="#ppt_w"/>
                                          </p:val>
                                        </p:tav>
                                        <p:tav tm="100000">
                                          <p:val>
                                            <p:strVal val="#ppt_w"/>
                                          </p:val>
                                        </p:tav>
                                      </p:tavLst>
                                    </p:anim>
                                    <p:anim calcmode="lin" valueType="num">
                                      <p:cBhvr>
                                        <p:cTn id="250" dur="4000" fill="hold"/>
                                        <p:tgtEl>
                                          <p:spTgt spid="20"/>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grpId="2" nodeType="withEffect">
                                  <p:stCondLst>
                                    <p:cond delay="0"/>
                                  </p:stCondLst>
                                  <p:childTnLst>
                                    <p:animRot by="21600000">
                                      <p:cBhvr>
                                        <p:cTn id="252" dur="4000" fill="hold"/>
                                        <p:tgtEl>
                                          <p:spTgt spid="20"/>
                                        </p:tgtEl>
                                        <p:attrNameLst>
                                          <p:attrName>r</p:attrName>
                                        </p:attrNameLst>
                                      </p:cBhvr>
                                    </p:animRot>
                                  </p:childTnLst>
                                </p:cTn>
                              </p:par>
                              <p:par>
                                <p:cTn id="253" presetID="2" presetClass="exit" presetSubtype="6" fill="hold" grpId="3" nodeType="withEffect">
                                  <p:stCondLst>
                                    <p:cond delay="0"/>
                                  </p:stCondLst>
                                  <p:childTnLst>
                                    <p:anim calcmode="lin" valueType="num">
                                      <p:cBhvr additive="base">
                                        <p:cTn id="254" dur="4000"/>
                                        <p:tgtEl>
                                          <p:spTgt spid="20"/>
                                        </p:tgtEl>
                                        <p:attrNameLst>
                                          <p:attrName>ppt_x</p:attrName>
                                        </p:attrNameLst>
                                      </p:cBhvr>
                                      <p:tavLst>
                                        <p:tav tm="0">
                                          <p:val>
                                            <p:strVal val="ppt_x"/>
                                          </p:val>
                                        </p:tav>
                                        <p:tav tm="100000">
                                          <p:val>
                                            <p:strVal val="1+ppt_w/2"/>
                                          </p:val>
                                        </p:tav>
                                      </p:tavLst>
                                    </p:anim>
                                    <p:anim calcmode="lin" valueType="num">
                                      <p:cBhvr additive="base">
                                        <p:cTn id="255" dur="4000"/>
                                        <p:tgtEl>
                                          <p:spTgt spid="20"/>
                                        </p:tgtEl>
                                        <p:attrNameLst>
                                          <p:attrName>ppt_y</p:attrName>
                                        </p:attrNameLst>
                                      </p:cBhvr>
                                      <p:tavLst>
                                        <p:tav tm="0">
                                          <p:val>
                                            <p:strVal val="ppt_y"/>
                                          </p:val>
                                        </p:tav>
                                        <p:tav tm="100000">
                                          <p:val>
                                            <p:strVal val="1+ppt_h/2"/>
                                          </p:val>
                                        </p:tav>
                                      </p:tavLst>
                                    </p:anim>
                                    <p:set>
                                      <p:cBhvr>
                                        <p:cTn id="256" dur="1" fill="hold">
                                          <p:stCondLst>
                                            <p:cond delay="3999"/>
                                          </p:stCondLst>
                                        </p:cTn>
                                        <p:tgtEl>
                                          <p:spTgt spid="20"/>
                                        </p:tgtEl>
                                        <p:attrNameLst>
                                          <p:attrName>style.visibility</p:attrName>
                                        </p:attrNameLst>
                                      </p:cBhvr>
                                      <p:to>
                                        <p:strVal val="hidden"/>
                                      </p:to>
                                    </p:set>
                                  </p:childTnLst>
                                </p:cTn>
                              </p:par>
                              <p:par>
                                <p:cTn id="257" presetID="2" presetClass="entr" presetSubtype="2" fill="hold" grpId="0" nodeType="withEffect">
                                  <p:stCondLst>
                                    <p:cond delay="0"/>
                                  </p:stCondLst>
                                  <p:childTnLst>
                                    <p:set>
                                      <p:cBhvr>
                                        <p:cTn id="258" dur="1" fill="hold">
                                          <p:stCondLst>
                                            <p:cond delay="0"/>
                                          </p:stCondLst>
                                        </p:cTn>
                                        <p:tgtEl>
                                          <p:spTgt spid="17"/>
                                        </p:tgtEl>
                                        <p:attrNameLst>
                                          <p:attrName>style.visibility</p:attrName>
                                        </p:attrNameLst>
                                      </p:cBhvr>
                                      <p:to>
                                        <p:strVal val="visible"/>
                                      </p:to>
                                    </p:set>
                                    <p:anim calcmode="lin" valueType="num">
                                      <p:cBhvr additive="base">
                                        <p:cTn id="259" dur="4000" fill="hold"/>
                                        <p:tgtEl>
                                          <p:spTgt spid="17"/>
                                        </p:tgtEl>
                                        <p:attrNameLst>
                                          <p:attrName>ppt_x</p:attrName>
                                        </p:attrNameLst>
                                      </p:cBhvr>
                                      <p:tavLst>
                                        <p:tav tm="0">
                                          <p:val>
                                            <p:strVal val="1+#ppt_w/2"/>
                                          </p:val>
                                        </p:tav>
                                        <p:tav tm="100000">
                                          <p:val>
                                            <p:strVal val="#ppt_x"/>
                                          </p:val>
                                        </p:tav>
                                      </p:tavLst>
                                    </p:anim>
                                    <p:anim calcmode="lin" valueType="num">
                                      <p:cBhvr additive="base">
                                        <p:cTn id="260" dur="4000" fill="hold"/>
                                        <p:tgtEl>
                                          <p:spTgt spid="17"/>
                                        </p:tgtEl>
                                        <p:attrNameLst>
                                          <p:attrName>ppt_y</p:attrName>
                                        </p:attrNameLst>
                                      </p:cBhvr>
                                      <p:tavLst>
                                        <p:tav tm="0">
                                          <p:val>
                                            <p:strVal val="#ppt_y"/>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17"/>
                                        </p:tgtEl>
                                        <p:attrNameLst>
                                          <p:attrName>style.visibility</p:attrName>
                                        </p:attrNameLst>
                                      </p:cBhvr>
                                      <p:to>
                                        <p:strVal val="visible"/>
                                      </p:to>
                                    </p:set>
                                    <p:anim calcmode="lin" valueType="num">
                                      <p:cBhvr>
                                        <p:cTn id="263" dur="4000" fill="hold"/>
                                        <p:tgtEl>
                                          <p:spTgt spid="17"/>
                                        </p:tgtEl>
                                        <p:attrNameLst>
                                          <p:attrName>ppt_w</p:attrName>
                                        </p:attrNameLst>
                                      </p:cBhvr>
                                      <p:tavLst>
                                        <p:tav tm="0">
                                          <p:val>
                                            <p:strVal val="#ppt_w"/>
                                          </p:val>
                                        </p:tav>
                                        <p:tav tm="100000">
                                          <p:val>
                                            <p:strVal val="#ppt_w"/>
                                          </p:val>
                                        </p:tav>
                                      </p:tavLst>
                                    </p:anim>
                                    <p:anim calcmode="lin" valueType="num">
                                      <p:cBhvr>
                                        <p:cTn id="264" dur="4000" fill="hold"/>
                                        <p:tgtEl>
                                          <p:spTgt spid="17"/>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grpId="2" nodeType="withEffect">
                                  <p:stCondLst>
                                    <p:cond delay="0"/>
                                  </p:stCondLst>
                                  <p:childTnLst>
                                    <p:animRot by="21600000">
                                      <p:cBhvr>
                                        <p:cTn id="266" dur="4000" fill="hold"/>
                                        <p:tgtEl>
                                          <p:spTgt spid="17"/>
                                        </p:tgtEl>
                                        <p:attrNameLst>
                                          <p:attrName>r</p:attrName>
                                        </p:attrNameLst>
                                      </p:cBhvr>
                                    </p:animRot>
                                  </p:childTnLst>
                                </p:cTn>
                              </p:par>
                              <p:par>
                                <p:cTn id="267" presetID="2" presetClass="exit" presetSubtype="6" fill="hold" grpId="3" nodeType="withEffect">
                                  <p:stCondLst>
                                    <p:cond delay="0"/>
                                  </p:stCondLst>
                                  <p:childTnLst>
                                    <p:anim calcmode="lin" valueType="num">
                                      <p:cBhvr additive="base">
                                        <p:cTn id="268" dur="4000"/>
                                        <p:tgtEl>
                                          <p:spTgt spid="17"/>
                                        </p:tgtEl>
                                        <p:attrNameLst>
                                          <p:attrName>ppt_x</p:attrName>
                                        </p:attrNameLst>
                                      </p:cBhvr>
                                      <p:tavLst>
                                        <p:tav tm="0">
                                          <p:val>
                                            <p:strVal val="ppt_x"/>
                                          </p:val>
                                        </p:tav>
                                        <p:tav tm="100000">
                                          <p:val>
                                            <p:strVal val="1+ppt_w/2"/>
                                          </p:val>
                                        </p:tav>
                                      </p:tavLst>
                                    </p:anim>
                                    <p:anim calcmode="lin" valueType="num">
                                      <p:cBhvr additive="base">
                                        <p:cTn id="269" dur="4000"/>
                                        <p:tgtEl>
                                          <p:spTgt spid="17"/>
                                        </p:tgtEl>
                                        <p:attrNameLst>
                                          <p:attrName>ppt_y</p:attrName>
                                        </p:attrNameLst>
                                      </p:cBhvr>
                                      <p:tavLst>
                                        <p:tav tm="0">
                                          <p:val>
                                            <p:strVal val="ppt_y"/>
                                          </p:val>
                                        </p:tav>
                                        <p:tav tm="100000">
                                          <p:val>
                                            <p:strVal val="1+ppt_h/2"/>
                                          </p:val>
                                        </p:tav>
                                      </p:tavLst>
                                    </p:anim>
                                    <p:set>
                                      <p:cBhvr>
                                        <p:cTn id="270" dur="1" fill="hold">
                                          <p:stCondLst>
                                            <p:cond delay="3999"/>
                                          </p:stCondLst>
                                        </p:cTn>
                                        <p:tgtEl>
                                          <p:spTgt spid="17"/>
                                        </p:tgtEl>
                                        <p:attrNameLst>
                                          <p:attrName>style.visibility</p:attrName>
                                        </p:attrNameLst>
                                      </p:cBhvr>
                                      <p:to>
                                        <p:strVal val="hidden"/>
                                      </p:to>
                                    </p:set>
                                  </p:childTnLst>
                                </p:cTn>
                              </p:par>
                              <p:par>
                                <p:cTn id="271" presetID="2" presetClass="entr" presetSubtype="2" fill="hold" grpId="0" nodeType="withEffect">
                                  <p:stCondLst>
                                    <p:cond delay="0"/>
                                  </p:stCondLst>
                                  <p:childTnLst>
                                    <p:set>
                                      <p:cBhvr>
                                        <p:cTn id="272" dur="1" fill="hold">
                                          <p:stCondLst>
                                            <p:cond delay="0"/>
                                          </p:stCondLst>
                                        </p:cTn>
                                        <p:tgtEl>
                                          <p:spTgt spid="21"/>
                                        </p:tgtEl>
                                        <p:attrNameLst>
                                          <p:attrName>style.visibility</p:attrName>
                                        </p:attrNameLst>
                                      </p:cBhvr>
                                      <p:to>
                                        <p:strVal val="visible"/>
                                      </p:to>
                                    </p:set>
                                    <p:anim calcmode="lin" valueType="num">
                                      <p:cBhvr additive="base">
                                        <p:cTn id="273" dur="4000" fill="hold"/>
                                        <p:tgtEl>
                                          <p:spTgt spid="21"/>
                                        </p:tgtEl>
                                        <p:attrNameLst>
                                          <p:attrName>ppt_x</p:attrName>
                                        </p:attrNameLst>
                                      </p:cBhvr>
                                      <p:tavLst>
                                        <p:tav tm="0">
                                          <p:val>
                                            <p:strVal val="1+#ppt_w/2"/>
                                          </p:val>
                                        </p:tav>
                                        <p:tav tm="100000">
                                          <p:val>
                                            <p:strVal val="#ppt_x"/>
                                          </p:val>
                                        </p:tav>
                                      </p:tavLst>
                                    </p:anim>
                                    <p:anim calcmode="lin" valueType="num">
                                      <p:cBhvr additive="base">
                                        <p:cTn id="274" dur="4000" fill="hold"/>
                                        <p:tgtEl>
                                          <p:spTgt spid="21"/>
                                        </p:tgtEl>
                                        <p:attrNameLst>
                                          <p:attrName>ppt_y</p:attrName>
                                        </p:attrNameLst>
                                      </p:cBhvr>
                                      <p:tavLst>
                                        <p:tav tm="0">
                                          <p:val>
                                            <p:strVal val="#ppt_y"/>
                                          </p:val>
                                        </p:tav>
                                        <p:tav tm="100000">
                                          <p:val>
                                            <p:strVal val="#ppt_y"/>
                                          </p:val>
                                        </p:tav>
                                      </p:tavLst>
                                    </p:anim>
                                  </p:childTnLst>
                                </p:cTn>
                              </p:par>
                              <p:par>
                                <p:cTn id="275" presetID="19" presetClass="entr" presetSubtype="5" fill="hold" grpId="1" nodeType="withEffect">
                                  <p:stCondLst>
                                    <p:cond delay="0"/>
                                  </p:stCondLst>
                                  <p:childTnLst>
                                    <p:set>
                                      <p:cBhvr>
                                        <p:cTn id="276" dur="1" fill="hold">
                                          <p:stCondLst>
                                            <p:cond delay="0"/>
                                          </p:stCondLst>
                                        </p:cTn>
                                        <p:tgtEl>
                                          <p:spTgt spid="21"/>
                                        </p:tgtEl>
                                        <p:attrNameLst>
                                          <p:attrName>style.visibility</p:attrName>
                                        </p:attrNameLst>
                                      </p:cBhvr>
                                      <p:to>
                                        <p:strVal val="visible"/>
                                      </p:to>
                                    </p:set>
                                    <p:anim calcmode="lin" valueType="num">
                                      <p:cBhvr>
                                        <p:cTn id="277" dur="4000" fill="hold"/>
                                        <p:tgtEl>
                                          <p:spTgt spid="21"/>
                                        </p:tgtEl>
                                        <p:attrNameLst>
                                          <p:attrName>ppt_w</p:attrName>
                                        </p:attrNameLst>
                                      </p:cBhvr>
                                      <p:tavLst>
                                        <p:tav tm="0">
                                          <p:val>
                                            <p:strVal val="#ppt_w"/>
                                          </p:val>
                                        </p:tav>
                                        <p:tav tm="100000">
                                          <p:val>
                                            <p:strVal val="#ppt_w"/>
                                          </p:val>
                                        </p:tav>
                                      </p:tavLst>
                                    </p:anim>
                                    <p:anim calcmode="lin" valueType="num">
                                      <p:cBhvr>
                                        <p:cTn id="278" dur="4000" fill="hold"/>
                                        <p:tgtEl>
                                          <p:spTgt spid="21"/>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2" nodeType="withEffect">
                                  <p:stCondLst>
                                    <p:cond delay="0"/>
                                  </p:stCondLst>
                                  <p:childTnLst>
                                    <p:animRot by="21600000">
                                      <p:cBhvr>
                                        <p:cTn id="280" dur="4000" fill="hold"/>
                                        <p:tgtEl>
                                          <p:spTgt spid="21"/>
                                        </p:tgtEl>
                                        <p:attrNameLst>
                                          <p:attrName>r</p:attrName>
                                        </p:attrNameLst>
                                      </p:cBhvr>
                                    </p:animRot>
                                  </p:childTnLst>
                                </p:cTn>
                              </p:par>
                              <p:par>
                                <p:cTn id="281" presetID="2" presetClass="exit" presetSubtype="6" fill="hold" grpId="3" nodeType="withEffect">
                                  <p:stCondLst>
                                    <p:cond delay="0"/>
                                  </p:stCondLst>
                                  <p:childTnLst>
                                    <p:anim calcmode="lin" valueType="num">
                                      <p:cBhvr additive="base">
                                        <p:cTn id="282" dur="4000"/>
                                        <p:tgtEl>
                                          <p:spTgt spid="21"/>
                                        </p:tgtEl>
                                        <p:attrNameLst>
                                          <p:attrName>ppt_x</p:attrName>
                                        </p:attrNameLst>
                                      </p:cBhvr>
                                      <p:tavLst>
                                        <p:tav tm="0">
                                          <p:val>
                                            <p:strVal val="ppt_x"/>
                                          </p:val>
                                        </p:tav>
                                        <p:tav tm="100000">
                                          <p:val>
                                            <p:strVal val="1+ppt_w/2"/>
                                          </p:val>
                                        </p:tav>
                                      </p:tavLst>
                                    </p:anim>
                                    <p:anim calcmode="lin" valueType="num">
                                      <p:cBhvr additive="base">
                                        <p:cTn id="283" dur="4000"/>
                                        <p:tgtEl>
                                          <p:spTgt spid="21"/>
                                        </p:tgtEl>
                                        <p:attrNameLst>
                                          <p:attrName>ppt_y</p:attrName>
                                        </p:attrNameLst>
                                      </p:cBhvr>
                                      <p:tavLst>
                                        <p:tav tm="0">
                                          <p:val>
                                            <p:strVal val="ppt_y"/>
                                          </p:val>
                                        </p:tav>
                                        <p:tav tm="100000">
                                          <p:val>
                                            <p:strVal val="1+ppt_h/2"/>
                                          </p:val>
                                        </p:tav>
                                      </p:tavLst>
                                    </p:anim>
                                    <p:set>
                                      <p:cBhvr>
                                        <p:cTn id="284" dur="1" fill="hold">
                                          <p:stCondLst>
                                            <p:cond delay="3999"/>
                                          </p:stCondLst>
                                        </p:cTn>
                                        <p:tgtEl>
                                          <p:spTgt spid="21"/>
                                        </p:tgtEl>
                                        <p:attrNameLst>
                                          <p:attrName>style.visibility</p:attrName>
                                        </p:attrNameLst>
                                      </p:cBhvr>
                                      <p:to>
                                        <p:strVal val="hidden"/>
                                      </p:to>
                                    </p:set>
                                  </p:childTnLst>
                                </p:cTn>
                              </p:par>
                              <p:par>
                                <p:cTn id="285" presetID="2" presetClass="entr" presetSubtype="2" fill="hold" grpId="0" nodeType="withEffect">
                                  <p:stCondLst>
                                    <p:cond delay="0"/>
                                  </p:stCondLst>
                                  <p:childTnLst>
                                    <p:set>
                                      <p:cBhvr>
                                        <p:cTn id="286" dur="1" fill="hold">
                                          <p:stCondLst>
                                            <p:cond delay="0"/>
                                          </p:stCondLst>
                                        </p:cTn>
                                        <p:tgtEl>
                                          <p:spTgt spid="26"/>
                                        </p:tgtEl>
                                        <p:attrNameLst>
                                          <p:attrName>style.visibility</p:attrName>
                                        </p:attrNameLst>
                                      </p:cBhvr>
                                      <p:to>
                                        <p:strVal val="visible"/>
                                      </p:to>
                                    </p:set>
                                    <p:anim calcmode="lin" valueType="num">
                                      <p:cBhvr additive="base">
                                        <p:cTn id="287" dur="4000" fill="hold"/>
                                        <p:tgtEl>
                                          <p:spTgt spid="26"/>
                                        </p:tgtEl>
                                        <p:attrNameLst>
                                          <p:attrName>ppt_x</p:attrName>
                                        </p:attrNameLst>
                                      </p:cBhvr>
                                      <p:tavLst>
                                        <p:tav tm="0">
                                          <p:val>
                                            <p:strVal val="1+#ppt_w/2"/>
                                          </p:val>
                                        </p:tav>
                                        <p:tav tm="100000">
                                          <p:val>
                                            <p:strVal val="#ppt_x"/>
                                          </p:val>
                                        </p:tav>
                                      </p:tavLst>
                                    </p:anim>
                                    <p:anim calcmode="lin" valueType="num">
                                      <p:cBhvr additive="base">
                                        <p:cTn id="288" dur="4000" fill="hold"/>
                                        <p:tgtEl>
                                          <p:spTgt spid="26"/>
                                        </p:tgtEl>
                                        <p:attrNameLst>
                                          <p:attrName>ppt_y</p:attrName>
                                        </p:attrNameLst>
                                      </p:cBhvr>
                                      <p:tavLst>
                                        <p:tav tm="0">
                                          <p:val>
                                            <p:strVal val="#ppt_y"/>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p:cTn id="291" dur="4000" fill="hold"/>
                                        <p:tgtEl>
                                          <p:spTgt spid="26"/>
                                        </p:tgtEl>
                                        <p:attrNameLst>
                                          <p:attrName>ppt_w</p:attrName>
                                        </p:attrNameLst>
                                      </p:cBhvr>
                                      <p:tavLst>
                                        <p:tav tm="0">
                                          <p:val>
                                            <p:strVal val="#ppt_w"/>
                                          </p:val>
                                        </p:tav>
                                        <p:tav tm="100000">
                                          <p:val>
                                            <p:strVal val="#ppt_w"/>
                                          </p:val>
                                        </p:tav>
                                      </p:tavLst>
                                    </p:anim>
                                    <p:anim calcmode="lin" valueType="num">
                                      <p:cBhvr>
                                        <p:cTn id="292" dur="4000" fill="hold"/>
                                        <p:tgtEl>
                                          <p:spTgt spid="26"/>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grpId="2" nodeType="withEffect">
                                  <p:stCondLst>
                                    <p:cond delay="0"/>
                                  </p:stCondLst>
                                  <p:childTnLst>
                                    <p:animRot by="21600000">
                                      <p:cBhvr>
                                        <p:cTn id="294" dur="4000" fill="hold"/>
                                        <p:tgtEl>
                                          <p:spTgt spid="26"/>
                                        </p:tgtEl>
                                        <p:attrNameLst>
                                          <p:attrName>r</p:attrName>
                                        </p:attrNameLst>
                                      </p:cBhvr>
                                    </p:animRot>
                                  </p:childTnLst>
                                </p:cTn>
                              </p:par>
                              <p:par>
                                <p:cTn id="295" presetID="2" presetClass="exit" presetSubtype="6" fill="hold" grpId="3" nodeType="withEffect">
                                  <p:stCondLst>
                                    <p:cond delay="0"/>
                                  </p:stCondLst>
                                  <p:childTnLst>
                                    <p:anim calcmode="lin" valueType="num">
                                      <p:cBhvr additive="base">
                                        <p:cTn id="296" dur="4000"/>
                                        <p:tgtEl>
                                          <p:spTgt spid="26"/>
                                        </p:tgtEl>
                                        <p:attrNameLst>
                                          <p:attrName>ppt_x</p:attrName>
                                        </p:attrNameLst>
                                      </p:cBhvr>
                                      <p:tavLst>
                                        <p:tav tm="0">
                                          <p:val>
                                            <p:strVal val="ppt_x"/>
                                          </p:val>
                                        </p:tav>
                                        <p:tav tm="100000">
                                          <p:val>
                                            <p:strVal val="1+ppt_w/2"/>
                                          </p:val>
                                        </p:tav>
                                      </p:tavLst>
                                    </p:anim>
                                    <p:anim calcmode="lin" valueType="num">
                                      <p:cBhvr additive="base">
                                        <p:cTn id="297" dur="4000"/>
                                        <p:tgtEl>
                                          <p:spTgt spid="26"/>
                                        </p:tgtEl>
                                        <p:attrNameLst>
                                          <p:attrName>ppt_y</p:attrName>
                                        </p:attrNameLst>
                                      </p:cBhvr>
                                      <p:tavLst>
                                        <p:tav tm="0">
                                          <p:val>
                                            <p:strVal val="ppt_y"/>
                                          </p:val>
                                        </p:tav>
                                        <p:tav tm="100000">
                                          <p:val>
                                            <p:strVal val="1+ppt_h/2"/>
                                          </p:val>
                                        </p:tav>
                                      </p:tavLst>
                                    </p:anim>
                                    <p:set>
                                      <p:cBhvr>
                                        <p:cTn id="298" dur="1" fill="hold">
                                          <p:stCondLst>
                                            <p:cond delay="3999"/>
                                          </p:stCondLst>
                                        </p:cTn>
                                        <p:tgtEl>
                                          <p:spTgt spid="26"/>
                                        </p:tgtEl>
                                        <p:attrNameLst>
                                          <p:attrName>style.visibility</p:attrName>
                                        </p:attrNameLst>
                                      </p:cBhvr>
                                      <p:to>
                                        <p:strVal val="hidden"/>
                                      </p:to>
                                    </p:set>
                                  </p:childTnLst>
                                </p:cTn>
                              </p:par>
                              <p:par>
                                <p:cTn id="299" presetID="2" presetClass="entr" presetSubtype="2" fill="hold" grpId="0" nodeType="withEffect">
                                  <p:stCondLst>
                                    <p:cond delay="0"/>
                                  </p:stCondLst>
                                  <p:childTnLst>
                                    <p:set>
                                      <p:cBhvr>
                                        <p:cTn id="300" dur="1" fill="hold">
                                          <p:stCondLst>
                                            <p:cond delay="0"/>
                                          </p:stCondLst>
                                        </p:cTn>
                                        <p:tgtEl>
                                          <p:spTgt spid="22"/>
                                        </p:tgtEl>
                                        <p:attrNameLst>
                                          <p:attrName>style.visibility</p:attrName>
                                        </p:attrNameLst>
                                      </p:cBhvr>
                                      <p:to>
                                        <p:strVal val="visible"/>
                                      </p:to>
                                    </p:set>
                                    <p:anim calcmode="lin" valueType="num">
                                      <p:cBhvr additive="base">
                                        <p:cTn id="301" dur="4000" fill="hold"/>
                                        <p:tgtEl>
                                          <p:spTgt spid="22"/>
                                        </p:tgtEl>
                                        <p:attrNameLst>
                                          <p:attrName>ppt_x</p:attrName>
                                        </p:attrNameLst>
                                      </p:cBhvr>
                                      <p:tavLst>
                                        <p:tav tm="0">
                                          <p:val>
                                            <p:strVal val="1+#ppt_w/2"/>
                                          </p:val>
                                        </p:tav>
                                        <p:tav tm="100000">
                                          <p:val>
                                            <p:strVal val="#ppt_x"/>
                                          </p:val>
                                        </p:tav>
                                      </p:tavLst>
                                    </p:anim>
                                    <p:anim calcmode="lin" valueType="num">
                                      <p:cBhvr additive="base">
                                        <p:cTn id="302" dur="4000" fill="hold"/>
                                        <p:tgtEl>
                                          <p:spTgt spid="22"/>
                                        </p:tgtEl>
                                        <p:attrNameLst>
                                          <p:attrName>ppt_y</p:attrName>
                                        </p:attrNameLst>
                                      </p:cBhvr>
                                      <p:tavLst>
                                        <p:tav tm="0">
                                          <p:val>
                                            <p:strVal val="#ppt_y"/>
                                          </p:val>
                                        </p:tav>
                                        <p:tav tm="100000">
                                          <p:val>
                                            <p:strVal val="#ppt_y"/>
                                          </p:val>
                                        </p:tav>
                                      </p:tavLst>
                                    </p:anim>
                                  </p:childTnLst>
                                </p:cTn>
                              </p:par>
                              <p:par>
                                <p:cTn id="303" presetID="19" presetClass="entr" presetSubtype="5" fill="hold" grpId="1" nodeType="withEffect">
                                  <p:stCondLst>
                                    <p:cond delay="0"/>
                                  </p:stCondLst>
                                  <p:childTnLst>
                                    <p:set>
                                      <p:cBhvr>
                                        <p:cTn id="304" dur="1" fill="hold">
                                          <p:stCondLst>
                                            <p:cond delay="0"/>
                                          </p:stCondLst>
                                        </p:cTn>
                                        <p:tgtEl>
                                          <p:spTgt spid="22"/>
                                        </p:tgtEl>
                                        <p:attrNameLst>
                                          <p:attrName>style.visibility</p:attrName>
                                        </p:attrNameLst>
                                      </p:cBhvr>
                                      <p:to>
                                        <p:strVal val="visible"/>
                                      </p:to>
                                    </p:set>
                                    <p:anim calcmode="lin" valueType="num">
                                      <p:cBhvr>
                                        <p:cTn id="305" dur="4000" fill="hold"/>
                                        <p:tgtEl>
                                          <p:spTgt spid="22"/>
                                        </p:tgtEl>
                                        <p:attrNameLst>
                                          <p:attrName>ppt_w</p:attrName>
                                        </p:attrNameLst>
                                      </p:cBhvr>
                                      <p:tavLst>
                                        <p:tav tm="0">
                                          <p:val>
                                            <p:strVal val="#ppt_w"/>
                                          </p:val>
                                        </p:tav>
                                        <p:tav tm="100000">
                                          <p:val>
                                            <p:strVal val="#ppt_w"/>
                                          </p:val>
                                        </p:tav>
                                      </p:tavLst>
                                    </p:anim>
                                    <p:anim calcmode="lin" valueType="num">
                                      <p:cBhvr>
                                        <p:cTn id="306" dur="4000" fill="hold"/>
                                        <p:tgtEl>
                                          <p:spTgt spid="22"/>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grpId="2" nodeType="withEffect">
                                  <p:stCondLst>
                                    <p:cond delay="0"/>
                                  </p:stCondLst>
                                  <p:childTnLst>
                                    <p:animRot by="21600000">
                                      <p:cBhvr>
                                        <p:cTn id="308" dur="4000" fill="hold"/>
                                        <p:tgtEl>
                                          <p:spTgt spid="22"/>
                                        </p:tgtEl>
                                        <p:attrNameLst>
                                          <p:attrName>r</p:attrName>
                                        </p:attrNameLst>
                                      </p:cBhvr>
                                    </p:animRot>
                                  </p:childTnLst>
                                </p:cTn>
                              </p:par>
                              <p:par>
                                <p:cTn id="309" presetID="2" presetClass="exit" presetSubtype="6" fill="hold" grpId="3" nodeType="withEffect">
                                  <p:stCondLst>
                                    <p:cond delay="0"/>
                                  </p:stCondLst>
                                  <p:childTnLst>
                                    <p:anim calcmode="lin" valueType="num">
                                      <p:cBhvr additive="base">
                                        <p:cTn id="310" dur="4000"/>
                                        <p:tgtEl>
                                          <p:spTgt spid="22"/>
                                        </p:tgtEl>
                                        <p:attrNameLst>
                                          <p:attrName>ppt_x</p:attrName>
                                        </p:attrNameLst>
                                      </p:cBhvr>
                                      <p:tavLst>
                                        <p:tav tm="0">
                                          <p:val>
                                            <p:strVal val="ppt_x"/>
                                          </p:val>
                                        </p:tav>
                                        <p:tav tm="100000">
                                          <p:val>
                                            <p:strVal val="1+ppt_w/2"/>
                                          </p:val>
                                        </p:tav>
                                      </p:tavLst>
                                    </p:anim>
                                    <p:anim calcmode="lin" valueType="num">
                                      <p:cBhvr additive="base">
                                        <p:cTn id="311" dur="4000"/>
                                        <p:tgtEl>
                                          <p:spTgt spid="22"/>
                                        </p:tgtEl>
                                        <p:attrNameLst>
                                          <p:attrName>ppt_y</p:attrName>
                                        </p:attrNameLst>
                                      </p:cBhvr>
                                      <p:tavLst>
                                        <p:tav tm="0">
                                          <p:val>
                                            <p:strVal val="ppt_y"/>
                                          </p:val>
                                        </p:tav>
                                        <p:tav tm="100000">
                                          <p:val>
                                            <p:strVal val="1+ppt_h/2"/>
                                          </p:val>
                                        </p:tav>
                                      </p:tavLst>
                                    </p:anim>
                                    <p:set>
                                      <p:cBhvr>
                                        <p:cTn id="312" dur="1" fill="hold">
                                          <p:stCondLst>
                                            <p:cond delay="3999"/>
                                          </p:stCondLst>
                                        </p:cTn>
                                        <p:tgtEl>
                                          <p:spTgt spid="22"/>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25"/>
                                        </p:tgtEl>
                                        <p:attrNameLst>
                                          <p:attrName>style.visibility</p:attrName>
                                        </p:attrNameLst>
                                      </p:cBhvr>
                                      <p:to>
                                        <p:strVal val="visible"/>
                                      </p:to>
                                    </p:set>
                                    <p:anim calcmode="lin" valueType="num">
                                      <p:cBhvr additive="base">
                                        <p:cTn id="315" dur="4000" fill="hold"/>
                                        <p:tgtEl>
                                          <p:spTgt spid="25"/>
                                        </p:tgtEl>
                                        <p:attrNameLst>
                                          <p:attrName>ppt_x</p:attrName>
                                        </p:attrNameLst>
                                      </p:cBhvr>
                                      <p:tavLst>
                                        <p:tav tm="0">
                                          <p:val>
                                            <p:strVal val="1+#ppt_w/2"/>
                                          </p:val>
                                        </p:tav>
                                        <p:tav tm="100000">
                                          <p:val>
                                            <p:strVal val="#ppt_x"/>
                                          </p:val>
                                        </p:tav>
                                      </p:tavLst>
                                    </p:anim>
                                    <p:anim calcmode="lin" valueType="num">
                                      <p:cBhvr additive="base">
                                        <p:cTn id="316" dur="4000" fill="hold"/>
                                        <p:tgtEl>
                                          <p:spTgt spid="25"/>
                                        </p:tgtEl>
                                        <p:attrNameLst>
                                          <p:attrName>ppt_y</p:attrName>
                                        </p:attrNameLst>
                                      </p:cBhvr>
                                      <p:tavLst>
                                        <p:tav tm="0">
                                          <p:val>
                                            <p:strVal val="#ppt_y"/>
                                          </p:val>
                                        </p:tav>
                                        <p:tav tm="100000">
                                          <p:val>
                                            <p:strVal val="#ppt_y"/>
                                          </p:val>
                                        </p:tav>
                                      </p:tavLst>
                                    </p:anim>
                                  </p:childTnLst>
                                </p:cTn>
                              </p:par>
                              <p:par>
                                <p:cTn id="317" presetID="19" presetClass="entr" presetSubtype="5" fill="hold" grpId="1" nodeType="withEffect">
                                  <p:stCondLst>
                                    <p:cond delay="0"/>
                                  </p:stCondLst>
                                  <p:childTnLst>
                                    <p:set>
                                      <p:cBhvr>
                                        <p:cTn id="318" dur="1" fill="hold">
                                          <p:stCondLst>
                                            <p:cond delay="0"/>
                                          </p:stCondLst>
                                        </p:cTn>
                                        <p:tgtEl>
                                          <p:spTgt spid="25"/>
                                        </p:tgtEl>
                                        <p:attrNameLst>
                                          <p:attrName>style.visibility</p:attrName>
                                        </p:attrNameLst>
                                      </p:cBhvr>
                                      <p:to>
                                        <p:strVal val="visible"/>
                                      </p:to>
                                    </p:set>
                                    <p:anim calcmode="lin" valueType="num">
                                      <p:cBhvr>
                                        <p:cTn id="319" dur="4000" fill="hold"/>
                                        <p:tgtEl>
                                          <p:spTgt spid="25"/>
                                        </p:tgtEl>
                                        <p:attrNameLst>
                                          <p:attrName>ppt_w</p:attrName>
                                        </p:attrNameLst>
                                      </p:cBhvr>
                                      <p:tavLst>
                                        <p:tav tm="0">
                                          <p:val>
                                            <p:strVal val="#ppt_w"/>
                                          </p:val>
                                        </p:tav>
                                        <p:tav tm="100000">
                                          <p:val>
                                            <p:strVal val="#ppt_w"/>
                                          </p:val>
                                        </p:tav>
                                      </p:tavLst>
                                    </p:anim>
                                    <p:anim calcmode="lin" valueType="num">
                                      <p:cBhvr>
                                        <p:cTn id="320" dur="4000" fill="hold"/>
                                        <p:tgtEl>
                                          <p:spTgt spid="25"/>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grpId="2" nodeType="withEffect">
                                  <p:stCondLst>
                                    <p:cond delay="0"/>
                                  </p:stCondLst>
                                  <p:childTnLst>
                                    <p:animRot by="21600000">
                                      <p:cBhvr>
                                        <p:cTn id="322" dur="4000" fill="hold"/>
                                        <p:tgtEl>
                                          <p:spTgt spid="25"/>
                                        </p:tgtEl>
                                        <p:attrNameLst>
                                          <p:attrName>r</p:attrName>
                                        </p:attrNameLst>
                                      </p:cBhvr>
                                    </p:animRot>
                                  </p:childTnLst>
                                </p:cTn>
                              </p:par>
                              <p:par>
                                <p:cTn id="323" presetID="2" presetClass="exit" presetSubtype="6" fill="hold" grpId="3" nodeType="withEffect">
                                  <p:stCondLst>
                                    <p:cond delay="0"/>
                                  </p:stCondLst>
                                  <p:childTnLst>
                                    <p:anim calcmode="lin" valueType="num">
                                      <p:cBhvr additive="base">
                                        <p:cTn id="324" dur="4000"/>
                                        <p:tgtEl>
                                          <p:spTgt spid="25"/>
                                        </p:tgtEl>
                                        <p:attrNameLst>
                                          <p:attrName>ppt_x</p:attrName>
                                        </p:attrNameLst>
                                      </p:cBhvr>
                                      <p:tavLst>
                                        <p:tav tm="0">
                                          <p:val>
                                            <p:strVal val="ppt_x"/>
                                          </p:val>
                                        </p:tav>
                                        <p:tav tm="100000">
                                          <p:val>
                                            <p:strVal val="1+ppt_w/2"/>
                                          </p:val>
                                        </p:tav>
                                      </p:tavLst>
                                    </p:anim>
                                    <p:anim calcmode="lin" valueType="num">
                                      <p:cBhvr additive="base">
                                        <p:cTn id="325" dur="4000"/>
                                        <p:tgtEl>
                                          <p:spTgt spid="25"/>
                                        </p:tgtEl>
                                        <p:attrNameLst>
                                          <p:attrName>ppt_y</p:attrName>
                                        </p:attrNameLst>
                                      </p:cBhvr>
                                      <p:tavLst>
                                        <p:tav tm="0">
                                          <p:val>
                                            <p:strVal val="ppt_y"/>
                                          </p:val>
                                        </p:tav>
                                        <p:tav tm="100000">
                                          <p:val>
                                            <p:strVal val="1+ppt_h/2"/>
                                          </p:val>
                                        </p:tav>
                                      </p:tavLst>
                                    </p:anim>
                                    <p:set>
                                      <p:cBhvr>
                                        <p:cTn id="326" dur="1" fill="hold">
                                          <p:stCondLst>
                                            <p:cond delay="3999"/>
                                          </p:stCondLst>
                                        </p:cTn>
                                        <p:tgtEl>
                                          <p:spTgt spid="25"/>
                                        </p:tgtEl>
                                        <p:attrNameLst>
                                          <p:attrName>style.visibility</p:attrName>
                                        </p:attrNameLst>
                                      </p:cBhvr>
                                      <p:to>
                                        <p:strVal val="hidden"/>
                                      </p:to>
                                    </p:set>
                                  </p:childTnLst>
                                </p:cTn>
                              </p:par>
                              <p:par>
                                <p:cTn id="327" presetID="2" presetClass="entr" presetSubtype="2" fill="hold" grpId="0" nodeType="withEffect">
                                  <p:stCondLst>
                                    <p:cond delay="0"/>
                                  </p:stCondLst>
                                  <p:childTnLst>
                                    <p:set>
                                      <p:cBhvr>
                                        <p:cTn id="328" dur="1" fill="hold">
                                          <p:stCondLst>
                                            <p:cond delay="0"/>
                                          </p:stCondLst>
                                        </p:cTn>
                                        <p:tgtEl>
                                          <p:spTgt spid="24"/>
                                        </p:tgtEl>
                                        <p:attrNameLst>
                                          <p:attrName>style.visibility</p:attrName>
                                        </p:attrNameLst>
                                      </p:cBhvr>
                                      <p:to>
                                        <p:strVal val="visible"/>
                                      </p:to>
                                    </p:set>
                                    <p:anim calcmode="lin" valueType="num">
                                      <p:cBhvr additive="base">
                                        <p:cTn id="329" dur="4000" fill="hold"/>
                                        <p:tgtEl>
                                          <p:spTgt spid="24"/>
                                        </p:tgtEl>
                                        <p:attrNameLst>
                                          <p:attrName>ppt_x</p:attrName>
                                        </p:attrNameLst>
                                      </p:cBhvr>
                                      <p:tavLst>
                                        <p:tav tm="0">
                                          <p:val>
                                            <p:strVal val="1+#ppt_w/2"/>
                                          </p:val>
                                        </p:tav>
                                        <p:tav tm="100000">
                                          <p:val>
                                            <p:strVal val="#ppt_x"/>
                                          </p:val>
                                        </p:tav>
                                      </p:tavLst>
                                    </p:anim>
                                    <p:anim calcmode="lin" valueType="num">
                                      <p:cBhvr additive="base">
                                        <p:cTn id="330" dur="4000" fill="hold"/>
                                        <p:tgtEl>
                                          <p:spTgt spid="24"/>
                                        </p:tgtEl>
                                        <p:attrNameLst>
                                          <p:attrName>ppt_y</p:attrName>
                                        </p:attrNameLst>
                                      </p:cBhvr>
                                      <p:tavLst>
                                        <p:tav tm="0">
                                          <p:val>
                                            <p:strVal val="#ppt_y"/>
                                          </p:val>
                                        </p:tav>
                                        <p:tav tm="100000">
                                          <p:val>
                                            <p:strVal val="#ppt_y"/>
                                          </p:val>
                                        </p:tav>
                                      </p:tavLst>
                                    </p:anim>
                                  </p:childTnLst>
                                </p:cTn>
                              </p:par>
                              <p:par>
                                <p:cTn id="331" presetID="19" presetClass="entr" presetSubtype="5" fill="hold" grpId="1" nodeType="withEffect">
                                  <p:stCondLst>
                                    <p:cond delay="0"/>
                                  </p:stCondLst>
                                  <p:childTnLst>
                                    <p:set>
                                      <p:cBhvr>
                                        <p:cTn id="332" dur="1" fill="hold">
                                          <p:stCondLst>
                                            <p:cond delay="0"/>
                                          </p:stCondLst>
                                        </p:cTn>
                                        <p:tgtEl>
                                          <p:spTgt spid="24"/>
                                        </p:tgtEl>
                                        <p:attrNameLst>
                                          <p:attrName>style.visibility</p:attrName>
                                        </p:attrNameLst>
                                      </p:cBhvr>
                                      <p:to>
                                        <p:strVal val="visible"/>
                                      </p:to>
                                    </p:set>
                                    <p:anim calcmode="lin" valueType="num">
                                      <p:cBhvr>
                                        <p:cTn id="333" dur="4000" fill="hold"/>
                                        <p:tgtEl>
                                          <p:spTgt spid="24"/>
                                        </p:tgtEl>
                                        <p:attrNameLst>
                                          <p:attrName>ppt_w</p:attrName>
                                        </p:attrNameLst>
                                      </p:cBhvr>
                                      <p:tavLst>
                                        <p:tav tm="0">
                                          <p:val>
                                            <p:strVal val="#ppt_w"/>
                                          </p:val>
                                        </p:tav>
                                        <p:tav tm="100000">
                                          <p:val>
                                            <p:strVal val="#ppt_w"/>
                                          </p:val>
                                        </p:tav>
                                      </p:tavLst>
                                    </p:anim>
                                    <p:anim calcmode="lin" valueType="num">
                                      <p:cBhvr>
                                        <p:cTn id="334" dur="4000" fill="hold"/>
                                        <p:tgtEl>
                                          <p:spTgt spid="24"/>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grpId="2" nodeType="withEffect">
                                  <p:stCondLst>
                                    <p:cond delay="0"/>
                                  </p:stCondLst>
                                  <p:childTnLst>
                                    <p:animRot by="21600000">
                                      <p:cBhvr>
                                        <p:cTn id="336" dur="4000" fill="hold"/>
                                        <p:tgtEl>
                                          <p:spTgt spid="24"/>
                                        </p:tgtEl>
                                        <p:attrNameLst>
                                          <p:attrName>r</p:attrName>
                                        </p:attrNameLst>
                                      </p:cBhvr>
                                    </p:animRot>
                                  </p:childTnLst>
                                </p:cTn>
                              </p:par>
                              <p:par>
                                <p:cTn id="337" presetID="2" presetClass="exit" presetSubtype="6" fill="hold" grpId="3" nodeType="withEffect">
                                  <p:stCondLst>
                                    <p:cond delay="0"/>
                                  </p:stCondLst>
                                  <p:childTnLst>
                                    <p:anim calcmode="lin" valueType="num">
                                      <p:cBhvr additive="base">
                                        <p:cTn id="338" dur="4000"/>
                                        <p:tgtEl>
                                          <p:spTgt spid="24"/>
                                        </p:tgtEl>
                                        <p:attrNameLst>
                                          <p:attrName>ppt_x</p:attrName>
                                        </p:attrNameLst>
                                      </p:cBhvr>
                                      <p:tavLst>
                                        <p:tav tm="0">
                                          <p:val>
                                            <p:strVal val="ppt_x"/>
                                          </p:val>
                                        </p:tav>
                                        <p:tav tm="100000">
                                          <p:val>
                                            <p:strVal val="1+ppt_w/2"/>
                                          </p:val>
                                        </p:tav>
                                      </p:tavLst>
                                    </p:anim>
                                    <p:anim calcmode="lin" valueType="num">
                                      <p:cBhvr additive="base">
                                        <p:cTn id="339" dur="4000"/>
                                        <p:tgtEl>
                                          <p:spTgt spid="24"/>
                                        </p:tgtEl>
                                        <p:attrNameLst>
                                          <p:attrName>ppt_y</p:attrName>
                                        </p:attrNameLst>
                                      </p:cBhvr>
                                      <p:tavLst>
                                        <p:tav tm="0">
                                          <p:val>
                                            <p:strVal val="ppt_y"/>
                                          </p:val>
                                        </p:tav>
                                        <p:tav tm="100000">
                                          <p:val>
                                            <p:strVal val="1+ppt_h/2"/>
                                          </p:val>
                                        </p:tav>
                                      </p:tavLst>
                                    </p:anim>
                                    <p:set>
                                      <p:cBhvr>
                                        <p:cTn id="340" dur="1" fill="hold">
                                          <p:stCondLst>
                                            <p:cond delay="3999"/>
                                          </p:stCondLst>
                                        </p:cTn>
                                        <p:tgtEl>
                                          <p:spTgt spid="24"/>
                                        </p:tgtEl>
                                        <p:attrNameLst>
                                          <p:attrName>style.visibility</p:attrName>
                                        </p:attrNameLst>
                                      </p:cBhvr>
                                      <p:to>
                                        <p:strVal val="hidden"/>
                                      </p:to>
                                    </p:set>
                                  </p:childTnLst>
                                </p:cTn>
                              </p:par>
                              <p:par>
                                <p:cTn id="341" presetID="2" presetClass="entr" presetSubtype="2" fill="hold" grpId="0" nodeType="withEffect">
                                  <p:stCondLst>
                                    <p:cond delay="0"/>
                                  </p:stCondLst>
                                  <p:childTnLst>
                                    <p:set>
                                      <p:cBhvr>
                                        <p:cTn id="342" dur="1" fill="hold">
                                          <p:stCondLst>
                                            <p:cond delay="0"/>
                                          </p:stCondLst>
                                        </p:cTn>
                                        <p:tgtEl>
                                          <p:spTgt spid="23"/>
                                        </p:tgtEl>
                                        <p:attrNameLst>
                                          <p:attrName>style.visibility</p:attrName>
                                        </p:attrNameLst>
                                      </p:cBhvr>
                                      <p:to>
                                        <p:strVal val="visible"/>
                                      </p:to>
                                    </p:set>
                                    <p:anim calcmode="lin" valueType="num">
                                      <p:cBhvr additive="base">
                                        <p:cTn id="343" dur="4000" fill="hold"/>
                                        <p:tgtEl>
                                          <p:spTgt spid="23"/>
                                        </p:tgtEl>
                                        <p:attrNameLst>
                                          <p:attrName>ppt_x</p:attrName>
                                        </p:attrNameLst>
                                      </p:cBhvr>
                                      <p:tavLst>
                                        <p:tav tm="0">
                                          <p:val>
                                            <p:strVal val="1+#ppt_w/2"/>
                                          </p:val>
                                        </p:tav>
                                        <p:tav tm="100000">
                                          <p:val>
                                            <p:strVal val="#ppt_x"/>
                                          </p:val>
                                        </p:tav>
                                      </p:tavLst>
                                    </p:anim>
                                    <p:anim calcmode="lin" valueType="num">
                                      <p:cBhvr additive="base">
                                        <p:cTn id="344" dur="4000" fill="hold"/>
                                        <p:tgtEl>
                                          <p:spTgt spid="23"/>
                                        </p:tgtEl>
                                        <p:attrNameLst>
                                          <p:attrName>ppt_y</p:attrName>
                                        </p:attrNameLst>
                                      </p:cBhvr>
                                      <p:tavLst>
                                        <p:tav tm="0">
                                          <p:val>
                                            <p:strVal val="#ppt_y"/>
                                          </p:val>
                                        </p:tav>
                                        <p:tav tm="100000">
                                          <p:val>
                                            <p:strVal val="#ppt_y"/>
                                          </p:val>
                                        </p:tav>
                                      </p:tavLst>
                                    </p:anim>
                                  </p:childTnLst>
                                </p:cTn>
                              </p:par>
                              <p:par>
                                <p:cTn id="345" presetID="19" presetClass="entr" presetSubtype="5" fill="hold" grpId="1" nodeType="withEffect">
                                  <p:stCondLst>
                                    <p:cond delay="0"/>
                                  </p:stCondLst>
                                  <p:childTnLst>
                                    <p:set>
                                      <p:cBhvr>
                                        <p:cTn id="346" dur="1" fill="hold">
                                          <p:stCondLst>
                                            <p:cond delay="0"/>
                                          </p:stCondLst>
                                        </p:cTn>
                                        <p:tgtEl>
                                          <p:spTgt spid="23"/>
                                        </p:tgtEl>
                                        <p:attrNameLst>
                                          <p:attrName>style.visibility</p:attrName>
                                        </p:attrNameLst>
                                      </p:cBhvr>
                                      <p:to>
                                        <p:strVal val="visible"/>
                                      </p:to>
                                    </p:set>
                                    <p:anim calcmode="lin" valueType="num">
                                      <p:cBhvr>
                                        <p:cTn id="347" dur="4000" fill="hold"/>
                                        <p:tgtEl>
                                          <p:spTgt spid="23"/>
                                        </p:tgtEl>
                                        <p:attrNameLst>
                                          <p:attrName>ppt_w</p:attrName>
                                        </p:attrNameLst>
                                      </p:cBhvr>
                                      <p:tavLst>
                                        <p:tav tm="0">
                                          <p:val>
                                            <p:strVal val="#ppt_w"/>
                                          </p:val>
                                        </p:tav>
                                        <p:tav tm="100000">
                                          <p:val>
                                            <p:strVal val="#ppt_w"/>
                                          </p:val>
                                        </p:tav>
                                      </p:tavLst>
                                    </p:anim>
                                    <p:anim calcmode="lin" valueType="num">
                                      <p:cBhvr>
                                        <p:cTn id="348" dur="4000" fill="hold"/>
                                        <p:tgtEl>
                                          <p:spTgt spid="23"/>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2" nodeType="withEffect">
                                  <p:stCondLst>
                                    <p:cond delay="0"/>
                                  </p:stCondLst>
                                  <p:childTnLst>
                                    <p:animRot by="21600000">
                                      <p:cBhvr>
                                        <p:cTn id="350" dur="4000" fill="hold"/>
                                        <p:tgtEl>
                                          <p:spTgt spid="23"/>
                                        </p:tgtEl>
                                        <p:attrNameLst>
                                          <p:attrName>r</p:attrName>
                                        </p:attrNameLst>
                                      </p:cBhvr>
                                    </p:animRot>
                                  </p:childTnLst>
                                </p:cTn>
                              </p:par>
                              <p:par>
                                <p:cTn id="351" presetID="2" presetClass="exit" presetSubtype="6" fill="hold" grpId="3" nodeType="withEffect">
                                  <p:stCondLst>
                                    <p:cond delay="0"/>
                                  </p:stCondLst>
                                  <p:childTnLst>
                                    <p:anim calcmode="lin" valueType="num">
                                      <p:cBhvr additive="base">
                                        <p:cTn id="352" dur="4000"/>
                                        <p:tgtEl>
                                          <p:spTgt spid="23"/>
                                        </p:tgtEl>
                                        <p:attrNameLst>
                                          <p:attrName>ppt_x</p:attrName>
                                        </p:attrNameLst>
                                      </p:cBhvr>
                                      <p:tavLst>
                                        <p:tav tm="0">
                                          <p:val>
                                            <p:strVal val="ppt_x"/>
                                          </p:val>
                                        </p:tav>
                                        <p:tav tm="100000">
                                          <p:val>
                                            <p:strVal val="1+ppt_w/2"/>
                                          </p:val>
                                        </p:tav>
                                      </p:tavLst>
                                    </p:anim>
                                    <p:anim calcmode="lin" valueType="num">
                                      <p:cBhvr additive="base">
                                        <p:cTn id="353" dur="4000"/>
                                        <p:tgtEl>
                                          <p:spTgt spid="23"/>
                                        </p:tgtEl>
                                        <p:attrNameLst>
                                          <p:attrName>ppt_y</p:attrName>
                                        </p:attrNameLst>
                                      </p:cBhvr>
                                      <p:tavLst>
                                        <p:tav tm="0">
                                          <p:val>
                                            <p:strVal val="ppt_y"/>
                                          </p:val>
                                        </p:tav>
                                        <p:tav tm="100000">
                                          <p:val>
                                            <p:strVal val="1+ppt_h/2"/>
                                          </p:val>
                                        </p:tav>
                                      </p:tavLst>
                                    </p:anim>
                                    <p:set>
                                      <p:cBhvr>
                                        <p:cTn id="354" dur="1" fill="hold">
                                          <p:stCondLst>
                                            <p:cond delay="3999"/>
                                          </p:stCondLst>
                                        </p:cTn>
                                        <p:tgtEl>
                                          <p:spTgt spid="23"/>
                                        </p:tgtEl>
                                        <p:attrNameLst>
                                          <p:attrName>style.visibility</p:attrName>
                                        </p:attrNameLst>
                                      </p:cBhvr>
                                      <p:to>
                                        <p:strVal val="hidden"/>
                                      </p:to>
                                    </p:set>
                                  </p:childTnLst>
                                </p:cTn>
                              </p:par>
                              <p:par>
                                <p:cTn id="355" presetID="2" presetClass="entr" presetSubtype="8" fill="hold" grpId="0" nodeType="withEffect">
                                  <p:stCondLst>
                                    <p:cond delay="0"/>
                                  </p:stCondLst>
                                  <p:childTnLst>
                                    <p:set>
                                      <p:cBhvr>
                                        <p:cTn id="356" dur="1" fill="hold">
                                          <p:stCondLst>
                                            <p:cond delay="0"/>
                                          </p:stCondLst>
                                        </p:cTn>
                                        <p:tgtEl>
                                          <p:spTgt spid="33"/>
                                        </p:tgtEl>
                                        <p:attrNameLst>
                                          <p:attrName>style.visibility</p:attrName>
                                        </p:attrNameLst>
                                      </p:cBhvr>
                                      <p:to>
                                        <p:strVal val="visible"/>
                                      </p:to>
                                    </p:set>
                                    <p:anim calcmode="lin" valueType="num">
                                      <p:cBhvr additive="base">
                                        <p:cTn id="357" dur="4000" fill="hold"/>
                                        <p:tgtEl>
                                          <p:spTgt spid="33"/>
                                        </p:tgtEl>
                                        <p:attrNameLst>
                                          <p:attrName>ppt_x</p:attrName>
                                        </p:attrNameLst>
                                      </p:cBhvr>
                                      <p:tavLst>
                                        <p:tav tm="0">
                                          <p:val>
                                            <p:strVal val="0-#ppt_w/2"/>
                                          </p:val>
                                        </p:tav>
                                        <p:tav tm="100000">
                                          <p:val>
                                            <p:strVal val="#ppt_x"/>
                                          </p:val>
                                        </p:tav>
                                      </p:tavLst>
                                    </p:anim>
                                    <p:anim calcmode="lin" valueType="num">
                                      <p:cBhvr additive="base">
                                        <p:cTn id="358" dur="4000" fill="hold"/>
                                        <p:tgtEl>
                                          <p:spTgt spid="33"/>
                                        </p:tgtEl>
                                        <p:attrNameLst>
                                          <p:attrName>ppt_y</p:attrName>
                                        </p:attrNameLst>
                                      </p:cBhvr>
                                      <p:tavLst>
                                        <p:tav tm="0">
                                          <p:val>
                                            <p:strVal val="#ppt_y"/>
                                          </p:val>
                                        </p:tav>
                                        <p:tav tm="100000">
                                          <p:val>
                                            <p:strVal val="#ppt_y"/>
                                          </p:val>
                                        </p:tav>
                                      </p:tavLst>
                                    </p:anim>
                                  </p:childTnLst>
                                </p:cTn>
                              </p:par>
                              <p:par>
                                <p:cTn id="359" presetID="19" presetClass="entr" presetSubtype="5" fill="hold" grpId="1" nodeType="withEffect">
                                  <p:stCondLst>
                                    <p:cond delay="0"/>
                                  </p:stCondLst>
                                  <p:childTnLst>
                                    <p:set>
                                      <p:cBhvr>
                                        <p:cTn id="360" dur="1" fill="hold">
                                          <p:stCondLst>
                                            <p:cond delay="0"/>
                                          </p:stCondLst>
                                        </p:cTn>
                                        <p:tgtEl>
                                          <p:spTgt spid="33"/>
                                        </p:tgtEl>
                                        <p:attrNameLst>
                                          <p:attrName>style.visibility</p:attrName>
                                        </p:attrNameLst>
                                      </p:cBhvr>
                                      <p:to>
                                        <p:strVal val="visible"/>
                                      </p:to>
                                    </p:set>
                                    <p:anim calcmode="lin" valueType="num">
                                      <p:cBhvr>
                                        <p:cTn id="361" dur="4000" fill="hold"/>
                                        <p:tgtEl>
                                          <p:spTgt spid="33"/>
                                        </p:tgtEl>
                                        <p:attrNameLst>
                                          <p:attrName>ppt_w</p:attrName>
                                        </p:attrNameLst>
                                      </p:cBhvr>
                                      <p:tavLst>
                                        <p:tav tm="0">
                                          <p:val>
                                            <p:strVal val="#ppt_w"/>
                                          </p:val>
                                        </p:tav>
                                        <p:tav tm="100000">
                                          <p:val>
                                            <p:strVal val="#ppt_w"/>
                                          </p:val>
                                        </p:tav>
                                      </p:tavLst>
                                    </p:anim>
                                    <p:anim calcmode="lin" valueType="num">
                                      <p:cBhvr>
                                        <p:cTn id="362" dur="4000" fill="hold"/>
                                        <p:tgtEl>
                                          <p:spTgt spid="33"/>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grpId="2" nodeType="withEffect">
                                  <p:stCondLst>
                                    <p:cond delay="0"/>
                                  </p:stCondLst>
                                  <p:childTnLst>
                                    <p:animRot by="-21600000">
                                      <p:cBhvr>
                                        <p:cTn id="364" dur="4000" fill="hold"/>
                                        <p:tgtEl>
                                          <p:spTgt spid="33"/>
                                        </p:tgtEl>
                                        <p:attrNameLst>
                                          <p:attrName>r</p:attrName>
                                        </p:attrNameLst>
                                      </p:cBhvr>
                                    </p:animRot>
                                  </p:childTnLst>
                                </p:cTn>
                              </p:par>
                              <p:par>
                                <p:cTn id="365" presetID="2" presetClass="exit" presetSubtype="12" fill="hold" grpId="3" nodeType="withEffect">
                                  <p:stCondLst>
                                    <p:cond delay="0"/>
                                  </p:stCondLst>
                                  <p:childTnLst>
                                    <p:anim calcmode="lin" valueType="num">
                                      <p:cBhvr additive="base">
                                        <p:cTn id="366" dur="4000"/>
                                        <p:tgtEl>
                                          <p:spTgt spid="33"/>
                                        </p:tgtEl>
                                        <p:attrNameLst>
                                          <p:attrName>ppt_x</p:attrName>
                                        </p:attrNameLst>
                                      </p:cBhvr>
                                      <p:tavLst>
                                        <p:tav tm="0">
                                          <p:val>
                                            <p:strVal val="ppt_x"/>
                                          </p:val>
                                        </p:tav>
                                        <p:tav tm="100000">
                                          <p:val>
                                            <p:strVal val="0-ppt_w/2"/>
                                          </p:val>
                                        </p:tav>
                                      </p:tavLst>
                                    </p:anim>
                                    <p:anim calcmode="lin" valueType="num">
                                      <p:cBhvr additive="base">
                                        <p:cTn id="367" dur="4000"/>
                                        <p:tgtEl>
                                          <p:spTgt spid="33"/>
                                        </p:tgtEl>
                                        <p:attrNameLst>
                                          <p:attrName>ppt_y</p:attrName>
                                        </p:attrNameLst>
                                      </p:cBhvr>
                                      <p:tavLst>
                                        <p:tav tm="0">
                                          <p:val>
                                            <p:strVal val="ppt_y"/>
                                          </p:val>
                                        </p:tav>
                                        <p:tav tm="100000">
                                          <p:val>
                                            <p:strVal val="1+ppt_h/2"/>
                                          </p:val>
                                        </p:tav>
                                      </p:tavLst>
                                    </p:anim>
                                    <p:set>
                                      <p:cBhvr>
                                        <p:cTn id="368" dur="1" fill="hold">
                                          <p:stCondLst>
                                            <p:cond delay="3999"/>
                                          </p:stCondLst>
                                        </p:cTn>
                                        <p:tgtEl>
                                          <p:spTgt spid="33"/>
                                        </p:tgtEl>
                                        <p:attrNameLst>
                                          <p:attrName>style.visibility</p:attrName>
                                        </p:attrNameLst>
                                      </p:cBhvr>
                                      <p:to>
                                        <p:strVal val="hidden"/>
                                      </p:to>
                                    </p:set>
                                  </p:childTnLst>
                                </p:cTn>
                              </p:par>
                              <p:par>
                                <p:cTn id="369" presetID="2" presetClass="entr" presetSubtype="8" fill="hold" grpId="0" nodeType="withEffect">
                                  <p:stCondLst>
                                    <p:cond delay="0"/>
                                  </p:stCondLst>
                                  <p:childTnLst>
                                    <p:set>
                                      <p:cBhvr>
                                        <p:cTn id="370" dur="1" fill="hold">
                                          <p:stCondLst>
                                            <p:cond delay="0"/>
                                          </p:stCondLst>
                                        </p:cTn>
                                        <p:tgtEl>
                                          <p:spTgt spid="29"/>
                                        </p:tgtEl>
                                        <p:attrNameLst>
                                          <p:attrName>style.visibility</p:attrName>
                                        </p:attrNameLst>
                                      </p:cBhvr>
                                      <p:to>
                                        <p:strVal val="visible"/>
                                      </p:to>
                                    </p:set>
                                    <p:anim calcmode="lin" valueType="num">
                                      <p:cBhvr additive="base">
                                        <p:cTn id="371" dur="4000" fill="hold"/>
                                        <p:tgtEl>
                                          <p:spTgt spid="29"/>
                                        </p:tgtEl>
                                        <p:attrNameLst>
                                          <p:attrName>ppt_x</p:attrName>
                                        </p:attrNameLst>
                                      </p:cBhvr>
                                      <p:tavLst>
                                        <p:tav tm="0">
                                          <p:val>
                                            <p:strVal val="0-#ppt_w/2"/>
                                          </p:val>
                                        </p:tav>
                                        <p:tav tm="100000">
                                          <p:val>
                                            <p:strVal val="#ppt_x"/>
                                          </p:val>
                                        </p:tav>
                                      </p:tavLst>
                                    </p:anim>
                                    <p:anim calcmode="lin" valueType="num">
                                      <p:cBhvr additive="base">
                                        <p:cTn id="372" dur="4000" fill="hold"/>
                                        <p:tgtEl>
                                          <p:spTgt spid="29"/>
                                        </p:tgtEl>
                                        <p:attrNameLst>
                                          <p:attrName>ppt_y</p:attrName>
                                        </p:attrNameLst>
                                      </p:cBhvr>
                                      <p:tavLst>
                                        <p:tav tm="0">
                                          <p:val>
                                            <p:strVal val="#ppt_y"/>
                                          </p:val>
                                        </p:tav>
                                        <p:tav tm="100000">
                                          <p:val>
                                            <p:strVal val="#ppt_y"/>
                                          </p:val>
                                        </p:tav>
                                      </p:tavLst>
                                    </p:anim>
                                  </p:childTnLst>
                                </p:cTn>
                              </p:par>
                              <p:par>
                                <p:cTn id="373" presetID="19" presetClass="entr" presetSubtype="5" fill="hold" grpId="1" nodeType="withEffect">
                                  <p:stCondLst>
                                    <p:cond delay="0"/>
                                  </p:stCondLst>
                                  <p:childTnLst>
                                    <p:set>
                                      <p:cBhvr>
                                        <p:cTn id="374" dur="1" fill="hold">
                                          <p:stCondLst>
                                            <p:cond delay="0"/>
                                          </p:stCondLst>
                                        </p:cTn>
                                        <p:tgtEl>
                                          <p:spTgt spid="29"/>
                                        </p:tgtEl>
                                        <p:attrNameLst>
                                          <p:attrName>style.visibility</p:attrName>
                                        </p:attrNameLst>
                                      </p:cBhvr>
                                      <p:to>
                                        <p:strVal val="visible"/>
                                      </p:to>
                                    </p:set>
                                    <p:anim calcmode="lin" valueType="num">
                                      <p:cBhvr>
                                        <p:cTn id="375" dur="4000" fill="hold"/>
                                        <p:tgtEl>
                                          <p:spTgt spid="29"/>
                                        </p:tgtEl>
                                        <p:attrNameLst>
                                          <p:attrName>ppt_w</p:attrName>
                                        </p:attrNameLst>
                                      </p:cBhvr>
                                      <p:tavLst>
                                        <p:tav tm="0">
                                          <p:val>
                                            <p:strVal val="#ppt_w"/>
                                          </p:val>
                                        </p:tav>
                                        <p:tav tm="100000">
                                          <p:val>
                                            <p:strVal val="#ppt_w"/>
                                          </p:val>
                                        </p:tav>
                                      </p:tavLst>
                                    </p:anim>
                                    <p:anim calcmode="lin" valueType="num">
                                      <p:cBhvr>
                                        <p:cTn id="376" dur="4000" fill="hold"/>
                                        <p:tgtEl>
                                          <p:spTgt spid="29"/>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grpId="2" nodeType="withEffect">
                                  <p:stCondLst>
                                    <p:cond delay="0"/>
                                  </p:stCondLst>
                                  <p:childTnLst>
                                    <p:animRot by="-21600000">
                                      <p:cBhvr>
                                        <p:cTn id="378" dur="4000" fill="hold"/>
                                        <p:tgtEl>
                                          <p:spTgt spid="29"/>
                                        </p:tgtEl>
                                        <p:attrNameLst>
                                          <p:attrName>r</p:attrName>
                                        </p:attrNameLst>
                                      </p:cBhvr>
                                    </p:animRot>
                                  </p:childTnLst>
                                </p:cTn>
                              </p:par>
                              <p:par>
                                <p:cTn id="379" presetID="2" presetClass="exit" presetSubtype="12" fill="hold" grpId="3" nodeType="withEffect">
                                  <p:stCondLst>
                                    <p:cond delay="0"/>
                                  </p:stCondLst>
                                  <p:childTnLst>
                                    <p:anim calcmode="lin" valueType="num">
                                      <p:cBhvr additive="base">
                                        <p:cTn id="380" dur="4000"/>
                                        <p:tgtEl>
                                          <p:spTgt spid="29"/>
                                        </p:tgtEl>
                                        <p:attrNameLst>
                                          <p:attrName>ppt_x</p:attrName>
                                        </p:attrNameLst>
                                      </p:cBhvr>
                                      <p:tavLst>
                                        <p:tav tm="0">
                                          <p:val>
                                            <p:strVal val="ppt_x"/>
                                          </p:val>
                                        </p:tav>
                                        <p:tav tm="100000">
                                          <p:val>
                                            <p:strVal val="0-ppt_w/2"/>
                                          </p:val>
                                        </p:tav>
                                      </p:tavLst>
                                    </p:anim>
                                    <p:anim calcmode="lin" valueType="num">
                                      <p:cBhvr additive="base">
                                        <p:cTn id="381" dur="4000"/>
                                        <p:tgtEl>
                                          <p:spTgt spid="29"/>
                                        </p:tgtEl>
                                        <p:attrNameLst>
                                          <p:attrName>ppt_y</p:attrName>
                                        </p:attrNameLst>
                                      </p:cBhvr>
                                      <p:tavLst>
                                        <p:tav tm="0">
                                          <p:val>
                                            <p:strVal val="ppt_y"/>
                                          </p:val>
                                        </p:tav>
                                        <p:tav tm="100000">
                                          <p:val>
                                            <p:strVal val="1+ppt_h/2"/>
                                          </p:val>
                                        </p:tav>
                                      </p:tavLst>
                                    </p:anim>
                                    <p:set>
                                      <p:cBhvr>
                                        <p:cTn id="382" dur="1" fill="hold">
                                          <p:stCondLst>
                                            <p:cond delay="3999"/>
                                          </p:stCondLst>
                                        </p:cTn>
                                        <p:tgtEl>
                                          <p:spTgt spid="29"/>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4000" fill="hold"/>
                                        <p:tgtEl>
                                          <p:spTgt spid="32"/>
                                        </p:tgtEl>
                                        <p:attrNameLst>
                                          <p:attrName>ppt_x</p:attrName>
                                        </p:attrNameLst>
                                      </p:cBhvr>
                                      <p:tavLst>
                                        <p:tav tm="0">
                                          <p:val>
                                            <p:strVal val="0-#ppt_w/2"/>
                                          </p:val>
                                        </p:tav>
                                        <p:tav tm="100000">
                                          <p:val>
                                            <p:strVal val="#ppt_x"/>
                                          </p:val>
                                        </p:tav>
                                      </p:tavLst>
                                    </p:anim>
                                    <p:anim calcmode="lin" valueType="num">
                                      <p:cBhvr additive="base">
                                        <p:cTn id="386" dur="4000" fill="hold"/>
                                        <p:tgtEl>
                                          <p:spTgt spid="32"/>
                                        </p:tgtEl>
                                        <p:attrNameLst>
                                          <p:attrName>ppt_y</p:attrName>
                                        </p:attrNameLst>
                                      </p:cBhvr>
                                      <p:tavLst>
                                        <p:tav tm="0">
                                          <p:val>
                                            <p:strVal val="#ppt_y"/>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32"/>
                                        </p:tgtEl>
                                        <p:attrNameLst>
                                          <p:attrName>style.visibility</p:attrName>
                                        </p:attrNameLst>
                                      </p:cBhvr>
                                      <p:to>
                                        <p:strVal val="visible"/>
                                      </p:to>
                                    </p:set>
                                    <p:anim calcmode="lin" valueType="num">
                                      <p:cBhvr>
                                        <p:cTn id="389" dur="4000" fill="hold"/>
                                        <p:tgtEl>
                                          <p:spTgt spid="32"/>
                                        </p:tgtEl>
                                        <p:attrNameLst>
                                          <p:attrName>ppt_w</p:attrName>
                                        </p:attrNameLst>
                                      </p:cBhvr>
                                      <p:tavLst>
                                        <p:tav tm="0">
                                          <p:val>
                                            <p:strVal val="#ppt_w"/>
                                          </p:val>
                                        </p:tav>
                                        <p:tav tm="100000">
                                          <p:val>
                                            <p:strVal val="#ppt_w"/>
                                          </p:val>
                                        </p:tav>
                                      </p:tavLst>
                                    </p:anim>
                                    <p:anim calcmode="lin" valueType="num">
                                      <p:cBhvr>
                                        <p:cTn id="390" dur="4000" fill="hold"/>
                                        <p:tgtEl>
                                          <p:spTgt spid="32"/>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grpId="2" nodeType="withEffect">
                                  <p:stCondLst>
                                    <p:cond delay="0"/>
                                  </p:stCondLst>
                                  <p:childTnLst>
                                    <p:animRot by="-21600000">
                                      <p:cBhvr>
                                        <p:cTn id="392" dur="4000" fill="hold"/>
                                        <p:tgtEl>
                                          <p:spTgt spid="32"/>
                                        </p:tgtEl>
                                        <p:attrNameLst>
                                          <p:attrName>r</p:attrName>
                                        </p:attrNameLst>
                                      </p:cBhvr>
                                    </p:animRot>
                                  </p:childTnLst>
                                </p:cTn>
                              </p:par>
                              <p:par>
                                <p:cTn id="393" presetID="2" presetClass="exit" presetSubtype="12" fill="hold" grpId="3" nodeType="withEffect">
                                  <p:stCondLst>
                                    <p:cond delay="0"/>
                                  </p:stCondLst>
                                  <p:childTnLst>
                                    <p:anim calcmode="lin" valueType="num">
                                      <p:cBhvr additive="base">
                                        <p:cTn id="394" dur="4000"/>
                                        <p:tgtEl>
                                          <p:spTgt spid="32"/>
                                        </p:tgtEl>
                                        <p:attrNameLst>
                                          <p:attrName>ppt_x</p:attrName>
                                        </p:attrNameLst>
                                      </p:cBhvr>
                                      <p:tavLst>
                                        <p:tav tm="0">
                                          <p:val>
                                            <p:strVal val="ppt_x"/>
                                          </p:val>
                                        </p:tav>
                                        <p:tav tm="100000">
                                          <p:val>
                                            <p:strVal val="0-ppt_w/2"/>
                                          </p:val>
                                        </p:tav>
                                      </p:tavLst>
                                    </p:anim>
                                    <p:anim calcmode="lin" valueType="num">
                                      <p:cBhvr additive="base">
                                        <p:cTn id="395" dur="4000"/>
                                        <p:tgtEl>
                                          <p:spTgt spid="32"/>
                                        </p:tgtEl>
                                        <p:attrNameLst>
                                          <p:attrName>ppt_y</p:attrName>
                                        </p:attrNameLst>
                                      </p:cBhvr>
                                      <p:tavLst>
                                        <p:tav tm="0">
                                          <p:val>
                                            <p:strVal val="ppt_y"/>
                                          </p:val>
                                        </p:tav>
                                        <p:tav tm="100000">
                                          <p:val>
                                            <p:strVal val="1+ppt_h/2"/>
                                          </p:val>
                                        </p:tav>
                                      </p:tavLst>
                                    </p:anim>
                                    <p:set>
                                      <p:cBhvr>
                                        <p:cTn id="396" dur="1" fill="hold">
                                          <p:stCondLst>
                                            <p:cond delay="3999"/>
                                          </p:stCondLst>
                                        </p:cTn>
                                        <p:tgtEl>
                                          <p:spTgt spid="32"/>
                                        </p:tgtEl>
                                        <p:attrNameLst>
                                          <p:attrName>style.visibility</p:attrName>
                                        </p:attrNameLst>
                                      </p:cBhvr>
                                      <p:to>
                                        <p:strVal val="hidden"/>
                                      </p:to>
                                    </p:set>
                                  </p:childTnLst>
                                </p:cTn>
                              </p:par>
                              <p:par>
                                <p:cTn id="397" presetID="2" presetClass="entr" presetSubtype="8" fill="hold" grpId="0" nodeType="withEffect">
                                  <p:stCondLst>
                                    <p:cond delay="0"/>
                                  </p:stCondLst>
                                  <p:childTnLst>
                                    <p:set>
                                      <p:cBhvr>
                                        <p:cTn id="398" dur="1" fill="hold">
                                          <p:stCondLst>
                                            <p:cond delay="0"/>
                                          </p:stCondLst>
                                        </p:cTn>
                                        <p:tgtEl>
                                          <p:spTgt spid="31"/>
                                        </p:tgtEl>
                                        <p:attrNameLst>
                                          <p:attrName>style.visibility</p:attrName>
                                        </p:attrNameLst>
                                      </p:cBhvr>
                                      <p:to>
                                        <p:strVal val="visible"/>
                                      </p:to>
                                    </p:set>
                                    <p:anim calcmode="lin" valueType="num">
                                      <p:cBhvr additive="base">
                                        <p:cTn id="399" dur="4000" fill="hold"/>
                                        <p:tgtEl>
                                          <p:spTgt spid="31"/>
                                        </p:tgtEl>
                                        <p:attrNameLst>
                                          <p:attrName>ppt_x</p:attrName>
                                        </p:attrNameLst>
                                      </p:cBhvr>
                                      <p:tavLst>
                                        <p:tav tm="0">
                                          <p:val>
                                            <p:strVal val="0-#ppt_w/2"/>
                                          </p:val>
                                        </p:tav>
                                        <p:tav tm="100000">
                                          <p:val>
                                            <p:strVal val="#ppt_x"/>
                                          </p:val>
                                        </p:tav>
                                      </p:tavLst>
                                    </p:anim>
                                    <p:anim calcmode="lin" valueType="num">
                                      <p:cBhvr additive="base">
                                        <p:cTn id="400" dur="4000" fill="hold"/>
                                        <p:tgtEl>
                                          <p:spTgt spid="31"/>
                                        </p:tgtEl>
                                        <p:attrNameLst>
                                          <p:attrName>ppt_y</p:attrName>
                                        </p:attrNameLst>
                                      </p:cBhvr>
                                      <p:tavLst>
                                        <p:tav tm="0">
                                          <p:val>
                                            <p:strVal val="#ppt_y"/>
                                          </p:val>
                                        </p:tav>
                                        <p:tav tm="100000">
                                          <p:val>
                                            <p:strVal val="#ppt_y"/>
                                          </p:val>
                                        </p:tav>
                                      </p:tavLst>
                                    </p:anim>
                                  </p:childTnLst>
                                </p:cTn>
                              </p:par>
                              <p:par>
                                <p:cTn id="401" presetID="19" presetClass="entr" presetSubtype="5" fill="hold" grpId="1" nodeType="withEffect">
                                  <p:stCondLst>
                                    <p:cond delay="0"/>
                                  </p:stCondLst>
                                  <p:childTnLst>
                                    <p:set>
                                      <p:cBhvr>
                                        <p:cTn id="402" dur="1" fill="hold">
                                          <p:stCondLst>
                                            <p:cond delay="0"/>
                                          </p:stCondLst>
                                        </p:cTn>
                                        <p:tgtEl>
                                          <p:spTgt spid="31"/>
                                        </p:tgtEl>
                                        <p:attrNameLst>
                                          <p:attrName>style.visibility</p:attrName>
                                        </p:attrNameLst>
                                      </p:cBhvr>
                                      <p:to>
                                        <p:strVal val="visible"/>
                                      </p:to>
                                    </p:set>
                                    <p:anim calcmode="lin" valueType="num">
                                      <p:cBhvr>
                                        <p:cTn id="403" dur="4000" fill="hold"/>
                                        <p:tgtEl>
                                          <p:spTgt spid="31"/>
                                        </p:tgtEl>
                                        <p:attrNameLst>
                                          <p:attrName>ppt_w</p:attrName>
                                        </p:attrNameLst>
                                      </p:cBhvr>
                                      <p:tavLst>
                                        <p:tav tm="0">
                                          <p:val>
                                            <p:strVal val="#ppt_w"/>
                                          </p:val>
                                        </p:tav>
                                        <p:tav tm="100000">
                                          <p:val>
                                            <p:strVal val="#ppt_w"/>
                                          </p:val>
                                        </p:tav>
                                      </p:tavLst>
                                    </p:anim>
                                    <p:anim calcmode="lin" valueType="num">
                                      <p:cBhvr>
                                        <p:cTn id="404" dur="4000" fill="hold"/>
                                        <p:tgtEl>
                                          <p:spTgt spid="31"/>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grpId="2" nodeType="withEffect">
                                  <p:stCondLst>
                                    <p:cond delay="0"/>
                                  </p:stCondLst>
                                  <p:childTnLst>
                                    <p:animRot by="-21600000">
                                      <p:cBhvr>
                                        <p:cTn id="406" dur="4000" fill="hold"/>
                                        <p:tgtEl>
                                          <p:spTgt spid="31"/>
                                        </p:tgtEl>
                                        <p:attrNameLst>
                                          <p:attrName>r</p:attrName>
                                        </p:attrNameLst>
                                      </p:cBhvr>
                                    </p:animRot>
                                  </p:childTnLst>
                                </p:cTn>
                              </p:par>
                              <p:par>
                                <p:cTn id="407" presetID="2" presetClass="exit" presetSubtype="12" fill="hold" grpId="3" nodeType="withEffect">
                                  <p:stCondLst>
                                    <p:cond delay="0"/>
                                  </p:stCondLst>
                                  <p:childTnLst>
                                    <p:anim calcmode="lin" valueType="num">
                                      <p:cBhvr additive="base">
                                        <p:cTn id="408" dur="4000"/>
                                        <p:tgtEl>
                                          <p:spTgt spid="31"/>
                                        </p:tgtEl>
                                        <p:attrNameLst>
                                          <p:attrName>ppt_x</p:attrName>
                                        </p:attrNameLst>
                                      </p:cBhvr>
                                      <p:tavLst>
                                        <p:tav tm="0">
                                          <p:val>
                                            <p:strVal val="ppt_x"/>
                                          </p:val>
                                        </p:tav>
                                        <p:tav tm="100000">
                                          <p:val>
                                            <p:strVal val="0-ppt_w/2"/>
                                          </p:val>
                                        </p:tav>
                                      </p:tavLst>
                                    </p:anim>
                                    <p:anim calcmode="lin" valueType="num">
                                      <p:cBhvr additive="base">
                                        <p:cTn id="409" dur="4000"/>
                                        <p:tgtEl>
                                          <p:spTgt spid="31"/>
                                        </p:tgtEl>
                                        <p:attrNameLst>
                                          <p:attrName>ppt_y</p:attrName>
                                        </p:attrNameLst>
                                      </p:cBhvr>
                                      <p:tavLst>
                                        <p:tav tm="0">
                                          <p:val>
                                            <p:strVal val="ppt_y"/>
                                          </p:val>
                                        </p:tav>
                                        <p:tav tm="100000">
                                          <p:val>
                                            <p:strVal val="1+ppt_h/2"/>
                                          </p:val>
                                        </p:tav>
                                      </p:tavLst>
                                    </p:anim>
                                    <p:set>
                                      <p:cBhvr>
                                        <p:cTn id="410" dur="1" fill="hold">
                                          <p:stCondLst>
                                            <p:cond delay="3999"/>
                                          </p:stCondLst>
                                        </p:cTn>
                                        <p:tgtEl>
                                          <p:spTgt spid="31"/>
                                        </p:tgtEl>
                                        <p:attrNameLst>
                                          <p:attrName>style.visibility</p:attrName>
                                        </p:attrNameLst>
                                      </p:cBhvr>
                                      <p:to>
                                        <p:strVal val="hidden"/>
                                      </p:to>
                                    </p:set>
                                  </p:childTnLst>
                                </p:cTn>
                              </p:par>
                              <p:par>
                                <p:cTn id="411" presetID="2" presetClass="entr" presetSubtype="8" fill="hold" grpId="0" nodeType="withEffect">
                                  <p:stCondLst>
                                    <p:cond delay="0"/>
                                  </p:stCondLst>
                                  <p:childTnLst>
                                    <p:set>
                                      <p:cBhvr>
                                        <p:cTn id="412" dur="1" fill="hold">
                                          <p:stCondLst>
                                            <p:cond delay="0"/>
                                          </p:stCondLst>
                                        </p:cTn>
                                        <p:tgtEl>
                                          <p:spTgt spid="30"/>
                                        </p:tgtEl>
                                        <p:attrNameLst>
                                          <p:attrName>style.visibility</p:attrName>
                                        </p:attrNameLst>
                                      </p:cBhvr>
                                      <p:to>
                                        <p:strVal val="visible"/>
                                      </p:to>
                                    </p:set>
                                    <p:anim calcmode="lin" valueType="num">
                                      <p:cBhvr additive="base">
                                        <p:cTn id="413" dur="4000" fill="hold"/>
                                        <p:tgtEl>
                                          <p:spTgt spid="30"/>
                                        </p:tgtEl>
                                        <p:attrNameLst>
                                          <p:attrName>ppt_x</p:attrName>
                                        </p:attrNameLst>
                                      </p:cBhvr>
                                      <p:tavLst>
                                        <p:tav tm="0">
                                          <p:val>
                                            <p:strVal val="0-#ppt_w/2"/>
                                          </p:val>
                                        </p:tav>
                                        <p:tav tm="100000">
                                          <p:val>
                                            <p:strVal val="#ppt_x"/>
                                          </p:val>
                                        </p:tav>
                                      </p:tavLst>
                                    </p:anim>
                                    <p:anim calcmode="lin" valueType="num">
                                      <p:cBhvr additive="base">
                                        <p:cTn id="414" dur="4000" fill="hold"/>
                                        <p:tgtEl>
                                          <p:spTgt spid="30"/>
                                        </p:tgtEl>
                                        <p:attrNameLst>
                                          <p:attrName>ppt_y</p:attrName>
                                        </p:attrNameLst>
                                      </p:cBhvr>
                                      <p:tavLst>
                                        <p:tav tm="0">
                                          <p:val>
                                            <p:strVal val="#ppt_y"/>
                                          </p:val>
                                        </p:tav>
                                        <p:tav tm="100000">
                                          <p:val>
                                            <p:strVal val="#ppt_y"/>
                                          </p:val>
                                        </p:tav>
                                      </p:tavLst>
                                    </p:anim>
                                  </p:childTnLst>
                                </p:cTn>
                              </p:par>
                              <p:par>
                                <p:cTn id="415" presetID="19" presetClass="entr" presetSubtype="5" fill="hold" grpId="1" nodeType="withEffect">
                                  <p:stCondLst>
                                    <p:cond delay="0"/>
                                  </p:stCondLst>
                                  <p:childTnLst>
                                    <p:set>
                                      <p:cBhvr>
                                        <p:cTn id="416" dur="1" fill="hold">
                                          <p:stCondLst>
                                            <p:cond delay="0"/>
                                          </p:stCondLst>
                                        </p:cTn>
                                        <p:tgtEl>
                                          <p:spTgt spid="30"/>
                                        </p:tgtEl>
                                        <p:attrNameLst>
                                          <p:attrName>style.visibility</p:attrName>
                                        </p:attrNameLst>
                                      </p:cBhvr>
                                      <p:to>
                                        <p:strVal val="visible"/>
                                      </p:to>
                                    </p:set>
                                    <p:anim calcmode="lin" valueType="num">
                                      <p:cBhvr>
                                        <p:cTn id="417" dur="4000" fill="hold"/>
                                        <p:tgtEl>
                                          <p:spTgt spid="30"/>
                                        </p:tgtEl>
                                        <p:attrNameLst>
                                          <p:attrName>ppt_w</p:attrName>
                                        </p:attrNameLst>
                                      </p:cBhvr>
                                      <p:tavLst>
                                        <p:tav tm="0">
                                          <p:val>
                                            <p:strVal val="#ppt_w"/>
                                          </p:val>
                                        </p:tav>
                                        <p:tav tm="100000">
                                          <p:val>
                                            <p:strVal val="#ppt_w"/>
                                          </p:val>
                                        </p:tav>
                                      </p:tavLst>
                                    </p:anim>
                                    <p:anim calcmode="lin" valueType="num">
                                      <p:cBhvr>
                                        <p:cTn id="418" dur="4000" fill="hold"/>
                                        <p:tgtEl>
                                          <p:spTgt spid="30"/>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2" nodeType="withEffect">
                                  <p:stCondLst>
                                    <p:cond delay="0"/>
                                  </p:stCondLst>
                                  <p:childTnLst>
                                    <p:animRot by="-21600000">
                                      <p:cBhvr>
                                        <p:cTn id="420" dur="4000" fill="hold"/>
                                        <p:tgtEl>
                                          <p:spTgt spid="30"/>
                                        </p:tgtEl>
                                        <p:attrNameLst>
                                          <p:attrName>r</p:attrName>
                                        </p:attrNameLst>
                                      </p:cBhvr>
                                    </p:animRot>
                                  </p:childTnLst>
                                </p:cTn>
                              </p:par>
                              <p:par>
                                <p:cTn id="421" presetID="2" presetClass="exit" presetSubtype="12" fill="hold" grpId="3" nodeType="withEffect">
                                  <p:stCondLst>
                                    <p:cond delay="0"/>
                                  </p:stCondLst>
                                  <p:childTnLst>
                                    <p:anim calcmode="lin" valueType="num">
                                      <p:cBhvr additive="base">
                                        <p:cTn id="422" dur="4000"/>
                                        <p:tgtEl>
                                          <p:spTgt spid="30"/>
                                        </p:tgtEl>
                                        <p:attrNameLst>
                                          <p:attrName>ppt_x</p:attrName>
                                        </p:attrNameLst>
                                      </p:cBhvr>
                                      <p:tavLst>
                                        <p:tav tm="0">
                                          <p:val>
                                            <p:strVal val="ppt_x"/>
                                          </p:val>
                                        </p:tav>
                                        <p:tav tm="100000">
                                          <p:val>
                                            <p:strVal val="0-ppt_w/2"/>
                                          </p:val>
                                        </p:tav>
                                      </p:tavLst>
                                    </p:anim>
                                    <p:anim calcmode="lin" valueType="num">
                                      <p:cBhvr additive="base">
                                        <p:cTn id="423" dur="4000"/>
                                        <p:tgtEl>
                                          <p:spTgt spid="30"/>
                                        </p:tgtEl>
                                        <p:attrNameLst>
                                          <p:attrName>ppt_y</p:attrName>
                                        </p:attrNameLst>
                                      </p:cBhvr>
                                      <p:tavLst>
                                        <p:tav tm="0">
                                          <p:val>
                                            <p:strVal val="ppt_y"/>
                                          </p:val>
                                        </p:tav>
                                        <p:tav tm="100000">
                                          <p:val>
                                            <p:strVal val="1+ppt_h/2"/>
                                          </p:val>
                                        </p:tav>
                                      </p:tavLst>
                                    </p:anim>
                                    <p:set>
                                      <p:cBhvr>
                                        <p:cTn id="424" dur="1" fill="hold">
                                          <p:stCondLst>
                                            <p:cond delay="3999"/>
                                          </p:stCondLst>
                                        </p:cTn>
                                        <p:tgtEl>
                                          <p:spTgt spid="3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35"/>
                                        </p:tgtEl>
                                        <p:attrNameLst>
                                          <p:attrName>style.visibility</p:attrName>
                                        </p:attrNameLst>
                                      </p:cBhvr>
                                      <p:to>
                                        <p:strVal val="visible"/>
                                      </p:to>
                                    </p:set>
                                    <p:anim calcmode="lin" valueType="num">
                                      <p:cBhvr additive="base">
                                        <p:cTn id="427" dur="4000" fill="hold"/>
                                        <p:tgtEl>
                                          <p:spTgt spid="35"/>
                                        </p:tgtEl>
                                        <p:attrNameLst>
                                          <p:attrName>ppt_x</p:attrName>
                                        </p:attrNameLst>
                                      </p:cBhvr>
                                      <p:tavLst>
                                        <p:tav tm="0">
                                          <p:val>
                                            <p:strVal val="0-#ppt_w/2"/>
                                          </p:val>
                                        </p:tav>
                                        <p:tav tm="100000">
                                          <p:val>
                                            <p:strVal val="#ppt_x"/>
                                          </p:val>
                                        </p:tav>
                                      </p:tavLst>
                                    </p:anim>
                                    <p:anim calcmode="lin" valueType="num">
                                      <p:cBhvr additive="base">
                                        <p:cTn id="428" dur="4000" fill="hold"/>
                                        <p:tgtEl>
                                          <p:spTgt spid="35"/>
                                        </p:tgtEl>
                                        <p:attrNameLst>
                                          <p:attrName>ppt_y</p:attrName>
                                        </p:attrNameLst>
                                      </p:cBhvr>
                                      <p:tavLst>
                                        <p:tav tm="0">
                                          <p:val>
                                            <p:strVal val="#ppt_y"/>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4000" fill="hold"/>
                                        <p:tgtEl>
                                          <p:spTgt spid="35"/>
                                        </p:tgtEl>
                                        <p:attrNameLst>
                                          <p:attrName>ppt_w</p:attrName>
                                        </p:attrNameLst>
                                      </p:cBhvr>
                                      <p:tavLst>
                                        <p:tav tm="0">
                                          <p:val>
                                            <p:strVal val="#ppt_w"/>
                                          </p:val>
                                        </p:tav>
                                        <p:tav tm="100000">
                                          <p:val>
                                            <p:strVal val="#ppt_w"/>
                                          </p:val>
                                        </p:tav>
                                      </p:tavLst>
                                    </p:anim>
                                    <p:anim calcmode="lin" valueType="num">
                                      <p:cBhvr>
                                        <p:cTn id="432" dur="4000" fill="hold"/>
                                        <p:tgtEl>
                                          <p:spTgt spid="35"/>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grpId="2" nodeType="withEffect">
                                  <p:stCondLst>
                                    <p:cond delay="0"/>
                                  </p:stCondLst>
                                  <p:childTnLst>
                                    <p:animRot by="-21600000">
                                      <p:cBhvr>
                                        <p:cTn id="434" dur="4000" fill="hold"/>
                                        <p:tgtEl>
                                          <p:spTgt spid="35"/>
                                        </p:tgtEl>
                                        <p:attrNameLst>
                                          <p:attrName>r</p:attrName>
                                        </p:attrNameLst>
                                      </p:cBhvr>
                                    </p:animRot>
                                  </p:childTnLst>
                                </p:cTn>
                              </p:par>
                              <p:par>
                                <p:cTn id="435" presetID="2" presetClass="exit" presetSubtype="12" fill="hold" grpId="3" nodeType="withEffect">
                                  <p:stCondLst>
                                    <p:cond delay="0"/>
                                  </p:stCondLst>
                                  <p:childTnLst>
                                    <p:anim calcmode="lin" valueType="num">
                                      <p:cBhvr additive="base">
                                        <p:cTn id="436" dur="4000"/>
                                        <p:tgtEl>
                                          <p:spTgt spid="35"/>
                                        </p:tgtEl>
                                        <p:attrNameLst>
                                          <p:attrName>ppt_x</p:attrName>
                                        </p:attrNameLst>
                                      </p:cBhvr>
                                      <p:tavLst>
                                        <p:tav tm="0">
                                          <p:val>
                                            <p:strVal val="ppt_x"/>
                                          </p:val>
                                        </p:tav>
                                        <p:tav tm="100000">
                                          <p:val>
                                            <p:strVal val="0-ppt_w/2"/>
                                          </p:val>
                                        </p:tav>
                                      </p:tavLst>
                                    </p:anim>
                                    <p:anim calcmode="lin" valueType="num">
                                      <p:cBhvr additive="base">
                                        <p:cTn id="437" dur="4000"/>
                                        <p:tgtEl>
                                          <p:spTgt spid="35"/>
                                        </p:tgtEl>
                                        <p:attrNameLst>
                                          <p:attrName>ppt_y</p:attrName>
                                        </p:attrNameLst>
                                      </p:cBhvr>
                                      <p:tavLst>
                                        <p:tav tm="0">
                                          <p:val>
                                            <p:strVal val="ppt_y"/>
                                          </p:val>
                                        </p:tav>
                                        <p:tav tm="100000">
                                          <p:val>
                                            <p:strVal val="1+ppt_h/2"/>
                                          </p:val>
                                        </p:tav>
                                      </p:tavLst>
                                    </p:anim>
                                    <p:set>
                                      <p:cBhvr>
                                        <p:cTn id="438" dur="1" fill="hold">
                                          <p:stCondLst>
                                            <p:cond delay="3999"/>
                                          </p:stCondLst>
                                        </p:cTn>
                                        <p:tgtEl>
                                          <p:spTgt spid="35"/>
                                        </p:tgtEl>
                                        <p:attrNameLst>
                                          <p:attrName>style.visibility</p:attrName>
                                        </p:attrNameLst>
                                      </p:cBhvr>
                                      <p:to>
                                        <p:strVal val="hidden"/>
                                      </p:to>
                                    </p:set>
                                  </p:childTnLst>
                                </p:cTn>
                              </p:par>
                              <p:par>
                                <p:cTn id="439" presetID="2" presetClass="entr" presetSubtype="8" fill="hold" grpId="0" nodeType="withEffect">
                                  <p:stCondLst>
                                    <p:cond delay="0"/>
                                  </p:stCondLst>
                                  <p:childTnLst>
                                    <p:set>
                                      <p:cBhvr>
                                        <p:cTn id="440" dur="1" fill="hold">
                                          <p:stCondLst>
                                            <p:cond delay="0"/>
                                          </p:stCondLst>
                                        </p:cTn>
                                        <p:tgtEl>
                                          <p:spTgt spid="36"/>
                                        </p:tgtEl>
                                        <p:attrNameLst>
                                          <p:attrName>style.visibility</p:attrName>
                                        </p:attrNameLst>
                                      </p:cBhvr>
                                      <p:to>
                                        <p:strVal val="visible"/>
                                      </p:to>
                                    </p:set>
                                    <p:anim calcmode="lin" valueType="num">
                                      <p:cBhvr additive="base">
                                        <p:cTn id="441" dur="4000" fill="hold"/>
                                        <p:tgtEl>
                                          <p:spTgt spid="36"/>
                                        </p:tgtEl>
                                        <p:attrNameLst>
                                          <p:attrName>ppt_x</p:attrName>
                                        </p:attrNameLst>
                                      </p:cBhvr>
                                      <p:tavLst>
                                        <p:tav tm="0">
                                          <p:val>
                                            <p:strVal val="0-#ppt_w/2"/>
                                          </p:val>
                                        </p:tav>
                                        <p:tav tm="100000">
                                          <p:val>
                                            <p:strVal val="#ppt_x"/>
                                          </p:val>
                                        </p:tav>
                                      </p:tavLst>
                                    </p:anim>
                                    <p:anim calcmode="lin" valueType="num">
                                      <p:cBhvr additive="base">
                                        <p:cTn id="442" dur="4000" fill="hold"/>
                                        <p:tgtEl>
                                          <p:spTgt spid="36"/>
                                        </p:tgtEl>
                                        <p:attrNameLst>
                                          <p:attrName>ppt_y</p:attrName>
                                        </p:attrNameLst>
                                      </p:cBhvr>
                                      <p:tavLst>
                                        <p:tav tm="0">
                                          <p:val>
                                            <p:strVal val="#ppt_y"/>
                                          </p:val>
                                        </p:tav>
                                        <p:tav tm="100000">
                                          <p:val>
                                            <p:strVal val="#ppt_y"/>
                                          </p:val>
                                        </p:tav>
                                      </p:tavLst>
                                    </p:anim>
                                  </p:childTnLst>
                                </p:cTn>
                              </p:par>
                              <p:par>
                                <p:cTn id="443" presetID="19" presetClass="entr" presetSubtype="5" fill="hold" grpId="1" nodeType="withEffect">
                                  <p:stCondLst>
                                    <p:cond delay="0"/>
                                  </p:stCondLst>
                                  <p:childTnLst>
                                    <p:set>
                                      <p:cBhvr>
                                        <p:cTn id="444" dur="1" fill="hold">
                                          <p:stCondLst>
                                            <p:cond delay="0"/>
                                          </p:stCondLst>
                                        </p:cTn>
                                        <p:tgtEl>
                                          <p:spTgt spid="36"/>
                                        </p:tgtEl>
                                        <p:attrNameLst>
                                          <p:attrName>style.visibility</p:attrName>
                                        </p:attrNameLst>
                                      </p:cBhvr>
                                      <p:to>
                                        <p:strVal val="visible"/>
                                      </p:to>
                                    </p:set>
                                    <p:anim calcmode="lin" valueType="num">
                                      <p:cBhvr>
                                        <p:cTn id="445" dur="4000" fill="hold"/>
                                        <p:tgtEl>
                                          <p:spTgt spid="36"/>
                                        </p:tgtEl>
                                        <p:attrNameLst>
                                          <p:attrName>ppt_w</p:attrName>
                                        </p:attrNameLst>
                                      </p:cBhvr>
                                      <p:tavLst>
                                        <p:tav tm="0">
                                          <p:val>
                                            <p:strVal val="#ppt_w"/>
                                          </p:val>
                                        </p:tav>
                                        <p:tav tm="100000">
                                          <p:val>
                                            <p:strVal val="#ppt_w"/>
                                          </p:val>
                                        </p:tav>
                                      </p:tavLst>
                                    </p:anim>
                                    <p:anim calcmode="lin" valueType="num">
                                      <p:cBhvr>
                                        <p:cTn id="446" dur="4000" fill="hold"/>
                                        <p:tgtEl>
                                          <p:spTgt spid="36"/>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grpId="2" nodeType="withEffect">
                                  <p:stCondLst>
                                    <p:cond delay="0"/>
                                  </p:stCondLst>
                                  <p:childTnLst>
                                    <p:animRot by="-21600000">
                                      <p:cBhvr>
                                        <p:cTn id="448" dur="4000" fill="hold"/>
                                        <p:tgtEl>
                                          <p:spTgt spid="36"/>
                                        </p:tgtEl>
                                        <p:attrNameLst>
                                          <p:attrName>r</p:attrName>
                                        </p:attrNameLst>
                                      </p:cBhvr>
                                    </p:animRot>
                                  </p:childTnLst>
                                </p:cTn>
                              </p:par>
                              <p:par>
                                <p:cTn id="449" presetID="2" presetClass="exit" presetSubtype="12" fill="hold" grpId="3" nodeType="withEffect">
                                  <p:stCondLst>
                                    <p:cond delay="0"/>
                                  </p:stCondLst>
                                  <p:childTnLst>
                                    <p:anim calcmode="lin" valueType="num">
                                      <p:cBhvr additive="base">
                                        <p:cTn id="450" dur="4000"/>
                                        <p:tgtEl>
                                          <p:spTgt spid="36"/>
                                        </p:tgtEl>
                                        <p:attrNameLst>
                                          <p:attrName>ppt_x</p:attrName>
                                        </p:attrNameLst>
                                      </p:cBhvr>
                                      <p:tavLst>
                                        <p:tav tm="0">
                                          <p:val>
                                            <p:strVal val="ppt_x"/>
                                          </p:val>
                                        </p:tav>
                                        <p:tav tm="100000">
                                          <p:val>
                                            <p:strVal val="0-ppt_w/2"/>
                                          </p:val>
                                        </p:tav>
                                      </p:tavLst>
                                    </p:anim>
                                    <p:anim calcmode="lin" valueType="num">
                                      <p:cBhvr additive="base">
                                        <p:cTn id="451" dur="4000"/>
                                        <p:tgtEl>
                                          <p:spTgt spid="36"/>
                                        </p:tgtEl>
                                        <p:attrNameLst>
                                          <p:attrName>ppt_y</p:attrName>
                                        </p:attrNameLst>
                                      </p:cBhvr>
                                      <p:tavLst>
                                        <p:tav tm="0">
                                          <p:val>
                                            <p:strVal val="ppt_y"/>
                                          </p:val>
                                        </p:tav>
                                        <p:tav tm="100000">
                                          <p:val>
                                            <p:strVal val="1+ppt_h/2"/>
                                          </p:val>
                                        </p:tav>
                                      </p:tavLst>
                                    </p:anim>
                                    <p:set>
                                      <p:cBhvr>
                                        <p:cTn id="452" dur="1" fill="hold">
                                          <p:stCondLst>
                                            <p:cond delay="3999"/>
                                          </p:stCondLst>
                                        </p:cTn>
                                        <p:tgtEl>
                                          <p:spTgt spid="36"/>
                                        </p:tgtEl>
                                        <p:attrNameLst>
                                          <p:attrName>style.visibility</p:attrName>
                                        </p:attrNameLst>
                                      </p:cBhvr>
                                      <p:to>
                                        <p:strVal val="hidden"/>
                                      </p:to>
                                    </p:set>
                                  </p:childTnLst>
                                </p:cTn>
                              </p:par>
                              <p:par>
                                <p:cTn id="453" presetID="2" presetClass="entr" presetSubtype="8" fill="hold" grpId="0" nodeType="withEffect">
                                  <p:stCondLst>
                                    <p:cond delay="0"/>
                                  </p:stCondLst>
                                  <p:childTnLst>
                                    <p:set>
                                      <p:cBhvr>
                                        <p:cTn id="454" dur="1" fill="hold">
                                          <p:stCondLst>
                                            <p:cond delay="0"/>
                                          </p:stCondLst>
                                        </p:cTn>
                                        <p:tgtEl>
                                          <p:spTgt spid="37"/>
                                        </p:tgtEl>
                                        <p:attrNameLst>
                                          <p:attrName>style.visibility</p:attrName>
                                        </p:attrNameLst>
                                      </p:cBhvr>
                                      <p:to>
                                        <p:strVal val="visible"/>
                                      </p:to>
                                    </p:set>
                                    <p:anim calcmode="lin" valueType="num">
                                      <p:cBhvr additive="base">
                                        <p:cTn id="455" dur="4000" fill="hold"/>
                                        <p:tgtEl>
                                          <p:spTgt spid="37"/>
                                        </p:tgtEl>
                                        <p:attrNameLst>
                                          <p:attrName>ppt_x</p:attrName>
                                        </p:attrNameLst>
                                      </p:cBhvr>
                                      <p:tavLst>
                                        <p:tav tm="0">
                                          <p:val>
                                            <p:strVal val="0-#ppt_w/2"/>
                                          </p:val>
                                        </p:tav>
                                        <p:tav tm="100000">
                                          <p:val>
                                            <p:strVal val="#ppt_x"/>
                                          </p:val>
                                        </p:tav>
                                      </p:tavLst>
                                    </p:anim>
                                    <p:anim calcmode="lin" valueType="num">
                                      <p:cBhvr additive="base">
                                        <p:cTn id="456" dur="4000" fill="hold"/>
                                        <p:tgtEl>
                                          <p:spTgt spid="37"/>
                                        </p:tgtEl>
                                        <p:attrNameLst>
                                          <p:attrName>ppt_y</p:attrName>
                                        </p:attrNameLst>
                                      </p:cBhvr>
                                      <p:tavLst>
                                        <p:tav tm="0">
                                          <p:val>
                                            <p:strVal val="#ppt_y"/>
                                          </p:val>
                                        </p:tav>
                                        <p:tav tm="100000">
                                          <p:val>
                                            <p:strVal val="#ppt_y"/>
                                          </p:val>
                                        </p:tav>
                                      </p:tavLst>
                                    </p:anim>
                                  </p:childTnLst>
                                </p:cTn>
                              </p:par>
                              <p:par>
                                <p:cTn id="457" presetID="19" presetClass="entr" presetSubtype="5" fill="hold" grpId="1" nodeType="withEffect">
                                  <p:stCondLst>
                                    <p:cond delay="0"/>
                                  </p:stCondLst>
                                  <p:childTnLst>
                                    <p:set>
                                      <p:cBhvr>
                                        <p:cTn id="458" dur="1" fill="hold">
                                          <p:stCondLst>
                                            <p:cond delay="0"/>
                                          </p:stCondLst>
                                        </p:cTn>
                                        <p:tgtEl>
                                          <p:spTgt spid="37"/>
                                        </p:tgtEl>
                                        <p:attrNameLst>
                                          <p:attrName>style.visibility</p:attrName>
                                        </p:attrNameLst>
                                      </p:cBhvr>
                                      <p:to>
                                        <p:strVal val="visible"/>
                                      </p:to>
                                    </p:set>
                                    <p:anim calcmode="lin" valueType="num">
                                      <p:cBhvr>
                                        <p:cTn id="459" dur="4000" fill="hold"/>
                                        <p:tgtEl>
                                          <p:spTgt spid="37"/>
                                        </p:tgtEl>
                                        <p:attrNameLst>
                                          <p:attrName>ppt_w</p:attrName>
                                        </p:attrNameLst>
                                      </p:cBhvr>
                                      <p:tavLst>
                                        <p:tav tm="0">
                                          <p:val>
                                            <p:strVal val="#ppt_w"/>
                                          </p:val>
                                        </p:tav>
                                        <p:tav tm="100000">
                                          <p:val>
                                            <p:strVal val="#ppt_w"/>
                                          </p:val>
                                        </p:tav>
                                      </p:tavLst>
                                    </p:anim>
                                    <p:anim calcmode="lin" valueType="num">
                                      <p:cBhvr>
                                        <p:cTn id="460" dur="4000" fill="hold"/>
                                        <p:tgtEl>
                                          <p:spTgt spid="37"/>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grpId="2" nodeType="withEffect">
                                  <p:stCondLst>
                                    <p:cond delay="0"/>
                                  </p:stCondLst>
                                  <p:childTnLst>
                                    <p:animRot by="-21600000">
                                      <p:cBhvr>
                                        <p:cTn id="462" dur="4000" fill="hold"/>
                                        <p:tgtEl>
                                          <p:spTgt spid="37"/>
                                        </p:tgtEl>
                                        <p:attrNameLst>
                                          <p:attrName>r</p:attrName>
                                        </p:attrNameLst>
                                      </p:cBhvr>
                                    </p:animRot>
                                  </p:childTnLst>
                                </p:cTn>
                              </p:par>
                              <p:par>
                                <p:cTn id="463" presetID="2" presetClass="exit" presetSubtype="12" fill="hold" grpId="3" nodeType="withEffect">
                                  <p:stCondLst>
                                    <p:cond delay="0"/>
                                  </p:stCondLst>
                                  <p:childTnLst>
                                    <p:anim calcmode="lin" valueType="num">
                                      <p:cBhvr additive="base">
                                        <p:cTn id="464" dur="4000"/>
                                        <p:tgtEl>
                                          <p:spTgt spid="37"/>
                                        </p:tgtEl>
                                        <p:attrNameLst>
                                          <p:attrName>ppt_x</p:attrName>
                                        </p:attrNameLst>
                                      </p:cBhvr>
                                      <p:tavLst>
                                        <p:tav tm="0">
                                          <p:val>
                                            <p:strVal val="ppt_x"/>
                                          </p:val>
                                        </p:tav>
                                        <p:tav tm="100000">
                                          <p:val>
                                            <p:strVal val="0-ppt_w/2"/>
                                          </p:val>
                                        </p:tav>
                                      </p:tavLst>
                                    </p:anim>
                                    <p:anim calcmode="lin" valueType="num">
                                      <p:cBhvr additive="base">
                                        <p:cTn id="465" dur="4000"/>
                                        <p:tgtEl>
                                          <p:spTgt spid="37"/>
                                        </p:tgtEl>
                                        <p:attrNameLst>
                                          <p:attrName>ppt_y</p:attrName>
                                        </p:attrNameLst>
                                      </p:cBhvr>
                                      <p:tavLst>
                                        <p:tav tm="0">
                                          <p:val>
                                            <p:strVal val="ppt_y"/>
                                          </p:val>
                                        </p:tav>
                                        <p:tav tm="100000">
                                          <p:val>
                                            <p:strVal val="1+ppt_h/2"/>
                                          </p:val>
                                        </p:tav>
                                      </p:tavLst>
                                    </p:anim>
                                    <p:set>
                                      <p:cBhvr>
                                        <p:cTn id="466" dur="1" fill="hold">
                                          <p:stCondLst>
                                            <p:cond delay="3999"/>
                                          </p:stCondLst>
                                        </p:cTn>
                                        <p:tgtEl>
                                          <p:spTgt spid="37"/>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34"/>
                                        </p:tgtEl>
                                        <p:attrNameLst>
                                          <p:attrName>style.visibility</p:attrName>
                                        </p:attrNameLst>
                                      </p:cBhvr>
                                      <p:to>
                                        <p:strVal val="visible"/>
                                      </p:to>
                                    </p:set>
                                    <p:anim calcmode="lin" valueType="num">
                                      <p:cBhvr additive="base">
                                        <p:cTn id="469" dur="4000" fill="hold"/>
                                        <p:tgtEl>
                                          <p:spTgt spid="34"/>
                                        </p:tgtEl>
                                        <p:attrNameLst>
                                          <p:attrName>ppt_x</p:attrName>
                                        </p:attrNameLst>
                                      </p:cBhvr>
                                      <p:tavLst>
                                        <p:tav tm="0">
                                          <p:val>
                                            <p:strVal val="0-#ppt_w/2"/>
                                          </p:val>
                                        </p:tav>
                                        <p:tav tm="100000">
                                          <p:val>
                                            <p:strVal val="#ppt_x"/>
                                          </p:val>
                                        </p:tav>
                                      </p:tavLst>
                                    </p:anim>
                                    <p:anim calcmode="lin" valueType="num">
                                      <p:cBhvr additive="base">
                                        <p:cTn id="470" dur="4000" fill="hold"/>
                                        <p:tgtEl>
                                          <p:spTgt spid="34"/>
                                        </p:tgtEl>
                                        <p:attrNameLst>
                                          <p:attrName>ppt_y</p:attrName>
                                        </p:attrNameLst>
                                      </p:cBhvr>
                                      <p:tavLst>
                                        <p:tav tm="0">
                                          <p:val>
                                            <p:strVal val="#ppt_y"/>
                                          </p:val>
                                        </p:tav>
                                        <p:tav tm="100000">
                                          <p:val>
                                            <p:strVal val="#ppt_y"/>
                                          </p:val>
                                        </p:tav>
                                      </p:tavLst>
                                    </p:anim>
                                  </p:childTnLst>
                                </p:cTn>
                              </p:par>
                              <p:par>
                                <p:cTn id="471" presetID="19" presetClass="entr" presetSubtype="5" fill="hold" grpId="1" nodeType="withEffect">
                                  <p:stCondLst>
                                    <p:cond delay="0"/>
                                  </p:stCondLst>
                                  <p:childTnLst>
                                    <p:set>
                                      <p:cBhvr>
                                        <p:cTn id="472" dur="1" fill="hold">
                                          <p:stCondLst>
                                            <p:cond delay="0"/>
                                          </p:stCondLst>
                                        </p:cTn>
                                        <p:tgtEl>
                                          <p:spTgt spid="34"/>
                                        </p:tgtEl>
                                        <p:attrNameLst>
                                          <p:attrName>style.visibility</p:attrName>
                                        </p:attrNameLst>
                                      </p:cBhvr>
                                      <p:to>
                                        <p:strVal val="visible"/>
                                      </p:to>
                                    </p:set>
                                    <p:anim calcmode="lin" valueType="num">
                                      <p:cBhvr>
                                        <p:cTn id="473" dur="4000" fill="hold"/>
                                        <p:tgtEl>
                                          <p:spTgt spid="34"/>
                                        </p:tgtEl>
                                        <p:attrNameLst>
                                          <p:attrName>ppt_w</p:attrName>
                                        </p:attrNameLst>
                                      </p:cBhvr>
                                      <p:tavLst>
                                        <p:tav tm="0">
                                          <p:val>
                                            <p:strVal val="#ppt_w"/>
                                          </p:val>
                                        </p:tav>
                                        <p:tav tm="100000">
                                          <p:val>
                                            <p:strVal val="#ppt_w"/>
                                          </p:val>
                                        </p:tav>
                                      </p:tavLst>
                                    </p:anim>
                                    <p:anim calcmode="lin" valueType="num">
                                      <p:cBhvr>
                                        <p:cTn id="474" dur="4000" fill="hold"/>
                                        <p:tgtEl>
                                          <p:spTgt spid="34"/>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grpId="2" nodeType="withEffect">
                                  <p:stCondLst>
                                    <p:cond delay="0"/>
                                  </p:stCondLst>
                                  <p:childTnLst>
                                    <p:animRot by="-21600000">
                                      <p:cBhvr>
                                        <p:cTn id="476" dur="4000" fill="hold"/>
                                        <p:tgtEl>
                                          <p:spTgt spid="34"/>
                                        </p:tgtEl>
                                        <p:attrNameLst>
                                          <p:attrName>r</p:attrName>
                                        </p:attrNameLst>
                                      </p:cBhvr>
                                    </p:animRot>
                                  </p:childTnLst>
                                </p:cTn>
                              </p:par>
                              <p:par>
                                <p:cTn id="477" presetID="2" presetClass="exit" presetSubtype="12" fill="hold" grpId="3" nodeType="withEffect">
                                  <p:stCondLst>
                                    <p:cond delay="0"/>
                                  </p:stCondLst>
                                  <p:childTnLst>
                                    <p:anim calcmode="lin" valueType="num">
                                      <p:cBhvr additive="base">
                                        <p:cTn id="478" dur="4000"/>
                                        <p:tgtEl>
                                          <p:spTgt spid="34"/>
                                        </p:tgtEl>
                                        <p:attrNameLst>
                                          <p:attrName>ppt_x</p:attrName>
                                        </p:attrNameLst>
                                      </p:cBhvr>
                                      <p:tavLst>
                                        <p:tav tm="0">
                                          <p:val>
                                            <p:strVal val="ppt_x"/>
                                          </p:val>
                                        </p:tav>
                                        <p:tav tm="100000">
                                          <p:val>
                                            <p:strVal val="0-ppt_w/2"/>
                                          </p:val>
                                        </p:tav>
                                      </p:tavLst>
                                    </p:anim>
                                    <p:anim calcmode="lin" valueType="num">
                                      <p:cBhvr additive="base">
                                        <p:cTn id="479" dur="4000"/>
                                        <p:tgtEl>
                                          <p:spTgt spid="34"/>
                                        </p:tgtEl>
                                        <p:attrNameLst>
                                          <p:attrName>ppt_y</p:attrName>
                                        </p:attrNameLst>
                                      </p:cBhvr>
                                      <p:tavLst>
                                        <p:tav tm="0">
                                          <p:val>
                                            <p:strVal val="ppt_y"/>
                                          </p:val>
                                        </p:tav>
                                        <p:tav tm="100000">
                                          <p:val>
                                            <p:strVal val="1+ppt_h/2"/>
                                          </p:val>
                                        </p:tav>
                                      </p:tavLst>
                                    </p:anim>
                                    <p:set>
                                      <p:cBhvr>
                                        <p:cTn id="480" dur="1" fill="hold">
                                          <p:stCondLst>
                                            <p:cond delay="3999"/>
                                          </p:stCondLst>
                                        </p:cTn>
                                        <p:tgtEl>
                                          <p:spTgt spid="34"/>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38"/>
                                        </p:tgtEl>
                                        <p:attrNameLst>
                                          <p:attrName>style.visibility</p:attrName>
                                        </p:attrNameLst>
                                      </p:cBhvr>
                                      <p:to>
                                        <p:strVal val="visible"/>
                                      </p:to>
                                    </p:set>
                                    <p:anim calcmode="lin" valueType="num">
                                      <p:cBhvr additive="base">
                                        <p:cTn id="483" dur="4000" fill="hold"/>
                                        <p:tgtEl>
                                          <p:spTgt spid="38"/>
                                        </p:tgtEl>
                                        <p:attrNameLst>
                                          <p:attrName>ppt_x</p:attrName>
                                        </p:attrNameLst>
                                      </p:cBhvr>
                                      <p:tavLst>
                                        <p:tav tm="0">
                                          <p:val>
                                            <p:strVal val="0-#ppt_w/2"/>
                                          </p:val>
                                        </p:tav>
                                        <p:tav tm="100000">
                                          <p:val>
                                            <p:strVal val="#ppt_x"/>
                                          </p:val>
                                        </p:tav>
                                      </p:tavLst>
                                    </p:anim>
                                    <p:anim calcmode="lin" valueType="num">
                                      <p:cBhvr additive="base">
                                        <p:cTn id="484" dur="4000" fill="hold"/>
                                        <p:tgtEl>
                                          <p:spTgt spid="38"/>
                                        </p:tgtEl>
                                        <p:attrNameLst>
                                          <p:attrName>ppt_y</p:attrName>
                                        </p:attrNameLst>
                                      </p:cBhvr>
                                      <p:tavLst>
                                        <p:tav tm="0">
                                          <p:val>
                                            <p:strVal val="#ppt_y"/>
                                          </p:val>
                                        </p:tav>
                                        <p:tav tm="100000">
                                          <p:val>
                                            <p:strVal val="#ppt_y"/>
                                          </p:val>
                                        </p:tav>
                                      </p:tavLst>
                                    </p:anim>
                                  </p:childTnLst>
                                </p:cTn>
                              </p:par>
                              <p:par>
                                <p:cTn id="485" presetID="19" presetClass="entr" presetSubtype="5" fill="hold" grpId="1"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4000" fill="hold"/>
                                        <p:tgtEl>
                                          <p:spTgt spid="38"/>
                                        </p:tgtEl>
                                        <p:attrNameLst>
                                          <p:attrName>ppt_w</p:attrName>
                                        </p:attrNameLst>
                                      </p:cBhvr>
                                      <p:tavLst>
                                        <p:tav tm="0">
                                          <p:val>
                                            <p:strVal val="#ppt_w"/>
                                          </p:val>
                                        </p:tav>
                                        <p:tav tm="100000">
                                          <p:val>
                                            <p:strVal val="#ppt_w"/>
                                          </p:val>
                                        </p:tav>
                                      </p:tavLst>
                                    </p:anim>
                                    <p:anim calcmode="lin" valueType="num">
                                      <p:cBhvr>
                                        <p:cTn id="488" dur="40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2" nodeType="withEffect">
                                  <p:stCondLst>
                                    <p:cond delay="0"/>
                                  </p:stCondLst>
                                  <p:childTnLst>
                                    <p:animRot by="-21600000">
                                      <p:cBhvr>
                                        <p:cTn id="490" dur="4000" fill="hold"/>
                                        <p:tgtEl>
                                          <p:spTgt spid="38"/>
                                        </p:tgtEl>
                                        <p:attrNameLst>
                                          <p:attrName>r</p:attrName>
                                        </p:attrNameLst>
                                      </p:cBhvr>
                                    </p:animRot>
                                  </p:childTnLst>
                                </p:cTn>
                              </p:par>
                              <p:par>
                                <p:cTn id="491" presetID="2" presetClass="exit" presetSubtype="12" fill="hold" grpId="3" nodeType="withEffect">
                                  <p:stCondLst>
                                    <p:cond delay="0"/>
                                  </p:stCondLst>
                                  <p:childTnLst>
                                    <p:anim calcmode="lin" valueType="num">
                                      <p:cBhvr additive="base">
                                        <p:cTn id="492" dur="4000"/>
                                        <p:tgtEl>
                                          <p:spTgt spid="38"/>
                                        </p:tgtEl>
                                        <p:attrNameLst>
                                          <p:attrName>ppt_x</p:attrName>
                                        </p:attrNameLst>
                                      </p:cBhvr>
                                      <p:tavLst>
                                        <p:tav tm="0">
                                          <p:val>
                                            <p:strVal val="ppt_x"/>
                                          </p:val>
                                        </p:tav>
                                        <p:tav tm="100000">
                                          <p:val>
                                            <p:strVal val="0-ppt_w/2"/>
                                          </p:val>
                                        </p:tav>
                                      </p:tavLst>
                                    </p:anim>
                                    <p:anim calcmode="lin" valueType="num">
                                      <p:cBhvr additive="base">
                                        <p:cTn id="493" dur="4000"/>
                                        <p:tgtEl>
                                          <p:spTgt spid="38"/>
                                        </p:tgtEl>
                                        <p:attrNameLst>
                                          <p:attrName>ppt_y</p:attrName>
                                        </p:attrNameLst>
                                      </p:cBhvr>
                                      <p:tavLst>
                                        <p:tav tm="0">
                                          <p:val>
                                            <p:strVal val="ppt_y"/>
                                          </p:val>
                                        </p:tav>
                                        <p:tav tm="100000">
                                          <p:val>
                                            <p:strVal val="1+ppt_h/2"/>
                                          </p:val>
                                        </p:tav>
                                      </p:tavLst>
                                    </p:anim>
                                    <p:set>
                                      <p:cBhvr>
                                        <p:cTn id="494" dur="1" fill="hold">
                                          <p:stCondLst>
                                            <p:cond delay="3999"/>
                                          </p:stCondLst>
                                        </p:cTn>
                                        <p:tgtEl>
                                          <p:spTgt spid="38"/>
                                        </p:tgtEl>
                                        <p:attrNameLst>
                                          <p:attrName>style.visibility</p:attrName>
                                        </p:attrNameLst>
                                      </p:cBhvr>
                                      <p:to>
                                        <p:strVal val="hidden"/>
                                      </p:to>
                                    </p:set>
                                  </p:childTnLst>
                                </p:cTn>
                              </p:par>
                              <p:par>
                                <p:cTn id="495" presetID="2" presetClass="entr" presetSubtype="8" fill="hold" grpId="0" nodeType="withEffect">
                                  <p:stCondLst>
                                    <p:cond delay="0"/>
                                  </p:stCondLst>
                                  <p:childTnLst>
                                    <p:set>
                                      <p:cBhvr>
                                        <p:cTn id="496" dur="1" fill="hold">
                                          <p:stCondLst>
                                            <p:cond delay="0"/>
                                          </p:stCondLst>
                                        </p:cTn>
                                        <p:tgtEl>
                                          <p:spTgt spid="43"/>
                                        </p:tgtEl>
                                        <p:attrNameLst>
                                          <p:attrName>style.visibility</p:attrName>
                                        </p:attrNameLst>
                                      </p:cBhvr>
                                      <p:to>
                                        <p:strVal val="visible"/>
                                      </p:to>
                                    </p:set>
                                    <p:anim calcmode="lin" valueType="num">
                                      <p:cBhvr additive="base">
                                        <p:cTn id="497" dur="4000" fill="hold"/>
                                        <p:tgtEl>
                                          <p:spTgt spid="43"/>
                                        </p:tgtEl>
                                        <p:attrNameLst>
                                          <p:attrName>ppt_x</p:attrName>
                                        </p:attrNameLst>
                                      </p:cBhvr>
                                      <p:tavLst>
                                        <p:tav tm="0">
                                          <p:val>
                                            <p:strVal val="0-#ppt_w/2"/>
                                          </p:val>
                                        </p:tav>
                                        <p:tav tm="100000">
                                          <p:val>
                                            <p:strVal val="#ppt_x"/>
                                          </p:val>
                                        </p:tav>
                                      </p:tavLst>
                                    </p:anim>
                                    <p:anim calcmode="lin" valueType="num">
                                      <p:cBhvr additive="base">
                                        <p:cTn id="498" dur="4000" fill="hold"/>
                                        <p:tgtEl>
                                          <p:spTgt spid="43"/>
                                        </p:tgtEl>
                                        <p:attrNameLst>
                                          <p:attrName>ppt_y</p:attrName>
                                        </p:attrNameLst>
                                      </p:cBhvr>
                                      <p:tavLst>
                                        <p:tav tm="0">
                                          <p:val>
                                            <p:strVal val="#ppt_y"/>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43"/>
                                        </p:tgtEl>
                                        <p:attrNameLst>
                                          <p:attrName>style.visibility</p:attrName>
                                        </p:attrNameLst>
                                      </p:cBhvr>
                                      <p:to>
                                        <p:strVal val="visible"/>
                                      </p:to>
                                    </p:set>
                                    <p:anim calcmode="lin" valueType="num">
                                      <p:cBhvr>
                                        <p:cTn id="501" dur="4000" fill="hold"/>
                                        <p:tgtEl>
                                          <p:spTgt spid="43"/>
                                        </p:tgtEl>
                                        <p:attrNameLst>
                                          <p:attrName>ppt_w</p:attrName>
                                        </p:attrNameLst>
                                      </p:cBhvr>
                                      <p:tavLst>
                                        <p:tav tm="0">
                                          <p:val>
                                            <p:strVal val="#ppt_w"/>
                                          </p:val>
                                        </p:tav>
                                        <p:tav tm="100000">
                                          <p:val>
                                            <p:strVal val="#ppt_w"/>
                                          </p:val>
                                        </p:tav>
                                      </p:tavLst>
                                    </p:anim>
                                    <p:anim calcmode="lin" valueType="num">
                                      <p:cBhvr>
                                        <p:cTn id="502" dur="4000" fill="hold"/>
                                        <p:tgtEl>
                                          <p:spTgt spid="43"/>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grpId="2" nodeType="withEffect">
                                  <p:stCondLst>
                                    <p:cond delay="0"/>
                                  </p:stCondLst>
                                  <p:childTnLst>
                                    <p:animRot by="-21600000">
                                      <p:cBhvr>
                                        <p:cTn id="504" dur="4000" fill="hold"/>
                                        <p:tgtEl>
                                          <p:spTgt spid="43"/>
                                        </p:tgtEl>
                                        <p:attrNameLst>
                                          <p:attrName>r</p:attrName>
                                        </p:attrNameLst>
                                      </p:cBhvr>
                                    </p:animRot>
                                  </p:childTnLst>
                                </p:cTn>
                              </p:par>
                              <p:par>
                                <p:cTn id="505" presetID="2" presetClass="exit" presetSubtype="12" fill="hold" grpId="3" nodeType="withEffect">
                                  <p:stCondLst>
                                    <p:cond delay="0"/>
                                  </p:stCondLst>
                                  <p:childTnLst>
                                    <p:anim calcmode="lin" valueType="num">
                                      <p:cBhvr additive="base">
                                        <p:cTn id="506" dur="4000"/>
                                        <p:tgtEl>
                                          <p:spTgt spid="43"/>
                                        </p:tgtEl>
                                        <p:attrNameLst>
                                          <p:attrName>ppt_x</p:attrName>
                                        </p:attrNameLst>
                                      </p:cBhvr>
                                      <p:tavLst>
                                        <p:tav tm="0">
                                          <p:val>
                                            <p:strVal val="ppt_x"/>
                                          </p:val>
                                        </p:tav>
                                        <p:tav tm="100000">
                                          <p:val>
                                            <p:strVal val="0-ppt_w/2"/>
                                          </p:val>
                                        </p:tav>
                                      </p:tavLst>
                                    </p:anim>
                                    <p:anim calcmode="lin" valueType="num">
                                      <p:cBhvr additive="base">
                                        <p:cTn id="507" dur="4000"/>
                                        <p:tgtEl>
                                          <p:spTgt spid="43"/>
                                        </p:tgtEl>
                                        <p:attrNameLst>
                                          <p:attrName>ppt_y</p:attrName>
                                        </p:attrNameLst>
                                      </p:cBhvr>
                                      <p:tavLst>
                                        <p:tav tm="0">
                                          <p:val>
                                            <p:strVal val="ppt_y"/>
                                          </p:val>
                                        </p:tav>
                                        <p:tav tm="100000">
                                          <p:val>
                                            <p:strVal val="1+ppt_h/2"/>
                                          </p:val>
                                        </p:tav>
                                      </p:tavLst>
                                    </p:anim>
                                    <p:set>
                                      <p:cBhvr>
                                        <p:cTn id="508" dur="1" fill="hold">
                                          <p:stCondLst>
                                            <p:cond delay="3999"/>
                                          </p:stCondLst>
                                        </p:cTn>
                                        <p:tgtEl>
                                          <p:spTgt spid="43"/>
                                        </p:tgtEl>
                                        <p:attrNameLst>
                                          <p:attrName>style.visibility</p:attrName>
                                        </p:attrNameLst>
                                      </p:cBhvr>
                                      <p:to>
                                        <p:strVal val="hidden"/>
                                      </p:to>
                                    </p:set>
                                  </p:childTnLst>
                                </p:cTn>
                              </p:par>
                              <p:par>
                                <p:cTn id="509" presetID="2" presetClass="entr" presetSubtype="8" fill="hold" grpId="0" nodeType="withEffect">
                                  <p:stCondLst>
                                    <p:cond delay="0"/>
                                  </p:stCondLst>
                                  <p:childTnLst>
                                    <p:set>
                                      <p:cBhvr>
                                        <p:cTn id="510" dur="1" fill="hold">
                                          <p:stCondLst>
                                            <p:cond delay="0"/>
                                          </p:stCondLst>
                                        </p:cTn>
                                        <p:tgtEl>
                                          <p:spTgt spid="39"/>
                                        </p:tgtEl>
                                        <p:attrNameLst>
                                          <p:attrName>style.visibility</p:attrName>
                                        </p:attrNameLst>
                                      </p:cBhvr>
                                      <p:to>
                                        <p:strVal val="visible"/>
                                      </p:to>
                                    </p:set>
                                    <p:anim calcmode="lin" valueType="num">
                                      <p:cBhvr additive="base">
                                        <p:cTn id="511" dur="4000" fill="hold"/>
                                        <p:tgtEl>
                                          <p:spTgt spid="39"/>
                                        </p:tgtEl>
                                        <p:attrNameLst>
                                          <p:attrName>ppt_x</p:attrName>
                                        </p:attrNameLst>
                                      </p:cBhvr>
                                      <p:tavLst>
                                        <p:tav tm="0">
                                          <p:val>
                                            <p:strVal val="0-#ppt_w/2"/>
                                          </p:val>
                                        </p:tav>
                                        <p:tav tm="100000">
                                          <p:val>
                                            <p:strVal val="#ppt_x"/>
                                          </p:val>
                                        </p:tav>
                                      </p:tavLst>
                                    </p:anim>
                                    <p:anim calcmode="lin" valueType="num">
                                      <p:cBhvr additive="base">
                                        <p:cTn id="512" dur="4000" fill="hold"/>
                                        <p:tgtEl>
                                          <p:spTgt spid="39"/>
                                        </p:tgtEl>
                                        <p:attrNameLst>
                                          <p:attrName>ppt_y</p:attrName>
                                        </p:attrNameLst>
                                      </p:cBhvr>
                                      <p:tavLst>
                                        <p:tav tm="0">
                                          <p:val>
                                            <p:strVal val="#ppt_y"/>
                                          </p:val>
                                        </p:tav>
                                        <p:tav tm="100000">
                                          <p:val>
                                            <p:strVal val="#ppt_y"/>
                                          </p:val>
                                        </p:tav>
                                      </p:tavLst>
                                    </p:anim>
                                  </p:childTnLst>
                                </p:cTn>
                              </p:par>
                              <p:par>
                                <p:cTn id="513" presetID="19" presetClass="entr" presetSubtype="5" fill="hold" grpId="1" nodeType="withEffect">
                                  <p:stCondLst>
                                    <p:cond delay="0"/>
                                  </p:stCondLst>
                                  <p:childTnLst>
                                    <p:set>
                                      <p:cBhvr>
                                        <p:cTn id="514" dur="1" fill="hold">
                                          <p:stCondLst>
                                            <p:cond delay="0"/>
                                          </p:stCondLst>
                                        </p:cTn>
                                        <p:tgtEl>
                                          <p:spTgt spid="39"/>
                                        </p:tgtEl>
                                        <p:attrNameLst>
                                          <p:attrName>style.visibility</p:attrName>
                                        </p:attrNameLst>
                                      </p:cBhvr>
                                      <p:to>
                                        <p:strVal val="visible"/>
                                      </p:to>
                                    </p:set>
                                    <p:anim calcmode="lin" valueType="num">
                                      <p:cBhvr>
                                        <p:cTn id="515" dur="4000" fill="hold"/>
                                        <p:tgtEl>
                                          <p:spTgt spid="39"/>
                                        </p:tgtEl>
                                        <p:attrNameLst>
                                          <p:attrName>ppt_w</p:attrName>
                                        </p:attrNameLst>
                                      </p:cBhvr>
                                      <p:tavLst>
                                        <p:tav tm="0">
                                          <p:val>
                                            <p:strVal val="#ppt_w"/>
                                          </p:val>
                                        </p:tav>
                                        <p:tav tm="100000">
                                          <p:val>
                                            <p:strVal val="#ppt_w"/>
                                          </p:val>
                                        </p:tav>
                                      </p:tavLst>
                                    </p:anim>
                                    <p:anim calcmode="lin" valueType="num">
                                      <p:cBhvr>
                                        <p:cTn id="516" dur="4000" fill="hold"/>
                                        <p:tgtEl>
                                          <p:spTgt spid="39"/>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grpId="2" nodeType="withEffect">
                                  <p:stCondLst>
                                    <p:cond delay="0"/>
                                  </p:stCondLst>
                                  <p:childTnLst>
                                    <p:animRot by="-21600000">
                                      <p:cBhvr>
                                        <p:cTn id="518" dur="4000" fill="hold"/>
                                        <p:tgtEl>
                                          <p:spTgt spid="39"/>
                                        </p:tgtEl>
                                        <p:attrNameLst>
                                          <p:attrName>r</p:attrName>
                                        </p:attrNameLst>
                                      </p:cBhvr>
                                    </p:animRot>
                                  </p:childTnLst>
                                </p:cTn>
                              </p:par>
                              <p:par>
                                <p:cTn id="519" presetID="2" presetClass="exit" presetSubtype="12" fill="hold" grpId="3" nodeType="withEffect">
                                  <p:stCondLst>
                                    <p:cond delay="0"/>
                                  </p:stCondLst>
                                  <p:childTnLst>
                                    <p:anim calcmode="lin" valueType="num">
                                      <p:cBhvr additive="base">
                                        <p:cTn id="520" dur="4000"/>
                                        <p:tgtEl>
                                          <p:spTgt spid="39"/>
                                        </p:tgtEl>
                                        <p:attrNameLst>
                                          <p:attrName>ppt_x</p:attrName>
                                        </p:attrNameLst>
                                      </p:cBhvr>
                                      <p:tavLst>
                                        <p:tav tm="0">
                                          <p:val>
                                            <p:strVal val="ppt_x"/>
                                          </p:val>
                                        </p:tav>
                                        <p:tav tm="100000">
                                          <p:val>
                                            <p:strVal val="0-ppt_w/2"/>
                                          </p:val>
                                        </p:tav>
                                      </p:tavLst>
                                    </p:anim>
                                    <p:anim calcmode="lin" valueType="num">
                                      <p:cBhvr additive="base">
                                        <p:cTn id="521" dur="4000"/>
                                        <p:tgtEl>
                                          <p:spTgt spid="39"/>
                                        </p:tgtEl>
                                        <p:attrNameLst>
                                          <p:attrName>ppt_y</p:attrName>
                                        </p:attrNameLst>
                                      </p:cBhvr>
                                      <p:tavLst>
                                        <p:tav tm="0">
                                          <p:val>
                                            <p:strVal val="ppt_y"/>
                                          </p:val>
                                        </p:tav>
                                        <p:tav tm="100000">
                                          <p:val>
                                            <p:strVal val="1+ppt_h/2"/>
                                          </p:val>
                                        </p:tav>
                                      </p:tavLst>
                                    </p:anim>
                                    <p:set>
                                      <p:cBhvr>
                                        <p:cTn id="522" dur="1" fill="hold">
                                          <p:stCondLst>
                                            <p:cond delay="3999"/>
                                          </p:stCondLst>
                                        </p:cTn>
                                        <p:tgtEl>
                                          <p:spTgt spid="39"/>
                                        </p:tgtEl>
                                        <p:attrNameLst>
                                          <p:attrName>style.visibility</p:attrName>
                                        </p:attrNameLst>
                                      </p:cBhvr>
                                      <p:to>
                                        <p:strVal val="hidden"/>
                                      </p:to>
                                    </p:set>
                                  </p:childTnLst>
                                </p:cTn>
                              </p:par>
                              <p:par>
                                <p:cTn id="523" presetID="2" presetClass="entr" presetSubtype="8" fill="hold" grpId="0" nodeType="withEffect">
                                  <p:stCondLst>
                                    <p:cond delay="0"/>
                                  </p:stCondLst>
                                  <p:childTnLst>
                                    <p:set>
                                      <p:cBhvr>
                                        <p:cTn id="524" dur="1" fill="hold">
                                          <p:stCondLst>
                                            <p:cond delay="0"/>
                                          </p:stCondLst>
                                        </p:cTn>
                                        <p:tgtEl>
                                          <p:spTgt spid="42"/>
                                        </p:tgtEl>
                                        <p:attrNameLst>
                                          <p:attrName>style.visibility</p:attrName>
                                        </p:attrNameLst>
                                      </p:cBhvr>
                                      <p:to>
                                        <p:strVal val="visible"/>
                                      </p:to>
                                    </p:set>
                                    <p:anim calcmode="lin" valueType="num">
                                      <p:cBhvr additive="base">
                                        <p:cTn id="525" dur="4000" fill="hold"/>
                                        <p:tgtEl>
                                          <p:spTgt spid="42"/>
                                        </p:tgtEl>
                                        <p:attrNameLst>
                                          <p:attrName>ppt_x</p:attrName>
                                        </p:attrNameLst>
                                      </p:cBhvr>
                                      <p:tavLst>
                                        <p:tav tm="0">
                                          <p:val>
                                            <p:strVal val="0-#ppt_w/2"/>
                                          </p:val>
                                        </p:tav>
                                        <p:tav tm="100000">
                                          <p:val>
                                            <p:strVal val="#ppt_x"/>
                                          </p:val>
                                        </p:tav>
                                      </p:tavLst>
                                    </p:anim>
                                    <p:anim calcmode="lin" valueType="num">
                                      <p:cBhvr additive="base">
                                        <p:cTn id="526" dur="4000" fill="hold"/>
                                        <p:tgtEl>
                                          <p:spTgt spid="42"/>
                                        </p:tgtEl>
                                        <p:attrNameLst>
                                          <p:attrName>ppt_y</p:attrName>
                                        </p:attrNameLst>
                                      </p:cBhvr>
                                      <p:tavLst>
                                        <p:tav tm="0">
                                          <p:val>
                                            <p:strVal val="#ppt_y"/>
                                          </p:val>
                                        </p:tav>
                                        <p:tav tm="100000">
                                          <p:val>
                                            <p:strVal val="#ppt_y"/>
                                          </p:val>
                                        </p:tav>
                                      </p:tavLst>
                                    </p:anim>
                                  </p:childTnLst>
                                </p:cTn>
                              </p:par>
                              <p:par>
                                <p:cTn id="527" presetID="19" presetClass="entr" presetSubtype="5" fill="hold" grpId="1" nodeType="withEffect">
                                  <p:stCondLst>
                                    <p:cond delay="0"/>
                                  </p:stCondLst>
                                  <p:childTnLst>
                                    <p:set>
                                      <p:cBhvr>
                                        <p:cTn id="528" dur="1" fill="hold">
                                          <p:stCondLst>
                                            <p:cond delay="0"/>
                                          </p:stCondLst>
                                        </p:cTn>
                                        <p:tgtEl>
                                          <p:spTgt spid="42"/>
                                        </p:tgtEl>
                                        <p:attrNameLst>
                                          <p:attrName>style.visibility</p:attrName>
                                        </p:attrNameLst>
                                      </p:cBhvr>
                                      <p:to>
                                        <p:strVal val="visible"/>
                                      </p:to>
                                    </p:set>
                                    <p:anim calcmode="lin" valueType="num">
                                      <p:cBhvr>
                                        <p:cTn id="529" dur="4000" fill="hold"/>
                                        <p:tgtEl>
                                          <p:spTgt spid="42"/>
                                        </p:tgtEl>
                                        <p:attrNameLst>
                                          <p:attrName>ppt_w</p:attrName>
                                        </p:attrNameLst>
                                      </p:cBhvr>
                                      <p:tavLst>
                                        <p:tav tm="0">
                                          <p:val>
                                            <p:strVal val="#ppt_w"/>
                                          </p:val>
                                        </p:tav>
                                        <p:tav tm="100000">
                                          <p:val>
                                            <p:strVal val="#ppt_w"/>
                                          </p:val>
                                        </p:tav>
                                      </p:tavLst>
                                    </p:anim>
                                    <p:anim calcmode="lin" valueType="num">
                                      <p:cBhvr>
                                        <p:cTn id="530" dur="4000" fill="hold"/>
                                        <p:tgtEl>
                                          <p:spTgt spid="42"/>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grpId="2" nodeType="withEffect">
                                  <p:stCondLst>
                                    <p:cond delay="0"/>
                                  </p:stCondLst>
                                  <p:childTnLst>
                                    <p:animRot by="-21600000">
                                      <p:cBhvr>
                                        <p:cTn id="532" dur="4000" fill="hold"/>
                                        <p:tgtEl>
                                          <p:spTgt spid="42"/>
                                        </p:tgtEl>
                                        <p:attrNameLst>
                                          <p:attrName>r</p:attrName>
                                        </p:attrNameLst>
                                      </p:cBhvr>
                                    </p:animRot>
                                  </p:childTnLst>
                                </p:cTn>
                              </p:par>
                              <p:par>
                                <p:cTn id="533" presetID="2" presetClass="exit" presetSubtype="12" fill="hold" grpId="3" nodeType="withEffect">
                                  <p:stCondLst>
                                    <p:cond delay="0"/>
                                  </p:stCondLst>
                                  <p:childTnLst>
                                    <p:anim calcmode="lin" valueType="num">
                                      <p:cBhvr additive="base">
                                        <p:cTn id="534" dur="4000"/>
                                        <p:tgtEl>
                                          <p:spTgt spid="42"/>
                                        </p:tgtEl>
                                        <p:attrNameLst>
                                          <p:attrName>ppt_x</p:attrName>
                                        </p:attrNameLst>
                                      </p:cBhvr>
                                      <p:tavLst>
                                        <p:tav tm="0">
                                          <p:val>
                                            <p:strVal val="ppt_x"/>
                                          </p:val>
                                        </p:tav>
                                        <p:tav tm="100000">
                                          <p:val>
                                            <p:strVal val="0-ppt_w/2"/>
                                          </p:val>
                                        </p:tav>
                                      </p:tavLst>
                                    </p:anim>
                                    <p:anim calcmode="lin" valueType="num">
                                      <p:cBhvr additive="base">
                                        <p:cTn id="535" dur="4000"/>
                                        <p:tgtEl>
                                          <p:spTgt spid="42"/>
                                        </p:tgtEl>
                                        <p:attrNameLst>
                                          <p:attrName>ppt_y</p:attrName>
                                        </p:attrNameLst>
                                      </p:cBhvr>
                                      <p:tavLst>
                                        <p:tav tm="0">
                                          <p:val>
                                            <p:strVal val="ppt_y"/>
                                          </p:val>
                                        </p:tav>
                                        <p:tav tm="100000">
                                          <p:val>
                                            <p:strVal val="1+ppt_h/2"/>
                                          </p:val>
                                        </p:tav>
                                      </p:tavLst>
                                    </p:anim>
                                    <p:set>
                                      <p:cBhvr>
                                        <p:cTn id="536" dur="1" fill="hold">
                                          <p:stCondLst>
                                            <p:cond delay="3999"/>
                                          </p:stCondLst>
                                        </p:cTn>
                                        <p:tgtEl>
                                          <p:spTgt spid="42"/>
                                        </p:tgtEl>
                                        <p:attrNameLst>
                                          <p:attrName>style.visibility</p:attrName>
                                        </p:attrNameLst>
                                      </p:cBhvr>
                                      <p:to>
                                        <p:strVal val="hidden"/>
                                      </p:to>
                                    </p:set>
                                  </p:childTnLst>
                                </p:cTn>
                              </p:par>
                              <p:par>
                                <p:cTn id="537" presetID="2" presetClass="entr" presetSubtype="8" fill="hold" grpId="0" nodeType="withEffect">
                                  <p:stCondLst>
                                    <p:cond delay="0"/>
                                  </p:stCondLst>
                                  <p:childTnLst>
                                    <p:set>
                                      <p:cBhvr>
                                        <p:cTn id="538" dur="1" fill="hold">
                                          <p:stCondLst>
                                            <p:cond delay="0"/>
                                          </p:stCondLst>
                                        </p:cTn>
                                        <p:tgtEl>
                                          <p:spTgt spid="41"/>
                                        </p:tgtEl>
                                        <p:attrNameLst>
                                          <p:attrName>style.visibility</p:attrName>
                                        </p:attrNameLst>
                                      </p:cBhvr>
                                      <p:to>
                                        <p:strVal val="visible"/>
                                      </p:to>
                                    </p:set>
                                    <p:anim calcmode="lin" valueType="num">
                                      <p:cBhvr additive="base">
                                        <p:cTn id="539" dur="4000" fill="hold"/>
                                        <p:tgtEl>
                                          <p:spTgt spid="41"/>
                                        </p:tgtEl>
                                        <p:attrNameLst>
                                          <p:attrName>ppt_x</p:attrName>
                                        </p:attrNameLst>
                                      </p:cBhvr>
                                      <p:tavLst>
                                        <p:tav tm="0">
                                          <p:val>
                                            <p:strVal val="0-#ppt_w/2"/>
                                          </p:val>
                                        </p:tav>
                                        <p:tav tm="100000">
                                          <p:val>
                                            <p:strVal val="#ppt_x"/>
                                          </p:val>
                                        </p:tav>
                                      </p:tavLst>
                                    </p:anim>
                                    <p:anim calcmode="lin" valueType="num">
                                      <p:cBhvr additive="base">
                                        <p:cTn id="540" dur="4000" fill="hold"/>
                                        <p:tgtEl>
                                          <p:spTgt spid="41"/>
                                        </p:tgtEl>
                                        <p:attrNameLst>
                                          <p:attrName>ppt_y</p:attrName>
                                        </p:attrNameLst>
                                      </p:cBhvr>
                                      <p:tavLst>
                                        <p:tav tm="0">
                                          <p:val>
                                            <p:strVal val="#ppt_y"/>
                                          </p:val>
                                        </p:tav>
                                        <p:tav tm="100000">
                                          <p:val>
                                            <p:strVal val="#ppt_y"/>
                                          </p:val>
                                        </p:tav>
                                      </p:tavLst>
                                    </p:anim>
                                  </p:childTnLst>
                                </p:cTn>
                              </p:par>
                              <p:par>
                                <p:cTn id="541" presetID="19" presetClass="entr" presetSubtype="5" fill="hold" grpId="1" nodeType="withEffect">
                                  <p:stCondLst>
                                    <p:cond delay="0"/>
                                  </p:stCondLst>
                                  <p:childTnLst>
                                    <p:set>
                                      <p:cBhvr>
                                        <p:cTn id="542" dur="1" fill="hold">
                                          <p:stCondLst>
                                            <p:cond delay="0"/>
                                          </p:stCondLst>
                                        </p:cTn>
                                        <p:tgtEl>
                                          <p:spTgt spid="41"/>
                                        </p:tgtEl>
                                        <p:attrNameLst>
                                          <p:attrName>style.visibility</p:attrName>
                                        </p:attrNameLst>
                                      </p:cBhvr>
                                      <p:to>
                                        <p:strVal val="visible"/>
                                      </p:to>
                                    </p:set>
                                    <p:anim calcmode="lin" valueType="num">
                                      <p:cBhvr>
                                        <p:cTn id="543" dur="4000" fill="hold"/>
                                        <p:tgtEl>
                                          <p:spTgt spid="41"/>
                                        </p:tgtEl>
                                        <p:attrNameLst>
                                          <p:attrName>ppt_w</p:attrName>
                                        </p:attrNameLst>
                                      </p:cBhvr>
                                      <p:tavLst>
                                        <p:tav tm="0">
                                          <p:val>
                                            <p:strVal val="#ppt_w"/>
                                          </p:val>
                                        </p:tav>
                                        <p:tav tm="100000">
                                          <p:val>
                                            <p:strVal val="#ppt_w"/>
                                          </p:val>
                                        </p:tav>
                                      </p:tavLst>
                                    </p:anim>
                                    <p:anim calcmode="lin" valueType="num">
                                      <p:cBhvr>
                                        <p:cTn id="544" dur="4000" fill="hold"/>
                                        <p:tgtEl>
                                          <p:spTgt spid="41"/>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grpId="2" nodeType="withEffect">
                                  <p:stCondLst>
                                    <p:cond delay="0"/>
                                  </p:stCondLst>
                                  <p:childTnLst>
                                    <p:animRot by="-21600000">
                                      <p:cBhvr>
                                        <p:cTn id="546" dur="4000" fill="hold"/>
                                        <p:tgtEl>
                                          <p:spTgt spid="41"/>
                                        </p:tgtEl>
                                        <p:attrNameLst>
                                          <p:attrName>r</p:attrName>
                                        </p:attrNameLst>
                                      </p:cBhvr>
                                    </p:animRot>
                                  </p:childTnLst>
                                </p:cTn>
                              </p:par>
                              <p:par>
                                <p:cTn id="547" presetID="2" presetClass="exit" presetSubtype="12" fill="hold" grpId="3" nodeType="withEffect">
                                  <p:stCondLst>
                                    <p:cond delay="0"/>
                                  </p:stCondLst>
                                  <p:childTnLst>
                                    <p:anim calcmode="lin" valueType="num">
                                      <p:cBhvr additive="base">
                                        <p:cTn id="548" dur="4000"/>
                                        <p:tgtEl>
                                          <p:spTgt spid="41"/>
                                        </p:tgtEl>
                                        <p:attrNameLst>
                                          <p:attrName>ppt_x</p:attrName>
                                        </p:attrNameLst>
                                      </p:cBhvr>
                                      <p:tavLst>
                                        <p:tav tm="0">
                                          <p:val>
                                            <p:strVal val="ppt_x"/>
                                          </p:val>
                                        </p:tav>
                                        <p:tav tm="100000">
                                          <p:val>
                                            <p:strVal val="0-ppt_w/2"/>
                                          </p:val>
                                        </p:tav>
                                      </p:tavLst>
                                    </p:anim>
                                    <p:anim calcmode="lin" valueType="num">
                                      <p:cBhvr additive="base">
                                        <p:cTn id="549" dur="4000"/>
                                        <p:tgtEl>
                                          <p:spTgt spid="41"/>
                                        </p:tgtEl>
                                        <p:attrNameLst>
                                          <p:attrName>ppt_y</p:attrName>
                                        </p:attrNameLst>
                                      </p:cBhvr>
                                      <p:tavLst>
                                        <p:tav tm="0">
                                          <p:val>
                                            <p:strVal val="ppt_y"/>
                                          </p:val>
                                        </p:tav>
                                        <p:tav tm="100000">
                                          <p:val>
                                            <p:strVal val="1+ppt_h/2"/>
                                          </p:val>
                                        </p:tav>
                                      </p:tavLst>
                                    </p:anim>
                                    <p:set>
                                      <p:cBhvr>
                                        <p:cTn id="550" dur="1" fill="hold">
                                          <p:stCondLst>
                                            <p:cond delay="3999"/>
                                          </p:stCondLst>
                                        </p:cTn>
                                        <p:tgtEl>
                                          <p:spTgt spid="41"/>
                                        </p:tgtEl>
                                        <p:attrNameLst>
                                          <p:attrName>style.visibility</p:attrName>
                                        </p:attrNameLst>
                                      </p:cBhvr>
                                      <p:to>
                                        <p:strVal val="hidden"/>
                                      </p:to>
                                    </p:set>
                                  </p:childTnLst>
                                </p:cTn>
                              </p:par>
                              <p:par>
                                <p:cTn id="551" presetID="2" presetClass="entr" presetSubtype="8" fill="hold" grpId="0" nodeType="withEffect">
                                  <p:stCondLst>
                                    <p:cond delay="0"/>
                                  </p:stCondLst>
                                  <p:childTnLst>
                                    <p:set>
                                      <p:cBhvr>
                                        <p:cTn id="552" dur="1" fill="hold">
                                          <p:stCondLst>
                                            <p:cond delay="0"/>
                                          </p:stCondLst>
                                        </p:cTn>
                                        <p:tgtEl>
                                          <p:spTgt spid="40"/>
                                        </p:tgtEl>
                                        <p:attrNameLst>
                                          <p:attrName>style.visibility</p:attrName>
                                        </p:attrNameLst>
                                      </p:cBhvr>
                                      <p:to>
                                        <p:strVal val="visible"/>
                                      </p:to>
                                    </p:set>
                                    <p:anim calcmode="lin" valueType="num">
                                      <p:cBhvr additive="base">
                                        <p:cTn id="553" dur="4000" fill="hold"/>
                                        <p:tgtEl>
                                          <p:spTgt spid="40"/>
                                        </p:tgtEl>
                                        <p:attrNameLst>
                                          <p:attrName>ppt_x</p:attrName>
                                        </p:attrNameLst>
                                      </p:cBhvr>
                                      <p:tavLst>
                                        <p:tav tm="0">
                                          <p:val>
                                            <p:strVal val="0-#ppt_w/2"/>
                                          </p:val>
                                        </p:tav>
                                        <p:tav tm="100000">
                                          <p:val>
                                            <p:strVal val="#ppt_x"/>
                                          </p:val>
                                        </p:tav>
                                      </p:tavLst>
                                    </p:anim>
                                    <p:anim calcmode="lin" valueType="num">
                                      <p:cBhvr additive="base">
                                        <p:cTn id="554" dur="4000" fill="hold"/>
                                        <p:tgtEl>
                                          <p:spTgt spid="40"/>
                                        </p:tgtEl>
                                        <p:attrNameLst>
                                          <p:attrName>ppt_y</p:attrName>
                                        </p:attrNameLst>
                                      </p:cBhvr>
                                      <p:tavLst>
                                        <p:tav tm="0">
                                          <p:val>
                                            <p:strVal val="#ppt_y"/>
                                          </p:val>
                                        </p:tav>
                                        <p:tav tm="100000">
                                          <p:val>
                                            <p:strVal val="#ppt_y"/>
                                          </p:val>
                                        </p:tav>
                                      </p:tavLst>
                                    </p:anim>
                                  </p:childTnLst>
                                </p:cTn>
                              </p:par>
                              <p:par>
                                <p:cTn id="555" presetID="19" presetClass="entr" presetSubtype="5" fill="hold" grpId="1" nodeType="withEffect">
                                  <p:stCondLst>
                                    <p:cond delay="0"/>
                                  </p:stCondLst>
                                  <p:childTnLst>
                                    <p:set>
                                      <p:cBhvr>
                                        <p:cTn id="556" dur="1" fill="hold">
                                          <p:stCondLst>
                                            <p:cond delay="0"/>
                                          </p:stCondLst>
                                        </p:cTn>
                                        <p:tgtEl>
                                          <p:spTgt spid="40"/>
                                        </p:tgtEl>
                                        <p:attrNameLst>
                                          <p:attrName>style.visibility</p:attrName>
                                        </p:attrNameLst>
                                      </p:cBhvr>
                                      <p:to>
                                        <p:strVal val="visible"/>
                                      </p:to>
                                    </p:set>
                                    <p:anim calcmode="lin" valueType="num">
                                      <p:cBhvr>
                                        <p:cTn id="557" dur="4000" fill="hold"/>
                                        <p:tgtEl>
                                          <p:spTgt spid="40"/>
                                        </p:tgtEl>
                                        <p:attrNameLst>
                                          <p:attrName>ppt_w</p:attrName>
                                        </p:attrNameLst>
                                      </p:cBhvr>
                                      <p:tavLst>
                                        <p:tav tm="0">
                                          <p:val>
                                            <p:strVal val="#ppt_w"/>
                                          </p:val>
                                        </p:tav>
                                        <p:tav tm="100000">
                                          <p:val>
                                            <p:strVal val="#ppt_w"/>
                                          </p:val>
                                        </p:tav>
                                      </p:tavLst>
                                    </p:anim>
                                    <p:anim calcmode="lin" valueType="num">
                                      <p:cBhvr>
                                        <p:cTn id="558" dur="4000" fill="hold"/>
                                        <p:tgtEl>
                                          <p:spTgt spid="40"/>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2" nodeType="withEffect">
                                  <p:stCondLst>
                                    <p:cond delay="0"/>
                                  </p:stCondLst>
                                  <p:childTnLst>
                                    <p:animRot by="-21600000">
                                      <p:cBhvr>
                                        <p:cTn id="560" dur="4000" fill="hold"/>
                                        <p:tgtEl>
                                          <p:spTgt spid="40"/>
                                        </p:tgtEl>
                                        <p:attrNameLst>
                                          <p:attrName>r</p:attrName>
                                        </p:attrNameLst>
                                      </p:cBhvr>
                                    </p:animRot>
                                  </p:childTnLst>
                                </p:cTn>
                              </p:par>
                              <p:par>
                                <p:cTn id="561" presetID="2" presetClass="exit" presetSubtype="12" fill="hold" grpId="3" nodeType="withEffect">
                                  <p:stCondLst>
                                    <p:cond delay="0"/>
                                  </p:stCondLst>
                                  <p:childTnLst>
                                    <p:anim calcmode="lin" valueType="num">
                                      <p:cBhvr additive="base">
                                        <p:cTn id="562" dur="4000"/>
                                        <p:tgtEl>
                                          <p:spTgt spid="40"/>
                                        </p:tgtEl>
                                        <p:attrNameLst>
                                          <p:attrName>ppt_x</p:attrName>
                                        </p:attrNameLst>
                                      </p:cBhvr>
                                      <p:tavLst>
                                        <p:tav tm="0">
                                          <p:val>
                                            <p:strVal val="ppt_x"/>
                                          </p:val>
                                        </p:tav>
                                        <p:tav tm="100000">
                                          <p:val>
                                            <p:strVal val="0-ppt_w/2"/>
                                          </p:val>
                                        </p:tav>
                                      </p:tavLst>
                                    </p:anim>
                                    <p:anim calcmode="lin" valueType="num">
                                      <p:cBhvr additive="base">
                                        <p:cTn id="563" dur="4000"/>
                                        <p:tgtEl>
                                          <p:spTgt spid="40"/>
                                        </p:tgtEl>
                                        <p:attrNameLst>
                                          <p:attrName>ppt_y</p:attrName>
                                        </p:attrNameLst>
                                      </p:cBhvr>
                                      <p:tavLst>
                                        <p:tav tm="0">
                                          <p:val>
                                            <p:strVal val="ppt_y"/>
                                          </p:val>
                                        </p:tav>
                                        <p:tav tm="100000">
                                          <p:val>
                                            <p:strVal val="1+ppt_h/2"/>
                                          </p:val>
                                        </p:tav>
                                      </p:tavLst>
                                    </p:anim>
                                    <p:set>
                                      <p:cBhvr>
                                        <p:cTn id="564" dur="1" fill="hold">
                                          <p:stCondLst>
                                            <p:cond delay="3999"/>
                                          </p:stCondLst>
                                        </p:cTn>
                                        <p:tgtEl>
                                          <p:spTgt spid="40"/>
                                        </p:tgtEl>
                                        <p:attrNameLst>
                                          <p:attrName>style.visibility</p:attrName>
                                        </p:attrNameLst>
                                      </p:cBhvr>
                                      <p:to>
                                        <p:strVal val="hidden"/>
                                      </p:to>
                                    </p:set>
                                  </p:childTnLst>
                                </p:cTn>
                              </p:par>
                              <p:par>
                                <p:cTn id="565" presetID="2" presetClass="entr" presetSubtype="8" fill="hold" grpId="0" nodeType="withEffect">
                                  <p:stCondLst>
                                    <p:cond delay="0"/>
                                  </p:stCondLst>
                                  <p:childTnLst>
                                    <p:set>
                                      <p:cBhvr>
                                        <p:cTn id="566" dur="1" fill="hold">
                                          <p:stCondLst>
                                            <p:cond delay="0"/>
                                          </p:stCondLst>
                                        </p:cTn>
                                        <p:tgtEl>
                                          <p:spTgt spid="45"/>
                                        </p:tgtEl>
                                        <p:attrNameLst>
                                          <p:attrName>style.visibility</p:attrName>
                                        </p:attrNameLst>
                                      </p:cBhvr>
                                      <p:to>
                                        <p:strVal val="visible"/>
                                      </p:to>
                                    </p:set>
                                    <p:anim calcmode="lin" valueType="num">
                                      <p:cBhvr additive="base">
                                        <p:cTn id="567" dur="4000" fill="hold"/>
                                        <p:tgtEl>
                                          <p:spTgt spid="45"/>
                                        </p:tgtEl>
                                        <p:attrNameLst>
                                          <p:attrName>ppt_x</p:attrName>
                                        </p:attrNameLst>
                                      </p:cBhvr>
                                      <p:tavLst>
                                        <p:tav tm="0">
                                          <p:val>
                                            <p:strVal val="0-#ppt_w/2"/>
                                          </p:val>
                                        </p:tav>
                                        <p:tav tm="100000">
                                          <p:val>
                                            <p:strVal val="#ppt_x"/>
                                          </p:val>
                                        </p:tav>
                                      </p:tavLst>
                                    </p:anim>
                                    <p:anim calcmode="lin" valueType="num">
                                      <p:cBhvr additive="base">
                                        <p:cTn id="568" dur="4000" fill="hold"/>
                                        <p:tgtEl>
                                          <p:spTgt spid="45"/>
                                        </p:tgtEl>
                                        <p:attrNameLst>
                                          <p:attrName>ppt_y</p:attrName>
                                        </p:attrNameLst>
                                      </p:cBhvr>
                                      <p:tavLst>
                                        <p:tav tm="0">
                                          <p:val>
                                            <p:strVal val="#ppt_y"/>
                                          </p:val>
                                        </p:tav>
                                        <p:tav tm="100000">
                                          <p:val>
                                            <p:strVal val="#ppt_y"/>
                                          </p:val>
                                        </p:tav>
                                      </p:tavLst>
                                    </p:anim>
                                  </p:childTnLst>
                                </p:cTn>
                              </p:par>
                              <p:par>
                                <p:cTn id="569" presetID="19" presetClass="entr" presetSubtype="5" fill="hold" grpId="1" nodeType="withEffect">
                                  <p:stCondLst>
                                    <p:cond delay="0"/>
                                  </p:stCondLst>
                                  <p:childTnLst>
                                    <p:set>
                                      <p:cBhvr>
                                        <p:cTn id="570" dur="1" fill="hold">
                                          <p:stCondLst>
                                            <p:cond delay="0"/>
                                          </p:stCondLst>
                                        </p:cTn>
                                        <p:tgtEl>
                                          <p:spTgt spid="45"/>
                                        </p:tgtEl>
                                        <p:attrNameLst>
                                          <p:attrName>style.visibility</p:attrName>
                                        </p:attrNameLst>
                                      </p:cBhvr>
                                      <p:to>
                                        <p:strVal val="visible"/>
                                      </p:to>
                                    </p:set>
                                    <p:anim calcmode="lin" valueType="num">
                                      <p:cBhvr>
                                        <p:cTn id="571" dur="4000" fill="hold"/>
                                        <p:tgtEl>
                                          <p:spTgt spid="45"/>
                                        </p:tgtEl>
                                        <p:attrNameLst>
                                          <p:attrName>ppt_w</p:attrName>
                                        </p:attrNameLst>
                                      </p:cBhvr>
                                      <p:tavLst>
                                        <p:tav tm="0">
                                          <p:val>
                                            <p:strVal val="#ppt_w"/>
                                          </p:val>
                                        </p:tav>
                                        <p:tav tm="100000">
                                          <p:val>
                                            <p:strVal val="#ppt_w"/>
                                          </p:val>
                                        </p:tav>
                                      </p:tavLst>
                                    </p:anim>
                                    <p:anim calcmode="lin" valueType="num">
                                      <p:cBhvr>
                                        <p:cTn id="572" dur="4000" fill="hold"/>
                                        <p:tgtEl>
                                          <p:spTgt spid="45"/>
                                        </p:tgtEl>
                                        <p:attrNameLst>
                                          <p:attrName>ppt_h</p:attrName>
                                        </p:attrNameLst>
                                      </p:cBhvr>
                                      <p:tavLst>
                                        <p:tav tm="0" fmla="#ppt_h*sin(2.5*pi*$)">
                                          <p:val>
                                            <p:fltVal val="0"/>
                                          </p:val>
                                        </p:tav>
                                        <p:tav tm="100000">
                                          <p:val>
                                            <p:fltVal val="1"/>
                                          </p:val>
                                        </p:tav>
                                      </p:tavLst>
                                    </p:anim>
                                  </p:childTnLst>
                                </p:cTn>
                              </p:par>
                              <p:par>
                                <p:cTn id="573" presetID="8" presetClass="emph" presetSubtype="0" repeatCount="indefinite" fill="hold" grpId="2" nodeType="withEffect">
                                  <p:stCondLst>
                                    <p:cond delay="0"/>
                                  </p:stCondLst>
                                  <p:childTnLst>
                                    <p:animRot by="-21600000">
                                      <p:cBhvr>
                                        <p:cTn id="574" dur="4000" fill="hold"/>
                                        <p:tgtEl>
                                          <p:spTgt spid="45"/>
                                        </p:tgtEl>
                                        <p:attrNameLst>
                                          <p:attrName>r</p:attrName>
                                        </p:attrNameLst>
                                      </p:cBhvr>
                                    </p:animRot>
                                  </p:childTnLst>
                                </p:cTn>
                              </p:par>
                              <p:par>
                                <p:cTn id="575" presetID="2" presetClass="exit" presetSubtype="12" fill="hold" grpId="3" nodeType="withEffect">
                                  <p:stCondLst>
                                    <p:cond delay="0"/>
                                  </p:stCondLst>
                                  <p:childTnLst>
                                    <p:anim calcmode="lin" valueType="num">
                                      <p:cBhvr additive="base">
                                        <p:cTn id="576" dur="4000"/>
                                        <p:tgtEl>
                                          <p:spTgt spid="45"/>
                                        </p:tgtEl>
                                        <p:attrNameLst>
                                          <p:attrName>ppt_x</p:attrName>
                                        </p:attrNameLst>
                                      </p:cBhvr>
                                      <p:tavLst>
                                        <p:tav tm="0">
                                          <p:val>
                                            <p:strVal val="ppt_x"/>
                                          </p:val>
                                        </p:tav>
                                        <p:tav tm="100000">
                                          <p:val>
                                            <p:strVal val="0-ppt_w/2"/>
                                          </p:val>
                                        </p:tav>
                                      </p:tavLst>
                                    </p:anim>
                                    <p:anim calcmode="lin" valueType="num">
                                      <p:cBhvr additive="base">
                                        <p:cTn id="577" dur="4000"/>
                                        <p:tgtEl>
                                          <p:spTgt spid="45"/>
                                        </p:tgtEl>
                                        <p:attrNameLst>
                                          <p:attrName>ppt_y</p:attrName>
                                        </p:attrNameLst>
                                      </p:cBhvr>
                                      <p:tavLst>
                                        <p:tav tm="0">
                                          <p:val>
                                            <p:strVal val="ppt_y"/>
                                          </p:val>
                                        </p:tav>
                                        <p:tav tm="100000">
                                          <p:val>
                                            <p:strVal val="1+ppt_h/2"/>
                                          </p:val>
                                        </p:tav>
                                      </p:tavLst>
                                    </p:anim>
                                    <p:set>
                                      <p:cBhvr>
                                        <p:cTn id="578" dur="1" fill="hold">
                                          <p:stCondLst>
                                            <p:cond delay="3999"/>
                                          </p:stCondLst>
                                        </p:cTn>
                                        <p:tgtEl>
                                          <p:spTgt spid="45"/>
                                        </p:tgtEl>
                                        <p:attrNameLst>
                                          <p:attrName>style.visibility</p:attrName>
                                        </p:attrNameLst>
                                      </p:cBhvr>
                                      <p:to>
                                        <p:strVal val="hidden"/>
                                      </p:to>
                                    </p:set>
                                  </p:childTnLst>
                                </p:cTn>
                              </p:par>
                              <p:par>
                                <p:cTn id="579" presetID="2" presetClass="entr" presetSubtype="8" fill="hold" grpId="0" nodeType="withEffect">
                                  <p:stCondLst>
                                    <p:cond delay="0"/>
                                  </p:stCondLst>
                                  <p:childTnLst>
                                    <p:set>
                                      <p:cBhvr>
                                        <p:cTn id="580" dur="1" fill="hold">
                                          <p:stCondLst>
                                            <p:cond delay="0"/>
                                          </p:stCondLst>
                                        </p:cTn>
                                        <p:tgtEl>
                                          <p:spTgt spid="46"/>
                                        </p:tgtEl>
                                        <p:attrNameLst>
                                          <p:attrName>style.visibility</p:attrName>
                                        </p:attrNameLst>
                                      </p:cBhvr>
                                      <p:to>
                                        <p:strVal val="visible"/>
                                      </p:to>
                                    </p:set>
                                    <p:anim calcmode="lin" valueType="num">
                                      <p:cBhvr additive="base">
                                        <p:cTn id="581" dur="4000" fill="hold"/>
                                        <p:tgtEl>
                                          <p:spTgt spid="46"/>
                                        </p:tgtEl>
                                        <p:attrNameLst>
                                          <p:attrName>ppt_x</p:attrName>
                                        </p:attrNameLst>
                                      </p:cBhvr>
                                      <p:tavLst>
                                        <p:tav tm="0">
                                          <p:val>
                                            <p:strVal val="0-#ppt_w/2"/>
                                          </p:val>
                                        </p:tav>
                                        <p:tav tm="100000">
                                          <p:val>
                                            <p:strVal val="#ppt_x"/>
                                          </p:val>
                                        </p:tav>
                                      </p:tavLst>
                                    </p:anim>
                                    <p:anim calcmode="lin" valueType="num">
                                      <p:cBhvr additive="base">
                                        <p:cTn id="582" dur="4000" fill="hold"/>
                                        <p:tgtEl>
                                          <p:spTgt spid="46"/>
                                        </p:tgtEl>
                                        <p:attrNameLst>
                                          <p:attrName>ppt_y</p:attrName>
                                        </p:attrNameLst>
                                      </p:cBhvr>
                                      <p:tavLst>
                                        <p:tav tm="0">
                                          <p:val>
                                            <p:strVal val="#ppt_y"/>
                                          </p:val>
                                        </p:tav>
                                        <p:tav tm="100000">
                                          <p:val>
                                            <p:strVal val="#ppt_y"/>
                                          </p:val>
                                        </p:tav>
                                      </p:tavLst>
                                    </p:anim>
                                  </p:childTnLst>
                                </p:cTn>
                              </p:par>
                              <p:par>
                                <p:cTn id="583" presetID="19" presetClass="entr" presetSubtype="5" fill="hold" grpId="1" nodeType="withEffect">
                                  <p:stCondLst>
                                    <p:cond delay="0"/>
                                  </p:stCondLst>
                                  <p:childTnLst>
                                    <p:set>
                                      <p:cBhvr>
                                        <p:cTn id="584" dur="1" fill="hold">
                                          <p:stCondLst>
                                            <p:cond delay="0"/>
                                          </p:stCondLst>
                                        </p:cTn>
                                        <p:tgtEl>
                                          <p:spTgt spid="46"/>
                                        </p:tgtEl>
                                        <p:attrNameLst>
                                          <p:attrName>style.visibility</p:attrName>
                                        </p:attrNameLst>
                                      </p:cBhvr>
                                      <p:to>
                                        <p:strVal val="visible"/>
                                      </p:to>
                                    </p:set>
                                    <p:anim calcmode="lin" valueType="num">
                                      <p:cBhvr>
                                        <p:cTn id="585" dur="4000" fill="hold"/>
                                        <p:tgtEl>
                                          <p:spTgt spid="46"/>
                                        </p:tgtEl>
                                        <p:attrNameLst>
                                          <p:attrName>ppt_w</p:attrName>
                                        </p:attrNameLst>
                                      </p:cBhvr>
                                      <p:tavLst>
                                        <p:tav tm="0">
                                          <p:val>
                                            <p:strVal val="#ppt_w"/>
                                          </p:val>
                                        </p:tav>
                                        <p:tav tm="100000">
                                          <p:val>
                                            <p:strVal val="#ppt_w"/>
                                          </p:val>
                                        </p:tav>
                                      </p:tavLst>
                                    </p:anim>
                                    <p:anim calcmode="lin" valueType="num">
                                      <p:cBhvr>
                                        <p:cTn id="586" dur="4000" fill="hold"/>
                                        <p:tgtEl>
                                          <p:spTgt spid="46"/>
                                        </p:tgtEl>
                                        <p:attrNameLst>
                                          <p:attrName>ppt_h</p:attrName>
                                        </p:attrNameLst>
                                      </p:cBhvr>
                                      <p:tavLst>
                                        <p:tav tm="0" fmla="#ppt_h*sin(2.5*pi*$)">
                                          <p:val>
                                            <p:fltVal val="0"/>
                                          </p:val>
                                        </p:tav>
                                        <p:tav tm="100000">
                                          <p:val>
                                            <p:fltVal val="1"/>
                                          </p:val>
                                        </p:tav>
                                      </p:tavLst>
                                    </p:anim>
                                  </p:childTnLst>
                                </p:cTn>
                              </p:par>
                              <p:par>
                                <p:cTn id="587" presetID="8" presetClass="emph" presetSubtype="0" repeatCount="indefinite" fill="hold" grpId="2" nodeType="withEffect">
                                  <p:stCondLst>
                                    <p:cond delay="0"/>
                                  </p:stCondLst>
                                  <p:childTnLst>
                                    <p:animRot by="-21600000">
                                      <p:cBhvr>
                                        <p:cTn id="588" dur="4000" fill="hold"/>
                                        <p:tgtEl>
                                          <p:spTgt spid="46"/>
                                        </p:tgtEl>
                                        <p:attrNameLst>
                                          <p:attrName>r</p:attrName>
                                        </p:attrNameLst>
                                      </p:cBhvr>
                                    </p:animRot>
                                  </p:childTnLst>
                                </p:cTn>
                              </p:par>
                              <p:par>
                                <p:cTn id="589" presetID="2" presetClass="exit" presetSubtype="12" fill="hold" grpId="3" nodeType="withEffect">
                                  <p:stCondLst>
                                    <p:cond delay="0"/>
                                  </p:stCondLst>
                                  <p:childTnLst>
                                    <p:anim calcmode="lin" valueType="num">
                                      <p:cBhvr additive="base">
                                        <p:cTn id="590" dur="4000"/>
                                        <p:tgtEl>
                                          <p:spTgt spid="46"/>
                                        </p:tgtEl>
                                        <p:attrNameLst>
                                          <p:attrName>ppt_x</p:attrName>
                                        </p:attrNameLst>
                                      </p:cBhvr>
                                      <p:tavLst>
                                        <p:tav tm="0">
                                          <p:val>
                                            <p:strVal val="ppt_x"/>
                                          </p:val>
                                        </p:tav>
                                        <p:tav tm="100000">
                                          <p:val>
                                            <p:strVal val="0-ppt_w/2"/>
                                          </p:val>
                                        </p:tav>
                                      </p:tavLst>
                                    </p:anim>
                                    <p:anim calcmode="lin" valueType="num">
                                      <p:cBhvr additive="base">
                                        <p:cTn id="591" dur="4000"/>
                                        <p:tgtEl>
                                          <p:spTgt spid="46"/>
                                        </p:tgtEl>
                                        <p:attrNameLst>
                                          <p:attrName>ppt_y</p:attrName>
                                        </p:attrNameLst>
                                      </p:cBhvr>
                                      <p:tavLst>
                                        <p:tav tm="0">
                                          <p:val>
                                            <p:strVal val="ppt_y"/>
                                          </p:val>
                                        </p:tav>
                                        <p:tav tm="100000">
                                          <p:val>
                                            <p:strVal val="1+ppt_h/2"/>
                                          </p:val>
                                        </p:tav>
                                      </p:tavLst>
                                    </p:anim>
                                    <p:set>
                                      <p:cBhvr>
                                        <p:cTn id="592" dur="1" fill="hold">
                                          <p:stCondLst>
                                            <p:cond delay="3999"/>
                                          </p:stCondLst>
                                        </p:cTn>
                                        <p:tgtEl>
                                          <p:spTgt spid="46"/>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47"/>
                                        </p:tgtEl>
                                        <p:attrNameLst>
                                          <p:attrName>style.visibility</p:attrName>
                                        </p:attrNameLst>
                                      </p:cBhvr>
                                      <p:to>
                                        <p:strVal val="visible"/>
                                      </p:to>
                                    </p:set>
                                    <p:anim calcmode="lin" valueType="num">
                                      <p:cBhvr additive="base">
                                        <p:cTn id="595" dur="4000" fill="hold"/>
                                        <p:tgtEl>
                                          <p:spTgt spid="47"/>
                                        </p:tgtEl>
                                        <p:attrNameLst>
                                          <p:attrName>ppt_x</p:attrName>
                                        </p:attrNameLst>
                                      </p:cBhvr>
                                      <p:tavLst>
                                        <p:tav tm="0">
                                          <p:val>
                                            <p:strVal val="0-#ppt_w/2"/>
                                          </p:val>
                                        </p:tav>
                                        <p:tav tm="100000">
                                          <p:val>
                                            <p:strVal val="#ppt_x"/>
                                          </p:val>
                                        </p:tav>
                                      </p:tavLst>
                                    </p:anim>
                                    <p:anim calcmode="lin" valueType="num">
                                      <p:cBhvr additive="base">
                                        <p:cTn id="596" dur="4000" fill="hold"/>
                                        <p:tgtEl>
                                          <p:spTgt spid="47"/>
                                        </p:tgtEl>
                                        <p:attrNameLst>
                                          <p:attrName>ppt_y</p:attrName>
                                        </p:attrNameLst>
                                      </p:cBhvr>
                                      <p:tavLst>
                                        <p:tav tm="0">
                                          <p:val>
                                            <p:strVal val="#ppt_y"/>
                                          </p:val>
                                        </p:tav>
                                        <p:tav tm="100000">
                                          <p:val>
                                            <p:strVal val="#ppt_y"/>
                                          </p:val>
                                        </p:tav>
                                      </p:tavLst>
                                    </p:anim>
                                  </p:childTnLst>
                                </p:cTn>
                              </p:par>
                              <p:par>
                                <p:cTn id="597" presetID="19" presetClass="entr" presetSubtype="5" fill="hold" grpId="1" nodeType="withEffect">
                                  <p:stCondLst>
                                    <p:cond delay="0"/>
                                  </p:stCondLst>
                                  <p:childTnLst>
                                    <p:set>
                                      <p:cBhvr>
                                        <p:cTn id="598" dur="1" fill="hold">
                                          <p:stCondLst>
                                            <p:cond delay="0"/>
                                          </p:stCondLst>
                                        </p:cTn>
                                        <p:tgtEl>
                                          <p:spTgt spid="47"/>
                                        </p:tgtEl>
                                        <p:attrNameLst>
                                          <p:attrName>style.visibility</p:attrName>
                                        </p:attrNameLst>
                                      </p:cBhvr>
                                      <p:to>
                                        <p:strVal val="visible"/>
                                      </p:to>
                                    </p:set>
                                    <p:anim calcmode="lin" valueType="num">
                                      <p:cBhvr>
                                        <p:cTn id="599" dur="4000" fill="hold"/>
                                        <p:tgtEl>
                                          <p:spTgt spid="47"/>
                                        </p:tgtEl>
                                        <p:attrNameLst>
                                          <p:attrName>ppt_w</p:attrName>
                                        </p:attrNameLst>
                                      </p:cBhvr>
                                      <p:tavLst>
                                        <p:tav tm="0">
                                          <p:val>
                                            <p:strVal val="#ppt_w"/>
                                          </p:val>
                                        </p:tav>
                                        <p:tav tm="100000">
                                          <p:val>
                                            <p:strVal val="#ppt_w"/>
                                          </p:val>
                                        </p:tav>
                                      </p:tavLst>
                                    </p:anim>
                                    <p:anim calcmode="lin" valueType="num">
                                      <p:cBhvr>
                                        <p:cTn id="600" dur="4000" fill="hold"/>
                                        <p:tgtEl>
                                          <p:spTgt spid="47"/>
                                        </p:tgtEl>
                                        <p:attrNameLst>
                                          <p:attrName>ppt_h</p:attrName>
                                        </p:attrNameLst>
                                      </p:cBhvr>
                                      <p:tavLst>
                                        <p:tav tm="0" fmla="#ppt_h*sin(2.5*pi*$)">
                                          <p:val>
                                            <p:fltVal val="0"/>
                                          </p:val>
                                        </p:tav>
                                        <p:tav tm="100000">
                                          <p:val>
                                            <p:fltVal val="1"/>
                                          </p:val>
                                        </p:tav>
                                      </p:tavLst>
                                    </p:anim>
                                  </p:childTnLst>
                                </p:cTn>
                              </p:par>
                              <p:par>
                                <p:cTn id="601" presetID="8" presetClass="emph" presetSubtype="0" repeatCount="indefinite" fill="hold" grpId="2" nodeType="withEffect">
                                  <p:stCondLst>
                                    <p:cond delay="0"/>
                                  </p:stCondLst>
                                  <p:childTnLst>
                                    <p:animRot by="-21600000">
                                      <p:cBhvr>
                                        <p:cTn id="602" dur="4000" fill="hold"/>
                                        <p:tgtEl>
                                          <p:spTgt spid="47"/>
                                        </p:tgtEl>
                                        <p:attrNameLst>
                                          <p:attrName>r</p:attrName>
                                        </p:attrNameLst>
                                      </p:cBhvr>
                                    </p:animRot>
                                  </p:childTnLst>
                                </p:cTn>
                              </p:par>
                              <p:par>
                                <p:cTn id="603" presetID="2" presetClass="exit" presetSubtype="12" fill="hold" grpId="3" nodeType="withEffect">
                                  <p:stCondLst>
                                    <p:cond delay="0"/>
                                  </p:stCondLst>
                                  <p:childTnLst>
                                    <p:anim calcmode="lin" valueType="num">
                                      <p:cBhvr additive="base">
                                        <p:cTn id="604" dur="4000"/>
                                        <p:tgtEl>
                                          <p:spTgt spid="47"/>
                                        </p:tgtEl>
                                        <p:attrNameLst>
                                          <p:attrName>ppt_x</p:attrName>
                                        </p:attrNameLst>
                                      </p:cBhvr>
                                      <p:tavLst>
                                        <p:tav tm="0">
                                          <p:val>
                                            <p:strVal val="ppt_x"/>
                                          </p:val>
                                        </p:tav>
                                        <p:tav tm="100000">
                                          <p:val>
                                            <p:strVal val="0-ppt_w/2"/>
                                          </p:val>
                                        </p:tav>
                                      </p:tavLst>
                                    </p:anim>
                                    <p:anim calcmode="lin" valueType="num">
                                      <p:cBhvr additive="base">
                                        <p:cTn id="605" dur="4000"/>
                                        <p:tgtEl>
                                          <p:spTgt spid="47"/>
                                        </p:tgtEl>
                                        <p:attrNameLst>
                                          <p:attrName>ppt_y</p:attrName>
                                        </p:attrNameLst>
                                      </p:cBhvr>
                                      <p:tavLst>
                                        <p:tav tm="0">
                                          <p:val>
                                            <p:strVal val="ppt_y"/>
                                          </p:val>
                                        </p:tav>
                                        <p:tav tm="100000">
                                          <p:val>
                                            <p:strVal val="1+ppt_h/2"/>
                                          </p:val>
                                        </p:tav>
                                      </p:tavLst>
                                    </p:anim>
                                    <p:set>
                                      <p:cBhvr>
                                        <p:cTn id="606" dur="1" fill="hold">
                                          <p:stCondLst>
                                            <p:cond delay="3999"/>
                                          </p:stCondLst>
                                        </p:cTn>
                                        <p:tgtEl>
                                          <p:spTgt spid="47"/>
                                        </p:tgtEl>
                                        <p:attrNameLst>
                                          <p:attrName>style.visibility</p:attrName>
                                        </p:attrNameLst>
                                      </p:cBhvr>
                                      <p:to>
                                        <p:strVal val="hidden"/>
                                      </p:to>
                                    </p:set>
                                  </p:childTnLst>
                                </p:cTn>
                              </p:par>
                              <p:par>
                                <p:cTn id="607" presetID="2" presetClass="entr" presetSubtype="8" fill="hold" grpId="0" nodeType="withEffect">
                                  <p:stCondLst>
                                    <p:cond delay="0"/>
                                  </p:stCondLst>
                                  <p:childTnLst>
                                    <p:set>
                                      <p:cBhvr>
                                        <p:cTn id="608" dur="1" fill="hold">
                                          <p:stCondLst>
                                            <p:cond delay="0"/>
                                          </p:stCondLst>
                                        </p:cTn>
                                        <p:tgtEl>
                                          <p:spTgt spid="44"/>
                                        </p:tgtEl>
                                        <p:attrNameLst>
                                          <p:attrName>style.visibility</p:attrName>
                                        </p:attrNameLst>
                                      </p:cBhvr>
                                      <p:to>
                                        <p:strVal val="visible"/>
                                      </p:to>
                                    </p:set>
                                    <p:anim calcmode="lin" valueType="num">
                                      <p:cBhvr additive="base">
                                        <p:cTn id="609" dur="4000" fill="hold"/>
                                        <p:tgtEl>
                                          <p:spTgt spid="44"/>
                                        </p:tgtEl>
                                        <p:attrNameLst>
                                          <p:attrName>ppt_x</p:attrName>
                                        </p:attrNameLst>
                                      </p:cBhvr>
                                      <p:tavLst>
                                        <p:tav tm="0">
                                          <p:val>
                                            <p:strVal val="0-#ppt_w/2"/>
                                          </p:val>
                                        </p:tav>
                                        <p:tav tm="100000">
                                          <p:val>
                                            <p:strVal val="#ppt_x"/>
                                          </p:val>
                                        </p:tav>
                                      </p:tavLst>
                                    </p:anim>
                                    <p:anim calcmode="lin" valueType="num">
                                      <p:cBhvr additive="base">
                                        <p:cTn id="610" dur="4000" fill="hold"/>
                                        <p:tgtEl>
                                          <p:spTgt spid="44"/>
                                        </p:tgtEl>
                                        <p:attrNameLst>
                                          <p:attrName>ppt_y</p:attrName>
                                        </p:attrNameLst>
                                      </p:cBhvr>
                                      <p:tavLst>
                                        <p:tav tm="0">
                                          <p:val>
                                            <p:strVal val="#ppt_y"/>
                                          </p:val>
                                        </p:tav>
                                        <p:tav tm="100000">
                                          <p:val>
                                            <p:strVal val="#ppt_y"/>
                                          </p:val>
                                        </p:tav>
                                      </p:tavLst>
                                    </p:anim>
                                  </p:childTnLst>
                                </p:cTn>
                              </p:par>
                              <p:par>
                                <p:cTn id="611" presetID="19" presetClass="entr" presetSubtype="5" fill="hold" grpId="1" nodeType="withEffect">
                                  <p:stCondLst>
                                    <p:cond delay="0"/>
                                  </p:stCondLst>
                                  <p:childTnLst>
                                    <p:set>
                                      <p:cBhvr>
                                        <p:cTn id="612" dur="1" fill="hold">
                                          <p:stCondLst>
                                            <p:cond delay="0"/>
                                          </p:stCondLst>
                                        </p:cTn>
                                        <p:tgtEl>
                                          <p:spTgt spid="44"/>
                                        </p:tgtEl>
                                        <p:attrNameLst>
                                          <p:attrName>style.visibility</p:attrName>
                                        </p:attrNameLst>
                                      </p:cBhvr>
                                      <p:to>
                                        <p:strVal val="visible"/>
                                      </p:to>
                                    </p:set>
                                    <p:anim calcmode="lin" valueType="num">
                                      <p:cBhvr>
                                        <p:cTn id="613" dur="4000" fill="hold"/>
                                        <p:tgtEl>
                                          <p:spTgt spid="44"/>
                                        </p:tgtEl>
                                        <p:attrNameLst>
                                          <p:attrName>ppt_w</p:attrName>
                                        </p:attrNameLst>
                                      </p:cBhvr>
                                      <p:tavLst>
                                        <p:tav tm="0">
                                          <p:val>
                                            <p:strVal val="#ppt_w"/>
                                          </p:val>
                                        </p:tav>
                                        <p:tav tm="100000">
                                          <p:val>
                                            <p:strVal val="#ppt_w"/>
                                          </p:val>
                                        </p:tav>
                                      </p:tavLst>
                                    </p:anim>
                                    <p:anim calcmode="lin" valueType="num">
                                      <p:cBhvr>
                                        <p:cTn id="614" dur="4000" fill="hold"/>
                                        <p:tgtEl>
                                          <p:spTgt spid="44"/>
                                        </p:tgtEl>
                                        <p:attrNameLst>
                                          <p:attrName>ppt_h</p:attrName>
                                        </p:attrNameLst>
                                      </p:cBhvr>
                                      <p:tavLst>
                                        <p:tav tm="0" fmla="#ppt_h*sin(2.5*pi*$)">
                                          <p:val>
                                            <p:fltVal val="0"/>
                                          </p:val>
                                        </p:tav>
                                        <p:tav tm="100000">
                                          <p:val>
                                            <p:fltVal val="1"/>
                                          </p:val>
                                        </p:tav>
                                      </p:tavLst>
                                    </p:anim>
                                  </p:childTnLst>
                                </p:cTn>
                              </p:par>
                              <p:par>
                                <p:cTn id="615" presetID="8" presetClass="emph" presetSubtype="0" repeatCount="indefinite" fill="hold" grpId="2" nodeType="withEffect">
                                  <p:stCondLst>
                                    <p:cond delay="0"/>
                                  </p:stCondLst>
                                  <p:childTnLst>
                                    <p:animRot by="-21600000">
                                      <p:cBhvr>
                                        <p:cTn id="616" dur="4000" fill="hold"/>
                                        <p:tgtEl>
                                          <p:spTgt spid="44"/>
                                        </p:tgtEl>
                                        <p:attrNameLst>
                                          <p:attrName>r</p:attrName>
                                        </p:attrNameLst>
                                      </p:cBhvr>
                                    </p:animRot>
                                  </p:childTnLst>
                                </p:cTn>
                              </p:par>
                              <p:par>
                                <p:cTn id="617" presetID="2" presetClass="exit" presetSubtype="12" fill="hold" grpId="3" nodeType="withEffect">
                                  <p:stCondLst>
                                    <p:cond delay="0"/>
                                  </p:stCondLst>
                                  <p:childTnLst>
                                    <p:anim calcmode="lin" valueType="num">
                                      <p:cBhvr additive="base">
                                        <p:cTn id="618" dur="4000"/>
                                        <p:tgtEl>
                                          <p:spTgt spid="44"/>
                                        </p:tgtEl>
                                        <p:attrNameLst>
                                          <p:attrName>ppt_x</p:attrName>
                                        </p:attrNameLst>
                                      </p:cBhvr>
                                      <p:tavLst>
                                        <p:tav tm="0">
                                          <p:val>
                                            <p:strVal val="ppt_x"/>
                                          </p:val>
                                        </p:tav>
                                        <p:tav tm="100000">
                                          <p:val>
                                            <p:strVal val="0-ppt_w/2"/>
                                          </p:val>
                                        </p:tav>
                                      </p:tavLst>
                                    </p:anim>
                                    <p:anim calcmode="lin" valueType="num">
                                      <p:cBhvr additive="base">
                                        <p:cTn id="619" dur="4000"/>
                                        <p:tgtEl>
                                          <p:spTgt spid="44"/>
                                        </p:tgtEl>
                                        <p:attrNameLst>
                                          <p:attrName>ppt_y</p:attrName>
                                        </p:attrNameLst>
                                      </p:cBhvr>
                                      <p:tavLst>
                                        <p:tav tm="0">
                                          <p:val>
                                            <p:strVal val="ppt_y"/>
                                          </p:val>
                                        </p:tav>
                                        <p:tav tm="100000">
                                          <p:val>
                                            <p:strVal val="1+ppt_h/2"/>
                                          </p:val>
                                        </p:tav>
                                      </p:tavLst>
                                    </p:anim>
                                    <p:set>
                                      <p:cBhvr>
                                        <p:cTn id="620" dur="1" fill="hold">
                                          <p:stCondLst>
                                            <p:cond delay="3999"/>
                                          </p:stCondLst>
                                        </p:cTn>
                                        <p:tgtEl>
                                          <p:spTgt spid="4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48"/>
                                        </p:tgtEl>
                                        <p:attrNameLst>
                                          <p:attrName>style.visibility</p:attrName>
                                        </p:attrNameLst>
                                      </p:cBhvr>
                                      <p:to>
                                        <p:strVal val="visible"/>
                                      </p:to>
                                    </p:set>
                                    <p:anim calcmode="lin" valueType="num">
                                      <p:cBhvr additive="base">
                                        <p:cTn id="623" dur="4000" fill="hold"/>
                                        <p:tgtEl>
                                          <p:spTgt spid="48"/>
                                        </p:tgtEl>
                                        <p:attrNameLst>
                                          <p:attrName>ppt_x</p:attrName>
                                        </p:attrNameLst>
                                      </p:cBhvr>
                                      <p:tavLst>
                                        <p:tav tm="0">
                                          <p:val>
                                            <p:strVal val="0-#ppt_w/2"/>
                                          </p:val>
                                        </p:tav>
                                        <p:tav tm="100000">
                                          <p:val>
                                            <p:strVal val="#ppt_x"/>
                                          </p:val>
                                        </p:tav>
                                      </p:tavLst>
                                    </p:anim>
                                    <p:anim calcmode="lin" valueType="num">
                                      <p:cBhvr additive="base">
                                        <p:cTn id="624" dur="4000" fill="hold"/>
                                        <p:tgtEl>
                                          <p:spTgt spid="48"/>
                                        </p:tgtEl>
                                        <p:attrNameLst>
                                          <p:attrName>ppt_y</p:attrName>
                                        </p:attrNameLst>
                                      </p:cBhvr>
                                      <p:tavLst>
                                        <p:tav tm="0">
                                          <p:val>
                                            <p:strVal val="#ppt_y"/>
                                          </p:val>
                                        </p:tav>
                                        <p:tav tm="100000">
                                          <p:val>
                                            <p:strVal val="#ppt_y"/>
                                          </p:val>
                                        </p:tav>
                                      </p:tavLst>
                                    </p:anim>
                                  </p:childTnLst>
                                </p:cTn>
                              </p:par>
                              <p:par>
                                <p:cTn id="625" presetID="19" presetClass="entr" presetSubtype="5" fill="hold" grpId="1" nodeType="withEffect">
                                  <p:stCondLst>
                                    <p:cond delay="0"/>
                                  </p:stCondLst>
                                  <p:childTnLst>
                                    <p:set>
                                      <p:cBhvr>
                                        <p:cTn id="626" dur="1" fill="hold">
                                          <p:stCondLst>
                                            <p:cond delay="0"/>
                                          </p:stCondLst>
                                        </p:cTn>
                                        <p:tgtEl>
                                          <p:spTgt spid="48"/>
                                        </p:tgtEl>
                                        <p:attrNameLst>
                                          <p:attrName>style.visibility</p:attrName>
                                        </p:attrNameLst>
                                      </p:cBhvr>
                                      <p:to>
                                        <p:strVal val="visible"/>
                                      </p:to>
                                    </p:set>
                                    <p:anim calcmode="lin" valueType="num">
                                      <p:cBhvr>
                                        <p:cTn id="627" dur="4000" fill="hold"/>
                                        <p:tgtEl>
                                          <p:spTgt spid="48"/>
                                        </p:tgtEl>
                                        <p:attrNameLst>
                                          <p:attrName>ppt_w</p:attrName>
                                        </p:attrNameLst>
                                      </p:cBhvr>
                                      <p:tavLst>
                                        <p:tav tm="0">
                                          <p:val>
                                            <p:strVal val="#ppt_w"/>
                                          </p:val>
                                        </p:tav>
                                        <p:tav tm="100000">
                                          <p:val>
                                            <p:strVal val="#ppt_w"/>
                                          </p:val>
                                        </p:tav>
                                      </p:tavLst>
                                    </p:anim>
                                    <p:anim calcmode="lin" valueType="num">
                                      <p:cBhvr>
                                        <p:cTn id="628" dur="4000" fill="hold"/>
                                        <p:tgtEl>
                                          <p:spTgt spid="48"/>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2" nodeType="withEffect">
                                  <p:stCondLst>
                                    <p:cond delay="0"/>
                                  </p:stCondLst>
                                  <p:childTnLst>
                                    <p:animRot by="-21600000">
                                      <p:cBhvr>
                                        <p:cTn id="630" dur="4000" fill="hold"/>
                                        <p:tgtEl>
                                          <p:spTgt spid="48"/>
                                        </p:tgtEl>
                                        <p:attrNameLst>
                                          <p:attrName>r</p:attrName>
                                        </p:attrNameLst>
                                      </p:cBhvr>
                                    </p:animRot>
                                  </p:childTnLst>
                                </p:cTn>
                              </p:par>
                              <p:par>
                                <p:cTn id="631" presetID="2" presetClass="exit" presetSubtype="12" fill="hold" grpId="3" nodeType="withEffect">
                                  <p:stCondLst>
                                    <p:cond delay="0"/>
                                  </p:stCondLst>
                                  <p:childTnLst>
                                    <p:anim calcmode="lin" valueType="num">
                                      <p:cBhvr additive="base">
                                        <p:cTn id="632" dur="4000"/>
                                        <p:tgtEl>
                                          <p:spTgt spid="48"/>
                                        </p:tgtEl>
                                        <p:attrNameLst>
                                          <p:attrName>ppt_x</p:attrName>
                                        </p:attrNameLst>
                                      </p:cBhvr>
                                      <p:tavLst>
                                        <p:tav tm="0">
                                          <p:val>
                                            <p:strVal val="ppt_x"/>
                                          </p:val>
                                        </p:tav>
                                        <p:tav tm="100000">
                                          <p:val>
                                            <p:strVal val="0-ppt_w/2"/>
                                          </p:val>
                                        </p:tav>
                                      </p:tavLst>
                                    </p:anim>
                                    <p:anim calcmode="lin" valueType="num">
                                      <p:cBhvr additive="base">
                                        <p:cTn id="633" dur="4000"/>
                                        <p:tgtEl>
                                          <p:spTgt spid="48"/>
                                        </p:tgtEl>
                                        <p:attrNameLst>
                                          <p:attrName>ppt_y</p:attrName>
                                        </p:attrNameLst>
                                      </p:cBhvr>
                                      <p:tavLst>
                                        <p:tav tm="0">
                                          <p:val>
                                            <p:strVal val="ppt_y"/>
                                          </p:val>
                                        </p:tav>
                                        <p:tav tm="100000">
                                          <p:val>
                                            <p:strVal val="1+ppt_h/2"/>
                                          </p:val>
                                        </p:tav>
                                      </p:tavLst>
                                    </p:anim>
                                    <p:set>
                                      <p:cBhvr>
                                        <p:cTn id="634" dur="1" fill="hold">
                                          <p:stCondLst>
                                            <p:cond delay="3999"/>
                                          </p:stCondLst>
                                        </p:cTn>
                                        <p:tgtEl>
                                          <p:spTgt spid="48"/>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53"/>
                                        </p:tgtEl>
                                        <p:attrNameLst>
                                          <p:attrName>style.visibility</p:attrName>
                                        </p:attrNameLst>
                                      </p:cBhvr>
                                      <p:to>
                                        <p:strVal val="visible"/>
                                      </p:to>
                                    </p:set>
                                    <p:anim calcmode="lin" valueType="num">
                                      <p:cBhvr additive="base">
                                        <p:cTn id="637" dur="4000" fill="hold"/>
                                        <p:tgtEl>
                                          <p:spTgt spid="53"/>
                                        </p:tgtEl>
                                        <p:attrNameLst>
                                          <p:attrName>ppt_x</p:attrName>
                                        </p:attrNameLst>
                                      </p:cBhvr>
                                      <p:tavLst>
                                        <p:tav tm="0">
                                          <p:val>
                                            <p:strVal val="0-#ppt_w/2"/>
                                          </p:val>
                                        </p:tav>
                                        <p:tav tm="100000">
                                          <p:val>
                                            <p:strVal val="#ppt_x"/>
                                          </p:val>
                                        </p:tav>
                                      </p:tavLst>
                                    </p:anim>
                                    <p:anim calcmode="lin" valueType="num">
                                      <p:cBhvr additive="base">
                                        <p:cTn id="638" dur="4000" fill="hold"/>
                                        <p:tgtEl>
                                          <p:spTgt spid="53"/>
                                        </p:tgtEl>
                                        <p:attrNameLst>
                                          <p:attrName>ppt_y</p:attrName>
                                        </p:attrNameLst>
                                      </p:cBhvr>
                                      <p:tavLst>
                                        <p:tav tm="0">
                                          <p:val>
                                            <p:strVal val="#ppt_y"/>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53"/>
                                        </p:tgtEl>
                                        <p:attrNameLst>
                                          <p:attrName>style.visibility</p:attrName>
                                        </p:attrNameLst>
                                      </p:cBhvr>
                                      <p:to>
                                        <p:strVal val="visible"/>
                                      </p:to>
                                    </p:set>
                                    <p:anim calcmode="lin" valueType="num">
                                      <p:cBhvr>
                                        <p:cTn id="641" dur="4000" fill="hold"/>
                                        <p:tgtEl>
                                          <p:spTgt spid="53"/>
                                        </p:tgtEl>
                                        <p:attrNameLst>
                                          <p:attrName>ppt_w</p:attrName>
                                        </p:attrNameLst>
                                      </p:cBhvr>
                                      <p:tavLst>
                                        <p:tav tm="0">
                                          <p:val>
                                            <p:strVal val="#ppt_w"/>
                                          </p:val>
                                        </p:tav>
                                        <p:tav tm="100000">
                                          <p:val>
                                            <p:strVal val="#ppt_w"/>
                                          </p:val>
                                        </p:tav>
                                      </p:tavLst>
                                    </p:anim>
                                    <p:anim calcmode="lin" valueType="num">
                                      <p:cBhvr>
                                        <p:cTn id="642" dur="4000" fill="hold"/>
                                        <p:tgtEl>
                                          <p:spTgt spid="53"/>
                                        </p:tgtEl>
                                        <p:attrNameLst>
                                          <p:attrName>ppt_h</p:attrName>
                                        </p:attrNameLst>
                                      </p:cBhvr>
                                      <p:tavLst>
                                        <p:tav tm="0" fmla="#ppt_h*sin(2.5*pi*$)">
                                          <p:val>
                                            <p:fltVal val="0"/>
                                          </p:val>
                                        </p:tav>
                                        <p:tav tm="100000">
                                          <p:val>
                                            <p:fltVal val="1"/>
                                          </p:val>
                                        </p:tav>
                                      </p:tavLst>
                                    </p:anim>
                                  </p:childTnLst>
                                </p:cTn>
                              </p:par>
                              <p:par>
                                <p:cTn id="643" presetID="8" presetClass="emph" presetSubtype="0" repeatCount="indefinite" fill="hold" grpId="2" nodeType="withEffect">
                                  <p:stCondLst>
                                    <p:cond delay="0"/>
                                  </p:stCondLst>
                                  <p:childTnLst>
                                    <p:animRot by="-21600000">
                                      <p:cBhvr>
                                        <p:cTn id="644" dur="4000" fill="hold"/>
                                        <p:tgtEl>
                                          <p:spTgt spid="53"/>
                                        </p:tgtEl>
                                        <p:attrNameLst>
                                          <p:attrName>r</p:attrName>
                                        </p:attrNameLst>
                                      </p:cBhvr>
                                    </p:animRot>
                                  </p:childTnLst>
                                </p:cTn>
                              </p:par>
                              <p:par>
                                <p:cTn id="645" presetID="2" presetClass="exit" presetSubtype="12" fill="hold" grpId="3" nodeType="withEffect">
                                  <p:stCondLst>
                                    <p:cond delay="0"/>
                                  </p:stCondLst>
                                  <p:childTnLst>
                                    <p:anim calcmode="lin" valueType="num">
                                      <p:cBhvr additive="base">
                                        <p:cTn id="646" dur="4000"/>
                                        <p:tgtEl>
                                          <p:spTgt spid="53"/>
                                        </p:tgtEl>
                                        <p:attrNameLst>
                                          <p:attrName>ppt_x</p:attrName>
                                        </p:attrNameLst>
                                      </p:cBhvr>
                                      <p:tavLst>
                                        <p:tav tm="0">
                                          <p:val>
                                            <p:strVal val="ppt_x"/>
                                          </p:val>
                                        </p:tav>
                                        <p:tav tm="100000">
                                          <p:val>
                                            <p:strVal val="0-ppt_w/2"/>
                                          </p:val>
                                        </p:tav>
                                      </p:tavLst>
                                    </p:anim>
                                    <p:anim calcmode="lin" valueType="num">
                                      <p:cBhvr additive="base">
                                        <p:cTn id="647" dur="4000"/>
                                        <p:tgtEl>
                                          <p:spTgt spid="53"/>
                                        </p:tgtEl>
                                        <p:attrNameLst>
                                          <p:attrName>ppt_y</p:attrName>
                                        </p:attrNameLst>
                                      </p:cBhvr>
                                      <p:tavLst>
                                        <p:tav tm="0">
                                          <p:val>
                                            <p:strVal val="ppt_y"/>
                                          </p:val>
                                        </p:tav>
                                        <p:tav tm="100000">
                                          <p:val>
                                            <p:strVal val="1+ppt_h/2"/>
                                          </p:val>
                                        </p:tav>
                                      </p:tavLst>
                                    </p:anim>
                                    <p:set>
                                      <p:cBhvr>
                                        <p:cTn id="648" dur="1" fill="hold">
                                          <p:stCondLst>
                                            <p:cond delay="3999"/>
                                          </p:stCondLst>
                                        </p:cTn>
                                        <p:tgtEl>
                                          <p:spTgt spid="53"/>
                                        </p:tgtEl>
                                        <p:attrNameLst>
                                          <p:attrName>style.visibility</p:attrName>
                                        </p:attrNameLst>
                                      </p:cBhvr>
                                      <p:to>
                                        <p:strVal val="hidden"/>
                                      </p:to>
                                    </p:set>
                                  </p:childTnLst>
                                </p:cTn>
                              </p:par>
                              <p:par>
                                <p:cTn id="649" presetID="2" presetClass="entr" presetSubtype="8" fill="hold" grpId="0" nodeType="withEffect">
                                  <p:stCondLst>
                                    <p:cond delay="0"/>
                                  </p:stCondLst>
                                  <p:childTnLst>
                                    <p:set>
                                      <p:cBhvr>
                                        <p:cTn id="650" dur="1" fill="hold">
                                          <p:stCondLst>
                                            <p:cond delay="0"/>
                                          </p:stCondLst>
                                        </p:cTn>
                                        <p:tgtEl>
                                          <p:spTgt spid="49"/>
                                        </p:tgtEl>
                                        <p:attrNameLst>
                                          <p:attrName>style.visibility</p:attrName>
                                        </p:attrNameLst>
                                      </p:cBhvr>
                                      <p:to>
                                        <p:strVal val="visible"/>
                                      </p:to>
                                    </p:set>
                                    <p:anim calcmode="lin" valueType="num">
                                      <p:cBhvr additive="base">
                                        <p:cTn id="651" dur="4000" fill="hold"/>
                                        <p:tgtEl>
                                          <p:spTgt spid="49"/>
                                        </p:tgtEl>
                                        <p:attrNameLst>
                                          <p:attrName>ppt_x</p:attrName>
                                        </p:attrNameLst>
                                      </p:cBhvr>
                                      <p:tavLst>
                                        <p:tav tm="0">
                                          <p:val>
                                            <p:strVal val="0-#ppt_w/2"/>
                                          </p:val>
                                        </p:tav>
                                        <p:tav tm="100000">
                                          <p:val>
                                            <p:strVal val="#ppt_x"/>
                                          </p:val>
                                        </p:tav>
                                      </p:tavLst>
                                    </p:anim>
                                    <p:anim calcmode="lin" valueType="num">
                                      <p:cBhvr additive="base">
                                        <p:cTn id="652" dur="4000" fill="hold"/>
                                        <p:tgtEl>
                                          <p:spTgt spid="49"/>
                                        </p:tgtEl>
                                        <p:attrNameLst>
                                          <p:attrName>ppt_y</p:attrName>
                                        </p:attrNameLst>
                                      </p:cBhvr>
                                      <p:tavLst>
                                        <p:tav tm="0">
                                          <p:val>
                                            <p:strVal val="#ppt_y"/>
                                          </p:val>
                                        </p:tav>
                                        <p:tav tm="100000">
                                          <p:val>
                                            <p:strVal val="#ppt_y"/>
                                          </p:val>
                                        </p:tav>
                                      </p:tavLst>
                                    </p:anim>
                                  </p:childTnLst>
                                </p:cTn>
                              </p:par>
                              <p:par>
                                <p:cTn id="653" presetID="19" presetClass="entr" presetSubtype="5" fill="hold" grpId="1" nodeType="withEffect">
                                  <p:stCondLst>
                                    <p:cond delay="0"/>
                                  </p:stCondLst>
                                  <p:childTnLst>
                                    <p:set>
                                      <p:cBhvr>
                                        <p:cTn id="654" dur="1" fill="hold">
                                          <p:stCondLst>
                                            <p:cond delay="0"/>
                                          </p:stCondLst>
                                        </p:cTn>
                                        <p:tgtEl>
                                          <p:spTgt spid="49"/>
                                        </p:tgtEl>
                                        <p:attrNameLst>
                                          <p:attrName>style.visibility</p:attrName>
                                        </p:attrNameLst>
                                      </p:cBhvr>
                                      <p:to>
                                        <p:strVal val="visible"/>
                                      </p:to>
                                    </p:set>
                                    <p:anim calcmode="lin" valueType="num">
                                      <p:cBhvr>
                                        <p:cTn id="655" dur="4000" fill="hold"/>
                                        <p:tgtEl>
                                          <p:spTgt spid="49"/>
                                        </p:tgtEl>
                                        <p:attrNameLst>
                                          <p:attrName>ppt_w</p:attrName>
                                        </p:attrNameLst>
                                      </p:cBhvr>
                                      <p:tavLst>
                                        <p:tav tm="0">
                                          <p:val>
                                            <p:strVal val="#ppt_w"/>
                                          </p:val>
                                        </p:tav>
                                        <p:tav tm="100000">
                                          <p:val>
                                            <p:strVal val="#ppt_w"/>
                                          </p:val>
                                        </p:tav>
                                      </p:tavLst>
                                    </p:anim>
                                    <p:anim calcmode="lin" valueType="num">
                                      <p:cBhvr>
                                        <p:cTn id="656" dur="4000" fill="hold"/>
                                        <p:tgtEl>
                                          <p:spTgt spid="49"/>
                                        </p:tgtEl>
                                        <p:attrNameLst>
                                          <p:attrName>ppt_h</p:attrName>
                                        </p:attrNameLst>
                                      </p:cBhvr>
                                      <p:tavLst>
                                        <p:tav tm="0" fmla="#ppt_h*sin(2.5*pi*$)">
                                          <p:val>
                                            <p:fltVal val="0"/>
                                          </p:val>
                                        </p:tav>
                                        <p:tav tm="100000">
                                          <p:val>
                                            <p:fltVal val="1"/>
                                          </p:val>
                                        </p:tav>
                                      </p:tavLst>
                                    </p:anim>
                                  </p:childTnLst>
                                </p:cTn>
                              </p:par>
                              <p:par>
                                <p:cTn id="657" presetID="8" presetClass="emph" presetSubtype="0" repeatCount="indefinite" fill="hold" grpId="2" nodeType="withEffect">
                                  <p:stCondLst>
                                    <p:cond delay="0"/>
                                  </p:stCondLst>
                                  <p:childTnLst>
                                    <p:animRot by="-21600000">
                                      <p:cBhvr>
                                        <p:cTn id="658" dur="4000" fill="hold"/>
                                        <p:tgtEl>
                                          <p:spTgt spid="49"/>
                                        </p:tgtEl>
                                        <p:attrNameLst>
                                          <p:attrName>r</p:attrName>
                                        </p:attrNameLst>
                                      </p:cBhvr>
                                    </p:animRot>
                                  </p:childTnLst>
                                </p:cTn>
                              </p:par>
                              <p:par>
                                <p:cTn id="659" presetID="2" presetClass="exit" presetSubtype="12" fill="hold" grpId="3" nodeType="withEffect">
                                  <p:stCondLst>
                                    <p:cond delay="0"/>
                                  </p:stCondLst>
                                  <p:childTnLst>
                                    <p:anim calcmode="lin" valueType="num">
                                      <p:cBhvr additive="base">
                                        <p:cTn id="660" dur="4000"/>
                                        <p:tgtEl>
                                          <p:spTgt spid="49"/>
                                        </p:tgtEl>
                                        <p:attrNameLst>
                                          <p:attrName>ppt_x</p:attrName>
                                        </p:attrNameLst>
                                      </p:cBhvr>
                                      <p:tavLst>
                                        <p:tav tm="0">
                                          <p:val>
                                            <p:strVal val="ppt_x"/>
                                          </p:val>
                                        </p:tav>
                                        <p:tav tm="100000">
                                          <p:val>
                                            <p:strVal val="0-ppt_w/2"/>
                                          </p:val>
                                        </p:tav>
                                      </p:tavLst>
                                    </p:anim>
                                    <p:anim calcmode="lin" valueType="num">
                                      <p:cBhvr additive="base">
                                        <p:cTn id="661" dur="4000"/>
                                        <p:tgtEl>
                                          <p:spTgt spid="49"/>
                                        </p:tgtEl>
                                        <p:attrNameLst>
                                          <p:attrName>ppt_y</p:attrName>
                                        </p:attrNameLst>
                                      </p:cBhvr>
                                      <p:tavLst>
                                        <p:tav tm="0">
                                          <p:val>
                                            <p:strVal val="ppt_y"/>
                                          </p:val>
                                        </p:tav>
                                        <p:tav tm="100000">
                                          <p:val>
                                            <p:strVal val="1+ppt_h/2"/>
                                          </p:val>
                                        </p:tav>
                                      </p:tavLst>
                                    </p:anim>
                                    <p:set>
                                      <p:cBhvr>
                                        <p:cTn id="662" dur="1" fill="hold">
                                          <p:stCondLst>
                                            <p:cond delay="3999"/>
                                          </p:stCondLst>
                                        </p:cTn>
                                        <p:tgtEl>
                                          <p:spTgt spid="49"/>
                                        </p:tgtEl>
                                        <p:attrNameLst>
                                          <p:attrName>style.visibility</p:attrName>
                                        </p:attrNameLst>
                                      </p:cBhvr>
                                      <p:to>
                                        <p:strVal val="hidden"/>
                                      </p:to>
                                    </p:set>
                                  </p:childTnLst>
                                </p:cTn>
                              </p:par>
                              <p:par>
                                <p:cTn id="663" presetID="2" presetClass="entr" presetSubtype="8" fill="hold" grpId="0" nodeType="withEffect">
                                  <p:stCondLst>
                                    <p:cond delay="0"/>
                                  </p:stCondLst>
                                  <p:childTnLst>
                                    <p:set>
                                      <p:cBhvr>
                                        <p:cTn id="664" dur="1" fill="hold">
                                          <p:stCondLst>
                                            <p:cond delay="0"/>
                                          </p:stCondLst>
                                        </p:cTn>
                                        <p:tgtEl>
                                          <p:spTgt spid="52"/>
                                        </p:tgtEl>
                                        <p:attrNameLst>
                                          <p:attrName>style.visibility</p:attrName>
                                        </p:attrNameLst>
                                      </p:cBhvr>
                                      <p:to>
                                        <p:strVal val="visible"/>
                                      </p:to>
                                    </p:set>
                                    <p:anim calcmode="lin" valueType="num">
                                      <p:cBhvr additive="base">
                                        <p:cTn id="665" dur="4000" fill="hold"/>
                                        <p:tgtEl>
                                          <p:spTgt spid="52"/>
                                        </p:tgtEl>
                                        <p:attrNameLst>
                                          <p:attrName>ppt_x</p:attrName>
                                        </p:attrNameLst>
                                      </p:cBhvr>
                                      <p:tavLst>
                                        <p:tav tm="0">
                                          <p:val>
                                            <p:strVal val="0-#ppt_w/2"/>
                                          </p:val>
                                        </p:tav>
                                        <p:tav tm="100000">
                                          <p:val>
                                            <p:strVal val="#ppt_x"/>
                                          </p:val>
                                        </p:tav>
                                      </p:tavLst>
                                    </p:anim>
                                    <p:anim calcmode="lin" valueType="num">
                                      <p:cBhvr additive="base">
                                        <p:cTn id="666" dur="4000" fill="hold"/>
                                        <p:tgtEl>
                                          <p:spTgt spid="52"/>
                                        </p:tgtEl>
                                        <p:attrNameLst>
                                          <p:attrName>ppt_y</p:attrName>
                                        </p:attrNameLst>
                                      </p:cBhvr>
                                      <p:tavLst>
                                        <p:tav tm="0">
                                          <p:val>
                                            <p:strVal val="#ppt_y"/>
                                          </p:val>
                                        </p:tav>
                                        <p:tav tm="100000">
                                          <p:val>
                                            <p:strVal val="#ppt_y"/>
                                          </p:val>
                                        </p:tav>
                                      </p:tavLst>
                                    </p:anim>
                                  </p:childTnLst>
                                </p:cTn>
                              </p:par>
                              <p:par>
                                <p:cTn id="667" presetID="19" presetClass="entr" presetSubtype="5" fill="hold" grpId="1" nodeType="withEffect">
                                  <p:stCondLst>
                                    <p:cond delay="0"/>
                                  </p:stCondLst>
                                  <p:childTnLst>
                                    <p:set>
                                      <p:cBhvr>
                                        <p:cTn id="668" dur="1" fill="hold">
                                          <p:stCondLst>
                                            <p:cond delay="0"/>
                                          </p:stCondLst>
                                        </p:cTn>
                                        <p:tgtEl>
                                          <p:spTgt spid="52"/>
                                        </p:tgtEl>
                                        <p:attrNameLst>
                                          <p:attrName>style.visibility</p:attrName>
                                        </p:attrNameLst>
                                      </p:cBhvr>
                                      <p:to>
                                        <p:strVal val="visible"/>
                                      </p:to>
                                    </p:set>
                                    <p:anim calcmode="lin" valueType="num">
                                      <p:cBhvr>
                                        <p:cTn id="669" dur="4000" fill="hold"/>
                                        <p:tgtEl>
                                          <p:spTgt spid="52"/>
                                        </p:tgtEl>
                                        <p:attrNameLst>
                                          <p:attrName>ppt_w</p:attrName>
                                        </p:attrNameLst>
                                      </p:cBhvr>
                                      <p:tavLst>
                                        <p:tav tm="0">
                                          <p:val>
                                            <p:strVal val="#ppt_w"/>
                                          </p:val>
                                        </p:tav>
                                        <p:tav tm="100000">
                                          <p:val>
                                            <p:strVal val="#ppt_w"/>
                                          </p:val>
                                        </p:tav>
                                      </p:tavLst>
                                    </p:anim>
                                    <p:anim calcmode="lin" valueType="num">
                                      <p:cBhvr>
                                        <p:cTn id="670" dur="4000" fill="hold"/>
                                        <p:tgtEl>
                                          <p:spTgt spid="52"/>
                                        </p:tgtEl>
                                        <p:attrNameLst>
                                          <p:attrName>ppt_h</p:attrName>
                                        </p:attrNameLst>
                                      </p:cBhvr>
                                      <p:tavLst>
                                        <p:tav tm="0" fmla="#ppt_h*sin(2.5*pi*$)">
                                          <p:val>
                                            <p:fltVal val="0"/>
                                          </p:val>
                                        </p:tav>
                                        <p:tav tm="100000">
                                          <p:val>
                                            <p:fltVal val="1"/>
                                          </p:val>
                                        </p:tav>
                                      </p:tavLst>
                                    </p:anim>
                                  </p:childTnLst>
                                </p:cTn>
                              </p:par>
                              <p:par>
                                <p:cTn id="671" presetID="8" presetClass="emph" presetSubtype="0" repeatCount="indefinite" fill="hold" grpId="2" nodeType="withEffect">
                                  <p:stCondLst>
                                    <p:cond delay="0"/>
                                  </p:stCondLst>
                                  <p:childTnLst>
                                    <p:animRot by="-21600000">
                                      <p:cBhvr>
                                        <p:cTn id="672" dur="4000" fill="hold"/>
                                        <p:tgtEl>
                                          <p:spTgt spid="52"/>
                                        </p:tgtEl>
                                        <p:attrNameLst>
                                          <p:attrName>r</p:attrName>
                                        </p:attrNameLst>
                                      </p:cBhvr>
                                    </p:animRot>
                                  </p:childTnLst>
                                </p:cTn>
                              </p:par>
                              <p:par>
                                <p:cTn id="673" presetID="2" presetClass="exit" presetSubtype="12" fill="hold" grpId="3" nodeType="withEffect">
                                  <p:stCondLst>
                                    <p:cond delay="0"/>
                                  </p:stCondLst>
                                  <p:childTnLst>
                                    <p:anim calcmode="lin" valueType="num">
                                      <p:cBhvr additive="base">
                                        <p:cTn id="674" dur="4000"/>
                                        <p:tgtEl>
                                          <p:spTgt spid="52"/>
                                        </p:tgtEl>
                                        <p:attrNameLst>
                                          <p:attrName>ppt_x</p:attrName>
                                        </p:attrNameLst>
                                      </p:cBhvr>
                                      <p:tavLst>
                                        <p:tav tm="0">
                                          <p:val>
                                            <p:strVal val="ppt_x"/>
                                          </p:val>
                                        </p:tav>
                                        <p:tav tm="100000">
                                          <p:val>
                                            <p:strVal val="0-ppt_w/2"/>
                                          </p:val>
                                        </p:tav>
                                      </p:tavLst>
                                    </p:anim>
                                    <p:anim calcmode="lin" valueType="num">
                                      <p:cBhvr additive="base">
                                        <p:cTn id="675" dur="4000"/>
                                        <p:tgtEl>
                                          <p:spTgt spid="52"/>
                                        </p:tgtEl>
                                        <p:attrNameLst>
                                          <p:attrName>ppt_y</p:attrName>
                                        </p:attrNameLst>
                                      </p:cBhvr>
                                      <p:tavLst>
                                        <p:tav tm="0">
                                          <p:val>
                                            <p:strVal val="ppt_y"/>
                                          </p:val>
                                        </p:tav>
                                        <p:tav tm="100000">
                                          <p:val>
                                            <p:strVal val="1+ppt_h/2"/>
                                          </p:val>
                                        </p:tav>
                                      </p:tavLst>
                                    </p:anim>
                                    <p:set>
                                      <p:cBhvr>
                                        <p:cTn id="676" dur="1" fill="hold">
                                          <p:stCondLst>
                                            <p:cond delay="3999"/>
                                          </p:stCondLst>
                                        </p:cTn>
                                        <p:tgtEl>
                                          <p:spTgt spid="52"/>
                                        </p:tgtEl>
                                        <p:attrNameLst>
                                          <p:attrName>style.visibility</p:attrName>
                                        </p:attrNameLst>
                                      </p:cBhvr>
                                      <p:to>
                                        <p:strVal val="hidden"/>
                                      </p:to>
                                    </p:set>
                                  </p:childTnLst>
                                </p:cTn>
                              </p:par>
                              <p:par>
                                <p:cTn id="677" presetID="2" presetClass="entr" presetSubtype="8" fill="hold" grpId="0" nodeType="withEffect">
                                  <p:stCondLst>
                                    <p:cond delay="0"/>
                                  </p:stCondLst>
                                  <p:childTnLst>
                                    <p:set>
                                      <p:cBhvr>
                                        <p:cTn id="678" dur="1" fill="hold">
                                          <p:stCondLst>
                                            <p:cond delay="0"/>
                                          </p:stCondLst>
                                        </p:cTn>
                                        <p:tgtEl>
                                          <p:spTgt spid="51"/>
                                        </p:tgtEl>
                                        <p:attrNameLst>
                                          <p:attrName>style.visibility</p:attrName>
                                        </p:attrNameLst>
                                      </p:cBhvr>
                                      <p:to>
                                        <p:strVal val="visible"/>
                                      </p:to>
                                    </p:set>
                                    <p:anim calcmode="lin" valueType="num">
                                      <p:cBhvr additive="base">
                                        <p:cTn id="679" dur="4000" fill="hold"/>
                                        <p:tgtEl>
                                          <p:spTgt spid="51"/>
                                        </p:tgtEl>
                                        <p:attrNameLst>
                                          <p:attrName>ppt_x</p:attrName>
                                        </p:attrNameLst>
                                      </p:cBhvr>
                                      <p:tavLst>
                                        <p:tav tm="0">
                                          <p:val>
                                            <p:strVal val="0-#ppt_w/2"/>
                                          </p:val>
                                        </p:tav>
                                        <p:tav tm="100000">
                                          <p:val>
                                            <p:strVal val="#ppt_x"/>
                                          </p:val>
                                        </p:tav>
                                      </p:tavLst>
                                    </p:anim>
                                    <p:anim calcmode="lin" valueType="num">
                                      <p:cBhvr additive="base">
                                        <p:cTn id="680" dur="4000" fill="hold"/>
                                        <p:tgtEl>
                                          <p:spTgt spid="51"/>
                                        </p:tgtEl>
                                        <p:attrNameLst>
                                          <p:attrName>ppt_y</p:attrName>
                                        </p:attrNameLst>
                                      </p:cBhvr>
                                      <p:tavLst>
                                        <p:tav tm="0">
                                          <p:val>
                                            <p:strVal val="#ppt_y"/>
                                          </p:val>
                                        </p:tav>
                                        <p:tav tm="100000">
                                          <p:val>
                                            <p:strVal val="#ppt_y"/>
                                          </p:val>
                                        </p:tav>
                                      </p:tavLst>
                                    </p:anim>
                                  </p:childTnLst>
                                </p:cTn>
                              </p:par>
                              <p:par>
                                <p:cTn id="681" presetID="19" presetClass="entr" presetSubtype="5" fill="hold" grpId="1" nodeType="withEffect">
                                  <p:stCondLst>
                                    <p:cond delay="0"/>
                                  </p:stCondLst>
                                  <p:childTnLst>
                                    <p:set>
                                      <p:cBhvr>
                                        <p:cTn id="682" dur="1" fill="hold">
                                          <p:stCondLst>
                                            <p:cond delay="0"/>
                                          </p:stCondLst>
                                        </p:cTn>
                                        <p:tgtEl>
                                          <p:spTgt spid="51"/>
                                        </p:tgtEl>
                                        <p:attrNameLst>
                                          <p:attrName>style.visibility</p:attrName>
                                        </p:attrNameLst>
                                      </p:cBhvr>
                                      <p:to>
                                        <p:strVal val="visible"/>
                                      </p:to>
                                    </p:set>
                                    <p:anim calcmode="lin" valueType="num">
                                      <p:cBhvr>
                                        <p:cTn id="683" dur="4000" fill="hold"/>
                                        <p:tgtEl>
                                          <p:spTgt spid="51"/>
                                        </p:tgtEl>
                                        <p:attrNameLst>
                                          <p:attrName>ppt_w</p:attrName>
                                        </p:attrNameLst>
                                      </p:cBhvr>
                                      <p:tavLst>
                                        <p:tav tm="0">
                                          <p:val>
                                            <p:strVal val="#ppt_w"/>
                                          </p:val>
                                        </p:tav>
                                        <p:tav tm="100000">
                                          <p:val>
                                            <p:strVal val="#ppt_w"/>
                                          </p:val>
                                        </p:tav>
                                      </p:tavLst>
                                    </p:anim>
                                    <p:anim calcmode="lin" valueType="num">
                                      <p:cBhvr>
                                        <p:cTn id="684" dur="4000" fill="hold"/>
                                        <p:tgtEl>
                                          <p:spTgt spid="51"/>
                                        </p:tgtEl>
                                        <p:attrNameLst>
                                          <p:attrName>ppt_h</p:attrName>
                                        </p:attrNameLst>
                                      </p:cBhvr>
                                      <p:tavLst>
                                        <p:tav tm="0" fmla="#ppt_h*sin(2.5*pi*$)">
                                          <p:val>
                                            <p:fltVal val="0"/>
                                          </p:val>
                                        </p:tav>
                                        <p:tav tm="100000">
                                          <p:val>
                                            <p:fltVal val="1"/>
                                          </p:val>
                                        </p:tav>
                                      </p:tavLst>
                                    </p:anim>
                                  </p:childTnLst>
                                </p:cTn>
                              </p:par>
                              <p:par>
                                <p:cTn id="685" presetID="8" presetClass="emph" presetSubtype="0" repeatCount="indefinite" fill="hold" grpId="2" nodeType="withEffect">
                                  <p:stCondLst>
                                    <p:cond delay="0"/>
                                  </p:stCondLst>
                                  <p:childTnLst>
                                    <p:animRot by="-21600000">
                                      <p:cBhvr>
                                        <p:cTn id="686" dur="4000" fill="hold"/>
                                        <p:tgtEl>
                                          <p:spTgt spid="51"/>
                                        </p:tgtEl>
                                        <p:attrNameLst>
                                          <p:attrName>r</p:attrName>
                                        </p:attrNameLst>
                                      </p:cBhvr>
                                    </p:animRot>
                                  </p:childTnLst>
                                </p:cTn>
                              </p:par>
                              <p:par>
                                <p:cTn id="687" presetID="2" presetClass="exit" presetSubtype="12" fill="hold" grpId="3" nodeType="withEffect">
                                  <p:stCondLst>
                                    <p:cond delay="0"/>
                                  </p:stCondLst>
                                  <p:childTnLst>
                                    <p:anim calcmode="lin" valueType="num">
                                      <p:cBhvr additive="base">
                                        <p:cTn id="688" dur="4000"/>
                                        <p:tgtEl>
                                          <p:spTgt spid="51"/>
                                        </p:tgtEl>
                                        <p:attrNameLst>
                                          <p:attrName>ppt_x</p:attrName>
                                        </p:attrNameLst>
                                      </p:cBhvr>
                                      <p:tavLst>
                                        <p:tav tm="0">
                                          <p:val>
                                            <p:strVal val="ppt_x"/>
                                          </p:val>
                                        </p:tav>
                                        <p:tav tm="100000">
                                          <p:val>
                                            <p:strVal val="0-ppt_w/2"/>
                                          </p:val>
                                        </p:tav>
                                      </p:tavLst>
                                    </p:anim>
                                    <p:anim calcmode="lin" valueType="num">
                                      <p:cBhvr additive="base">
                                        <p:cTn id="689" dur="4000"/>
                                        <p:tgtEl>
                                          <p:spTgt spid="51"/>
                                        </p:tgtEl>
                                        <p:attrNameLst>
                                          <p:attrName>ppt_y</p:attrName>
                                        </p:attrNameLst>
                                      </p:cBhvr>
                                      <p:tavLst>
                                        <p:tav tm="0">
                                          <p:val>
                                            <p:strVal val="ppt_y"/>
                                          </p:val>
                                        </p:tav>
                                        <p:tav tm="100000">
                                          <p:val>
                                            <p:strVal val="1+ppt_h/2"/>
                                          </p:val>
                                        </p:tav>
                                      </p:tavLst>
                                    </p:anim>
                                    <p:set>
                                      <p:cBhvr>
                                        <p:cTn id="690" dur="1" fill="hold">
                                          <p:stCondLst>
                                            <p:cond delay="3999"/>
                                          </p:stCondLst>
                                        </p:cTn>
                                        <p:tgtEl>
                                          <p:spTgt spid="51"/>
                                        </p:tgtEl>
                                        <p:attrNameLst>
                                          <p:attrName>style.visibility</p:attrName>
                                        </p:attrNameLst>
                                      </p:cBhvr>
                                      <p:to>
                                        <p:strVal val="hidden"/>
                                      </p:to>
                                    </p:set>
                                  </p:childTnLst>
                                </p:cTn>
                              </p:par>
                              <p:par>
                                <p:cTn id="691" presetID="2" presetClass="entr" presetSubtype="8" fill="hold" grpId="0" nodeType="withEffect">
                                  <p:stCondLst>
                                    <p:cond delay="0"/>
                                  </p:stCondLst>
                                  <p:childTnLst>
                                    <p:set>
                                      <p:cBhvr>
                                        <p:cTn id="692" dur="1" fill="hold">
                                          <p:stCondLst>
                                            <p:cond delay="0"/>
                                          </p:stCondLst>
                                        </p:cTn>
                                        <p:tgtEl>
                                          <p:spTgt spid="50"/>
                                        </p:tgtEl>
                                        <p:attrNameLst>
                                          <p:attrName>style.visibility</p:attrName>
                                        </p:attrNameLst>
                                      </p:cBhvr>
                                      <p:to>
                                        <p:strVal val="visible"/>
                                      </p:to>
                                    </p:set>
                                    <p:anim calcmode="lin" valueType="num">
                                      <p:cBhvr additive="base">
                                        <p:cTn id="693" dur="4000" fill="hold"/>
                                        <p:tgtEl>
                                          <p:spTgt spid="50"/>
                                        </p:tgtEl>
                                        <p:attrNameLst>
                                          <p:attrName>ppt_x</p:attrName>
                                        </p:attrNameLst>
                                      </p:cBhvr>
                                      <p:tavLst>
                                        <p:tav tm="0">
                                          <p:val>
                                            <p:strVal val="0-#ppt_w/2"/>
                                          </p:val>
                                        </p:tav>
                                        <p:tav tm="100000">
                                          <p:val>
                                            <p:strVal val="#ppt_x"/>
                                          </p:val>
                                        </p:tav>
                                      </p:tavLst>
                                    </p:anim>
                                    <p:anim calcmode="lin" valueType="num">
                                      <p:cBhvr additive="base">
                                        <p:cTn id="694" dur="4000" fill="hold"/>
                                        <p:tgtEl>
                                          <p:spTgt spid="50"/>
                                        </p:tgtEl>
                                        <p:attrNameLst>
                                          <p:attrName>ppt_y</p:attrName>
                                        </p:attrNameLst>
                                      </p:cBhvr>
                                      <p:tavLst>
                                        <p:tav tm="0">
                                          <p:val>
                                            <p:strVal val="#ppt_y"/>
                                          </p:val>
                                        </p:tav>
                                        <p:tav tm="100000">
                                          <p:val>
                                            <p:strVal val="#ppt_y"/>
                                          </p:val>
                                        </p:tav>
                                      </p:tavLst>
                                    </p:anim>
                                  </p:childTnLst>
                                </p:cTn>
                              </p:par>
                              <p:par>
                                <p:cTn id="695" presetID="19" presetClass="entr" presetSubtype="5" fill="hold" grpId="1" nodeType="withEffect">
                                  <p:stCondLst>
                                    <p:cond delay="0"/>
                                  </p:stCondLst>
                                  <p:childTnLst>
                                    <p:set>
                                      <p:cBhvr>
                                        <p:cTn id="696" dur="1" fill="hold">
                                          <p:stCondLst>
                                            <p:cond delay="0"/>
                                          </p:stCondLst>
                                        </p:cTn>
                                        <p:tgtEl>
                                          <p:spTgt spid="50"/>
                                        </p:tgtEl>
                                        <p:attrNameLst>
                                          <p:attrName>style.visibility</p:attrName>
                                        </p:attrNameLst>
                                      </p:cBhvr>
                                      <p:to>
                                        <p:strVal val="visible"/>
                                      </p:to>
                                    </p:set>
                                    <p:anim calcmode="lin" valueType="num">
                                      <p:cBhvr>
                                        <p:cTn id="697" dur="4000" fill="hold"/>
                                        <p:tgtEl>
                                          <p:spTgt spid="50"/>
                                        </p:tgtEl>
                                        <p:attrNameLst>
                                          <p:attrName>ppt_w</p:attrName>
                                        </p:attrNameLst>
                                      </p:cBhvr>
                                      <p:tavLst>
                                        <p:tav tm="0">
                                          <p:val>
                                            <p:strVal val="#ppt_w"/>
                                          </p:val>
                                        </p:tav>
                                        <p:tav tm="100000">
                                          <p:val>
                                            <p:strVal val="#ppt_w"/>
                                          </p:val>
                                        </p:tav>
                                      </p:tavLst>
                                    </p:anim>
                                    <p:anim calcmode="lin" valueType="num">
                                      <p:cBhvr>
                                        <p:cTn id="698" dur="4000" fill="hold"/>
                                        <p:tgtEl>
                                          <p:spTgt spid="50"/>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2" nodeType="withEffect">
                                  <p:stCondLst>
                                    <p:cond delay="0"/>
                                  </p:stCondLst>
                                  <p:childTnLst>
                                    <p:animRot by="-21600000">
                                      <p:cBhvr>
                                        <p:cTn id="700" dur="4000" fill="hold"/>
                                        <p:tgtEl>
                                          <p:spTgt spid="50"/>
                                        </p:tgtEl>
                                        <p:attrNameLst>
                                          <p:attrName>r</p:attrName>
                                        </p:attrNameLst>
                                      </p:cBhvr>
                                    </p:animRot>
                                  </p:childTnLst>
                                </p:cTn>
                              </p:par>
                              <p:par>
                                <p:cTn id="701" presetID="2" presetClass="exit" presetSubtype="12" fill="hold" grpId="3" nodeType="withEffect">
                                  <p:stCondLst>
                                    <p:cond delay="0"/>
                                  </p:stCondLst>
                                  <p:childTnLst>
                                    <p:anim calcmode="lin" valueType="num">
                                      <p:cBhvr additive="base">
                                        <p:cTn id="702" dur="4000"/>
                                        <p:tgtEl>
                                          <p:spTgt spid="50"/>
                                        </p:tgtEl>
                                        <p:attrNameLst>
                                          <p:attrName>ppt_x</p:attrName>
                                        </p:attrNameLst>
                                      </p:cBhvr>
                                      <p:tavLst>
                                        <p:tav tm="0">
                                          <p:val>
                                            <p:strVal val="ppt_x"/>
                                          </p:val>
                                        </p:tav>
                                        <p:tav tm="100000">
                                          <p:val>
                                            <p:strVal val="0-ppt_w/2"/>
                                          </p:val>
                                        </p:tav>
                                      </p:tavLst>
                                    </p:anim>
                                    <p:anim calcmode="lin" valueType="num">
                                      <p:cBhvr additive="base">
                                        <p:cTn id="703" dur="4000"/>
                                        <p:tgtEl>
                                          <p:spTgt spid="50"/>
                                        </p:tgtEl>
                                        <p:attrNameLst>
                                          <p:attrName>ppt_y</p:attrName>
                                        </p:attrNameLst>
                                      </p:cBhvr>
                                      <p:tavLst>
                                        <p:tav tm="0">
                                          <p:val>
                                            <p:strVal val="ppt_y"/>
                                          </p:val>
                                        </p:tav>
                                        <p:tav tm="100000">
                                          <p:val>
                                            <p:strVal val="1+ppt_h/2"/>
                                          </p:val>
                                        </p:tav>
                                      </p:tavLst>
                                    </p:anim>
                                    <p:set>
                                      <p:cBhvr>
                                        <p:cTn id="704" dur="1" fill="hold">
                                          <p:stCondLst>
                                            <p:cond delay="3999"/>
                                          </p:stCondLst>
                                        </p:cTn>
                                        <p:tgtEl>
                                          <p:spTgt spid="50"/>
                                        </p:tgtEl>
                                        <p:attrNameLst>
                                          <p:attrName>style.visibility</p:attrName>
                                        </p:attrNameLst>
                                      </p:cBhvr>
                                      <p:to>
                                        <p:strVal val="hidden"/>
                                      </p:to>
                                    </p:set>
                                  </p:childTnLst>
                                </p:cTn>
                              </p:par>
                              <p:par>
                                <p:cTn id="705" presetID="2" presetClass="entr" presetSubtype="2"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additive="base">
                                        <p:cTn id="707" dur="4000" fill="hold"/>
                                        <p:tgtEl>
                                          <p:spTgt spid="73"/>
                                        </p:tgtEl>
                                        <p:attrNameLst>
                                          <p:attrName>ppt_x</p:attrName>
                                        </p:attrNameLst>
                                      </p:cBhvr>
                                      <p:tavLst>
                                        <p:tav tm="0">
                                          <p:val>
                                            <p:strVal val="1+#ppt_w/2"/>
                                          </p:val>
                                        </p:tav>
                                        <p:tav tm="100000">
                                          <p:val>
                                            <p:strVal val="#ppt_x"/>
                                          </p:val>
                                        </p:tav>
                                      </p:tavLst>
                                    </p:anim>
                                    <p:anim calcmode="lin" valueType="num">
                                      <p:cBhvr additive="base">
                                        <p:cTn id="708" dur="4000" fill="hold"/>
                                        <p:tgtEl>
                                          <p:spTgt spid="73"/>
                                        </p:tgtEl>
                                        <p:attrNameLst>
                                          <p:attrName>ppt_y</p:attrName>
                                        </p:attrNameLst>
                                      </p:cBhvr>
                                      <p:tavLst>
                                        <p:tav tm="0">
                                          <p:val>
                                            <p:strVal val="#ppt_y"/>
                                          </p:val>
                                        </p:tav>
                                        <p:tav tm="100000">
                                          <p:val>
                                            <p:strVal val="#ppt_y"/>
                                          </p:val>
                                        </p:tav>
                                      </p:tavLst>
                                    </p:anim>
                                  </p:childTnLst>
                                </p:cTn>
                              </p:par>
                              <p:par>
                                <p:cTn id="709" presetID="19" presetClass="entr" presetSubtype="5" fill="hold" grpId="1" nodeType="withEffect">
                                  <p:stCondLst>
                                    <p:cond delay="0"/>
                                  </p:stCondLst>
                                  <p:childTnLst>
                                    <p:set>
                                      <p:cBhvr>
                                        <p:cTn id="710" dur="1" fill="hold">
                                          <p:stCondLst>
                                            <p:cond delay="0"/>
                                          </p:stCondLst>
                                        </p:cTn>
                                        <p:tgtEl>
                                          <p:spTgt spid="73"/>
                                        </p:tgtEl>
                                        <p:attrNameLst>
                                          <p:attrName>style.visibility</p:attrName>
                                        </p:attrNameLst>
                                      </p:cBhvr>
                                      <p:to>
                                        <p:strVal val="visible"/>
                                      </p:to>
                                    </p:set>
                                    <p:anim calcmode="lin" valueType="num">
                                      <p:cBhvr>
                                        <p:cTn id="711" dur="4000" fill="hold"/>
                                        <p:tgtEl>
                                          <p:spTgt spid="73"/>
                                        </p:tgtEl>
                                        <p:attrNameLst>
                                          <p:attrName>ppt_w</p:attrName>
                                        </p:attrNameLst>
                                      </p:cBhvr>
                                      <p:tavLst>
                                        <p:tav tm="0">
                                          <p:val>
                                            <p:strVal val="#ppt_w"/>
                                          </p:val>
                                        </p:tav>
                                        <p:tav tm="100000">
                                          <p:val>
                                            <p:strVal val="#ppt_w"/>
                                          </p:val>
                                        </p:tav>
                                      </p:tavLst>
                                    </p:anim>
                                    <p:anim calcmode="lin" valueType="num">
                                      <p:cBhvr>
                                        <p:cTn id="712" dur="4000" fill="hold"/>
                                        <p:tgtEl>
                                          <p:spTgt spid="73"/>
                                        </p:tgtEl>
                                        <p:attrNameLst>
                                          <p:attrName>ppt_h</p:attrName>
                                        </p:attrNameLst>
                                      </p:cBhvr>
                                      <p:tavLst>
                                        <p:tav tm="0" fmla="#ppt_h*sin(2.5*pi*$)">
                                          <p:val>
                                            <p:fltVal val="0"/>
                                          </p:val>
                                        </p:tav>
                                        <p:tav tm="100000">
                                          <p:val>
                                            <p:fltVal val="1"/>
                                          </p:val>
                                        </p:tav>
                                      </p:tavLst>
                                    </p:anim>
                                  </p:childTnLst>
                                </p:cTn>
                              </p:par>
                              <p:par>
                                <p:cTn id="713" presetID="8" presetClass="emph" presetSubtype="0" repeatCount="indefinite" fill="hold" grpId="2" nodeType="withEffect">
                                  <p:stCondLst>
                                    <p:cond delay="0"/>
                                  </p:stCondLst>
                                  <p:childTnLst>
                                    <p:animRot by="21600000">
                                      <p:cBhvr>
                                        <p:cTn id="714" dur="4000" fill="hold"/>
                                        <p:tgtEl>
                                          <p:spTgt spid="73"/>
                                        </p:tgtEl>
                                        <p:attrNameLst>
                                          <p:attrName>r</p:attrName>
                                        </p:attrNameLst>
                                      </p:cBhvr>
                                    </p:animRot>
                                  </p:childTnLst>
                                </p:cTn>
                              </p:par>
                              <p:par>
                                <p:cTn id="715" presetID="2" presetClass="exit" presetSubtype="6" fill="hold" grpId="3" nodeType="withEffect">
                                  <p:stCondLst>
                                    <p:cond delay="0"/>
                                  </p:stCondLst>
                                  <p:childTnLst>
                                    <p:anim calcmode="lin" valueType="num">
                                      <p:cBhvr additive="base">
                                        <p:cTn id="716" dur="4000"/>
                                        <p:tgtEl>
                                          <p:spTgt spid="73"/>
                                        </p:tgtEl>
                                        <p:attrNameLst>
                                          <p:attrName>ppt_x</p:attrName>
                                        </p:attrNameLst>
                                      </p:cBhvr>
                                      <p:tavLst>
                                        <p:tav tm="0">
                                          <p:val>
                                            <p:strVal val="ppt_x"/>
                                          </p:val>
                                        </p:tav>
                                        <p:tav tm="100000">
                                          <p:val>
                                            <p:strVal val="1+ppt_w/2"/>
                                          </p:val>
                                        </p:tav>
                                      </p:tavLst>
                                    </p:anim>
                                    <p:anim calcmode="lin" valueType="num">
                                      <p:cBhvr additive="base">
                                        <p:cTn id="717" dur="4000"/>
                                        <p:tgtEl>
                                          <p:spTgt spid="73"/>
                                        </p:tgtEl>
                                        <p:attrNameLst>
                                          <p:attrName>ppt_y</p:attrName>
                                        </p:attrNameLst>
                                      </p:cBhvr>
                                      <p:tavLst>
                                        <p:tav tm="0">
                                          <p:val>
                                            <p:strVal val="ppt_y"/>
                                          </p:val>
                                        </p:tav>
                                        <p:tav tm="100000">
                                          <p:val>
                                            <p:strVal val="1+ppt_h/2"/>
                                          </p:val>
                                        </p:tav>
                                      </p:tavLst>
                                    </p:anim>
                                    <p:set>
                                      <p:cBhvr>
                                        <p:cTn id="718" dur="1" fill="hold">
                                          <p:stCondLst>
                                            <p:cond delay="3999"/>
                                          </p:stCondLst>
                                        </p:cTn>
                                        <p:tgtEl>
                                          <p:spTgt spid="73"/>
                                        </p:tgtEl>
                                        <p:attrNameLst>
                                          <p:attrName>style.visibility</p:attrName>
                                        </p:attrNameLst>
                                      </p:cBhvr>
                                      <p:to>
                                        <p:strVal val="hidden"/>
                                      </p:to>
                                    </p:set>
                                  </p:childTnLst>
                                </p:cTn>
                              </p:par>
                              <p:par>
                                <p:cTn id="719" presetID="2" presetClass="entr" presetSubtype="2" fill="hold" grpId="0" nodeType="withEffect">
                                  <p:stCondLst>
                                    <p:cond delay="0"/>
                                  </p:stCondLst>
                                  <p:childTnLst>
                                    <p:set>
                                      <p:cBhvr>
                                        <p:cTn id="720" dur="1" fill="hold">
                                          <p:stCondLst>
                                            <p:cond delay="0"/>
                                          </p:stCondLst>
                                        </p:cTn>
                                        <p:tgtEl>
                                          <p:spTgt spid="69"/>
                                        </p:tgtEl>
                                        <p:attrNameLst>
                                          <p:attrName>style.visibility</p:attrName>
                                        </p:attrNameLst>
                                      </p:cBhvr>
                                      <p:to>
                                        <p:strVal val="visible"/>
                                      </p:to>
                                    </p:set>
                                    <p:anim calcmode="lin" valueType="num">
                                      <p:cBhvr additive="base">
                                        <p:cTn id="721" dur="4000" fill="hold"/>
                                        <p:tgtEl>
                                          <p:spTgt spid="69"/>
                                        </p:tgtEl>
                                        <p:attrNameLst>
                                          <p:attrName>ppt_x</p:attrName>
                                        </p:attrNameLst>
                                      </p:cBhvr>
                                      <p:tavLst>
                                        <p:tav tm="0">
                                          <p:val>
                                            <p:strVal val="1+#ppt_w/2"/>
                                          </p:val>
                                        </p:tav>
                                        <p:tav tm="100000">
                                          <p:val>
                                            <p:strVal val="#ppt_x"/>
                                          </p:val>
                                        </p:tav>
                                      </p:tavLst>
                                    </p:anim>
                                    <p:anim calcmode="lin" valueType="num">
                                      <p:cBhvr additive="base">
                                        <p:cTn id="722" dur="4000" fill="hold"/>
                                        <p:tgtEl>
                                          <p:spTgt spid="69"/>
                                        </p:tgtEl>
                                        <p:attrNameLst>
                                          <p:attrName>ppt_y</p:attrName>
                                        </p:attrNameLst>
                                      </p:cBhvr>
                                      <p:tavLst>
                                        <p:tav tm="0">
                                          <p:val>
                                            <p:strVal val="#ppt_y"/>
                                          </p:val>
                                        </p:tav>
                                        <p:tav tm="100000">
                                          <p:val>
                                            <p:strVal val="#ppt_y"/>
                                          </p:val>
                                        </p:tav>
                                      </p:tavLst>
                                    </p:anim>
                                  </p:childTnLst>
                                </p:cTn>
                              </p:par>
                              <p:par>
                                <p:cTn id="723" presetID="19" presetClass="entr" presetSubtype="5" fill="hold" grpId="1" nodeType="withEffect">
                                  <p:stCondLst>
                                    <p:cond delay="0"/>
                                  </p:stCondLst>
                                  <p:childTnLst>
                                    <p:set>
                                      <p:cBhvr>
                                        <p:cTn id="724" dur="1" fill="hold">
                                          <p:stCondLst>
                                            <p:cond delay="0"/>
                                          </p:stCondLst>
                                        </p:cTn>
                                        <p:tgtEl>
                                          <p:spTgt spid="69"/>
                                        </p:tgtEl>
                                        <p:attrNameLst>
                                          <p:attrName>style.visibility</p:attrName>
                                        </p:attrNameLst>
                                      </p:cBhvr>
                                      <p:to>
                                        <p:strVal val="visible"/>
                                      </p:to>
                                    </p:set>
                                    <p:anim calcmode="lin" valueType="num">
                                      <p:cBhvr>
                                        <p:cTn id="725" dur="4000" fill="hold"/>
                                        <p:tgtEl>
                                          <p:spTgt spid="69"/>
                                        </p:tgtEl>
                                        <p:attrNameLst>
                                          <p:attrName>ppt_w</p:attrName>
                                        </p:attrNameLst>
                                      </p:cBhvr>
                                      <p:tavLst>
                                        <p:tav tm="0">
                                          <p:val>
                                            <p:strVal val="#ppt_w"/>
                                          </p:val>
                                        </p:tav>
                                        <p:tav tm="100000">
                                          <p:val>
                                            <p:strVal val="#ppt_w"/>
                                          </p:val>
                                        </p:tav>
                                      </p:tavLst>
                                    </p:anim>
                                    <p:anim calcmode="lin" valueType="num">
                                      <p:cBhvr>
                                        <p:cTn id="726" dur="4000" fill="hold"/>
                                        <p:tgtEl>
                                          <p:spTgt spid="69"/>
                                        </p:tgtEl>
                                        <p:attrNameLst>
                                          <p:attrName>ppt_h</p:attrName>
                                        </p:attrNameLst>
                                      </p:cBhvr>
                                      <p:tavLst>
                                        <p:tav tm="0" fmla="#ppt_h*sin(2.5*pi*$)">
                                          <p:val>
                                            <p:fltVal val="0"/>
                                          </p:val>
                                        </p:tav>
                                        <p:tav tm="100000">
                                          <p:val>
                                            <p:fltVal val="1"/>
                                          </p:val>
                                        </p:tav>
                                      </p:tavLst>
                                    </p:anim>
                                  </p:childTnLst>
                                </p:cTn>
                              </p:par>
                              <p:par>
                                <p:cTn id="727" presetID="8" presetClass="emph" presetSubtype="0" repeatCount="indefinite" fill="hold" grpId="2" nodeType="withEffect">
                                  <p:stCondLst>
                                    <p:cond delay="0"/>
                                  </p:stCondLst>
                                  <p:childTnLst>
                                    <p:animRot by="21600000">
                                      <p:cBhvr>
                                        <p:cTn id="728" dur="4000" fill="hold"/>
                                        <p:tgtEl>
                                          <p:spTgt spid="69"/>
                                        </p:tgtEl>
                                        <p:attrNameLst>
                                          <p:attrName>r</p:attrName>
                                        </p:attrNameLst>
                                      </p:cBhvr>
                                    </p:animRot>
                                  </p:childTnLst>
                                </p:cTn>
                              </p:par>
                              <p:par>
                                <p:cTn id="729" presetID="2" presetClass="exit" presetSubtype="6" fill="hold" grpId="3" nodeType="withEffect">
                                  <p:stCondLst>
                                    <p:cond delay="0"/>
                                  </p:stCondLst>
                                  <p:childTnLst>
                                    <p:anim calcmode="lin" valueType="num">
                                      <p:cBhvr additive="base">
                                        <p:cTn id="730" dur="4000"/>
                                        <p:tgtEl>
                                          <p:spTgt spid="69"/>
                                        </p:tgtEl>
                                        <p:attrNameLst>
                                          <p:attrName>ppt_x</p:attrName>
                                        </p:attrNameLst>
                                      </p:cBhvr>
                                      <p:tavLst>
                                        <p:tav tm="0">
                                          <p:val>
                                            <p:strVal val="ppt_x"/>
                                          </p:val>
                                        </p:tav>
                                        <p:tav tm="100000">
                                          <p:val>
                                            <p:strVal val="1+ppt_w/2"/>
                                          </p:val>
                                        </p:tav>
                                      </p:tavLst>
                                    </p:anim>
                                    <p:anim calcmode="lin" valueType="num">
                                      <p:cBhvr additive="base">
                                        <p:cTn id="731" dur="4000"/>
                                        <p:tgtEl>
                                          <p:spTgt spid="69"/>
                                        </p:tgtEl>
                                        <p:attrNameLst>
                                          <p:attrName>ppt_y</p:attrName>
                                        </p:attrNameLst>
                                      </p:cBhvr>
                                      <p:tavLst>
                                        <p:tav tm="0">
                                          <p:val>
                                            <p:strVal val="ppt_y"/>
                                          </p:val>
                                        </p:tav>
                                        <p:tav tm="100000">
                                          <p:val>
                                            <p:strVal val="1+ppt_h/2"/>
                                          </p:val>
                                        </p:tav>
                                      </p:tavLst>
                                    </p:anim>
                                    <p:set>
                                      <p:cBhvr>
                                        <p:cTn id="732" dur="1" fill="hold">
                                          <p:stCondLst>
                                            <p:cond delay="3999"/>
                                          </p:stCondLst>
                                        </p:cTn>
                                        <p:tgtEl>
                                          <p:spTgt spid="69"/>
                                        </p:tgtEl>
                                        <p:attrNameLst>
                                          <p:attrName>style.visibility</p:attrName>
                                        </p:attrNameLst>
                                      </p:cBhvr>
                                      <p:to>
                                        <p:strVal val="hidden"/>
                                      </p:to>
                                    </p:set>
                                  </p:childTnLst>
                                </p:cTn>
                              </p:par>
                              <p:par>
                                <p:cTn id="733" presetID="2" presetClass="entr" presetSubtype="2" fill="hold" grpId="0" nodeType="withEffect">
                                  <p:stCondLst>
                                    <p:cond delay="0"/>
                                  </p:stCondLst>
                                  <p:childTnLst>
                                    <p:set>
                                      <p:cBhvr>
                                        <p:cTn id="734" dur="1" fill="hold">
                                          <p:stCondLst>
                                            <p:cond delay="0"/>
                                          </p:stCondLst>
                                        </p:cTn>
                                        <p:tgtEl>
                                          <p:spTgt spid="72"/>
                                        </p:tgtEl>
                                        <p:attrNameLst>
                                          <p:attrName>style.visibility</p:attrName>
                                        </p:attrNameLst>
                                      </p:cBhvr>
                                      <p:to>
                                        <p:strVal val="visible"/>
                                      </p:to>
                                    </p:set>
                                    <p:anim calcmode="lin" valueType="num">
                                      <p:cBhvr additive="base">
                                        <p:cTn id="735" dur="4000" fill="hold"/>
                                        <p:tgtEl>
                                          <p:spTgt spid="72"/>
                                        </p:tgtEl>
                                        <p:attrNameLst>
                                          <p:attrName>ppt_x</p:attrName>
                                        </p:attrNameLst>
                                      </p:cBhvr>
                                      <p:tavLst>
                                        <p:tav tm="0">
                                          <p:val>
                                            <p:strVal val="1+#ppt_w/2"/>
                                          </p:val>
                                        </p:tav>
                                        <p:tav tm="100000">
                                          <p:val>
                                            <p:strVal val="#ppt_x"/>
                                          </p:val>
                                        </p:tav>
                                      </p:tavLst>
                                    </p:anim>
                                    <p:anim calcmode="lin" valueType="num">
                                      <p:cBhvr additive="base">
                                        <p:cTn id="736" dur="4000" fill="hold"/>
                                        <p:tgtEl>
                                          <p:spTgt spid="72"/>
                                        </p:tgtEl>
                                        <p:attrNameLst>
                                          <p:attrName>ppt_y</p:attrName>
                                        </p:attrNameLst>
                                      </p:cBhvr>
                                      <p:tavLst>
                                        <p:tav tm="0">
                                          <p:val>
                                            <p:strVal val="#ppt_y"/>
                                          </p:val>
                                        </p:tav>
                                        <p:tav tm="100000">
                                          <p:val>
                                            <p:strVal val="#ppt_y"/>
                                          </p:val>
                                        </p:tav>
                                      </p:tavLst>
                                    </p:anim>
                                  </p:childTnLst>
                                </p:cTn>
                              </p:par>
                              <p:par>
                                <p:cTn id="737" presetID="19" presetClass="entr" presetSubtype="5" fill="hold" grpId="1" nodeType="withEffect">
                                  <p:stCondLst>
                                    <p:cond delay="0"/>
                                  </p:stCondLst>
                                  <p:childTnLst>
                                    <p:set>
                                      <p:cBhvr>
                                        <p:cTn id="738" dur="1" fill="hold">
                                          <p:stCondLst>
                                            <p:cond delay="0"/>
                                          </p:stCondLst>
                                        </p:cTn>
                                        <p:tgtEl>
                                          <p:spTgt spid="72"/>
                                        </p:tgtEl>
                                        <p:attrNameLst>
                                          <p:attrName>style.visibility</p:attrName>
                                        </p:attrNameLst>
                                      </p:cBhvr>
                                      <p:to>
                                        <p:strVal val="visible"/>
                                      </p:to>
                                    </p:set>
                                    <p:anim calcmode="lin" valueType="num">
                                      <p:cBhvr>
                                        <p:cTn id="739" dur="4000" fill="hold"/>
                                        <p:tgtEl>
                                          <p:spTgt spid="72"/>
                                        </p:tgtEl>
                                        <p:attrNameLst>
                                          <p:attrName>ppt_w</p:attrName>
                                        </p:attrNameLst>
                                      </p:cBhvr>
                                      <p:tavLst>
                                        <p:tav tm="0">
                                          <p:val>
                                            <p:strVal val="#ppt_w"/>
                                          </p:val>
                                        </p:tav>
                                        <p:tav tm="100000">
                                          <p:val>
                                            <p:strVal val="#ppt_w"/>
                                          </p:val>
                                        </p:tav>
                                      </p:tavLst>
                                    </p:anim>
                                    <p:anim calcmode="lin" valueType="num">
                                      <p:cBhvr>
                                        <p:cTn id="740" dur="4000" fill="hold"/>
                                        <p:tgtEl>
                                          <p:spTgt spid="72"/>
                                        </p:tgtEl>
                                        <p:attrNameLst>
                                          <p:attrName>ppt_h</p:attrName>
                                        </p:attrNameLst>
                                      </p:cBhvr>
                                      <p:tavLst>
                                        <p:tav tm="0" fmla="#ppt_h*sin(2.5*pi*$)">
                                          <p:val>
                                            <p:fltVal val="0"/>
                                          </p:val>
                                        </p:tav>
                                        <p:tav tm="100000">
                                          <p:val>
                                            <p:fltVal val="1"/>
                                          </p:val>
                                        </p:tav>
                                      </p:tavLst>
                                    </p:anim>
                                  </p:childTnLst>
                                </p:cTn>
                              </p:par>
                              <p:par>
                                <p:cTn id="741" presetID="8" presetClass="emph" presetSubtype="0" repeatCount="indefinite" fill="hold" grpId="2" nodeType="withEffect">
                                  <p:stCondLst>
                                    <p:cond delay="0"/>
                                  </p:stCondLst>
                                  <p:childTnLst>
                                    <p:animRot by="21600000">
                                      <p:cBhvr>
                                        <p:cTn id="742" dur="4000" fill="hold"/>
                                        <p:tgtEl>
                                          <p:spTgt spid="72"/>
                                        </p:tgtEl>
                                        <p:attrNameLst>
                                          <p:attrName>r</p:attrName>
                                        </p:attrNameLst>
                                      </p:cBhvr>
                                    </p:animRot>
                                  </p:childTnLst>
                                </p:cTn>
                              </p:par>
                              <p:par>
                                <p:cTn id="743" presetID="2" presetClass="exit" presetSubtype="6" fill="hold" grpId="3" nodeType="withEffect">
                                  <p:stCondLst>
                                    <p:cond delay="0"/>
                                  </p:stCondLst>
                                  <p:childTnLst>
                                    <p:anim calcmode="lin" valueType="num">
                                      <p:cBhvr additive="base">
                                        <p:cTn id="744" dur="4000"/>
                                        <p:tgtEl>
                                          <p:spTgt spid="72"/>
                                        </p:tgtEl>
                                        <p:attrNameLst>
                                          <p:attrName>ppt_x</p:attrName>
                                        </p:attrNameLst>
                                      </p:cBhvr>
                                      <p:tavLst>
                                        <p:tav tm="0">
                                          <p:val>
                                            <p:strVal val="ppt_x"/>
                                          </p:val>
                                        </p:tav>
                                        <p:tav tm="100000">
                                          <p:val>
                                            <p:strVal val="1+ppt_w/2"/>
                                          </p:val>
                                        </p:tav>
                                      </p:tavLst>
                                    </p:anim>
                                    <p:anim calcmode="lin" valueType="num">
                                      <p:cBhvr additive="base">
                                        <p:cTn id="745" dur="4000"/>
                                        <p:tgtEl>
                                          <p:spTgt spid="72"/>
                                        </p:tgtEl>
                                        <p:attrNameLst>
                                          <p:attrName>ppt_y</p:attrName>
                                        </p:attrNameLst>
                                      </p:cBhvr>
                                      <p:tavLst>
                                        <p:tav tm="0">
                                          <p:val>
                                            <p:strVal val="ppt_y"/>
                                          </p:val>
                                        </p:tav>
                                        <p:tav tm="100000">
                                          <p:val>
                                            <p:strVal val="1+ppt_h/2"/>
                                          </p:val>
                                        </p:tav>
                                      </p:tavLst>
                                    </p:anim>
                                    <p:set>
                                      <p:cBhvr>
                                        <p:cTn id="746" dur="1" fill="hold">
                                          <p:stCondLst>
                                            <p:cond delay="3999"/>
                                          </p:stCondLst>
                                        </p:cTn>
                                        <p:tgtEl>
                                          <p:spTgt spid="72"/>
                                        </p:tgtEl>
                                        <p:attrNameLst>
                                          <p:attrName>style.visibility</p:attrName>
                                        </p:attrNameLst>
                                      </p:cBhvr>
                                      <p:to>
                                        <p:strVal val="hidden"/>
                                      </p:to>
                                    </p:set>
                                  </p:childTnLst>
                                </p:cTn>
                              </p:par>
                              <p:par>
                                <p:cTn id="747" presetID="2" presetClass="entr" presetSubtype="2" fill="hold" grpId="0" nodeType="withEffect">
                                  <p:stCondLst>
                                    <p:cond delay="0"/>
                                  </p:stCondLst>
                                  <p:childTnLst>
                                    <p:set>
                                      <p:cBhvr>
                                        <p:cTn id="748" dur="1" fill="hold">
                                          <p:stCondLst>
                                            <p:cond delay="0"/>
                                          </p:stCondLst>
                                        </p:cTn>
                                        <p:tgtEl>
                                          <p:spTgt spid="71"/>
                                        </p:tgtEl>
                                        <p:attrNameLst>
                                          <p:attrName>style.visibility</p:attrName>
                                        </p:attrNameLst>
                                      </p:cBhvr>
                                      <p:to>
                                        <p:strVal val="visible"/>
                                      </p:to>
                                    </p:set>
                                    <p:anim calcmode="lin" valueType="num">
                                      <p:cBhvr additive="base">
                                        <p:cTn id="749" dur="4000" fill="hold"/>
                                        <p:tgtEl>
                                          <p:spTgt spid="71"/>
                                        </p:tgtEl>
                                        <p:attrNameLst>
                                          <p:attrName>ppt_x</p:attrName>
                                        </p:attrNameLst>
                                      </p:cBhvr>
                                      <p:tavLst>
                                        <p:tav tm="0">
                                          <p:val>
                                            <p:strVal val="1+#ppt_w/2"/>
                                          </p:val>
                                        </p:tav>
                                        <p:tav tm="100000">
                                          <p:val>
                                            <p:strVal val="#ppt_x"/>
                                          </p:val>
                                        </p:tav>
                                      </p:tavLst>
                                    </p:anim>
                                    <p:anim calcmode="lin" valueType="num">
                                      <p:cBhvr additive="base">
                                        <p:cTn id="750" dur="4000" fill="hold"/>
                                        <p:tgtEl>
                                          <p:spTgt spid="71"/>
                                        </p:tgtEl>
                                        <p:attrNameLst>
                                          <p:attrName>ppt_y</p:attrName>
                                        </p:attrNameLst>
                                      </p:cBhvr>
                                      <p:tavLst>
                                        <p:tav tm="0">
                                          <p:val>
                                            <p:strVal val="#ppt_y"/>
                                          </p:val>
                                        </p:tav>
                                        <p:tav tm="100000">
                                          <p:val>
                                            <p:strVal val="#ppt_y"/>
                                          </p:val>
                                        </p:tav>
                                      </p:tavLst>
                                    </p:anim>
                                  </p:childTnLst>
                                </p:cTn>
                              </p:par>
                              <p:par>
                                <p:cTn id="751" presetID="19" presetClass="entr" presetSubtype="5" fill="hold" grpId="1" nodeType="withEffect">
                                  <p:stCondLst>
                                    <p:cond delay="0"/>
                                  </p:stCondLst>
                                  <p:childTnLst>
                                    <p:set>
                                      <p:cBhvr>
                                        <p:cTn id="752" dur="1" fill="hold">
                                          <p:stCondLst>
                                            <p:cond delay="0"/>
                                          </p:stCondLst>
                                        </p:cTn>
                                        <p:tgtEl>
                                          <p:spTgt spid="71"/>
                                        </p:tgtEl>
                                        <p:attrNameLst>
                                          <p:attrName>style.visibility</p:attrName>
                                        </p:attrNameLst>
                                      </p:cBhvr>
                                      <p:to>
                                        <p:strVal val="visible"/>
                                      </p:to>
                                    </p:set>
                                    <p:anim calcmode="lin" valueType="num">
                                      <p:cBhvr>
                                        <p:cTn id="753" dur="4000" fill="hold"/>
                                        <p:tgtEl>
                                          <p:spTgt spid="71"/>
                                        </p:tgtEl>
                                        <p:attrNameLst>
                                          <p:attrName>ppt_w</p:attrName>
                                        </p:attrNameLst>
                                      </p:cBhvr>
                                      <p:tavLst>
                                        <p:tav tm="0">
                                          <p:val>
                                            <p:strVal val="#ppt_w"/>
                                          </p:val>
                                        </p:tav>
                                        <p:tav tm="100000">
                                          <p:val>
                                            <p:strVal val="#ppt_w"/>
                                          </p:val>
                                        </p:tav>
                                      </p:tavLst>
                                    </p:anim>
                                    <p:anim calcmode="lin" valueType="num">
                                      <p:cBhvr>
                                        <p:cTn id="754" dur="4000" fill="hold"/>
                                        <p:tgtEl>
                                          <p:spTgt spid="71"/>
                                        </p:tgtEl>
                                        <p:attrNameLst>
                                          <p:attrName>ppt_h</p:attrName>
                                        </p:attrNameLst>
                                      </p:cBhvr>
                                      <p:tavLst>
                                        <p:tav tm="0" fmla="#ppt_h*sin(2.5*pi*$)">
                                          <p:val>
                                            <p:fltVal val="0"/>
                                          </p:val>
                                        </p:tav>
                                        <p:tav tm="100000">
                                          <p:val>
                                            <p:fltVal val="1"/>
                                          </p:val>
                                        </p:tav>
                                      </p:tavLst>
                                    </p:anim>
                                  </p:childTnLst>
                                </p:cTn>
                              </p:par>
                              <p:par>
                                <p:cTn id="755" presetID="8" presetClass="emph" presetSubtype="0" repeatCount="indefinite" fill="hold" grpId="2" nodeType="withEffect">
                                  <p:stCondLst>
                                    <p:cond delay="0"/>
                                  </p:stCondLst>
                                  <p:childTnLst>
                                    <p:animRot by="21600000">
                                      <p:cBhvr>
                                        <p:cTn id="756" dur="4000" fill="hold"/>
                                        <p:tgtEl>
                                          <p:spTgt spid="71"/>
                                        </p:tgtEl>
                                        <p:attrNameLst>
                                          <p:attrName>r</p:attrName>
                                        </p:attrNameLst>
                                      </p:cBhvr>
                                    </p:animRot>
                                  </p:childTnLst>
                                </p:cTn>
                              </p:par>
                              <p:par>
                                <p:cTn id="757" presetID="2" presetClass="exit" presetSubtype="6" fill="hold" grpId="3" nodeType="withEffect">
                                  <p:stCondLst>
                                    <p:cond delay="0"/>
                                  </p:stCondLst>
                                  <p:childTnLst>
                                    <p:anim calcmode="lin" valueType="num">
                                      <p:cBhvr additive="base">
                                        <p:cTn id="758" dur="4000"/>
                                        <p:tgtEl>
                                          <p:spTgt spid="71"/>
                                        </p:tgtEl>
                                        <p:attrNameLst>
                                          <p:attrName>ppt_x</p:attrName>
                                        </p:attrNameLst>
                                      </p:cBhvr>
                                      <p:tavLst>
                                        <p:tav tm="0">
                                          <p:val>
                                            <p:strVal val="ppt_x"/>
                                          </p:val>
                                        </p:tav>
                                        <p:tav tm="100000">
                                          <p:val>
                                            <p:strVal val="1+ppt_w/2"/>
                                          </p:val>
                                        </p:tav>
                                      </p:tavLst>
                                    </p:anim>
                                    <p:anim calcmode="lin" valueType="num">
                                      <p:cBhvr additive="base">
                                        <p:cTn id="759" dur="4000"/>
                                        <p:tgtEl>
                                          <p:spTgt spid="71"/>
                                        </p:tgtEl>
                                        <p:attrNameLst>
                                          <p:attrName>ppt_y</p:attrName>
                                        </p:attrNameLst>
                                      </p:cBhvr>
                                      <p:tavLst>
                                        <p:tav tm="0">
                                          <p:val>
                                            <p:strVal val="ppt_y"/>
                                          </p:val>
                                        </p:tav>
                                        <p:tav tm="100000">
                                          <p:val>
                                            <p:strVal val="1+ppt_h/2"/>
                                          </p:val>
                                        </p:tav>
                                      </p:tavLst>
                                    </p:anim>
                                    <p:set>
                                      <p:cBhvr>
                                        <p:cTn id="760" dur="1" fill="hold">
                                          <p:stCondLst>
                                            <p:cond delay="3999"/>
                                          </p:stCondLst>
                                        </p:cTn>
                                        <p:tgtEl>
                                          <p:spTgt spid="71"/>
                                        </p:tgtEl>
                                        <p:attrNameLst>
                                          <p:attrName>style.visibility</p:attrName>
                                        </p:attrNameLst>
                                      </p:cBhvr>
                                      <p:to>
                                        <p:strVal val="hidden"/>
                                      </p:to>
                                    </p:set>
                                  </p:childTnLst>
                                </p:cTn>
                              </p:par>
                              <p:par>
                                <p:cTn id="761" presetID="2" presetClass="entr" presetSubtype="2" fill="hold" grpId="0" nodeType="withEffect">
                                  <p:stCondLst>
                                    <p:cond delay="0"/>
                                  </p:stCondLst>
                                  <p:childTnLst>
                                    <p:set>
                                      <p:cBhvr>
                                        <p:cTn id="762" dur="1" fill="hold">
                                          <p:stCondLst>
                                            <p:cond delay="0"/>
                                          </p:stCondLst>
                                        </p:cTn>
                                        <p:tgtEl>
                                          <p:spTgt spid="70"/>
                                        </p:tgtEl>
                                        <p:attrNameLst>
                                          <p:attrName>style.visibility</p:attrName>
                                        </p:attrNameLst>
                                      </p:cBhvr>
                                      <p:to>
                                        <p:strVal val="visible"/>
                                      </p:to>
                                    </p:set>
                                    <p:anim calcmode="lin" valueType="num">
                                      <p:cBhvr additive="base">
                                        <p:cTn id="763" dur="4000" fill="hold"/>
                                        <p:tgtEl>
                                          <p:spTgt spid="70"/>
                                        </p:tgtEl>
                                        <p:attrNameLst>
                                          <p:attrName>ppt_x</p:attrName>
                                        </p:attrNameLst>
                                      </p:cBhvr>
                                      <p:tavLst>
                                        <p:tav tm="0">
                                          <p:val>
                                            <p:strVal val="1+#ppt_w/2"/>
                                          </p:val>
                                        </p:tav>
                                        <p:tav tm="100000">
                                          <p:val>
                                            <p:strVal val="#ppt_x"/>
                                          </p:val>
                                        </p:tav>
                                      </p:tavLst>
                                    </p:anim>
                                    <p:anim calcmode="lin" valueType="num">
                                      <p:cBhvr additive="base">
                                        <p:cTn id="764" dur="4000" fill="hold"/>
                                        <p:tgtEl>
                                          <p:spTgt spid="70"/>
                                        </p:tgtEl>
                                        <p:attrNameLst>
                                          <p:attrName>ppt_y</p:attrName>
                                        </p:attrNameLst>
                                      </p:cBhvr>
                                      <p:tavLst>
                                        <p:tav tm="0">
                                          <p:val>
                                            <p:strVal val="#ppt_y"/>
                                          </p:val>
                                        </p:tav>
                                        <p:tav tm="100000">
                                          <p:val>
                                            <p:strVal val="#ppt_y"/>
                                          </p:val>
                                        </p:tav>
                                      </p:tavLst>
                                    </p:anim>
                                  </p:childTnLst>
                                </p:cTn>
                              </p:par>
                              <p:par>
                                <p:cTn id="765" presetID="19" presetClass="entr" presetSubtype="5" fill="hold" grpId="1" nodeType="withEffect">
                                  <p:stCondLst>
                                    <p:cond delay="0"/>
                                  </p:stCondLst>
                                  <p:childTnLst>
                                    <p:set>
                                      <p:cBhvr>
                                        <p:cTn id="766" dur="1" fill="hold">
                                          <p:stCondLst>
                                            <p:cond delay="0"/>
                                          </p:stCondLst>
                                        </p:cTn>
                                        <p:tgtEl>
                                          <p:spTgt spid="70"/>
                                        </p:tgtEl>
                                        <p:attrNameLst>
                                          <p:attrName>style.visibility</p:attrName>
                                        </p:attrNameLst>
                                      </p:cBhvr>
                                      <p:to>
                                        <p:strVal val="visible"/>
                                      </p:to>
                                    </p:set>
                                    <p:anim calcmode="lin" valueType="num">
                                      <p:cBhvr>
                                        <p:cTn id="767" dur="4000" fill="hold"/>
                                        <p:tgtEl>
                                          <p:spTgt spid="70"/>
                                        </p:tgtEl>
                                        <p:attrNameLst>
                                          <p:attrName>ppt_w</p:attrName>
                                        </p:attrNameLst>
                                      </p:cBhvr>
                                      <p:tavLst>
                                        <p:tav tm="0">
                                          <p:val>
                                            <p:strVal val="#ppt_w"/>
                                          </p:val>
                                        </p:tav>
                                        <p:tav tm="100000">
                                          <p:val>
                                            <p:strVal val="#ppt_w"/>
                                          </p:val>
                                        </p:tav>
                                      </p:tavLst>
                                    </p:anim>
                                    <p:anim calcmode="lin" valueType="num">
                                      <p:cBhvr>
                                        <p:cTn id="768" dur="4000" fill="hold"/>
                                        <p:tgtEl>
                                          <p:spTgt spid="70"/>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2" nodeType="withEffect">
                                  <p:stCondLst>
                                    <p:cond delay="0"/>
                                  </p:stCondLst>
                                  <p:childTnLst>
                                    <p:animRot by="21600000">
                                      <p:cBhvr>
                                        <p:cTn id="770" dur="4000" fill="hold"/>
                                        <p:tgtEl>
                                          <p:spTgt spid="70"/>
                                        </p:tgtEl>
                                        <p:attrNameLst>
                                          <p:attrName>r</p:attrName>
                                        </p:attrNameLst>
                                      </p:cBhvr>
                                    </p:animRot>
                                  </p:childTnLst>
                                </p:cTn>
                              </p:par>
                              <p:par>
                                <p:cTn id="771" presetID="2" presetClass="exit" presetSubtype="6" fill="hold" grpId="3" nodeType="withEffect">
                                  <p:stCondLst>
                                    <p:cond delay="0"/>
                                  </p:stCondLst>
                                  <p:childTnLst>
                                    <p:anim calcmode="lin" valueType="num">
                                      <p:cBhvr additive="base">
                                        <p:cTn id="772" dur="4000"/>
                                        <p:tgtEl>
                                          <p:spTgt spid="70"/>
                                        </p:tgtEl>
                                        <p:attrNameLst>
                                          <p:attrName>ppt_x</p:attrName>
                                        </p:attrNameLst>
                                      </p:cBhvr>
                                      <p:tavLst>
                                        <p:tav tm="0">
                                          <p:val>
                                            <p:strVal val="ppt_x"/>
                                          </p:val>
                                        </p:tav>
                                        <p:tav tm="100000">
                                          <p:val>
                                            <p:strVal val="1+ppt_w/2"/>
                                          </p:val>
                                        </p:tav>
                                      </p:tavLst>
                                    </p:anim>
                                    <p:anim calcmode="lin" valueType="num">
                                      <p:cBhvr additive="base">
                                        <p:cTn id="773" dur="4000"/>
                                        <p:tgtEl>
                                          <p:spTgt spid="70"/>
                                        </p:tgtEl>
                                        <p:attrNameLst>
                                          <p:attrName>ppt_y</p:attrName>
                                        </p:attrNameLst>
                                      </p:cBhvr>
                                      <p:tavLst>
                                        <p:tav tm="0">
                                          <p:val>
                                            <p:strVal val="ppt_y"/>
                                          </p:val>
                                        </p:tav>
                                        <p:tav tm="100000">
                                          <p:val>
                                            <p:strVal val="1+ppt_h/2"/>
                                          </p:val>
                                        </p:tav>
                                      </p:tavLst>
                                    </p:anim>
                                    <p:set>
                                      <p:cBhvr>
                                        <p:cTn id="774" dur="1" fill="hold">
                                          <p:stCondLst>
                                            <p:cond delay="3999"/>
                                          </p:stCondLst>
                                        </p:cTn>
                                        <p:tgtEl>
                                          <p:spTgt spid="70"/>
                                        </p:tgtEl>
                                        <p:attrNameLst>
                                          <p:attrName>style.visibility</p:attrName>
                                        </p:attrNameLst>
                                      </p:cBhvr>
                                      <p:to>
                                        <p:strVal val="hidden"/>
                                      </p:to>
                                    </p:set>
                                  </p:childTnLst>
                                </p:cTn>
                              </p:par>
                              <p:par>
                                <p:cTn id="775" presetID="2" presetClass="entr" presetSubtype="2" fill="hold" grpId="0" nodeType="withEffect">
                                  <p:stCondLst>
                                    <p:cond delay="0"/>
                                  </p:stCondLst>
                                  <p:childTnLst>
                                    <p:set>
                                      <p:cBhvr>
                                        <p:cTn id="776" dur="1" fill="hold">
                                          <p:stCondLst>
                                            <p:cond delay="0"/>
                                          </p:stCondLst>
                                        </p:cTn>
                                        <p:tgtEl>
                                          <p:spTgt spid="75"/>
                                        </p:tgtEl>
                                        <p:attrNameLst>
                                          <p:attrName>style.visibility</p:attrName>
                                        </p:attrNameLst>
                                      </p:cBhvr>
                                      <p:to>
                                        <p:strVal val="visible"/>
                                      </p:to>
                                    </p:set>
                                    <p:anim calcmode="lin" valueType="num">
                                      <p:cBhvr additive="base">
                                        <p:cTn id="777" dur="4000" fill="hold"/>
                                        <p:tgtEl>
                                          <p:spTgt spid="75"/>
                                        </p:tgtEl>
                                        <p:attrNameLst>
                                          <p:attrName>ppt_x</p:attrName>
                                        </p:attrNameLst>
                                      </p:cBhvr>
                                      <p:tavLst>
                                        <p:tav tm="0">
                                          <p:val>
                                            <p:strVal val="1+#ppt_w/2"/>
                                          </p:val>
                                        </p:tav>
                                        <p:tav tm="100000">
                                          <p:val>
                                            <p:strVal val="#ppt_x"/>
                                          </p:val>
                                        </p:tav>
                                      </p:tavLst>
                                    </p:anim>
                                    <p:anim calcmode="lin" valueType="num">
                                      <p:cBhvr additive="base">
                                        <p:cTn id="778" dur="4000" fill="hold"/>
                                        <p:tgtEl>
                                          <p:spTgt spid="75"/>
                                        </p:tgtEl>
                                        <p:attrNameLst>
                                          <p:attrName>ppt_y</p:attrName>
                                        </p:attrNameLst>
                                      </p:cBhvr>
                                      <p:tavLst>
                                        <p:tav tm="0">
                                          <p:val>
                                            <p:strVal val="#ppt_y"/>
                                          </p:val>
                                        </p:tav>
                                        <p:tav tm="100000">
                                          <p:val>
                                            <p:strVal val="#ppt_y"/>
                                          </p:val>
                                        </p:tav>
                                      </p:tavLst>
                                    </p:anim>
                                  </p:childTnLst>
                                </p:cTn>
                              </p:par>
                              <p:par>
                                <p:cTn id="779" presetID="19" presetClass="entr" presetSubtype="5" fill="hold" grpId="1" nodeType="withEffect">
                                  <p:stCondLst>
                                    <p:cond delay="0"/>
                                  </p:stCondLst>
                                  <p:childTnLst>
                                    <p:set>
                                      <p:cBhvr>
                                        <p:cTn id="780" dur="1" fill="hold">
                                          <p:stCondLst>
                                            <p:cond delay="0"/>
                                          </p:stCondLst>
                                        </p:cTn>
                                        <p:tgtEl>
                                          <p:spTgt spid="75"/>
                                        </p:tgtEl>
                                        <p:attrNameLst>
                                          <p:attrName>style.visibility</p:attrName>
                                        </p:attrNameLst>
                                      </p:cBhvr>
                                      <p:to>
                                        <p:strVal val="visible"/>
                                      </p:to>
                                    </p:set>
                                    <p:anim calcmode="lin" valueType="num">
                                      <p:cBhvr>
                                        <p:cTn id="781" dur="4000" fill="hold"/>
                                        <p:tgtEl>
                                          <p:spTgt spid="75"/>
                                        </p:tgtEl>
                                        <p:attrNameLst>
                                          <p:attrName>ppt_w</p:attrName>
                                        </p:attrNameLst>
                                      </p:cBhvr>
                                      <p:tavLst>
                                        <p:tav tm="0">
                                          <p:val>
                                            <p:strVal val="#ppt_w"/>
                                          </p:val>
                                        </p:tav>
                                        <p:tav tm="100000">
                                          <p:val>
                                            <p:strVal val="#ppt_w"/>
                                          </p:val>
                                        </p:tav>
                                      </p:tavLst>
                                    </p:anim>
                                    <p:anim calcmode="lin" valueType="num">
                                      <p:cBhvr>
                                        <p:cTn id="782" dur="4000" fill="hold"/>
                                        <p:tgtEl>
                                          <p:spTgt spid="75"/>
                                        </p:tgtEl>
                                        <p:attrNameLst>
                                          <p:attrName>ppt_h</p:attrName>
                                        </p:attrNameLst>
                                      </p:cBhvr>
                                      <p:tavLst>
                                        <p:tav tm="0" fmla="#ppt_h*sin(2.5*pi*$)">
                                          <p:val>
                                            <p:fltVal val="0"/>
                                          </p:val>
                                        </p:tav>
                                        <p:tav tm="100000">
                                          <p:val>
                                            <p:fltVal val="1"/>
                                          </p:val>
                                        </p:tav>
                                      </p:tavLst>
                                    </p:anim>
                                  </p:childTnLst>
                                </p:cTn>
                              </p:par>
                              <p:par>
                                <p:cTn id="783" presetID="8" presetClass="emph" presetSubtype="0" repeatCount="indefinite" fill="hold" grpId="2" nodeType="withEffect">
                                  <p:stCondLst>
                                    <p:cond delay="0"/>
                                  </p:stCondLst>
                                  <p:childTnLst>
                                    <p:animRot by="21600000">
                                      <p:cBhvr>
                                        <p:cTn id="784" dur="4000" fill="hold"/>
                                        <p:tgtEl>
                                          <p:spTgt spid="75"/>
                                        </p:tgtEl>
                                        <p:attrNameLst>
                                          <p:attrName>r</p:attrName>
                                        </p:attrNameLst>
                                      </p:cBhvr>
                                    </p:animRot>
                                  </p:childTnLst>
                                </p:cTn>
                              </p:par>
                              <p:par>
                                <p:cTn id="785" presetID="2" presetClass="exit" presetSubtype="6" fill="hold" grpId="3" nodeType="withEffect">
                                  <p:stCondLst>
                                    <p:cond delay="0"/>
                                  </p:stCondLst>
                                  <p:childTnLst>
                                    <p:anim calcmode="lin" valueType="num">
                                      <p:cBhvr additive="base">
                                        <p:cTn id="786" dur="4000"/>
                                        <p:tgtEl>
                                          <p:spTgt spid="75"/>
                                        </p:tgtEl>
                                        <p:attrNameLst>
                                          <p:attrName>ppt_x</p:attrName>
                                        </p:attrNameLst>
                                      </p:cBhvr>
                                      <p:tavLst>
                                        <p:tav tm="0">
                                          <p:val>
                                            <p:strVal val="ppt_x"/>
                                          </p:val>
                                        </p:tav>
                                        <p:tav tm="100000">
                                          <p:val>
                                            <p:strVal val="1+ppt_w/2"/>
                                          </p:val>
                                        </p:tav>
                                      </p:tavLst>
                                    </p:anim>
                                    <p:anim calcmode="lin" valueType="num">
                                      <p:cBhvr additive="base">
                                        <p:cTn id="787" dur="4000"/>
                                        <p:tgtEl>
                                          <p:spTgt spid="75"/>
                                        </p:tgtEl>
                                        <p:attrNameLst>
                                          <p:attrName>ppt_y</p:attrName>
                                        </p:attrNameLst>
                                      </p:cBhvr>
                                      <p:tavLst>
                                        <p:tav tm="0">
                                          <p:val>
                                            <p:strVal val="ppt_y"/>
                                          </p:val>
                                        </p:tav>
                                        <p:tav tm="100000">
                                          <p:val>
                                            <p:strVal val="1+ppt_h/2"/>
                                          </p:val>
                                        </p:tav>
                                      </p:tavLst>
                                    </p:anim>
                                    <p:set>
                                      <p:cBhvr>
                                        <p:cTn id="788" dur="1" fill="hold">
                                          <p:stCondLst>
                                            <p:cond delay="3999"/>
                                          </p:stCondLst>
                                        </p:cTn>
                                        <p:tgtEl>
                                          <p:spTgt spid="75"/>
                                        </p:tgtEl>
                                        <p:attrNameLst>
                                          <p:attrName>style.visibility</p:attrName>
                                        </p:attrNameLst>
                                      </p:cBhvr>
                                      <p:to>
                                        <p:strVal val="hidden"/>
                                      </p:to>
                                    </p:set>
                                  </p:childTnLst>
                                </p:cTn>
                              </p:par>
                              <p:par>
                                <p:cTn id="789" presetID="2" presetClass="entr" presetSubtype="2" fill="hold" grpId="0" nodeType="withEffect">
                                  <p:stCondLst>
                                    <p:cond delay="0"/>
                                  </p:stCondLst>
                                  <p:childTnLst>
                                    <p:set>
                                      <p:cBhvr>
                                        <p:cTn id="790" dur="1" fill="hold">
                                          <p:stCondLst>
                                            <p:cond delay="0"/>
                                          </p:stCondLst>
                                        </p:cTn>
                                        <p:tgtEl>
                                          <p:spTgt spid="76"/>
                                        </p:tgtEl>
                                        <p:attrNameLst>
                                          <p:attrName>style.visibility</p:attrName>
                                        </p:attrNameLst>
                                      </p:cBhvr>
                                      <p:to>
                                        <p:strVal val="visible"/>
                                      </p:to>
                                    </p:set>
                                    <p:anim calcmode="lin" valueType="num">
                                      <p:cBhvr additive="base">
                                        <p:cTn id="791" dur="4000" fill="hold"/>
                                        <p:tgtEl>
                                          <p:spTgt spid="76"/>
                                        </p:tgtEl>
                                        <p:attrNameLst>
                                          <p:attrName>ppt_x</p:attrName>
                                        </p:attrNameLst>
                                      </p:cBhvr>
                                      <p:tavLst>
                                        <p:tav tm="0">
                                          <p:val>
                                            <p:strVal val="1+#ppt_w/2"/>
                                          </p:val>
                                        </p:tav>
                                        <p:tav tm="100000">
                                          <p:val>
                                            <p:strVal val="#ppt_x"/>
                                          </p:val>
                                        </p:tav>
                                      </p:tavLst>
                                    </p:anim>
                                    <p:anim calcmode="lin" valueType="num">
                                      <p:cBhvr additive="base">
                                        <p:cTn id="792" dur="4000" fill="hold"/>
                                        <p:tgtEl>
                                          <p:spTgt spid="76"/>
                                        </p:tgtEl>
                                        <p:attrNameLst>
                                          <p:attrName>ppt_y</p:attrName>
                                        </p:attrNameLst>
                                      </p:cBhvr>
                                      <p:tavLst>
                                        <p:tav tm="0">
                                          <p:val>
                                            <p:strVal val="#ppt_y"/>
                                          </p:val>
                                        </p:tav>
                                        <p:tav tm="100000">
                                          <p:val>
                                            <p:strVal val="#ppt_y"/>
                                          </p:val>
                                        </p:tav>
                                      </p:tavLst>
                                    </p:anim>
                                  </p:childTnLst>
                                </p:cTn>
                              </p:par>
                              <p:par>
                                <p:cTn id="793" presetID="19" presetClass="entr" presetSubtype="5" fill="hold" grpId="1" nodeType="withEffect">
                                  <p:stCondLst>
                                    <p:cond delay="0"/>
                                  </p:stCondLst>
                                  <p:childTnLst>
                                    <p:set>
                                      <p:cBhvr>
                                        <p:cTn id="794" dur="1" fill="hold">
                                          <p:stCondLst>
                                            <p:cond delay="0"/>
                                          </p:stCondLst>
                                        </p:cTn>
                                        <p:tgtEl>
                                          <p:spTgt spid="76"/>
                                        </p:tgtEl>
                                        <p:attrNameLst>
                                          <p:attrName>style.visibility</p:attrName>
                                        </p:attrNameLst>
                                      </p:cBhvr>
                                      <p:to>
                                        <p:strVal val="visible"/>
                                      </p:to>
                                    </p:set>
                                    <p:anim calcmode="lin" valueType="num">
                                      <p:cBhvr>
                                        <p:cTn id="795" dur="4000" fill="hold"/>
                                        <p:tgtEl>
                                          <p:spTgt spid="76"/>
                                        </p:tgtEl>
                                        <p:attrNameLst>
                                          <p:attrName>ppt_w</p:attrName>
                                        </p:attrNameLst>
                                      </p:cBhvr>
                                      <p:tavLst>
                                        <p:tav tm="0">
                                          <p:val>
                                            <p:strVal val="#ppt_w"/>
                                          </p:val>
                                        </p:tav>
                                        <p:tav tm="100000">
                                          <p:val>
                                            <p:strVal val="#ppt_w"/>
                                          </p:val>
                                        </p:tav>
                                      </p:tavLst>
                                    </p:anim>
                                    <p:anim calcmode="lin" valueType="num">
                                      <p:cBhvr>
                                        <p:cTn id="796" dur="4000" fill="hold"/>
                                        <p:tgtEl>
                                          <p:spTgt spid="76"/>
                                        </p:tgtEl>
                                        <p:attrNameLst>
                                          <p:attrName>ppt_h</p:attrName>
                                        </p:attrNameLst>
                                      </p:cBhvr>
                                      <p:tavLst>
                                        <p:tav tm="0" fmla="#ppt_h*sin(2.5*pi*$)">
                                          <p:val>
                                            <p:fltVal val="0"/>
                                          </p:val>
                                        </p:tav>
                                        <p:tav tm="100000">
                                          <p:val>
                                            <p:fltVal val="1"/>
                                          </p:val>
                                        </p:tav>
                                      </p:tavLst>
                                    </p:anim>
                                  </p:childTnLst>
                                </p:cTn>
                              </p:par>
                              <p:par>
                                <p:cTn id="797" presetID="8" presetClass="emph" presetSubtype="0" repeatCount="indefinite" fill="hold" grpId="2" nodeType="withEffect">
                                  <p:stCondLst>
                                    <p:cond delay="0"/>
                                  </p:stCondLst>
                                  <p:childTnLst>
                                    <p:animRot by="21600000">
                                      <p:cBhvr>
                                        <p:cTn id="798" dur="4000" fill="hold"/>
                                        <p:tgtEl>
                                          <p:spTgt spid="76"/>
                                        </p:tgtEl>
                                        <p:attrNameLst>
                                          <p:attrName>r</p:attrName>
                                        </p:attrNameLst>
                                      </p:cBhvr>
                                    </p:animRot>
                                  </p:childTnLst>
                                </p:cTn>
                              </p:par>
                              <p:par>
                                <p:cTn id="799" presetID="2" presetClass="exit" presetSubtype="6" fill="hold" grpId="3" nodeType="withEffect">
                                  <p:stCondLst>
                                    <p:cond delay="0"/>
                                  </p:stCondLst>
                                  <p:childTnLst>
                                    <p:anim calcmode="lin" valueType="num">
                                      <p:cBhvr additive="base">
                                        <p:cTn id="800" dur="4000"/>
                                        <p:tgtEl>
                                          <p:spTgt spid="76"/>
                                        </p:tgtEl>
                                        <p:attrNameLst>
                                          <p:attrName>ppt_x</p:attrName>
                                        </p:attrNameLst>
                                      </p:cBhvr>
                                      <p:tavLst>
                                        <p:tav tm="0">
                                          <p:val>
                                            <p:strVal val="ppt_x"/>
                                          </p:val>
                                        </p:tav>
                                        <p:tav tm="100000">
                                          <p:val>
                                            <p:strVal val="1+ppt_w/2"/>
                                          </p:val>
                                        </p:tav>
                                      </p:tavLst>
                                    </p:anim>
                                    <p:anim calcmode="lin" valueType="num">
                                      <p:cBhvr additive="base">
                                        <p:cTn id="801" dur="4000"/>
                                        <p:tgtEl>
                                          <p:spTgt spid="76"/>
                                        </p:tgtEl>
                                        <p:attrNameLst>
                                          <p:attrName>ppt_y</p:attrName>
                                        </p:attrNameLst>
                                      </p:cBhvr>
                                      <p:tavLst>
                                        <p:tav tm="0">
                                          <p:val>
                                            <p:strVal val="ppt_y"/>
                                          </p:val>
                                        </p:tav>
                                        <p:tav tm="100000">
                                          <p:val>
                                            <p:strVal val="1+ppt_h/2"/>
                                          </p:val>
                                        </p:tav>
                                      </p:tavLst>
                                    </p:anim>
                                    <p:set>
                                      <p:cBhvr>
                                        <p:cTn id="802" dur="1" fill="hold">
                                          <p:stCondLst>
                                            <p:cond delay="3999"/>
                                          </p:stCondLst>
                                        </p:cTn>
                                        <p:tgtEl>
                                          <p:spTgt spid="76"/>
                                        </p:tgtEl>
                                        <p:attrNameLst>
                                          <p:attrName>style.visibility</p:attrName>
                                        </p:attrNameLst>
                                      </p:cBhvr>
                                      <p:to>
                                        <p:strVal val="hidden"/>
                                      </p:to>
                                    </p:set>
                                  </p:childTnLst>
                                </p:cTn>
                              </p:par>
                              <p:par>
                                <p:cTn id="803" presetID="2" presetClass="entr" presetSubtype="2" fill="hold" grpId="0" nodeType="withEffect">
                                  <p:stCondLst>
                                    <p:cond delay="0"/>
                                  </p:stCondLst>
                                  <p:childTnLst>
                                    <p:set>
                                      <p:cBhvr>
                                        <p:cTn id="804" dur="1" fill="hold">
                                          <p:stCondLst>
                                            <p:cond delay="0"/>
                                          </p:stCondLst>
                                        </p:cTn>
                                        <p:tgtEl>
                                          <p:spTgt spid="77"/>
                                        </p:tgtEl>
                                        <p:attrNameLst>
                                          <p:attrName>style.visibility</p:attrName>
                                        </p:attrNameLst>
                                      </p:cBhvr>
                                      <p:to>
                                        <p:strVal val="visible"/>
                                      </p:to>
                                    </p:set>
                                    <p:anim calcmode="lin" valueType="num">
                                      <p:cBhvr additive="base">
                                        <p:cTn id="805" dur="4000" fill="hold"/>
                                        <p:tgtEl>
                                          <p:spTgt spid="77"/>
                                        </p:tgtEl>
                                        <p:attrNameLst>
                                          <p:attrName>ppt_x</p:attrName>
                                        </p:attrNameLst>
                                      </p:cBhvr>
                                      <p:tavLst>
                                        <p:tav tm="0">
                                          <p:val>
                                            <p:strVal val="1+#ppt_w/2"/>
                                          </p:val>
                                        </p:tav>
                                        <p:tav tm="100000">
                                          <p:val>
                                            <p:strVal val="#ppt_x"/>
                                          </p:val>
                                        </p:tav>
                                      </p:tavLst>
                                    </p:anim>
                                    <p:anim calcmode="lin" valueType="num">
                                      <p:cBhvr additive="base">
                                        <p:cTn id="806" dur="4000" fill="hold"/>
                                        <p:tgtEl>
                                          <p:spTgt spid="77"/>
                                        </p:tgtEl>
                                        <p:attrNameLst>
                                          <p:attrName>ppt_y</p:attrName>
                                        </p:attrNameLst>
                                      </p:cBhvr>
                                      <p:tavLst>
                                        <p:tav tm="0">
                                          <p:val>
                                            <p:strVal val="#ppt_y"/>
                                          </p:val>
                                        </p:tav>
                                        <p:tav tm="100000">
                                          <p:val>
                                            <p:strVal val="#ppt_y"/>
                                          </p:val>
                                        </p:tav>
                                      </p:tavLst>
                                    </p:anim>
                                  </p:childTnLst>
                                </p:cTn>
                              </p:par>
                              <p:par>
                                <p:cTn id="807" presetID="19" presetClass="entr" presetSubtype="5" fill="hold" grpId="1" nodeType="withEffect">
                                  <p:stCondLst>
                                    <p:cond delay="0"/>
                                  </p:stCondLst>
                                  <p:childTnLst>
                                    <p:set>
                                      <p:cBhvr>
                                        <p:cTn id="808" dur="1" fill="hold">
                                          <p:stCondLst>
                                            <p:cond delay="0"/>
                                          </p:stCondLst>
                                        </p:cTn>
                                        <p:tgtEl>
                                          <p:spTgt spid="77"/>
                                        </p:tgtEl>
                                        <p:attrNameLst>
                                          <p:attrName>style.visibility</p:attrName>
                                        </p:attrNameLst>
                                      </p:cBhvr>
                                      <p:to>
                                        <p:strVal val="visible"/>
                                      </p:to>
                                    </p:set>
                                    <p:anim calcmode="lin" valueType="num">
                                      <p:cBhvr>
                                        <p:cTn id="809" dur="4000" fill="hold"/>
                                        <p:tgtEl>
                                          <p:spTgt spid="77"/>
                                        </p:tgtEl>
                                        <p:attrNameLst>
                                          <p:attrName>ppt_w</p:attrName>
                                        </p:attrNameLst>
                                      </p:cBhvr>
                                      <p:tavLst>
                                        <p:tav tm="0">
                                          <p:val>
                                            <p:strVal val="#ppt_w"/>
                                          </p:val>
                                        </p:tav>
                                        <p:tav tm="100000">
                                          <p:val>
                                            <p:strVal val="#ppt_w"/>
                                          </p:val>
                                        </p:tav>
                                      </p:tavLst>
                                    </p:anim>
                                    <p:anim calcmode="lin" valueType="num">
                                      <p:cBhvr>
                                        <p:cTn id="810" dur="4000" fill="hold"/>
                                        <p:tgtEl>
                                          <p:spTgt spid="77"/>
                                        </p:tgtEl>
                                        <p:attrNameLst>
                                          <p:attrName>ppt_h</p:attrName>
                                        </p:attrNameLst>
                                      </p:cBhvr>
                                      <p:tavLst>
                                        <p:tav tm="0" fmla="#ppt_h*sin(2.5*pi*$)">
                                          <p:val>
                                            <p:fltVal val="0"/>
                                          </p:val>
                                        </p:tav>
                                        <p:tav tm="100000">
                                          <p:val>
                                            <p:fltVal val="1"/>
                                          </p:val>
                                        </p:tav>
                                      </p:tavLst>
                                    </p:anim>
                                  </p:childTnLst>
                                </p:cTn>
                              </p:par>
                              <p:par>
                                <p:cTn id="811" presetID="8" presetClass="emph" presetSubtype="0" repeatCount="indefinite" fill="hold" grpId="2" nodeType="withEffect">
                                  <p:stCondLst>
                                    <p:cond delay="0"/>
                                  </p:stCondLst>
                                  <p:childTnLst>
                                    <p:animRot by="21600000">
                                      <p:cBhvr>
                                        <p:cTn id="812" dur="4000" fill="hold"/>
                                        <p:tgtEl>
                                          <p:spTgt spid="77"/>
                                        </p:tgtEl>
                                        <p:attrNameLst>
                                          <p:attrName>r</p:attrName>
                                        </p:attrNameLst>
                                      </p:cBhvr>
                                    </p:animRot>
                                  </p:childTnLst>
                                </p:cTn>
                              </p:par>
                              <p:par>
                                <p:cTn id="813" presetID="2" presetClass="exit" presetSubtype="6" fill="hold" grpId="3" nodeType="withEffect">
                                  <p:stCondLst>
                                    <p:cond delay="0"/>
                                  </p:stCondLst>
                                  <p:childTnLst>
                                    <p:anim calcmode="lin" valueType="num">
                                      <p:cBhvr additive="base">
                                        <p:cTn id="814" dur="4000"/>
                                        <p:tgtEl>
                                          <p:spTgt spid="77"/>
                                        </p:tgtEl>
                                        <p:attrNameLst>
                                          <p:attrName>ppt_x</p:attrName>
                                        </p:attrNameLst>
                                      </p:cBhvr>
                                      <p:tavLst>
                                        <p:tav tm="0">
                                          <p:val>
                                            <p:strVal val="ppt_x"/>
                                          </p:val>
                                        </p:tav>
                                        <p:tav tm="100000">
                                          <p:val>
                                            <p:strVal val="1+ppt_w/2"/>
                                          </p:val>
                                        </p:tav>
                                      </p:tavLst>
                                    </p:anim>
                                    <p:anim calcmode="lin" valueType="num">
                                      <p:cBhvr additive="base">
                                        <p:cTn id="815" dur="4000"/>
                                        <p:tgtEl>
                                          <p:spTgt spid="77"/>
                                        </p:tgtEl>
                                        <p:attrNameLst>
                                          <p:attrName>ppt_y</p:attrName>
                                        </p:attrNameLst>
                                      </p:cBhvr>
                                      <p:tavLst>
                                        <p:tav tm="0">
                                          <p:val>
                                            <p:strVal val="ppt_y"/>
                                          </p:val>
                                        </p:tav>
                                        <p:tav tm="100000">
                                          <p:val>
                                            <p:strVal val="1+ppt_h/2"/>
                                          </p:val>
                                        </p:tav>
                                      </p:tavLst>
                                    </p:anim>
                                    <p:set>
                                      <p:cBhvr>
                                        <p:cTn id="816" dur="1" fill="hold">
                                          <p:stCondLst>
                                            <p:cond delay="3999"/>
                                          </p:stCondLst>
                                        </p:cTn>
                                        <p:tgtEl>
                                          <p:spTgt spid="77"/>
                                        </p:tgtEl>
                                        <p:attrNameLst>
                                          <p:attrName>style.visibility</p:attrName>
                                        </p:attrNameLst>
                                      </p:cBhvr>
                                      <p:to>
                                        <p:strVal val="hidden"/>
                                      </p:to>
                                    </p:set>
                                  </p:childTnLst>
                                </p:cTn>
                              </p:par>
                              <p:par>
                                <p:cTn id="817" presetID="2" presetClass="entr" presetSubtype="2" fill="hold" grpId="0" nodeType="withEffect">
                                  <p:stCondLst>
                                    <p:cond delay="0"/>
                                  </p:stCondLst>
                                  <p:childTnLst>
                                    <p:set>
                                      <p:cBhvr>
                                        <p:cTn id="818" dur="1" fill="hold">
                                          <p:stCondLst>
                                            <p:cond delay="0"/>
                                          </p:stCondLst>
                                        </p:cTn>
                                        <p:tgtEl>
                                          <p:spTgt spid="74"/>
                                        </p:tgtEl>
                                        <p:attrNameLst>
                                          <p:attrName>style.visibility</p:attrName>
                                        </p:attrNameLst>
                                      </p:cBhvr>
                                      <p:to>
                                        <p:strVal val="visible"/>
                                      </p:to>
                                    </p:set>
                                    <p:anim calcmode="lin" valueType="num">
                                      <p:cBhvr additive="base">
                                        <p:cTn id="819" dur="4000" fill="hold"/>
                                        <p:tgtEl>
                                          <p:spTgt spid="74"/>
                                        </p:tgtEl>
                                        <p:attrNameLst>
                                          <p:attrName>ppt_x</p:attrName>
                                        </p:attrNameLst>
                                      </p:cBhvr>
                                      <p:tavLst>
                                        <p:tav tm="0">
                                          <p:val>
                                            <p:strVal val="1+#ppt_w/2"/>
                                          </p:val>
                                        </p:tav>
                                        <p:tav tm="100000">
                                          <p:val>
                                            <p:strVal val="#ppt_x"/>
                                          </p:val>
                                        </p:tav>
                                      </p:tavLst>
                                    </p:anim>
                                    <p:anim calcmode="lin" valueType="num">
                                      <p:cBhvr additive="base">
                                        <p:cTn id="820" dur="4000" fill="hold"/>
                                        <p:tgtEl>
                                          <p:spTgt spid="74"/>
                                        </p:tgtEl>
                                        <p:attrNameLst>
                                          <p:attrName>ppt_y</p:attrName>
                                        </p:attrNameLst>
                                      </p:cBhvr>
                                      <p:tavLst>
                                        <p:tav tm="0">
                                          <p:val>
                                            <p:strVal val="#ppt_y"/>
                                          </p:val>
                                        </p:tav>
                                        <p:tav tm="100000">
                                          <p:val>
                                            <p:strVal val="#ppt_y"/>
                                          </p:val>
                                        </p:tav>
                                      </p:tavLst>
                                    </p:anim>
                                  </p:childTnLst>
                                </p:cTn>
                              </p:par>
                              <p:par>
                                <p:cTn id="821" presetID="19" presetClass="entr" presetSubtype="5" fill="hold" grpId="1" nodeType="withEffect">
                                  <p:stCondLst>
                                    <p:cond delay="0"/>
                                  </p:stCondLst>
                                  <p:childTnLst>
                                    <p:set>
                                      <p:cBhvr>
                                        <p:cTn id="822" dur="1" fill="hold">
                                          <p:stCondLst>
                                            <p:cond delay="0"/>
                                          </p:stCondLst>
                                        </p:cTn>
                                        <p:tgtEl>
                                          <p:spTgt spid="74"/>
                                        </p:tgtEl>
                                        <p:attrNameLst>
                                          <p:attrName>style.visibility</p:attrName>
                                        </p:attrNameLst>
                                      </p:cBhvr>
                                      <p:to>
                                        <p:strVal val="visible"/>
                                      </p:to>
                                    </p:set>
                                    <p:anim calcmode="lin" valueType="num">
                                      <p:cBhvr>
                                        <p:cTn id="823" dur="4000" fill="hold"/>
                                        <p:tgtEl>
                                          <p:spTgt spid="74"/>
                                        </p:tgtEl>
                                        <p:attrNameLst>
                                          <p:attrName>ppt_w</p:attrName>
                                        </p:attrNameLst>
                                      </p:cBhvr>
                                      <p:tavLst>
                                        <p:tav tm="0">
                                          <p:val>
                                            <p:strVal val="#ppt_w"/>
                                          </p:val>
                                        </p:tav>
                                        <p:tav tm="100000">
                                          <p:val>
                                            <p:strVal val="#ppt_w"/>
                                          </p:val>
                                        </p:tav>
                                      </p:tavLst>
                                    </p:anim>
                                    <p:anim calcmode="lin" valueType="num">
                                      <p:cBhvr>
                                        <p:cTn id="824" dur="4000" fill="hold"/>
                                        <p:tgtEl>
                                          <p:spTgt spid="74"/>
                                        </p:tgtEl>
                                        <p:attrNameLst>
                                          <p:attrName>ppt_h</p:attrName>
                                        </p:attrNameLst>
                                      </p:cBhvr>
                                      <p:tavLst>
                                        <p:tav tm="0" fmla="#ppt_h*sin(2.5*pi*$)">
                                          <p:val>
                                            <p:fltVal val="0"/>
                                          </p:val>
                                        </p:tav>
                                        <p:tav tm="100000">
                                          <p:val>
                                            <p:fltVal val="1"/>
                                          </p:val>
                                        </p:tav>
                                      </p:tavLst>
                                    </p:anim>
                                  </p:childTnLst>
                                </p:cTn>
                              </p:par>
                              <p:par>
                                <p:cTn id="825" presetID="8" presetClass="emph" presetSubtype="0" repeatCount="indefinite" fill="hold" grpId="2" nodeType="withEffect">
                                  <p:stCondLst>
                                    <p:cond delay="0"/>
                                  </p:stCondLst>
                                  <p:childTnLst>
                                    <p:animRot by="21600000">
                                      <p:cBhvr>
                                        <p:cTn id="826" dur="4000" fill="hold"/>
                                        <p:tgtEl>
                                          <p:spTgt spid="74"/>
                                        </p:tgtEl>
                                        <p:attrNameLst>
                                          <p:attrName>r</p:attrName>
                                        </p:attrNameLst>
                                      </p:cBhvr>
                                    </p:animRot>
                                  </p:childTnLst>
                                </p:cTn>
                              </p:par>
                              <p:par>
                                <p:cTn id="827" presetID="2" presetClass="exit" presetSubtype="6" fill="hold" grpId="3" nodeType="withEffect">
                                  <p:stCondLst>
                                    <p:cond delay="0"/>
                                  </p:stCondLst>
                                  <p:childTnLst>
                                    <p:anim calcmode="lin" valueType="num">
                                      <p:cBhvr additive="base">
                                        <p:cTn id="828" dur="4000"/>
                                        <p:tgtEl>
                                          <p:spTgt spid="74"/>
                                        </p:tgtEl>
                                        <p:attrNameLst>
                                          <p:attrName>ppt_x</p:attrName>
                                        </p:attrNameLst>
                                      </p:cBhvr>
                                      <p:tavLst>
                                        <p:tav tm="0">
                                          <p:val>
                                            <p:strVal val="ppt_x"/>
                                          </p:val>
                                        </p:tav>
                                        <p:tav tm="100000">
                                          <p:val>
                                            <p:strVal val="1+ppt_w/2"/>
                                          </p:val>
                                        </p:tav>
                                      </p:tavLst>
                                    </p:anim>
                                    <p:anim calcmode="lin" valueType="num">
                                      <p:cBhvr additive="base">
                                        <p:cTn id="829" dur="4000"/>
                                        <p:tgtEl>
                                          <p:spTgt spid="74"/>
                                        </p:tgtEl>
                                        <p:attrNameLst>
                                          <p:attrName>ppt_y</p:attrName>
                                        </p:attrNameLst>
                                      </p:cBhvr>
                                      <p:tavLst>
                                        <p:tav tm="0">
                                          <p:val>
                                            <p:strVal val="ppt_y"/>
                                          </p:val>
                                        </p:tav>
                                        <p:tav tm="100000">
                                          <p:val>
                                            <p:strVal val="1+ppt_h/2"/>
                                          </p:val>
                                        </p:tav>
                                      </p:tavLst>
                                    </p:anim>
                                    <p:set>
                                      <p:cBhvr>
                                        <p:cTn id="830" dur="1" fill="hold">
                                          <p:stCondLst>
                                            <p:cond delay="3999"/>
                                          </p:stCondLst>
                                        </p:cTn>
                                        <p:tgtEl>
                                          <p:spTgt spid="74"/>
                                        </p:tgtEl>
                                        <p:attrNameLst>
                                          <p:attrName>style.visibility</p:attrName>
                                        </p:attrNameLst>
                                      </p:cBhvr>
                                      <p:to>
                                        <p:strVal val="hidden"/>
                                      </p:to>
                                    </p:set>
                                  </p:childTnLst>
                                </p:cTn>
                              </p:par>
                              <p:par>
                                <p:cTn id="831" presetID="2" presetClass="entr" presetSubtype="2" fill="hold" grpId="0" nodeType="withEffect">
                                  <p:stCondLst>
                                    <p:cond delay="0"/>
                                  </p:stCondLst>
                                  <p:childTnLst>
                                    <p:set>
                                      <p:cBhvr>
                                        <p:cTn id="832" dur="1" fill="hold">
                                          <p:stCondLst>
                                            <p:cond delay="0"/>
                                          </p:stCondLst>
                                        </p:cTn>
                                        <p:tgtEl>
                                          <p:spTgt spid="78"/>
                                        </p:tgtEl>
                                        <p:attrNameLst>
                                          <p:attrName>style.visibility</p:attrName>
                                        </p:attrNameLst>
                                      </p:cBhvr>
                                      <p:to>
                                        <p:strVal val="visible"/>
                                      </p:to>
                                    </p:set>
                                    <p:anim calcmode="lin" valueType="num">
                                      <p:cBhvr additive="base">
                                        <p:cTn id="833" dur="4000" fill="hold"/>
                                        <p:tgtEl>
                                          <p:spTgt spid="78"/>
                                        </p:tgtEl>
                                        <p:attrNameLst>
                                          <p:attrName>ppt_x</p:attrName>
                                        </p:attrNameLst>
                                      </p:cBhvr>
                                      <p:tavLst>
                                        <p:tav tm="0">
                                          <p:val>
                                            <p:strVal val="1+#ppt_w/2"/>
                                          </p:val>
                                        </p:tav>
                                        <p:tav tm="100000">
                                          <p:val>
                                            <p:strVal val="#ppt_x"/>
                                          </p:val>
                                        </p:tav>
                                      </p:tavLst>
                                    </p:anim>
                                    <p:anim calcmode="lin" valueType="num">
                                      <p:cBhvr additive="base">
                                        <p:cTn id="834" dur="4000" fill="hold"/>
                                        <p:tgtEl>
                                          <p:spTgt spid="78"/>
                                        </p:tgtEl>
                                        <p:attrNameLst>
                                          <p:attrName>ppt_y</p:attrName>
                                        </p:attrNameLst>
                                      </p:cBhvr>
                                      <p:tavLst>
                                        <p:tav tm="0">
                                          <p:val>
                                            <p:strVal val="#ppt_y"/>
                                          </p:val>
                                        </p:tav>
                                        <p:tav tm="100000">
                                          <p:val>
                                            <p:strVal val="#ppt_y"/>
                                          </p:val>
                                        </p:tav>
                                      </p:tavLst>
                                    </p:anim>
                                  </p:childTnLst>
                                </p:cTn>
                              </p:par>
                              <p:par>
                                <p:cTn id="835" presetID="19" presetClass="entr" presetSubtype="5" fill="hold" grpId="1" nodeType="withEffect">
                                  <p:stCondLst>
                                    <p:cond delay="0"/>
                                  </p:stCondLst>
                                  <p:childTnLst>
                                    <p:set>
                                      <p:cBhvr>
                                        <p:cTn id="836" dur="1" fill="hold">
                                          <p:stCondLst>
                                            <p:cond delay="0"/>
                                          </p:stCondLst>
                                        </p:cTn>
                                        <p:tgtEl>
                                          <p:spTgt spid="78"/>
                                        </p:tgtEl>
                                        <p:attrNameLst>
                                          <p:attrName>style.visibility</p:attrName>
                                        </p:attrNameLst>
                                      </p:cBhvr>
                                      <p:to>
                                        <p:strVal val="visible"/>
                                      </p:to>
                                    </p:set>
                                    <p:anim calcmode="lin" valueType="num">
                                      <p:cBhvr>
                                        <p:cTn id="837" dur="4000" fill="hold"/>
                                        <p:tgtEl>
                                          <p:spTgt spid="78"/>
                                        </p:tgtEl>
                                        <p:attrNameLst>
                                          <p:attrName>ppt_w</p:attrName>
                                        </p:attrNameLst>
                                      </p:cBhvr>
                                      <p:tavLst>
                                        <p:tav tm="0">
                                          <p:val>
                                            <p:strVal val="#ppt_w"/>
                                          </p:val>
                                        </p:tav>
                                        <p:tav tm="100000">
                                          <p:val>
                                            <p:strVal val="#ppt_w"/>
                                          </p:val>
                                        </p:tav>
                                      </p:tavLst>
                                    </p:anim>
                                    <p:anim calcmode="lin" valueType="num">
                                      <p:cBhvr>
                                        <p:cTn id="838" dur="4000" fill="hold"/>
                                        <p:tgtEl>
                                          <p:spTgt spid="78"/>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2" nodeType="withEffect">
                                  <p:stCondLst>
                                    <p:cond delay="0"/>
                                  </p:stCondLst>
                                  <p:childTnLst>
                                    <p:animRot by="21600000">
                                      <p:cBhvr>
                                        <p:cTn id="840" dur="4000" fill="hold"/>
                                        <p:tgtEl>
                                          <p:spTgt spid="78"/>
                                        </p:tgtEl>
                                        <p:attrNameLst>
                                          <p:attrName>r</p:attrName>
                                        </p:attrNameLst>
                                      </p:cBhvr>
                                    </p:animRot>
                                  </p:childTnLst>
                                </p:cTn>
                              </p:par>
                              <p:par>
                                <p:cTn id="841" presetID="2" presetClass="exit" presetSubtype="6" fill="hold" grpId="3" nodeType="withEffect">
                                  <p:stCondLst>
                                    <p:cond delay="0"/>
                                  </p:stCondLst>
                                  <p:childTnLst>
                                    <p:anim calcmode="lin" valueType="num">
                                      <p:cBhvr additive="base">
                                        <p:cTn id="842" dur="4000"/>
                                        <p:tgtEl>
                                          <p:spTgt spid="78"/>
                                        </p:tgtEl>
                                        <p:attrNameLst>
                                          <p:attrName>ppt_x</p:attrName>
                                        </p:attrNameLst>
                                      </p:cBhvr>
                                      <p:tavLst>
                                        <p:tav tm="0">
                                          <p:val>
                                            <p:strVal val="ppt_x"/>
                                          </p:val>
                                        </p:tav>
                                        <p:tav tm="100000">
                                          <p:val>
                                            <p:strVal val="1+ppt_w/2"/>
                                          </p:val>
                                        </p:tav>
                                      </p:tavLst>
                                    </p:anim>
                                    <p:anim calcmode="lin" valueType="num">
                                      <p:cBhvr additive="base">
                                        <p:cTn id="843" dur="4000"/>
                                        <p:tgtEl>
                                          <p:spTgt spid="78"/>
                                        </p:tgtEl>
                                        <p:attrNameLst>
                                          <p:attrName>ppt_y</p:attrName>
                                        </p:attrNameLst>
                                      </p:cBhvr>
                                      <p:tavLst>
                                        <p:tav tm="0">
                                          <p:val>
                                            <p:strVal val="ppt_y"/>
                                          </p:val>
                                        </p:tav>
                                        <p:tav tm="100000">
                                          <p:val>
                                            <p:strVal val="1+ppt_h/2"/>
                                          </p:val>
                                        </p:tav>
                                      </p:tavLst>
                                    </p:anim>
                                    <p:set>
                                      <p:cBhvr>
                                        <p:cTn id="844" dur="1" fill="hold">
                                          <p:stCondLst>
                                            <p:cond delay="3999"/>
                                          </p:stCondLst>
                                        </p:cTn>
                                        <p:tgtEl>
                                          <p:spTgt spid="78"/>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98"/>
                                        </p:tgtEl>
                                        <p:attrNameLst>
                                          <p:attrName>style.visibility</p:attrName>
                                        </p:attrNameLst>
                                      </p:cBhvr>
                                      <p:to>
                                        <p:strVal val="visible"/>
                                      </p:to>
                                    </p:set>
                                    <p:anim calcmode="lin" valueType="num">
                                      <p:cBhvr additive="base">
                                        <p:cTn id="847" dur="4000" fill="hold"/>
                                        <p:tgtEl>
                                          <p:spTgt spid="98"/>
                                        </p:tgtEl>
                                        <p:attrNameLst>
                                          <p:attrName>ppt_x</p:attrName>
                                        </p:attrNameLst>
                                      </p:cBhvr>
                                      <p:tavLst>
                                        <p:tav tm="0">
                                          <p:val>
                                            <p:strVal val="0-#ppt_w/2"/>
                                          </p:val>
                                        </p:tav>
                                        <p:tav tm="100000">
                                          <p:val>
                                            <p:strVal val="#ppt_x"/>
                                          </p:val>
                                        </p:tav>
                                      </p:tavLst>
                                    </p:anim>
                                    <p:anim calcmode="lin" valueType="num">
                                      <p:cBhvr additive="base">
                                        <p:cTn id="848" dur="4000" fill="hold"/>
                                        <p:tgtEl>
                                          <p:spTgt spid="98"/>
                                        </p:tgtEl>
                                        <p:attrNameLst>
                                          <p:attrName>ppt_y</p:attrName>
                                        </p:attrNameLst>
                                      </p:cBhvr>
                                      <p:tavLst>
                                        <p:tav tm="0">
                                          <p:val>
                                            <p:strVal val="#ppt_y"/>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8"/>
                                        </p:tgtEl>
                                        <p:attrNameLst>
                                          <p:attrName>style.visibility</p:attrName>
                                        </p:attrNameLst>
                                      </p:cBhvr>
                                      <p:to>
                                        <p:strVal val="visible"/>
                                      </p:to>
                                    </p:set>
                                    <p:anim calcmode="lin" valueType="num">
                                      <p:cBhvr>
                                        <p:cTn id="851" dur="4000" fill="hold"/>
                                        <p:tgtEl>
                                          <p:spTgt spid="98"/>
                                        </p:tgtEl>
                                        <p:attrNameLst>
                                          <p:attrName>ppt_w</p:attrName>
                                        </p:attrNameLst>
                                      </p:cBhvr>
                                      <p:tavLst>
                                        <p:tav tm="0">
                                          <p:val>
                                            <p:strVal val="#ppt_w"/>
                                          </p:val>
                                        </p:tav>
                                        <p:tav tm="100000">
                                          <p:val>
                                            <p:strVal val="#ppt_w"/>
                                          </p:val>
                                        </p:tav>
                                      </p:tavLst>
                                    </p:anim>
                                    <p:anim calcmode="lin" valueType="num">
                                      <p:cBhvr>
                                        <p:cTn id="852" dur="4000" fill="hold"/>
                                        <p:tgtEl>
                                          <p:spTgt spid="98"/>
                                        </p:tgtEl>
                                        <p:attrNameLst>
                                          <p:attrName>ppt_h</p:attrName>
                                        </p:attrNameLst>
                                      </p:cBhvr>
                                      <p:tavLst>
                                        <p:tav tm="0" fmla="#ppt_h*sin(2.5*pi*$)">
                                          <p:val>
                                            <p:fltVal val="0"/>
                                          </p:val>
                                        </p:tav>
                                        <p:tav tm="100000">
                                          <p:val>
                                            <p:fltVal val="1"/>
                                          </p:val>
                                        </p:tav>
                                      </p:tavLst>
                                    </p:anim>
                                  </p:childTnLst>
                                </p:cTn>
                              </p:par>
                              <p:par>
                                <p:cTn id="853" presetID="8" presetClass="emph" presetSubtype="0" repeatCount="indefinite" fill="hold" grpId="2" nodeType="withEffect">
                                  <p:stCondLst>
                                    <p:cond delay="0"/>
                                  </p:stCondLst>
                                  <p:childTnLst>
                                    <p:animRot by="-21600000">
                                      <p:cBhvr>
                                        <p:cTn id="854" dur="4000" fill="hold"/>
                                        <p:tgtEl>
                                          <p:spTgt spid="98"/>
                                        </p:tgtEl>
                                        <p:attrNameLst>
                                          <p:attrName>r</p:attrName>
                                        </p:attrNameLst>
                                      </p:cBhvr>
                                    </p:animRot>
                                  </p:childTnLst>
                                </p:cTn>
                              </p:par>
                              <p:par>
                                <p:cTn id="855" presetID="2" presetClass="exit" presetSubtype="12" fill="hold" grpId="3" nodeType="withEffect">
                                  <p:stCondLst>
                                    <p:cond delay="0"/>
                                  </p:stCondLst>
                                  <p:childTnLst>
                                    <p:anim calcmode="lin" valueType="num">
                                      <p:cBhvr additive="base">
                                        <p:cTn id="856" dur="4000"/>
                                        <p:tgtEl>
                                          <p:spTgt spid="98"/>
                                        </p:tgtEl>
                                        <p:attrNameLst>
                                          <p:attrName>ppt_x</p:attrName>
                                        </p:attrNameLst>
                                      </p:cBhvr>
                                      <p:tavLst>
                                        <p:tav tm="0">
                                          <p:val>
                                            <p:strVal val="ppt_x"/>
                                          </p:val>
                                        </p:tav>
                                        <p:tav tm="100000">
                                          <p:val>
                                            <p:strVal val="0-ppt_w/2"/>
                                          </p:val>
                                        </p:tav>
                                      </p:tavLst>
                                    </p:anim>
                                    <p:anim calcmode="lin" valueType="num">
                                      <p:cBhvr additive="base">
                                        <p:cTn id="857" dur="4000"/>
                                        <p:tgtEl>
                                          <p:spTgt spid="98"/>
                                        </p:tgtEl>
                                        <p:attrNameLst>
                                          <p:attrName>ppt_y</p:attrName>
                                        </p:attrNameLst>
                                      </p:cBhvr>
                                      <p:tavLst>
                                        <p:tav tm="0">
                                          <p:val>
                                            <p:strVal val="ppt_y"/>
                                          </p:val>
                                        </p:tav>
                                        <p:tav tm="100000">
                                          <p:val>
                                            <p:strVal val="1+ppt_h/2"/>
                                          </p:val>
                                        </p:tav>
                                      </p:tavLst>
                                    </p:anim>
                                    <p:set>
                                      <p:cBhvr>
                                        <p:cTn id="858" dur="1" fill="hold">
                                          <p:stCondLst>
                                            <p:cond delay="3999"/>
                                          </p:stCondLst>
                                        </p:cTn>
                                        <p:tgtEl>
                                          <p:spTgt spid="98"/>
                                        </p:tgtEl>
                                        <p:attrNameLst>
                                          <p:attrName>style.visibility</p:attrName>
                                        </p:attrNameLst>
                                      </p:cBhvr>
                                      <p:to>
                                        <p:strVal val="hidden"/>
                                      </p:to>
                                    </p:set>
                                  </p:childTnLst>
                                </p:cTn>
                              </p:par>
                              <p:par>
                                <p:cTn id="859" presetID="2" presetClass="entr" presetSubtype="8" fill="hold" grpId="0" nodeType="withEffect">
                                  <p:stCondLst>
                                    <p:cond delay="0"/>
                                  </p:stCondLst>
                                  <p:childTnLst>
                                    <p:set>
                                      <p:cBhvr>
                                        <p:cTn id="860" dur="1" fill="hold">
                                          <p:stCondLst>
                                            <p:cond delay="0"/>
                                          </p:stCondLst>
                                        </p:cTn>
                                        <p:tgtEl>
                                          <p:spTgt spid="94"/>
                                        </p:tgtEl>
                                        <p:attrNameLst>
                                          <p:attrName>style.visibility</p:attrName>
                                        </p:attrNameLst>
                                      </p:cBhvr>
                                      <p:to>
                                        <p:strVal val="visible"/>
                                      </p:to>
                                    </p:set>
                                    <p:anim calcmode="lin" valueType="num">
                                      <p:cBhvr additive="base">
                                        <p:cTn id="861" dur="4000" fill="hold"/>
                                        <p:tgtEl>
                                          <p:spTgt spid="94"/>
                                        </p:tgtEl>
                                        <p:attrNameLst>
                                          <p:attrName>ppt_x</p:attrName>
                                        </p:attrNameLst>
                                      </p:cBhvr>
                                      <p:tavLst>
                                        <p:tav tm="0">
                                          <p:val>
                                            <p:strVal val="0-#ppt_w/2"/>
                                          </p:val>
                                        </p:tav>
                                        <p:tav tm="100000">
                                          <p:val>
                                            <p:strVal val="#ppt_x"/>
                                          </p:val>
                                        </p:tav>
                                      </p:tavLst>
                                    </p:anim>
                                    <p:anim calcmode="lin" valueType="num">
                                      <p:cBhvr additive="base">
                                        <p:cTn id="862" dur="4000" fill="hold"/>
                                        <p:tgtEl>
                                          <p:spTgt spid="94"/>
                                        </p:tgtEl>
                                        <p:attrNameLst>
                                          <p:attrName>ppt_y</p:attrName>
                                        </p:attrNameLst>
                                      </p:cBhvr>
                                      <p:tavLst>
                                        <p:tav tm="0">
                                          <p:val>
                                            <p:strVal val="#ppt_y"/>
                                          </p:val>
                                        </p:tav>
                                        <p:tav tm="100000">
                                          <p:val>
                                            <p:strVal val="#ppt_y"/>
                                          </p:val>
                                        </p:tav>
                                      </p:tavLst>
                                    </p:anim>
                                  </p:childTnLst>
                                </p:cTn>
                              </p:par>
                              <p:par>
                                <p:cTn id="863" presetID="19" presetClass="entr" presetSubtype="5" fill="hold" grpId="1" nodeType="withEffect">
                                  <p:stCondLst>
                                    <p:cond delay="0"/>
                                  </p:stCondLst>
                                  <p:childTnLst>
                                    <p:set>
                                      <p:cBhvr>
                                        <p:cTn id="864" dur="1" fill="hold">
                                          <p:stCondLst>
                                            <p:cond delay="0"/>
                                          </p:stCondLst>
                                        </p:cTn>
                                        <p:tgtEl>
                                          <p:spTgt spid="94"/>
                                        </p:tgtEl>
                                        <p:attrNameLst>
                                          <p:attrName>style.visibility</p:attrName>
                                        </p:attrNameLst>
                                      </p:cBhvr>
                                      <p:to>
                                        <p:strVal val="visible"/>
                                      </p:to>
                                    </p:set>
                                    <p:anim calcmode="lin" valueType="num">
                                      <p:cBhvr>
                                        <p:cTn id="865" dur="4000" fill="hold"/>
                                        <p:tgtEl>
                                          <p:spTgt spid="94"/>
                                        </p:tgtEl>
                                        <p:attrNameLst>
                                          <p:attrName>ppt_w</p:attrName>
                                        </p:attrNameLst>
                                      </p:cBhvr>
                                      <p:tavLst>
                                        <p:tav tm="0">
                                          <p:val>
                                            <p:strVal val="#ppt_w"/>
                                          </p:val>
                                        </p:tav>
                                        <p:tav tm="100000">
                                          <p:val>
                                            <p:strVal val="#ppt_w"/>
                                          </p:val>
                                        </p:tav>
                                      </p:tavLst>
                                    </p:anim>
                                    <p:anim calcmode="lin" valueType="num">
                                      <p:cBhvr>
                                        <p:cTn id="866" dur="4000" fill="hold"/>
                                        <p:tgtEl>
                                          <p:spTgt spid="94"/>
                                        </p:tgtEl>
                                        <p:attrNameLst>
                                          <p:attrName>ppt_h</p:attrName>
                                        </p:attrNameLst>
                                      </p:cBhvr>
                                      <p:tavLst>
                                        <p:tav tm="0" fmla="#ppt_h*sin(2.5*pi*$)">
                                          <p:val>
                                            <p:fltVal val="0"/>
                                          </p:val>
                                        </p:tav>
                                        <p:tav tm="100000">
                                          <p:val>
                                            <p:fltVal val="1"/>
                                          </p:val>
                                        </p:tav>
                                      </p:tavLst>
                                    </p:anim>
                                  </p:childTnLst>
                                </p:cTn>
                              </p:par>
                              <p:par>
                                <p:cTn id="867" presetID="8" presetClass="emph" presetSubtype="0" repeatCount="indefinite" fill="hold" grpId="2" nodeType="withEffect">
                                  <p:stCondLst>
                                    <p:cond delay="0"/>
                                  </p:stCondLst>
                                  <p:childTnLst>
                                    <p:animRot by="-21600000">
                                      <p:cBhvr>
                                        <p:cTn id="868" dur="4000" fill="hold"/>
                                        <p:tgtEl>
                                          <p:spTgt spid="94"/>
                                        </p:tgtEl>
                                        <p:attrNameLst>
                                          <p:attrName>r</p:attrName>
                                        </p:attrNameLst>
                                      </p:cBhvr>
                                    </p:animRot>
                                  </p:childTnLst>
                                </p:cTn>
                              </p:par>
                              <p:par>
                                <p:cTn id="869" presetID="2" presetClass="exit" presetSubtype="12" fill="hold" grpId="3" nodeType="withEffect">
                                  <p:stCondLst>
                                    <p:cond delay="0"/>
                                  </p:stCondLst>
                                  <p:childTnLst>
                                    <p:anim calcmode="lin" valueType="num">
                                      <p:cBhvr additive="base">
                                        <p:cTn id="870" dur="4000"/>
                                        <p:tgtEl>
                                          <p:spTgt spid="94"/>
                                        </p:tgtEl>
                                        <p:attrNameLst>
                                          <p:attrName>ppt_x</p:attrName>
                                        </p:attrNameLst>
                                      </p:cBhvr>
                                      <p:tavLst>
                                        <p:tav tm="0">
                                          <p:val>
                                            <p:strVal val="ppt_x"/>
                                          </p:val>
                                        </p:tav>
                                        <p:tav tm="100000">
                                          <p:val>
                                            <p:strVal val="0-ppt_w/2"/>
                                          </p:val>
                                        </p:tav>
                                      </p:tavLst>
                                    </p:anim>
                                    <p:anim calcmode="lin" valueType="num">
                                      <p:cBhvr additive="base">
                                        <p:cTn id="871" dur="4000"/>
                                        <p:tgtEl>
                                          <p:spTgt spid="94"/>
                                        </p:tgtEl>
                                        <p:attrNameLst>
                                          <p:attrName>ppt_y</p:attrName>
                                        </p:attrNameLst>
                                      </p:cBhvr>
                                      <p:tavLst>
                                        <p:tav tm="0">
                                          <p:val>
                                            <p:strVal val="ppt_y"/>
                                          </p:val>
                                        </p:tav>
                                        <p:tav tm="100000">
                                          <p:val>
                                            <p:strVal val="1+ppt_h/2"/>
                                          </p:val>
                                        </p:tav>
                                      </p:tavLst>
                                    </p:anim>
                                    <p:set>
                                      <p:cBhvr>
                                        <p:cTn id="872" dur="1" fill="hold">
                                          <p:stCondLst>
                                            <p:cond delay="3999"/>
                                          </p:stCondLst>
                                        </p:cTn>
                                        <p:tgtEl>
                                          <p:spTgt spid="94"/>
                                        </p:tgtEl>
                                        <p:attrNameLst>
                                          <p:attrName>style.visibility</p:attrName>
                                        </p:attrNameLst>
                                      </p:cBhvr>
                                      <p:to>
                                        <p:strVal val="hidden"/>
                                      </p:to>
                                    </p:set>
                                  </p:childTnLst>
                                </p:cTn>
                              </p:par>
                              <p:par>
                                <p:cTn id="873" presetID="2" presetClass="entr" presetSubtype="8" fill="hold" grpId="0" nodeType="withEffect">
                                  <p:stCondLst>
                                    <p:cond delay="0"/>
                                  </p:stCondLst>
                                  <p:childTnLst>
                                    <p:set>
                                      <p:cBhvr>
                                        <p:cTn id="874" dur="1" fill="hold">
                                          <p:stCondLst>
                                            <p:cond delay="0"/>
                                          </p:stCondLst>
                                        </p:cTn>
                                        <p:tgtEl>
                                          <p:spTgt spid="97"/>
                                        </p:tgtEl>
                                        <p:attrNameLst>
                                          <p:attrName>style.visibility</p:attrName>
                                        </p:attrNameLst>
                                      </p:cBhvr>
                                      <p:to>
                                        <p:strVal val="visible"/>
                                      </p:to>
                                    </p:set>
                                    <p:anim calcmode="lin" valueType="num">
                                      <p:cBhvr additive="base">
                                        <p:cTn id="875" dur="4000" fill="hold"/>
                                        <p:tgtEl>
                                          <p:spTgt spid="97"/>
                                        </p:tgtEl>
                                        <p:attrNameLst>
                                          <p:attrName>ppt_x</p:attrName>
                                        </p:attrNameLst>
                                      </p:cBhvr>
                                      <p:tavLst>
                                        <p:tav tm="0">
                                          <p:val>
                                            <p:strVal val="0-#ppt_w/2"/>
                                          </p:val>
                                        </p:tav>
                                        <p:tav tm="100000">
                                          <p:val>
                                            <p:strVal val="#ppt_x"/>
                                          </p:val>
                                        </p:tav>
                                      </p:tavLst>
                                    </p:anim>
                                    <p:anim calcmode="lin" valueType="num">
                                      <p:cBhvr additive="base">
                                        <p:cTn id="876" dur="4000" fill="hold"/>
                                        <p:tgtEl>
                                          <p:spTgt spid="97"/>
                                        </p:tgtEl>
                                        <p:attrNameLst>
                                          <p:attrName>ppt_y</p:attrName>
                                        </p:attrNameLst>
                                      </p:cBhvr>
                                      <p:tavLst>
                                        <p:tav tm="0">
                                          <p:val>
                                            <p:strVal val="#ppt_y"/>
                                          </p:val>
                                        </p:tav>
                                        <p:tav tm="100000">
                                          <p:val>
                                            <p:strVal val="#ppt_y"/>
                                          </p:val>
                                        </p:tav>
                                      </p:tavLst>
                                    </p:anim>
                                  </p:childTnLst>
                                </p:cTn>
                              </p:par>
                              <p:par>
                                <p:cTn id="877" presetID="19" presetClass="entr" presetSubtype="5" fill="hold" grpId="1" nodeType="withEffect">
                                  <p:stCondLst>
                                    <p:cond delay="0"/>
                                  </p:stCondLst>
                                  <p:childTnLst>
                                    <p:set>
                                      <p:cBhvr>
                                        <p:cTn id="878" dur="1" fill="hold">
                                          <p:stCondLst>
                                            <p:cond delay="0"/>
                                          </p:stCondLst>
                                        </p:cTn>
                                        <p:tgtEl>
                                          <p:spTgt spid="97"/>
                                        </p:tgtEl>
                                        <p:attrNameLst>
                                          <p:attrName>style.visibility</p:attrName>
                                        </p:attrNameLst>
                                      </p:cBhvr>
                                      <p:to>
                                        <p:strVal val="visible"/>
                                      </p:to>
                                    </p:set>
                                    <p:anim calcmode="lin" valueType="num">
                                      <p:cBhvr>
                                        <p:cTn id="879" dur="4000" fill="hold"/>
                                        <p:tgtEl>
                                          <p:spTgt spid="97"/>
                                        </p:tgtEl>
                                        <p:attrNameLst>
                                          <p:attrName>ppt_w</p:attrName>
                                        </p:attrNameLst>
                                      </p:cBhvr>
                                      <p:tavLst>
                                        <p:tav tm="0">
                                          <p:val>
                                            <p:strVal val="#ppt_w"/>
                                          </p:val>
                                        </p:tav>
                                        <p:tav tm="100000">
                                          <p:val>
                                            <p:strVal val="#ppt_w"/>
                                          </p:val>
                                        </p:tav>
                                      </p:tavLst>
                                    </p:anim>
                                    <p:anim calcmode="lin" valueType="num">
                                      <p:cBhvr>
                                        <p:cTn id="880" dur="4000" fill="hold"/>
                                        <p:tgtEl>
                                          <p:spTgt spid="97"/>
                                        </p:tgtEl>
                                        <p:attrNameLst>
                                          <p:attrName>ppt_h</p:attrName>
                                        </p:attrNameLst>
                                      </p:cBhvr>
                                      <p:tavLst>
                                        <p:tav tm="0" fmla="#ppt_h*sin(2.5*pi*$)">
                                          <p:val>
                                            <p:fltVal val="0"/>
                                          </p:val>
                                        </p:tav>
                                        <p:tav tm="100000">
                                          <p:val>
                                            <p:fltVal val="1"/>
                                          </p:val>
                                        </p:tav>
                                      </p:tavLst>
                                    </p:anim>
                                  </p:childTnLst>
                                </p:cTn>
                              </p:par>
                              <p:par>
                                <p:cTn id="881" presetID="8" presetClass="emph" presetSubtype="0" repeatCount="indefinite" fill="hold" grpId="2" nodeType="withEffect">
                                  <p:stCondLst>
                                    <p:cond delay="0"/>
                                  </p:stCondLst>
                                  <p:childTnLst>
                                    <p:animRot by="-21600000">
                                      <p:cBhvr>
                                        <p:cTn id="882" dur="4000" fill="hold"/>
                                        <p:tgtEl>
                                          <p:spTgt spid="97"/>
                                        </p:tgtEl>
                                        <p:attrNameLst>
                                          <p:attrName>r</p:attrName>
                                        </p:attrNameLst>
                                      </p:cBhvr>
                                    </p:animRot>
                                  </p:childTnLst>
                                </p:cTn>
                              </p:par>
                              <p:par>
                                <p:cTn id="883" presetID="2" presetClass="exit" presetSubtype="12" fill="hold" grpId="3" nodeType="withEffect">
                                  <p:stCondLst>
                                    <p:cond delay="0"/>
                                  </p:stCondLst>
                                  <p:childTnLst>
                                    <p:anim calcmode="lin" valueType="num">
                                      <p:cBhvr additive="base">
                                        <p:cTn id="884" dur="4000"/>
                                        <p:tgtEl>
                                          <p:spTgt spid="97"/>
                                        </p:tgtEl>
                                        <p:attrNameLst>
                                          <p:attrName>ppt_x</p:attrName>
                                        </p:attrNameLst>
                                      </p:cBhvr>
                                      <p:tavLst>
                                        <p:tav tm="0">
                                          <p:val>
                                            <p:strVal val="ppt_x"/>
                                          </p:val>
                                        </p:tav>
                                        <p:tav tm="100000">
                                          <p:val>
                                            <p:strVal val="0-ppt_w/2"/>
                                          </p:val>
                                        </p:tav>
                                      </p:tavLst>
                                    </p:anim>
                                    <p:anim calcmode="lin" valueType="num">
                                      <p:cBhvr additive="base">
                                        <p:cTn id="885" dur="4000"/>
                                        <p:tgtEl>
                                          <p:spTgt spid="97"/>
                                        </p:tgtEl>
                                        <p:attrNameLst>
                                          <p:attrName>ppt_y</p:attrName>
                                        </p:attrNameLst>
                                      </p:cBhvr>
                                      <p:tavLst>
                                        <p:tav tm="0">
                                          <p:val>
                                            <p:strVal val="ppt_y"/>
                                          </p:val>
                                        </p:tav>
                                        <p:tav tm="100000">
                                          <p:val>
                                            <p:strVal val="1+ppt_h/2"/>
                                          </p:val>
                                        </p:tav>
                                      </p:tavLst>
                                    </p:anim>
                                    <p:set>
                                      <p:cBhvr>
                                        <p:cTn id="886" dur="1" fill="hold">
                                          <p:stCondLst>
                                            <p:cond delay="3999"/>
                                          </p:stCondLst>
                                        </p:cTn>
                                        <p:tgtEl>
                                          <p:spTgt spid="97"/>
                                        </p:tgtEl>
                                        <p:attrNameLst>
                                          <p:attrName>style.visibility</p:attrName>
                                        </p:attrNameLst>
                                      </p:cBhvr>
                                      <p:to>
                                        <p:strVal val="hidden"/>
                                      </p:to>
                                    </p:set>
                                  </p:childTnLst>
                                </p:cTn>
                              </p:par>
                              <p:par>
                                <p:cTn id="887" presetID="2" presetClass="entr" presetSubtype="8" fill="hold" grpId="0" nodeType="withEffect">
                                  <p:stCondLst>
                                    <p:cond delay="0"/>
                                  </p:stCondLst>
                                  <p:childTnLst>
                                    <p:set>
                                      <p:cBhvr>
                                        <p:cTn id="888" dur="1" fill="hold">
                                          <p:stCondLst>
                                            <p:cond delay="0"/>
                                          </p:stCondLst>
                                        </p:cTn>
                                        <p:tgtEl>
                                          <p:spTgt spid="96"/>
                                        </p:tgtEl>
                                        <p:attrNameLst>
                                          <p:attrName>style.visibility</p:attrName>
                                        </p:attrNameLst>
                                      </p:cBhvr>
                                      <p:to>
                                        <p:strVal val="visible"/>
                                      </p:to>
                                    </p:set>
                                    <p:anim calcmode="lin" valueType="num">
                                      <p:cBhvr additive="base">
                                        <p:cTn id="889" dur="4000" fill="hold"/>
                                        <p:tgtEl>
                                          <p:spTgt spid="96"/>
                                        </p:tgtEl>
                                        <p:attrNameLst>
                                          <p:attrName>ppt_x</p:attrName>
                                        </p:attrNameLst>
                                      </p:cBhvr>
                                      <p:tavLst>
                                        <p:tav tm="0">
                                          <p:val>
                                            <p:strVal val="0-#ppt_w/2"/>
                                          </p:val>
                                        </p:tav>
                                        <p:tav tm="100000">
                                          <p:val>
                                            <p:strVal val="#ppt_x"/>
                                          </p:val>
                                        </p:tav>
                                      </p:tavLst>
                                    </p:anim>
                                    <p:anim calcmode="lin" valueType="num">
                                      <p:cBhvr additive="base">
                                        <p:cTn id="890" dur="4000" fill="hold"/>
                                        <p:tgtEl>
                                          <p:spTgt spid="96"/>
                                        </p:tgtEl>
                                        <p:attrNameLst>
                                          <p:attrName>ppt_y</p:attrName>
                                        </p:attrNameLst>
                                      </p:cBhvr>
                                      <p:tavLst>
                                        <p:tav tm="0">
                                          <p:val>
                                            <p:strVal val="#ppt_y"/>
                                          </p:val>
                                        </p:tav>
                                        <p:tav tm="100000">
                                          <p:val>
                                            <p:strVal val="#ppt_y"/>
                                          </p:val>
                                        </p:tav>
                                      </p:tavLst>
                                    </p:anim>
                                  </p:childTnLst>
                                </p:cTn>
                              </p:par>
                              <p:par>
                                <p:cTn id="891" presetID="19" presetClass="entr" presetSubtype="5" fill="hold" grpId="1" nodeType="withEffect">
                                  <p:stCondLst>
                                    <p:cond delay="0"/>
                                  </p:stCondLst>
                                  <p:childTnLst>
                                    <p:set>
                                      <p:cBhvr>
                                        <p:cTn id="892" dur="1" fill="hold">
                                          <p:stCondLst>
                                            <p:cond delay="0"/>
                                          </p:stCondLst>
                                        </p:cTn>
                                        <p:tgtEl>
                                          <p:spTgt spid="96"/>
                                        </p:tgtEl>
                                        <p:attrNameLst>
                                          <p:attrName>style.visibility</p:attrName>
                                        </p:attrNameLst>
                                      </p:cBhvr>
                                      <p:to>
                                        <p:strVal val="visible"/>
                                      </p:to>
                                    </p:set>
                                    <p:anim calcmode="lin" valueType="num">
                                      <p:cBhvr>
                                        <p:cTn id="893" dur="4000" fill="hold"/>
                                        <p:tgtEl>
                                          <p:spTgt spid="96"/>
                                        </p:tgtEl>
                                        <p:attrNameLst>
                                          <p:attrName>ppt_w</p:attrName>
                                        </p:attrNameLst>
                                      </p:cBhvr>
                                      <p:tavLst>
                                        <p:tav tm="0">
                                          <p:val>
                                            <p:strVal val="#ppt_w"/>
                                          </p:val>
                                        </p:tav>
                                        <p:tav tm="100000">
                                          <p:val>
                                            <p:strVal val="#ppt_w"/>
                                          </p:val>
                                        </p:tav>
                                      </p:tavLst>
                                    </p:anim>
                                    <p:anim calcmode="lin" valueType="num">
                                      <p:cBhvr>
                                        <p:cTn id="894" dur="4000" fill="hold"/>
                                        <p:tgtEl>
                                          <p:spTgt spid="96"/>
                                        </p:tgtEl>
                                        <p:attrNameLst>
                                          <p:attrName>ppt_h</p:attrName>
                                        </p:attrNameLst>
                                      </p:cBhvr>
                                      <p:tavLst>
                                        <p:tav tm="0" fmla="#ppt_h*sin(2.5*pi*$)">
                                          <p:val>
                                            <p:fltVal val="0"/>
                                          </p:val>
                                        </p:tav>
                                        <p:tav tm="100000">
                                          <p:val>
                                            <p:fltVal val="1"/>
                                          </p:val>
                                        </p:tav>
                                      </p:tavLst>
                                    </p:anim>
                                  </p:childTnLst>
                                </p:cTn>
                              </p:par>
                              <p:par>
                                <p:cTn id="895" presetID="8" presetClass="emph" presetSubtype="0" repeatCount="indefinite" fill="hold" grpId="2" nodeType="withEffect">
                                  <p:stCondLst>
                                    <p:cond delay="0"/>
                                  </p:stCondLst>
                                  <p:childTnLst>
                                    <p:animRot by="-21600000">
                                      <p:cBhvr>
                                        <p:cTn id="896" dur="4000" fill="hold"/>
                                        <p:tgtEl>
                                          <p:spTgt spid="96"/>
                                        </p:tgtEl>
                                        <p:attrNameLst>
                                          <p:attrName>r</p:attrName>
                                        </p:attrNameLst>
                                      </p:cBhvr>
                                    </p:animRot>
                                  </p:childTnLst>
                                </p:cTn>
                              </p:par>
                              <p:par>
                                <p:cTn id="897" presetID="2" presetClass="exit" presetSubtype="12" fill="hold" grpId="3" nodeType="withEffect">
                                  <p:stCondLst>
                                    <p:cond delay="0"/>
                                  </p:stCondLst>
                                  <p:childTnLst>
                                    <p:anim calcmode="lin" valueType="num">
                                      <p:cBhvr additive="base">
                                        <p:cTn id="898" dur="4000"/>
                                        <p:tgtEl>
                                          <p:spTgt spid="96"/>
                                        </p:tgtEl>
                                        <p:attrNameLst>
                                          <p:attrName>ppt_x</p:attrName>
                                        </p:attrNameLst>
                                      </p:cBhvr>
                                      <p:tavLst>
                                        <p:tav tm="0">
                                          <p:val>
                                            <p:strVal val="ppt_x"/>
                                          </p:val>
                                        </p:tav>
                                        <p:tav tm="100000">
                                          <p:val>
                                            <p:strVal val="0-ppt_w/2"/>
                                          </p:val>
                                        </p:tav>
                                      </p:tavLst>
                                    </p:anim>
                                    <p:anim calcmode="lin" valueType="num">
                                      <p:cBhvr additive="base">
                                        <p:cTn id="899" dur="4000"/>
                                        <p:tgtEl>
                                          <p:spTgt spid="96"/>
                                        </p:tgtEl>
                                        <p:attrNameLst>
                                          <p:attrName>ppt_y</p:attrName>
                                        </p:attrNameLst>
                                      </p:cBhvr>
                                      <p:tavLst>
                                        <p:tav tm="0">
                                          <p:val>
                                            <p:strVal val="ppt_y"/>
                                          </p:val>
                                        </p:tav>
                                        <p:tav tm="100000">
                                          <p:val>
                                            <p:strVal val="1+ppt_h/2"/>
                                          </p:val>
                                        </p:tav>
                                      </p:tavLst>
                                    </p:anim>
                                    <p:set>
                                      <p:cBhvr>
                                        <p:cTn id="900" dur="1" fill="hold">
                                          <p:stCondLst>
                                            <p:cond delay="3999"/>
                                          </p:stCondLst>
                                        </p:cTn>
                                        <p:tgtEl>
                                          <p:spTgt spid="96"/>
                                        </p:tgtEl>
                                        <p:attrNameLst>
                                          <p:attrName>style.visibility</p:attrName>
                                        </p:attrNameLst>
                                      </p:cBhvr>
                                      <p:to>
                                        <p:strVal val="hidden"/>
                                      </p:to>
                                    </p:set>
                                  </p:childTnLst>
                                </p:cTn>
                              </p:par>
                              <p:par>
                                <p:cTn id="901" presetID="2" presetClass="entr" presetSubtype="8" fill="hold" grpId="0" nodeType="withEffect">
                                  <p:stCondLst>
                                    <p:cond delay="0"/>
                                  </p:stCondLst>
                                  <p:childTnLst>
                                    <p:set>
                                      <p:cBhvr>
                                        <p:cTn id="902" dur="1" fill="hold">
                                          <p:stCondLst>
                                            <p:cond delay="0"/>
                                          </p:stCondLst>
                                        </p:cTn>
                                        <p:tgtEl>
                                          <p:spTgt spid="95"/>
                                        </p:tgtEl>
                                        <p:attrNameLst>
                                          <p:attrName>style.visibility</p:attrName>
                                        </p:attrNameLst>
                                      </p:cBhvr>
                                      <p:to>
                                        <p:strVal val="visible"/>
                                      </p:to>
                                    </p:set>
                                    <p:anim calcmode="lin" valueType="num">
                                      <p:cBhvr additive="base">
                                        <p:cTn id="903" dur="4000" fill="hold"/>
                                        <p:tgtEl>
                                          <p:spTgt spid="95"/>
                                        </p:tgtEl>
                                        <p:attrNameLst>
                                          <p:attrName>ppt_x</p:attrName>
                                        </p:attrNameLst>
                                      </p:cBhvr>
                                      <p:tavLst>
                                        <p:tav tm="0">
                                          <p:val>
                                            <p:strVal val="0-#ppt_w/2"/>
                                          </p:val>
                                        </p:tav>
                                        <p:tav tm="100000">
                                          <p:val>
                                            <p:strVal val="#ppt_x"/>
                                          </p:val>
                                        </p:tav>
                                      </p:tavLst>
                                    </p:anim>
                                    <p:anim calcmode="lin" valueType="num">
                                      <p:cBhvr additive="base">
                                        <p:cTn id="904" dur="4000" fill="hold"/>
                                        <p:tgtEl>
                                          <p:spTgt spid="95"/>
                                        </p:tgtEl>
                                        <p:attrNameLst>
                                          <p:attrName>ppt_y</p:attrName>
                                        </p:attrNameLst>
                                      </p:cBhvr>
                                      <p:tavLst>
                                        <p:tav tm="0">
                                          <p:val>
                                            <p:strVal val="#ppt_y"/>
                                          </p:val>
                                        </p:tav>
                                        <p:tav tm="100000">
                                          <p:val>
                                            <p:strVal val="#ppt_y"/>
                                          </p:val>
                                        </p:tav>
                                      </p:tavLst>
                                    </p:anim>
                                  </p:childTnLst>
                                </p:cTn>
                              </p:par>
                              <p:par>
                                <p:cTn id="905" presetID="19" presetClass="entr" presetSubtype="5" fill="hold" grpId="1" nodeType="withEffect">
                                  <p:stCondLst>
                                    <p:cond delay="0"/>
                                  </p:stCondLst>
                                  <p:childTnLst>
                                    <p:set>
                                      <p:cBhvr>
                                        <p:cTn id="906" dur="1" fill="hold">
                                          <p:stCondLst>
                                            <p:cond delay="0"/>
                                          </p:stCondLst>
                                        </p:cTn>
                                        <p:tgtEl>
                                          <p:spTgt spid="95"/>
                                        </p:tgtEl>
                                        <p:attrNameLst>
                                          <p:attrName>style.visibility</p:attrName>
                                        </p:attrNameLst>
                                      </p:cBhvr>
                                      <p:to>
                                        <p:strVal val="visible"/>
                                      </p:to>
                                    </p:set>
                                    <p:anim calcmode="lin" valueType="num">
                                      <p:cBhvr>
                                        <p:cTn id="907" dur="4000" fill="hold"/>
                                        <p:tgtEl>
                                          <p:spTgt spid="95"/>
                                        </p:tgtEl>
                                        <p:attrNameLst>
                                          <p:attrName>ppt_w</p:attrName>
                                        </p:attrNameLst>
                                      </p:cBhvr>
                                      <p:tavLst>
                                        <p:tav tm="0">
                                          <p:val>
                                            <p:strVal val="#ppt_w"/>
                                          </p:val>
                                        </p:tav>
                                        <p:tav tm="100000">
                                          <p:val>
                                            <p:strVal val="#ppt_w"/>
                                          </p:val>
                                        </p:tav>
                                      </p:tavLst>
                                    </p:anim>
                                    <p:anim calcmode="lin" valueType="num">
                                      <p:cBhvr>
                                        <p:cTn id="908" dur="4000" fill="hold"/>
                                        <p:tgtEl>
                                          <p:spTgt spid="95"/>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2" nodeType="withEffect">
                                  <p:stCondLst>
                                    <p:cond delay="0"/>
                                  </p:stCondLst>
                                  <p:childTnLst>
                                    <p:animRot by="-21600000">
                                      <p:cBhvr>
                                        <p:cTn id="910" dur="4000" fill="hold"/>
                                        <p:tgtEl>
                                          <p:spTgt spid="95"/>
                                        </p:tgtEl>
                                        <p:attrNameLst>
                                          <p:attrName>r</p:attrName>
                                        </p:attrNameLst>
                                      </p:cBhvr>
                                    </p:animRot>
                                  </p:childTnLst>
                                </p:cTn>
                              </p:par>
                              <p:par>
                                <p:cTn id="911" presetID="2" presetClass="exit" presetSubtype="12" fill="hold" grpId="3" nodeType="withEffect">
                                  <p:stCondLst>
                                    <p:cond delay="0"/>
                                  </p:stCondLst>
                                  <p:childTnLst>
                                    <p:anim calcmode="lin" valueType="num">
                                      <p:cBhvr additive="base">
                                        <p:cTn id="912" dur="4000"/>
                                        <p:tgtEl>
                                          <p:spTgt spid="95"/>
                                        </p:tgtEl>
                                        <p:attrNameLst>
                                          <p:attrName>ppt_x</p:attrName>
                                        </p:attrNameLst>
                                      </p:cBhvr>
                                      <p:tavLst>
                                        <p:tav tm="0">
                                          <p:val>
                                            <p:strVal val="ppt_x"/>
                                          </p:val>
                                        </p:tav>
                                        <p:tav tm="100000">
                                          <p:val>
                                            <p:strVal val="0-ppt_w/2"/>
                                          </p:val>
                                        </p:tav>
                                      </p:tavLst>
                                    </p:anim>
                                    <p:anim calcmode="lin" valueType="num">
                                      <p:cBhvr additive="base">
                                        <p:cTn id="913" dur="4000"/>
                                        <p:tgtEl>
                                          <p:spTgt spid="95"/>
                                        </p:tgtEl>
                                        <p:attrNameLst>
                                          <p:attrName>ppt_y</p:attrName>
                                        </p:attrNameLst>
                                      </p:cBhvr>
                                      <p:tavLst>
                                        <p:tav tm="0">
                                          <p:val>
                                            <p:strVal val="ppt_y"/>
                                          </p:val>
                                        </p:tav>
                                        <p:tav tm="100000">
                                          <p:val>
                                            <p:strVal val="1+ppt_h/2"/>
                                          </p:val>
                                        </p:tav>
                                      </p:tavLst>
                                    </p:anim>
                                    <p:set>
                                      <p:cBhvr>
                                        <p:cTn id="914" dur="1" fill="hold">
                                          <p:stCondLst>
                                            <p:cond delay="3999"/>
                                          </p:stCondLst>
                                        </p:cTn>
                                        <p:tgtEl>
                                          <p:spTgt spid="95"/>
                                        </p:tgtEl>
                                        <p:attrNameLst>
                                          <p:attrName>style.visibility</p:attrName>
                                        </p:attrNameLst>
                                      </p:cBhvr>
                                      <p:to>
                                        <p:strVal val="hidden"/>
                                      </p:to>
                                    </p:set>
                                  </p:childTnLst>
                                </p:cTn>
                              </p:par>
                              <p:par>
                                <p:cTn id="915" presetID="2" presetClass="entr" presetSubtype="8" fill="hold" grpId="0" nodeType="withEffect">
                                  <p:stCondLst>
                                    <p:cond delay="0"/>
                                  </p:stCondLst>
                                  <p:childTnLst>
                                    <p:set>
                                      <p:cBhvr>
                                        <p:cTn id="916" dur="1" fill="hold">
                                          <p:stCondLst>
                                            <p:cond delay="0"/>
                                          </p:stCondLst>
                                        </p:cTn>
                                        <p:tgtEl>
                                          <p:spTgt spid="100"/>
                                        </p:tgtEl>
                                        <p:attrNameLst>
                                          <p:attrName>style.visibility</p:attrName>
                                        </p:attrNameLst>
                                      </p:cBhvr>
                                      <p:to>
                                        <p:strVal val="visible"/>
                                      </p:to>
                                    </p:set>
                                    <p:anim calcmode="lin" valueType="num">
                                      <p:cBhvr additive="base">
                                        <p:cTn id="917" dur="4000" fill="hold"/>
                                        <p:tgtEl>
                                          <p:spTgt spid="100"/>
                                        </p:tgtEl>
                                        <p:attrNameLst>
                                          <p:attrName>ppt_x</p:attrName>
                                        </p:attrNameLst>
                                      </p:cBhvr>
                                      <p:tavLst>
                                        <p:tav tm="0">
                                          <p:val>
                                            <p:strVal val="0-#ppt_w/2"/>
                                          </p:val>
                                        </p:tav>
                                        <p:tav tm="100000">
                                          <p:val>
                                            <p:strVal val="#ppt_x"/>
                                          </p:val>
                                        </p:tav>
                                      </p:tavLst>
                                    </p:anim>
                                    <p:anim calcmode="lin" valueType="num">
                                      <p:cBhvr additive="base">
                                        <p:cTn id="918" dur="4000" fill="hold"/>
                                        <p:tgtEl>
                                          <p:spTgt spid="100"/>
                                        </p:tgtEl>
                                        <p:attrNameLst>
                                          <p:attrName>ppt_y</p:attrName>
                                        </p:attrNameLst>
                                      </p:cBhvr>
                                      <p:tavLst>
                                        <p:tav tm="0">
                                          <p:val>
                                            <p:strVal val="#ppt_y"/>
                                          </p:val>
                                        </p:tav>
                                        <p:tav tm="100000">
                                          <p:val>
                                            <p:strVal val="#ppt_y"/>
                                          </p:val>
                                        </p:tav>
                                      </p:tavLst>
                                    </p:anim>
                                  </p:childTnLst>
                                </p:cTn>
                              </p:par>
                              <p:par>
                                <p:cTn id="919" presetID="19" presetClass="entr" presetSubtype="5" fill="hold" grpId="1" nodeType="withEffect">
                                  <p:stCondLst>
                                    <p:cond delay="0"/>
                                  </p:stCondLst>
                                  <p:childTnLst>
                                    <p:set>
                                      <p:cBhvr>
                                        <p:cTn id="920" dur="1" fill="hold">
                                          <p:stCondLst>
                                            <p:cond delay="0"/>
                                          </p:stCondLst>
                                        </p:cTn>
                                        <p:tgtEl>
                                          <p:spTgt spid="100"/>
                                        </p:tgtEl>
                                        <p:attrNameLst>
                                          <p:attrName>style.visibility</p:attrName>
                                        </p:attrNameLst>
                                      </p:cBhvr>
                                      <p:to>
                                        <p:strVal val="visible"/>
                                      </p:to>
                                    </p:set>
                                    <p:anim calcmode="lin" valueType="num">
                                      <p:cBhvr>
                                        <p:cTn id="921" dur="4000" fill="hold"/>
                                        <p:tgtEl>
                                          <p:spTgt spid="100"/>
                                        </p:tgtEl>
                                        <p:attrNameLst>
                                          <p:attrName>ppt_w</p:attrName>
                                        </p:attrNameLst>
                                      </p:cBhvr>
                                      <p:tavLst>
                                        <p:tav tm="0">
                                          <p:val>
                                            <p:strVal val="#ppt_w"/>
                                          </p:val>
                                        </p:tav>
                                        <p:tav tm="100000">
                                          <p:val>
                                            <p:strVal val="#ppt_w"/>
                                          </p:val>
                                        </p:tav>
                                      </p:tavLst>
                                    </p:anim>
                                    <p:anim calcmode="lin" valueType="num">
                                      <p:cBhvr>
                                        <p:cTn id="922" dur="4000" fill="hold"/>
                                        <p:tgtEl>
                                          <p:spTgt spid="100"/>
                                        </p:tgtEl>
                                        <p:attrNameLst>
                                          <p:attrName>ppt_h</p:attrName>
                                        </p:attrNameLst>
                                      </p:cBhvr>
                                      <p:tavLst>
                                        <p:tav tm="0" fmla="#ppt_h*sin(2.5*pi*$)">
                                          <p:val>
                                            <p:fltVal val="0"/>
                                          </p:val>
                                        </p:tav>
                                        <p:tav tm="100000">
                                          <p:val>
                                            <p:fltVal val="1"/>
                                          </p:val>
                                        </p:tav>
                                      </p:tavLst>
                                    </p:anim>
                                  </p:childTnLst>
                                </p:cTn>
                              </p:par>
                              <p:par>
                                <p:cTn id="923" presetID="8" presetClass="emph" presetSubtype="0" repeatCount="indefinite" fill="hold" grpId="2" nodeType="withEffect">
                                  <p:stCondLst>
                                    <p:cond delay="0"/>
                                  </p:stCondLst>
                                  <p:childTnLst>
                                    <p:animRot by="-21600000">
                                      <p:cBhvr>
                                        <p:cTn id="924" dur="4000" fill="hold"/>
                                        <p:tgtEl>
                                          <p:spTgt spid="100"/>
                                        </p:tgtEl>
                                        <p:attrNameLst>
                                          <p:attrName>r</p:attrName>
                                        </p:attrNameLst>
                                      </p:cBhvr>
                                    </p:animRot>
                                  </p:childTnLst>
                                </p:cTn>
                              </p:par>
                              <p:par>
                                <p:cTn id="925" presetID="2" presetClass="exit" presetSubtype="12" fill="hold" grpId="3" nodeType="withEffect">
                                  <p:stCondLst>
                                    <p:cond delay="0"/>
                                  </p:stCondLst>
                                  <p:childTnLst>
                                    <p:anim calcmode="lin" valueType="num">
                                      <p:cBhvr additive="base">
                                        <p:cTn id="926" dur="4000"/>
                                        <p:tgtEl>
                                          <p:spTgt spid="100"/>
                                        </p:tgtEl>
                                        <p:attrNameLst>
                                          <p:attrName>ppt_x</p:attrName>
                                        </p:attrNameLst>
                                      </p:cBhvr>
                                      <p:tavLst>
                                        <p:tav tm="0">
                                          <p:val>
                                            <p:strVal val="ppt_x"/>
                                          </p:val>
                                        </p:tav>
                                        <p:tav tm="100000">
                                          <p:val>
                                            <p:strVal val="0-ppt_w/2"/>
                                          </p:val>
                                        </p:tav>
                                      </p:tavLst>
                                    </p:anim>
                                    <p:anim calcmode="lin" valueType="num">
                                      <p:cBhvr additive="base">
                                        <p:cTn id="927" dur="4000"/>
                                        <p:tgtEl>
                                          <p:spTgt spid="100"/>
                                        </p:tgtEl>
                                        <p:attrNameLst>
                                          <p:attrName>ppt_y</p:attrName>
                                        </p:attrNameLst>
                                      </p:cBhvr>
                                      <p:tavLst>
                                        <p:tav tm="0">
                                          <p:val>
                                            <p:strVal val="ppt_y"/>
                                          </p:val>
                                        </p:tav>
                                        <p:tav tm="100000">
                                          <p:val>
                                            <p:strVal val="1+ppt_h/2"/>
                                          </p:val>
                                        </p:tav>
                                      </p:tavLst>
                                    </p:anim>
                                    <p:set>
                                      <p:cBhvr>
                                        <p:cTn id="928" dur="1" fill="hold">
                                          <p:stCondLst>
                                            <p:cond delay="3999"/>
                                          </p:stCondLst>
                                        </p:cTn>
                                        <p:tgtEl>
                                          <p:spTgt spid="100"/>
                                        </p:tgtEl>
                                        <p:attrNameLst>
                                          <p:attrName>style.visibility</p:attrName>
                                        </p:attrNameLst>
                                      </p:cBhvr>
                                      <p:to>
                                        <p:strVal val="hidden"/>
                                      </p:to>
                                    </p:set>
                                  </p:childTnLst>
                                </p:cTn>
                              </p:par>
                              <p:par>
                                <p:cTn id="929" presetID="2" presetClass="entr" presetSubtype="8" fill="hold" grpId="0" nodeType="withEffect">
                                  <p:stCondLst>
                                    <p:cond delay="0"/>
                                  </p:stCondLst>
                                  <p:childTnLst>
                                    <p:set>
                                      <p:cBhvr>
                                        <p:cTn id="930" dur="1" fill="hold">
                                          <p:stCondLst>
                                            <p:cond delay="0"/>
                                          </p:stCondLst>
                                        </p:cTn>
                                        <p:tgtEl>
                                          <p:spTgt spid="101"/>
                                        </p:tgtEl>
                                        <p:attrNameLst>
                                          <p:attrName>style.visibility</p:attrName>
                                        </p:attrNameLst>
                                      </p:cBhvr>
                                      <p:to>
                                        <p:strVal val="visible"/>
                                      </p:to>
                                    </p:set>
                                    <p:anim calcmode="lin" valueType="num">
                                      <p:cBhvr additive="base">
                                        <p:cTn id="931" dur="4000" fill="hold"/>
                                        <p:tgtEl>
                                          <p:spTgt spid="101"/>
                                        </p:tgtEl>
                                        <p:attrNameLst>
                                          <p:attrName>ppt_x</p:attrName>
                                        </p:attrNameLst>
                                      </p:cBhvr>
                                      <p:tavLst>
                                        <p:tav tm="0">
                                          <p:val>
                                            <p:strVal val="0-#ppt_w/2"/>
                                          </p:val>
                                        </p:tav>
                                        <p:tav tm="100000">
                                          <p:val>
                                            <p:strVal val="#ppt_x"/>
                                          </p:val>
                                        </p:tav>
                                      </p:tavLst>
                                    </p:anim>
                                    <p:anim calcmode="lin" valueType="num">
                                      <p:cBhvr additive="base">
                                        <p:cTn id="932" dur="4000" fill="hold"/>
                                        <p:tgtEl>
                                          <p:spTgt spid="101"/>
                                        </p:tgtEl>
                                        <p:attrNameLst>
                                          <p:attrName>ppt_y</p:attrName>
                                        </p:attrNameLst>
                                      </p:cBhvr>
                                      <p:tavLst>
                                        <p:tav tm="0">
                                          <p:val>
                                            <p:strVal val="#ppt_y"/>
                                          </p:val>
                                        </p:tav>
                                        <p:tav tm="100000">
                                          <p:val>
                                            <p:strVal val="#ppt_y"/>
                                          </p:val>
                                        </p:tav>
                                      </p:tavLst>
                                    </p:anim>
                                  </p:childTnLst>
                                </p:cTn>
                              </p:par>
                              <p:par>
                                <p:cTn id="933" presetID="19" presetClass="entr" presetSubtype="5" fill="hold" grpId="1" nodeType="withEffect">
                                  <p:stCondLst>
                                    <p:cond delay="0"/>
                                  </p:stCondLst>
                                  <p:childTnLst>
                                    <p:set>
                                      <p:cBhvr>
                                        <p:cTn id="934" dur="1" fill="hold">
                                          <p:stCondLst>
                                            <p:cond delay="0"/>
                                          </p:stCondLst>
                                        </p:cTn>
                                        <p:tgtEl>
                                          <p:spTgt spid="101"/>
                                        </p:tgtEl>
                                        <p:attrNameLst>
                                          <p:attrName>style.visibility</p:attrName>
                                        </p:attrNameLst>
                                      </p:cBhvr>
                                      <p:to>
                                        <p:strVal val="visible"/>
                                      </p:to>
                                    </p:set>
                                    <p:anim calcmode="lin" valueType="num">
                                      <p:cBhvr>
                                        <p:cTn id="935" dur="4000" fill="hold"/>
                                        <p:tgtEl>
                                          <p:spTgt spid="101"/>
                                        </p:tgtEl>
                                        <p:attrNameLst>
                                          <p:attrName>ppt_w</p:attrName>
                                        </p:attrNameLst>
                                      </p:cBhvr>
                                      <p:tavLst>
                                        <p:tav tm="0">
                                          <p:val>
                                            <p:strVal val="#ppt_w"/>
                                          </p:val>
                                        </p:tav>
                                        <p:tav tm="100000">
                                          <p:val>
                                            <p:strVal val="#ppt_w"/>
                                          </p:val>
                                        </p:tav>
                                      </p:tavLst>
                                    </p:anim>
                                    <p:anim calcmode="lin" valueType="num">
                                      <p:cBhvr>
                                        <p:cTn id="936" dur="4000" fill="hold"/>
                                        <p:tgtEl>
                                          <p:spTgt spid="101"/>
                                        </p:tgtEl>
                                        <p:attrNameLst>
                                          <p:attrName>ppt_h</p:attrName>
                                        </p:attrNameLst>
                                      </p:cBhvr>
                                      <p:tavLst>
                                        <p:tav tm="0" fmla="#ppt_h*sin(2.5*pi*$)">
                                          <p:val>
                                            <p:fltVal val="0"/>
                                          </p:val>
                                        </p:tav>
                                        <p:tav tm="100000">
                                          <p:val>
                                            <p:fltVal val="1"/>
                                          </p:val>
                                        </p:tav>
                                      </p:tavLst>
                                    </p:anim>
                                  </p:childTnLst>
                                </p:cTn>
                              </p:par>
                              <p:par>
                                <p:cTn id="937" presetID="8" presetClass="emph" presetSubtype="0" repeatCount="indefinite" fill="hold" grpId="2" nodeType="withEffect">
                                  <p:stCondLst>
                                    <p:cond delay="0"/>
                                  </p:stCondLst>
                                  <p:childTnLst>
                                    <p:animRot by="-21600000">
                                      <p:cBhvr>
                                        <p:cTn id="938" dur="4000" fill="hold"/>
                                        <p:tgtEl>
                                          <p:spTgt spid="101"/>
                                        </p:tgtEl>
                                        <p:attrNameLst>
                                          <p:attrName>r</p:attrName>
                                        </p:attrNameLst>
                                      </p:cBhvr>
                                    </p:animRot>
                                  </p:childTnLst>
                                </p:cTn>
                              </p:par>
                              <p:par>
                                <p:cTn id="939" presetID="2" presetClass="exit" presetSubtype="12" fill="hold" grpId="3" nodeType="withEffect">
                                  <p:stCondLst>
                                    <p:cond delay="0"/>
                                  </p:stCondLst>
                                  <p:childTnLst>
                                    <p:anim calcmode="lin" valueType="num">
                                      <p:cBhvr additive="base">
                                        <p:cTn id="940" dur="4000"/>
                                        <p:tgtEl>
                                          <p:spTgt spid="101"/>
                                        </p:tgtEl>
                                        <p:attrNameLst>
                                          <p:attrName>ppt_x</p:attrName>
                                        </p:attrNameLst>
                                      </p:cBhvr>
                                      <p:tavLst>
                                        <p:tav tm="0">
                                          <p:val>
                                            <p:strVal val="ppt_x"/>
                                          </p:val>
                                        </p:tav>
                                        <p:tav tm="100000">
                                          <p:val>
                                            <p:strVal val="0-ppt_w/2"/>
                                          </p:val>
                                        </p:tav>
                                      </p:tavLst>
                                    </p:anim>
                                    <p:anim calcmode="lin" valueType="num">
                                      <p:cBhvr additive="base">
                                        <p:cTn id="941" dur="4000"/>
                                        <p:tgtEl>
                                          <p:spTgt spid="101"/>
                                        </p:tgtEl>
                                        <p:attrNameLst>
                                          <p:attrName>ppt_y</p:attrName>
                                        </p:attrNameLst>
                                      </p:cBhvr>
                                      <p:tavLst>
                                        <p:tav tm="0">
                                          <p:val>
                                            <p:strVal val="ppt_y"/>
                                          </p:val>
                                        </p:tav>
                                        <p:tav tm="100000">
                                          <p:val>
                                            <p:strVal val="1+ppt_h/2"/>
                                          </p:val>
                                        </p:tav>
                                      </p:tavLst>
                                    </p:anim>
                                    <p:set>
                                      <p:cBhvr>
                                        <p:cTn id="942" dur="1" fill="hold">
                                          <p:stCondLst>
                                            <p:cond delay="3999"/>
                                          </p:stCondLst>
                                        </p:cTn>
                                        <p:tgtEl>
                                          <p:spTgt spid="101"/>
                                        </p:tgtEl>
                                        <p:attrNameLst>
                                          <p:attrName>style.visibility</p:attrName>
                                        </p:attrNameLst>
                                      </p:cBhvr>
                                      <p:to>
                                        <p:strVal val="hidden"/>
                                      </p:to>
                                    </p:set>
                                  </p:childTnLst>
                                </p:cTn>
                              </p:par>
                              <p:par>
                                <p:cTn id="943" presetID="2" presetClass="entr" presetSubtype="8" fill="hold" grpId="0" nodeType="withEffect">
                                  <p:stCondLst>
                                    <p:cond delay="0"/>
                                  </p:stCondLst>
                                  <p:childTnLst>
                                    <p:set>
                                      <p:cBhvr>
                                        <p:cTn id="944" dur="1" fill="hold">
                                          <p:stCondLst>
                                            <p:cond delay="0"/>
                                          </p:stCondLst>
                                        </p:cTn>
                                        <p:tgtEl>
                                          <p:spTgt spid="102"/>
                                        </p:tgtEl>
                                        <p:attrNameLst>
                                          <p:attrName>style.visibility</p:attrName>
                                        </p:attrNameLst>
                                      </p:cBhvr>
                                      <p:to>
                                        <p:strVal val="visible"/>
                                      </p:to>
                                    </p:set>
                                    <p:anim calcmode="lin" valueType="num">
                                      <p:cBhvr additive="base">
                                        <p:cTn id="945" dur="4000" fill="hold"/>
                                        <p:tgtEl>
                                          <p:spTgt spid="102"/>
                                        </p:tgtEl>
                                        <p:attrNameLst>
                                          <p:attrName>ppt_x</p:attrName>
                                        </p:attrNameLst>
                                      </p:cBhvr>
                                      <p:tavLst>
                                        <p:tav tm="0">
                                          <p:val>
                                            <p:strVal val="0-#ppt_w/2"/>
                                          </p:val>
                                        </p:tav>
                                        <p:tav tm="100000">
                                          <p:val>
                                            <p:strVal val="#ppt_x"/>
                                          </p:val>
                                        </p:tav>
                                      </p:tavLst>
                                    </p:anim>
                                    <p:anim calcmode="lin" valueType="num">
                                      <p:cBhvr additive="base">
                                        <p:cTn id="946" dur="4000" fill="hold"/>
                                        <p:tgtEl>
                                          <p:spTgt spid="102"/>
                                        </p:tgtEl>
                                        <p:attrNameLst>
                                          <p:attrName>ppt_y</p:attrName>
                                        </p:attrNameLst>
                                      </p:cBhvr>
                                      <p:tavLst>
                                        <p:tav tm="0">
                                          <p:val>
                                            <p:strVal val="#ppt_y"/>
                                          </p:val>
                                        </p:tav>
                                        <p:tav tm="100000">
                                          <p:val>
                                            <p:strVal val="#ppt_y"/>
                                          </p:val>
                                        </p:tav>
                                      </p:tavLst>
                                    </p:anim>
                                  </p:childTnLst>
                                </p:cTn>
                              </p:par>
                              <p:par>
                                <p:cTn id="947" presetID="19" presetClass="entr" presetSubtype="5" fill="hold" grpId="1" nodeType="withEffect">
                                  <p:stCondLst>
                                    <p:cond delay="0"/>
                                  </p:stCondLst>
                                  <p:childTnLst>
                                    <p:set>
                                      <p:cBhvr>
                                        <p:cTn id="948" dur="1" fill="hold">
                                          <p:stCondLst>
                                            <p:cond delay="0"/>
                                          </p:stCondLst>
                                        </p:cTn>
                                        <p:tgtEl>
                                          <p:spTgt spid="102"/>
                                        </p:tgtEl>
                                        <p:attrNameLst>
                                          <p:attrName>style.visibility</p:attrName>
                                        </p:attrNameLst>
                                      </p:cBhvr>
                                      <p:to>
                                        <p:strVal val="visible"/>
                                      </p:to>
                                    </p:set>
                                    <p:anim calcmode="lin" valueType="num">
                                      <p:cBhvr>
                                        <p:cTn id="949" dur="4000" fill="hold"/>
                                        <p:tgtEl>
                                          <p:spTgt spid="102"/>
                                        </p:tgtEl>
                                        <p:attrNameLst>
                                          <p:attrName>ppt_w</p:attrName>
                                        </p:attrNameLst>
                                      </p:cBhvr>
                                      <p:tavLst>
                                        <p:tav tm="0">
                                          <p:val>
                                            <p:strVal val="#ppt_w"/>
                                          </p:val>
                                        </p:tav>
                                        <p:tav tm="100000">
                                          <p:val>
                                            <p:strVal val="#ppt_w"/>
                                          </p:val>
                                        </p:tav>
                                      </p:tavLst>
                                    </p:anim>
                                    <p:anim calcmode="lin" valueType="num">
                                      <p:cBhvr>
                                        <p:cTn id="950" dur="4000" fill="hold"/>
                                        <p:tgtEl>
                                          <p:spTgt spid="102"/>
                                        </p:tgtEl>
                                        <p:attrNameLst>
                                          <p:attrName>ppt_h</p:attrName>
                                        </p:attrNameLst>
                                      </p:cBhvr>
                                      <p:tavLst>
                                        <p:tav tm="0" fmla="#ppt_h*sin(2.5*pi*$)">
                                          <p:val>
                                            <p:fltVal val="0"/>
                                          </p:val>
                                        </p:tav>
                                        <p:tav tm="100000">
                                          <p:val>
                                            <p:fltVal val="1"/>
                                          </p:val>
                                        </p:tav>
                                      </p:tavLst>
                                    </p:anim>
                                  </p:childTnLst>
                                </p:cTn>
                              </p:par>
                              <p:par>
                                <p:cTn id="951" presetID="8" presetClass="emph" presetSubtype="0" repeatCount="indefinite" fill="hold" grpId="2" nodeType="withEffect">
                                  <p:stCondLst>
                                    <p:cond delay="0"/>
                                  </p:stCondLst>
                                  <p:childTnLst>
                                    <p:animRot by="-21600000">
                                      <p:cBhvr>
                                        <p:cTn id="952" dur="4000" fill="hold"/>
                                        <p:tgtEl>
                                          <p:spTgt spid="102"/>
                                        </p:tgtEl>
                                        <p:attrNameLst>
                                          <p:attrName>r</p:attrName>
                                        </p:attrNameLst>
                                      </p:cBhvr>
                                    </p:animRot>
                                  </p:childTnLst>
                                </p:cTn>
                              </p:par>
                              <p:par>
                                <p:cTn id="953" presetID="2" presetClass="exit" presetSubtype="12" fill="hold" grpId="3" nodeType="withEffect">
                                  <p:stCondLst>
                                    <p:cond delay="0"/>
                                  </p:stCondLst>
                                  <p:childTnLst>
                                    <p:anim calcmode="lin" valueType="num">
                                      <p:cBhvr additive="base">
                                        <p:cTn id="954" dur="4000"/>
                                        <p:tgtEl>
                                          <p:spTgt spid="102"/>
                                        </p:tgtEl>
                                        <p:attrNameLst>
                                          <p:attrName>ppt_x</p:attrName>
                                        </p:attrNameLst>
                                      </p:cBhvr>
                                      <p:tavLst>
                                        <p:tav tm="0">
                                          <p:val>
                                            <p:strVal val="ppt_x"/>
                                          </p:val>
                                        </p:tav>
                                        <p:tav tm="100000">
                                          <p:val>
                                            <p:strVal val="0-ppt_w/2"/>
                                          </p:val>
                                        </p:tav>
                                      </p:tavLst>
                                    </p:anim>
                                    <p:anim calcmode="lin" valueType="num">
                                      <p:cBhvr additive="base">
                                        <p:cTn id="955" dur="4000"/>
                                        <p:tgtEl>
                                          <p:spTgt spid="102"/>
                                        </p:tgtEl>
                                        <p:attrNameLst>
                                          <p:attrName>ppt_y</p:attrName>
                                        </p:attrNameLst>
                                      </p:cBhvr>
                                      <p:tavLst>
                                        <p:tav tm="0">
                                          <p:val>
                                            <p:strVal val="ppt_y"/>
                                          </p:val>
                                        </p:tav>
                                        <p:tav tm="100000">
                                          <p:val>
                                            <p:strVal val="1+ppt_h/2"/>
                                          </p:val>
                                        </p:tav>
                                      </p:tavLst>
                                    </p:anim>
                                    <p:set>
                                      <p:cBhvr>
                                        <p:cTn id="956" dur="1" fill="hold">
                                          <p:stCondLst>
                                            <p:cond delay="3999"/>
                                          </p:stCondLst>
                                        </p:cTn>
                                        <p:tgtEl>
                                          <p:spTgt spid="102"/>
                                        </p:tgtEl>
                                        <p:attrNameLst>
                                          <p:attrName>style.visibility</p:attrName>
                                        </p:attrNameLst>
                                      </p:cBhvr>
                                      <p:to>
                                        <p:strVal val="hidden"/>
                                      </p:to>
                                    </p:set>
                                  </p:childTnLst>
                                </p:cTn>
                              </p:par>
                              <p:par>
                                <p:cTn id="957" presetID="2" presetClass="entr" presetSubtype="8" fill="hold" grpId="0" nodeType="withEffect">
                                  <p:stCondLst>
                                    <p:cond delay="0"/>
                                  </p:stCondLst>
                                  <p:childTnLst>
                                    <p:set>
                                      <p:cBhvr>
                                        <p:cTn id="958" dur="1" fill="hold">
                                          <p:stCondLst>
                                            <p:cond delay="0"/>
                                          </p:stCondLst>
                                        </p:cTn>
                                        <p:tgtEl>
                                          <p:spTgt spid="99"/>
                                        </p:tgtEl>
                                        <p:attrNameLst>
                                          <p:attrName>style.visibility</p:attrName>
                                        </p:attrNameLst>
                                      </p:cBhvr>
                                      <p:to>
                                        <p:strVal val="visible"/>
                                      </p:to>
                                    </p:set>
                                    <p:anim calcmode="lin" valueType="num">
                                      <p:cBhvr additive="base">
                                        <p:cTn id="959" dur="4000" fill="hold"/>
                                        <p:tgtEl>
                                          <p:spTgt spid="99"/>
                                        </p:tgtEl>
                                        <p:attrNameLst>
                                          <p:attrName>ppt_x</p:attrName>
                                        </p:attrNameLst>
                                      </p:cBhvr>
                                      <p:tavLst>
                                        <p:tav tm="0">
                                          <p:val>
                                            <p:strVal val="0-#ppt_w/2"/>
                                          </p:val>
                                        </p:tav>
                                        <p:tav tm="100000">
                                          <p:val>
                                            <p:strVal val="#ppt_x"/>
                                          </p:val>
                                        </p:tav>
                                      </p:tavLst>
                                    </p:anim>
                                    <p:anim calcmode="lin" valueType="num">
                                      <p:cBhvr additive="base">
                                        <p:cTn id="960" dur="4000" fill="hold"/>
                                        <p:tgtEl>
                                          <p:spTgt spid="99"/>
                                        </p:tgtEl>
                                        <p:attrNameLst>
                                          <p:attrName>ppt_y</p:attrName>
                                        </p:attrNameLst>
                                      </p:cBhvr>
                                      <p:tavLst>
                                        <p:tav tm="0">
                                          <p:val>
                                            <p:strVal val="#ppt_y"/>
                                          </p:val>
                                        </p:tav>
                                        <p:tav tm="100000">
                                          <p:val>
                                            <p:strVal val="#ppt_y"/>
                                          </p:val>
                                        </p:tav>
                                      </p:tavLst>
                                    </p:anim>
                                  </p:childTnLst>
                                </p:cTn>
                              </p:par>
                              <p:par>
                                <p:cTn id="961" presetID="19" presetClass="entr" presetSubtype="5" fill="hold" grpId="1" nodeType="withEffect">
                                  <p:stCondLst>
                                    <p:cond delay="0"/>
                                  </p:stCondLst>
                                  <p:childTnLst>
                                    <p:set>
                                      <p:cBhvr>
                                        <p:cTn id="962" dur="1" fill="hold">
                                          <p:stCondLst>
                                            <p:cond delay="0"/>
                                          </p:stCondLst>
                                        </p:cTn>
                                        <p:tgtEl>
                                          <p:spTgt spid="99"/>
                                        </p:tgtEl>
                                        <p:attrNameLst>
                                          <p:attrName>style.visibility</p:attrName>
                                        </p:attrNameLst>
                                      </p:cBhvr>
                                      <p:to>
                                        <p:strVal val="visible"/>
                                      </p:to>
                                    </p:set>
                                    <p:anim calcmode="lin" valueType="num">
                                      <p:cBhvr>
                                        <p:cTn id="963" dur="4000" fill="hold"/>
                                        <p:tgtEl>
                                          <p:spTgt spid="99"/>
                                        </p:tgtEl>
                                        <p:attrNameLst>
                                          <p:attrName>ppt_w</p:attrName>
                                        </p:attrNameLst>
                                      </p:cBhvr>
                                      <p:tavLst>
                                        <p:tav tm="0">
                                          <p:val>
                                            <p:strVal val="#ppt_w"/>
                                          </p:val>
                                        </p:tav>
                                        <p:tav tm="100000">
                                          <p:val>
                                            <p:strVal val="#ppt_w"/>
                                          </p:val>
                                        </p:tav>
                                      </p:tavLst>
                                    </p:anim>
                                    <p:anim calcmode="lin" valueType="num">
                                      <p:cBhvr>
                                        <p:cTn id="964" dur="4000" fill="hold"/>
                                        <p:tgtEl>
                                          <p:spTgt spid="99"/>
                                        </p:tgtEl>
                                        <p:attrNameLst>
                                          <p:attrName>ppt_h</p:attrName>
                                        </p:attrNameLst>
                                      </p:cBhvr>
                                      <p:tavLst>
                                        <p:tav tm="0" fmla="#ppt_h*sin(2.5*pi*$)">
                                          <p:val>
                                            <p:fltVal val="0"/>
                                          </p:val>
                                        </p:tav>
                                        <p:tav tm="100000">
                                          <p:val>
                                            <p:fltVal val="1"/>
                                          </p:val>
                                        </p:tav>
                                      </p:tavLst>
                                    </p:anim>
                                  </p:childTnLst>
                                </p:cTn>
                              </p:par>
                              <p:par>
                                <p:cTn id="965" presetID="8" presetClass="emph" presetSubtype="0" repeatCount="indefinite" fill="hold" grpId="2" nodeType="withEffect">
                                  <p:stCondLst>
                                    <p:cond delay="0"/>
                                  </p:stCondLst>
                                  <p:childTnLst>
                                    <p:animRot by="-21600000">
                                      <p:cBhvr>
                                        <p:cTn id="966" dur="4000" fill="hold"/>
                                        <p:tgtEl>
                                          <p:spTgt spid="99"/>
                                        </p:tgtEl>
                                        <p:attrNameLst>
                                          <p:attrName>r</p:attrName>
                                        </p:attrNameLst>
                                      </p:cBhvr>
                                    </p:animRot>
                                  </p:childTnLst>
                                </p:cTn>
                              </p:par>
                              <p:par>
                                <p:cTn id="967" presetID="2" presetClass="exit" presetSubtype="12" fill="hold" grpId="3" nodeType="withEffect">
                                  <p:stCondLst>
                                    <p:cond delay="0"/>
                                  </p:stCondLst>
                                  <p:childTnLst>
                                    <p:anim calcmode="lin" valueType="num">
                                      <p:cBhvr additive="base">
                                        <p:cTn id="968" dur="4000"/>
                                        <p:tgtEl>
                                          <p:spTgt spid="99"/>
                                        </p:tgtEl>
                                        <p:attrNameLst>
                                          <p:attrName>ppt_x</p:attrName>
                                        </p:attrNameLst>
                                      </p:cBhvr>
                                      <p:tavLst>
                                        <p:tav tm="0">
                                          <p:val>
                                            <p:strVal val="ppt_x"/>
                                          </p:val>
                                        </p:tav>
                                        <p:tav tm="100000">
                                          <p:val>
                                            <p:strVal val="0-ppt_w/2"/>
                                          </p:val>
                                        </p:tav>
                                      </p:tavLst>
                                    </p:anim>
                                    <p:anim calcmode="lin" valueType="num">
                                      <p:cBhvr additive="base">
                                        <p:cTn id="969" dur="4000"/>
                                        <p:tgtEl>
                                          <p:spTgt spid="99"/>
                                        </p:tgtEl>
                                        <p:attrNameLst>
                                          <p:attrName>ppt_y</p:attrName>
                                        </p:attrNameLst>
                                      </p:cBhvr>
                                      <p:tavLst>
                                        <p:tav tm="0">
                                          <p:val>
                                            <p:strVal val="ppt_y"/>
                                          </p:val>
                                        </p:tav>
                                        <p:tav tm="100000">
                                          <p:val>
                                            <p:strVal val="1+ppt_h/2"/>
                                          </p:val>
                                        </p:tav>
                                      </p:tavLst>
                                    </p:anim>
                                    <p:set>
                                      <p:cBhvr>
                                        <p:cTn id="970" dur="1" fill="hold">
                                          <p:stCondLst>
                                            <p:cond delay="3999"/>
                                          </p:stCondLst>
                                        </p:cTn>
                                        <p:tgtEl>
                                          <p:spTgt spid="99"/>
                                        </p:tgtEl>
                                        <p:attrNameLst>
                                          <p:attrName>style.visibility</p:attrName>
                                        </p:attrNameLst>
                                      </p:cBhvr>
                                      <p:to>
                                        <p:strVal val="hidden"/>
                                      </p:to>
                                    </p:set>
                                  </p:childTnLst>
                                </p:cTn>
                              </p:par>
                              <p:par>
                                <p:cTn id="971" presetID="2" presetClass="entr" presetSubtype="8" fill="hold" grpId="0" nodeType="withEffect">
                                  <p:stCondLst>
                                    <p:cond delay="0"/>
                                  </p:stCondLst>
                                  <p:childTnLst>
                                    <p:set>
                                      <p:cBhvr>
                                        <p:cTn id="972" dur="1" fill="hold">
                                          <p:stCondLst>
                                            <p:cond delay="0"/>
                                          </p:stCondLst>
                                        </p:cTn>
                                        <p:tgtEl>
                                          <p:spTgt spid="103"/>
                                        </p:tgtEl>
                                        <p:attrNameLst>
                                          <p:attrName>style.visibility</p:attrName>
                                        </p:attrNameLst>
                                      </p:cBhvr>
                                      <p:to>
                                        <p:strVal val="visible"/>
                                      </p:to>
                                    </p:set>
                                    <p:anim calcmode="lin" valueType="num">
                                      <p:cBhvr additive="base">
                                        <p:cTn id="973" dur="4000" fill="hold"/>
                                        <p:tgtEl>
                                          <p:spTgt spid="103"/>
                                        </p:tgtEl>
                                        <p:attrNameLst>
                                          <p:attrName>ppt_x</p:attrName>
                                        </p:attrNameLst>
                                      </p:cBhvr>
                                      <p:tavLst>
                                        <p:tav tm="0">
                                          <p:val>
                                            <p:strVal val="0-#ppt_w/2"/>
                                          </p:val>
                                        </p:tav>
                                        <p:tav tm="100000">
                                          <p:val>
                                            <p:strVal val="#ppt_x"/>
                                          </p:val>
                                        </p:tav>
                                      </p:tavLst>
                                    </p:anim>
                                    <p:anim calcmode="lin" valueType="num">
                                      <p:cBhvr additive="base">
                                        <p:cTn id="974" dur="4000" fill="hold"/>
                                        <p:tgtEl>
                                          <p:spTgt spid="103"/>
                                        </p:tgtEl>
                                        <p:attrNameLst>
                                          <p:attrName>ppt_y</p:attrName>
                                        </p:attrNameLst>
                                      </p:cBhvr>
                                      <p:tavLst>
                                        <p:tav tm="0">
                                          <p:val>
                                            <p:strVal val="#ppt_y"/>
                                          </p:val>
                                        </p:tav>
                                        <p:tav tm="100000">
                                          <p:val>
                                            <p:strVal val="#ppt_y"/>
                                          </p:val>
                                        </p:tav>
                                      </p:tavLst>
                                    </p:anim>
                                  </p:childTnLst>
                                </p:cTn>
                              </p:par>
                              <p:par>
                                <p:cTn id="975" presetID="19" presetClass="entr" presetSubtype="5" fill="hold" grpId="1" nodeType="withEffect">
                                  <p:stCondLst>
                                    <p:cond delay="0"/>
                                  </p:stCondLst>
                                  <p:childTnLst>
                                    <p:set>
                                      <p:cBhvr>
                                        <p:cTn id="976" dur="1" fill="hold">
                                          <p:stCondLst>
                                            <p:cond delay="0"/>
                                          </p:stCondLst>
                                        </p:cTn>
                                        <p:tgtEl>
                                          <p:spTgt spid="103"/>
                                        </p:tgtEl>
                                        <p:attrNameLst>
                                          <p:attrName>style.visibility</p:attrName>
                                        </p:attrNameLst>
                                      </p:cBhvr>
                                      <p:to>
                                        <p:strVal val="visible"/>
                                      </p:to>
                                    </p:set>
                                    <p:anim calcmode="lin" valueType="num">
                                      <p:cBhvr>
                                        <p:cTn id="977" dur="4000" fill="hold"/>
                                        <p:tgtEl>
                                          <p:spTgt spid="103"/>
                                        </p:tgtEl>
                                        <p:attrNameLst>
                                          <p:attrName>ppt_w</p:attrName>
                                        </p:attrNameLst>
                                      </p:cBhvr>
                                      <p:tavLst>
                                        <p:tav tm="0">
                                          <p:val>
                                            <p:strVal val="#ppt_w"/>
                                          </p:val>
                                        </p:tav>
                                        <p:tav tm="100000">
                                          <p:val>
                                            <p:strVal val="#ppt_w"/>
                                          </p:val>
                                        </p:tav>
                                      </p:tavLst>
                                    </p:anim>
                                    <p:anim calcmode="lin" valueType="num">
                                      <p:cBhvr>
                                        <p:cTn id="978" dur="4000" fill="hold"/>
                                        <p:tgtEl>
                                          <p:spTgt spid="103"/>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2" nodeType="withEffect">
                                  <p:stCondLst>
                                    <p:cond delay="0"/>
                                  </p:stCondLst>
                                  <p:childTnLst>
                                    <p:animRot by="-21600000">
                                      <p:cBhvr>
                                        <p:cTn id="980" dur="4000" fill="hold"/>
                                        <p:tgtEl>
                                          <p:spTgt spid="103"/>
                                        </p:tgtEl>
                                        <p:attrNameLst>
                                          <p:attrName>r</p:attrName>
                                        </p:attrNameLst>
                                      </p:cBhvr>
                                    </p:animRot>
                                  </p:childTnLst>
                                </p:cTn>
                              </p:par>
                              <p:par>
                                <p:cTn id="981" presetID="2" presetClass="exit" presetSubtype="12" fill="hold" grpId="3" nodeType="withEffect">
                                  <p:stCondLst>
                                    <p:cond delay="0"/>
                                  </p:stCondLst>
                                  <p:childTnLst>
                                    <p:anim calcmode="lin" valueType="num">
                                      <p:cBhvr additive="base">
                                        <p:cTn id="982" dur="4000"/>
                                        <p:tgtEl>
                                          <p:spTgt spid="103"/>
                                        </p:tgtEl>
                                        <p:attrNameLst>
                                          <p:attrName>ppt_x</p:attrName>
                                        </p:attrNameLst>
                                      </p:cBhvr>
                                      <p:tavLst>
                                        <p:tav tm="0">
                                          <p:val>
                                            <p:strVal val="ppt_x"/>
                                          </p:val>
                                        </p:tav>
                                        <p:tav tm="100000">
                                          <p:val>
                                            <p:strVal val="0-ppt_w/2"/>
                                          </p:val>
                                        </p:tav>
                                      </p:tavLst>
                                    </p:anim>
                                    <p:anim calcmode="lin" valueType="num">
                                      <p:cBhvr additive="base">
                                        <p:cTn id="983" dur="4000"/>
                                        <p:tgtEl>
                                          <p:spTgt spid="103"/>
                                        </p:tgtEl>
                                        <p:attrNameLst>
                                          <p:attrName>ppt_y</p:attrName>
                                        </p:attrNameLst>
                                      </p:cBhvr>
                                      <p:tavLst>
                                        <p:tav tm="0">
                                          <p:val>
                                            <p:strVal val="ppt_y"/>
                                          </p:val>
                                        </p:tav>
                                        <p:tav tm="100000">
                                          <p:val>
                                            <p:strVal val="1+ppt_h/2"/>
                                          </p:val>
                                        </p:tav>
                                      </p:tavLst>
                                    </p:anim>
                                    <p:set>
                                      <p:cBhvr>
                                        <p:cTn id="984" dur="1" fill="hold">
                                          <p:stCondLst>
                                            <p:cond delay="3999"/>
                                          </p:stCondLst>
                                        </p:cTn>
                                        <p:tgtEl>
                                          <p:spTgt spid="103"/>
                                        </p:tgtEl>
                                        <p:attrNameLst>
                                          <p:attrName>style.visibility</p:attrName>
                                        </p:attrNameLst>
                                      </p:cBhvr>
                                      <p:to>
                                        <p:strVal val="hidden"/>
                                      </p:to>
                                    </p:set>
                                  </p:childTnLst>
                                </p:cTn>
                              </p:par>
                              <p:par>
                                <p:cTn id="985" presetID="23" presetClass="exit" presetSubtype="272" fill="hold" nodeType="withEffect">
                                  <p:stCondLst>
                                    <p:cond delay="0"/>
                                  </p:stCondLst>
                                  <p:childTnLst>
                                    <p:anim calcmode="lin" valueType="num">
                                      <p:cBhvr>
                                        <p:cTn id="986" dur="4000"/>
                                        <p:tgtEl>
                                          <p:spTgt spid="110"/>
                                        </p:tgtEl>
                                        <p:attrNameLst>
                                          <p:attrName>ppt_w</p:attrName>
                                        </p:attrNameLst>
                                      </p:cBhvr>
                                      <p:tavLst>
                                        <p:tav tm="0">
                                          <p:val>
                                            <p:strVal val="ppt_w"/>
                                          </p:val>
                                        </p:tav>
                                        <p:tav tm="100000">
                                          <p:val>
                                            <p:strVal val="4/3*ppt_w"/>
                                          </p:val>
                                        </p:tav>
                                      </p:tavLst>
                                    </p:anim>
                                    <p:anim calcmode="lin" valueType="num">
                                      <p:cBhvr>
                                        <p:cTn id="987" dur="4000"/>
                                        <p:tgtEl>
                                          <p:spTgt spid="110"/>
                                        </p:tgtEl>
                                        <p:attrNameLst>
                                          <p:attrName>ppt_h</p:attrName>
                                        </p:attrNameLst>
                                      </p:cBhvr>
                                      <p:tavLst>
                                        <p:tav tm="0">
                                          <p:val>
                                            <p:strVal val="ppt_h"/>
                                          </p:val>
                                        </p:tav>
                                        <p:tav tm="100000">
                                          <p:val>
                                            <p:strVal val="4/3*ppt_h"/>
                                          </p:val>
                                        </p:tav>
                                      </p:tavLst>
                                    </p:anim>
                                    <p:set>
                                      <p:cBhvr>
                                        <p:cTn id="988" dur="1" fill="hold">
                                          <p:stCondLst>
                                            <p:cond delay="3999"/>
                                          </p:stCondLst>
                                        </p:cTn>
                                        <p:tgtEl>
                                          <p:spTgt spid="110"/>
                                        </p:tgtEl>
                                        <p:attrNameLst>
                                          <p:attrName>style.visibility</p:attrName>
                                        </p:attrNameLst>
                                      </p:cBhvr>
                                      <p:to>
                                        <p:strVal val="hidden"/>
                                      </p:to>
                                    </p:set>
                                  </p:childTnLst>
                                </p:cTn>
                              </p:par>
                              <p:par>
                                <p:cTn id="989" presetID="23" presetClass="entr" presetSubtype="272" fill="hold" nodeType="withEffect">
                                  <p:stCondLst>
                                    <p:cond delay="0"/>
                                  </p:stCondLst>
                                  <p:childTnLst>
                                    <p:set>
                                      <p:cBhvr>
                                        <p:cTn id="990" dur="1" fill="hold">
                                          <p:stCondLst>
                                            <p:cond delay="0"/>
                                          </p:stCondLst>
                                        </p:cTn>
                                        <p:tgtEl>
                                          <p:spTgt spid="79"/>
                                        </p:tgtEl>
                                        <p:attrNameLst>
                                          <p:attrName>style.visibility</p:attrName>
                                        </p:attrNameLst>
                                      </p:cBhvr>
                                      <p:to>
                                        <p:strVal val="visible"/>
                                      </p:to>
                                    </p:set>
                                    <p:anim calcmode="lin" valueType="num">
                                      <p:cBhvr>
                                        <p:cTn id="991" dur="3750" fill="hold"/>
                                        <p:tgtEl>
                                          <p:spTgt spid="79"/>
                                        </p:tgtEl>
                                        <p:attrNameLst>
                                          <p:attrName>ppt_w</p:attrName>
                                        </p:attrNameLst>
                                      </p:cBhvr>
                                      <p:tavLst>
                                        <p:tav tm="0">
                                          <p:val>
                                            <p:strVal val="2/3*#ppt_w"/>
                                          </p:val>
                                        </p:tav>
                                        <p:tav tm="100000">
                                          <p:val>
                                            <p:strVal val="#ppt_w"/>
                                          </p:val>
                                        </p:tav>
                                      </p:tavLst>
                                    </p:anim>
                                    <p:anim calcmode="lin" valueType="num">
                                      <p:cBhvr>
                                        <p:cTn id="992" dur="3750" fill="hold"/>
                                        <p:tgtEl>
                                          <p:spTgt spid="79"/>
                                        </p:tgtEl>
                                        <p:attrNameLst>
                                          <p:attrName>ppt_h</p:attrName>
                                        </p:attrNameLst>
                                      </p:cBhvr>
                                      <p:tavLst>
                                        <p:tav tm="0">
                                          <p:val>
                                            <p:strVal val="2/3*#ppt_h"/>
                                          </p:val>
                                        </p:tav>
                                        <p:tav tm="100000">
                                          <p:val>
                                            <p:strVal val="#ppt_h"/>
                                          </p:val>
                                        </p:tav>
                                      </p:tavLst>
                                    </p:anim>
                                  </p:childTnLst>
                                </p:cTn>
                              </p:par>
                              <p:par>
                                <p:cTn id="993" presetID="4" presetClass="entr" presetSubtype="32" fill="hold" nodeType="withEffect">
                                  <p:stCondLst>
                                    <p:cond delay="0"/>
                                  </p:stCondLst>
                                  <p:childTnLst>
                                    <p:set>
                                      <p:cBhvr>
                                        <p:cTn id="994" dur="1" fill="hold">
                                          <p:stCondLst>
                                            <p:cond delay="0"/>
                                          </p:stCondLst>
                                        </p:cTn>
                                        <p:tgtEl>
                                          <p:spTgt spid="79"/>
                                        </p:tgtEl>
                                        <p:attrNameLst>
                                          <p:attrName>style.visibility</p:attrName>
                                        </p:attrNameLst>
                                      </p:cBhvr>
                                      <p:to>
                                        <p:strVal val="visible"/>
                                      </p:to>
                                    </p:set>
                                    <p:animEffect transition="in" filter="box(out)">
                                      <p:cBhvr>
                                        <p:cTn id="995" dur="3750"/>
                                        <p:tgtEl>
                                          <p:spTgt spid="79"/>
                                        </p:tgtEl>
                                      </p:cBhvr>
                                    </p:animEffect>
                                  </p:childTnLst>
                                </p:cTn>
                              </p:par>
                              <p:par>
                                <p:cTn id="996" presetID="9" presetClass="emph" presetSubtype="0" nodeType="withEffect">
                                  <p:stCondLst>
                                    <p:cond delay="0"/>
                                  </p:stCondLst>
                                  <p:childTnLst>
                                    <p:set>
                                      <p:cBhvr rctx="PPT">
                                        <p:cTn id="997" dur="indefinite"/>
                                        <p:tgtEl>
                                          <p:spTgt spid="81"/>
                                        </p:tgtEl>
                                        <p:attrNameLst>
                                          <p:attrName>style.opacity</p:attrName>
                                        </p:attrNameLst>
                                      </p:cBhvr>
                                      <p:to>
                                        <p:strVal val="0"/>
                                      </p:to>
                                    </p:set>
                                    <p:animEffect filter="image" prLst="opacity: 0">
                                      <p:cBhvr rctx="IE">
                                        <p:cTn id="998" dur="indefinite"/>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5222"/>
            <a:ext cx="9170370" cy="5169758"/>
            <a:chOff x="0" y="0"/>
            <a:chExt cx="9170370" cy="5133104"/>
          </a:xfrm>
        </p:grpSpPr>
        <p:sp>
          <p:nvSpPr>
            <p:cNvPr id="12" name="11 Rectángulo"/>
            <p:cNvSpPr/>
            <p:nvPr/>
          </p:nvSpPr>
          <p:spPr>
            <a:xfrm flipH="1">
              <a:off x="0" y="2571750"/>
              <a:ext cx="9170370" cy="2561354"/>
            </a:xfrm>
            <a:prstGeom prst="rect">
              <a:avLst/>
            </a:prstGeom>
            <a:gradFill>
              <a:gsLst>
                <a:gs pos="36000">
                  <a:srgbClr val="002060">
                    <a:lumMod val="20000"/>
                  </a:srgbClr>
                </a:gs>
                <a:gs pos="21000">
                  <a:srgbClr val="FF9900">
                    <a:lumMod val="0"/>
                    <a:lumOff val="100000"/>
                  </a:srgbClr>
                </a:gs>
                <a:gs pos="100000">
                  <a:srgbClr val="99FF33">
                    <a:lumMod val="0"/>
                    <a:lumOff val="100000"/>
                  </a:srgbClr>
                </a:gs>
                <a:gs pos="79000">
                  <a:schemeClr val="accent2">
                    <a:lumMod val="0"/>
                  </a:schemeClr>
                </a:gs>
                <a:gs pos="15000">
                  <a:srgbClr val="FF0000">
                    <a:lumMod val="0"/>
                  </a:srgbClr>
                </a:gs>
                <a:gs pos="64000">
                  <a:srgbClr val="FFC000">
                    <a:lumMod val="0"/>
                  </a:srgbClr>
                </a:gs>
                <a:gs pos="95000">
                  <a:srgbClr val="CC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flipV="1">
              <a:off x="0" y="0"/>
              <a:ext cx="9170069" cy="2571750"/>
            </a:xfrm>
            <a:prstGeom prst="rect">
              <a:avLst/>
            </a:prstGeom>
            <a:gradFill>
              <a:gsLst>
                <a:gs pos="36000">
                  <a:srgbClr val="002060">
                    <a:lumMod val="20000"/>
                  </a:srgbClr>
                </a:gs>
                <a:gs pos="21000">
                  <a:srgbClr val="FF9900">
                    <a:lumMod val="0"/>
                    <a:lumOff val="100000"/>
                  </a:srgbClr>
                </a:gs>
                <a:gs pos="100000">
                  <a:srgbClr val="99FF33">
                    <a:lumMod val="0"/>
                    <a:lumOff val="100000"/>
                  </a:srgbClr>
                </a:gs>
                <a:gs pos="79000">
                  <a:schemeClr val="accent2">
                    <a:lumMod val="0"/>
                  </a:schemeClr>
                </a:gs>
                <a:gs pos="15000">
                  <a:srgbClr val="FF0000">
                    <a:lumMod val="0"/>
                  </a:srgbClr>
                </a:gs>
                <a:gs pos="64000">
                  <a:srgbClr val="FFC000">
                    <a:lumMod val="0"/>
                  </a:srgbClr>
                </a:gs>
                <a:gs pos="95000">
                  <a:srgbClr val="CC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p:cNvPicPr>
            <a:picLocks noChangeAspect="1"/>
          </p:cNvPicPr>
          <p:nvPr/>
        </p:nvPicPr>
        <p:blipFill rotWithShape="1">
          <a:blip r:embed="rId3">
            <a:extLst>
              <a:ext uri="{28A0092B-C50C-407E-A947-70E740481C1C}">
                <a14:useLocalDpi xmlns:a14="http://schemas.microsoft.com/office/drawing/2010/main" val="0"/>
              </a:ext>
            </a:extLst>
          </a:blip>
          <a:srcRect l="-100908"/>
          <a:stretch/>
        </p:blipFill>
        <p:spPr>
          <a:xfrm>
            <a:off x="-9397552" y="0"/>
            <a:ext cx="18552679" cy="5143500"/>
          </a:xfrm>
          <a:prstGeom prst="rect">
            <a:avLst/>
          </a:prstGeom>
        </p:spPr>
      </p:pic>
      <p:sp>
        <p:nvSpPr>
          <p:cNvPr id="2" name="1 Paralelogramo"/>
          <p:cNvSpPr/>
          <p:nvPr/>
        </p:nvSpPr>
        <p:spPr>
          <a:xfrm rot="16200000" flipH="1">
            <a:off x="3110018" y="-320333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16200000" flipH="1">
            <a:off x="3144095" y="-2665908"/>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3150086" y="-2105650"/>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3155562" y="-1545391"/>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H="1">
            <a:off x="3128692" y="-3708000"/>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3175441" y="-2483005"/>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209518" y="-1945576"/>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3215509" y="-138531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3220985" y="-825059"/>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a:off x="3175441" y="-343557"/>
            <a:ext cx="2765220" cy="9171897"/>
          </a:xfrm>
          <a:prstGeom prst="parallelogram">
            <a:avLst>
              <a:gd name="adj" fmla="val 93205"/>
            </a:avLst>
          </a:prstGeom>
          <a:noFill/>
          <a:ln w="114300" cap="rnd">
            <a:gradFill flip="none" rotWithShape="1">
              <a:gsLst>
                <a:gs pos="0">
                  <a:srgbClr val="FFFF00"/>
                </a:gs>
                <a:gs pos="35001">
                  <a:srgbClr val="FC7404"/>
                </a:gs>
                <a:gs pos="52000">
                  <a:srgbClr val="FFFF00"/>
                </a:gs>
                <a:gs pos="19000">
                  <a:srgbClr val="EE3F17"/>
                </a:gs>
                <a:gs pos="77000">
                  <a:srgbClr val="E81766"/>
                </a:gs>
                <a:gs pos="100000">
                  <a:srgbClr val="C00000"/>
                </a:gs>
              </a:gsLst>
              <a:path path="circle">
                <a:fillToRect l="50000" t="50000" r="50000" b="50000"/>
              </a:path>
              <a:tileRect/>
            </a:gradFill>
            <a:prstDash val="sysDot"/>
          </a:ln>
          <a:effectLst>
            <a:glow rad="152400">
              <a:srgbClr val="99FF33">
                <a:alpha val="40000"/>
              </a:srgbClr>
            </a:glow>
            <a:outerShdw dist="50800" dir="5400000" algn="ctr" rotWithShape="0">
              <a:schemeClr val="accent5">
                <a:lumMod val="50000"/>
              </a:schemeClr>
            </a:outerShdw>
          </a:effectLst>
          <a:scene3d>
            <a:camera prst="orthographicFront"/>
            <a:lightRig rig="fla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4340" y="-452586"/>
            <a:ext cx="9548868" cy="6120680"/>
          </a:xfrm>
          <a:prstGeom prst="rect">
            <a:avLst/>
          </a:prstGeom>
        </p:spPr>
      </p:pic>
    </p:spTree>
    <p:extLst>
      <p:ext uri="{BB962C8B-B14F-4D97-AF65-F5344CB8AC3E}">
        <p14:creationId xmlns:p14="http://schemas.microsoft.com/office/powerpoint/2010/main" val="1239942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2"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4500"/>
                                        <p:tgtEl>
                                          <p:spTgt spid="5"/>
                                        </p:tgtEl>
                                      </p:cBhvr>
                                    </p:animEffect>
                                  </p:childTnLst>
                                </p:cTn>
                              </p:par>
                              <p:par>
                                <p:cTn id="8" presetID="3" presetClass="entr" presetSubtype="10" fill="hold" grpId="2"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horizontal)">
                                      <p:cBhvr>
                                        <p:cTn id="10" dur="4500"/>
                                        <p:tgtEl>
                                          <p:spTgt spid="4"/>
                                        </p:tgtEl>
                                      </p:cBhvr>
                                    </p:animEffect>
                                  </p:childTnLst>
                                </p:cTn>
                              </p:par>
                              <p:par>
                                <p:cTn id="11" presetID="3" presetClass="entr" presetSubtype="10" fill="hold" grpId="2"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linds(horizontal)">
                                      <p:cBhvr>
                                        <p:cTn id="13" dur="4500"/>
                                        <p:tgtEl>
                                          <p:spTgt spid="3"/>
                                        </p:tgtEl>
                                      </p:cBhvr>
                                    </p:animEffect>
                                  </p:childTnLst>
                                </p:cTn>
                              </p:par>
                              <p:par>
                                <p:cTn id="14" presetID="3" presetClass="entr" presetSubtype="10" fill="hold" grpId="2"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blinds(horizontal)">
                                      <p:cBhvr>
                                        <p:cTn id="16" dur="4500"/>
                                        <p:tgtEl>
                                          <p:spTgt spid="2"/>
                                        </p:tgtEl>
                                      </p:cBhvr>
                                    </p:animEffect>
                                  </p:childTnLst>
                                </p:cTn>
                              </p:par>
                              <p:par>
                                <p:cTn id="17" presetID="3" presetClass="entr" presetSubtype="10" fill="hold" grpId="2"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linds(horizontal)">
                                      <p:cBhvr>
                                        <p:cTn id="19" dur="4500"/>
                                        <p:tgtEl>
                                          <p:spTgt spid="6"/>
                                        </p:tgtEl>
                                      </p:cBhvr>
                                    </p:animEffect>
                                  </p:childTnLst>
                                </p:cTn>
                              </p:par>
                              <p:par>
                                <p:cTn id="20" presetID="3" presetClass="entr" presetSubtype="10" fill="hold" grpId="2"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linds(horizontal)">
                                      <p:cBhvr>
                                        <p:cTn id="22" dur="4500"/>
                                        <p:tgtEl>
                                          <p:spTgt spid="7"/>
                                        </p:tgtEl>
                                      </p:cBhvr>
                                    </p:animEffect>
                                  </p:childTnLst>
                                </p:cTn>
                              </p:par>
                              <p:par>
                                <p:cTn id="23" presetID="3" presetClass="entr" presetSubtype="10" fill="hold" grpId="2"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linds(horizontal)">
                                      <p:cBhvr>
                                        <p:cTn id="25" dur="4500"/>
                                        <p:tgtEl>
                                          <p:spTgt spid="8"/>
                                        </p:tgtEl>
                                      </p:cBhvr>
                                    </p:animEffect>
                                  </p:childTnLst>
                                </p:cTn>
                              </p:par>
                              <p:par>
                                <p:cTn id="26" presetID="3" presetClass="entr" presetSubtype="10" fill="hold" grpId="2"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linds(horizontal)">
                                      <p:cBhvr>
                                        <p:cTn id="28" dur="4500"/>
                                        <p:tgtEl>
                                          <p:spTgt spid="9"/>
                                        </p:tgtEl>
                                      </p:cBhvr>
                                    </p:animEffect>
                                  </p:childTnLst>
                                </p:cTn>
                              </p:par>
                              <p:par>
                                <p:cTn id="29" presetID="2" presetClass="entr" presetSubtype="9"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3250" fill="hold"/>
                                        <p:tgtEl>
                                          <p:spTgt spid="5"/>
                                        </p:tgtEl>
                                        <p:attrNameLst>
                                          <p:attrName>ppt_x</p:attrName>
                                        </p:attrNameLst>
                                      </p:cBhvr>
                                      <p:tavLst>
                                        <p:tav tm="0">
                                          <p:val>
                                            <p:strVal val="0-#ppt_w/2"/>
                                          </p:val>
                                        </p:tav>
                                        <p:tav tm="100000">
                                          <p:val>
                                            <p:strVal val="#ppt_x"/>
                                          </p:val>
                                        </p:tav>
                                      </p:tavLst>
                                    </p:anim>
                                    <p:anim calcmode="lin" valueType="num">
                                      <p:cBhvr additive="base">
                                        <p:cTn id="32" dur="3250" fill="hold"/>
                                        <p:tgtEl>
                                          <p:spTgt spid="5"/>
                                        </p:tgtEl>
                                        <p:attrNameLst>
                                          <p:attrName>ppt_y</p:attrName>
                                        </p:attrNameLst>
                                      </p:cBhvr>
                                      <p:tavLst>
                                        <p:tav tm="0">
                                          <p:val>
                                            <p:strVal val="0-#ppt_h/2"/>
                                          </p:val>
                                        </p:tav>
                                        <p:tav tm="100000">
                                          <p:val>
                                            <p:strVal val="#ppt_y"/>
                                          </p:val>
                                        </p:tav>
                                      </p:tavLst>
                                    </p:anim>
                                  </p:childTnLst>
                                </p:cTn>
                              </p:par>
                              <p:par>
                                <p:cTn id="33" presetID="2" presetClass="exit" presetSubtype="4" fill="hold" grpId="1" nodeType="withEffect">
                                  <p:stCondLst>
                                    <p:cond delay="0"/>
                                  </p:stCondLst>
                                  <p:childTnLst>
                                    <p:anim calcmode="lin" valueType="num">
                                      <p:cBhvr additive="base">
                                        <p:cTn id="34" dur="3250"/>
                                        <p:tgtEl>
                                          <p:spTgt spid="5"/>
                                        </p:tgtEl>
                                        <p:attrNameLst>
                                          <p:attrName>ppt_x</p:attrName>
                                        </p:attrNameLst>
                                      </p:cBhvr>
                                      <p:tavLst>
                                        <p:tav tm="0">
                                          <p:val>
                                            <p:strVal val="ppt_x"/>
                                          </p:val>
                                        </p:tav>
                                        <p:tav tm="100000">
                                          <p:val>
                                            <p:strVal val="ppt_x"/>
                                          </p:val>
                                        </p:tav>
                                      </p:tavLst>
                                    </p:anim>
                                    <p:anim calcmode="lin" valueType="num">
                                      <p:cBhvr additive="base">
                                        <p:cTn id="35" dur="3250"/>
                                        <p:tgtEl>
                                          <p:spTgt spid="5"/>
                                        </p:tgtEl>
                                        <p:attrNameLst>
                                          <p:attrName>ppt_y</p:attrName>
                                        </p:attrNameLst>
                                      </p:cBhvr>
                                      <p:tavLst>
                                        <p:tav tm="0">
                                          <p:val>
                                            <p:strVal val="ppt_y"/>
                                          </p:val>
                                        </p:tav>
                                        <p:tav tm="100000">
                                          <p:val>
                                            <p:strVal val="1+ppt_h/2"/>
                                          </p:val>
                                        </p:tav>
                                      </p:tavLst>
                                    </p:anim>
                                    <p:set>
                                      <p:cBhvr>
                                        <p:cTn id="36" dur="1" fill="hold">
                                          <p:stCondLst>
                                            <p:cond delay="3249"/>
                                          </p:stCondLst>
                                        </p:cTn>
                                        <p:tgtEl>
                                          <p:spTgt spid="5"/>
                                        </p:tgtEl>
                                        <p:attrNameLst>
                                          <p:attrName>style.visibility</p:attrName>
                                        </p:attrNameLst>
                                      </p:cBhvr>
                                      <p:to>
                                        <p:strVal val="hidden"/>
                                      </p:to>
                                    </p:set>
                                  </p:childTnLst>
                                </p:cTn>
                              </p:par>
                              <p:par>
                                <p:cTn id="37" presetID="2" presetClass="entr" presetSubtype="9"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3250" fill="hold"/>
                                        <p:tgtEl>
                                          <p:spTgt spid="4"/>
                                        </p:tgtEl>
                                        <p:attrNameLst>
                                          <p:attrName>ppt_x</p:attrName>
                                        </p:attrNameLst>
                                      </p:cBhvr>
                                      <p:tavLst>
                                        <p:tav tm="0">
                                          <p:val>
                                            <p:strVal val="0-#ppt_w/2"/>
                                          </p:val>
                                        </p:tav>
                                        <p:tav tm="100000">
                                          <p:val>
                                            <p:strVal val="#ppt_x"/>
                                          </p:val>
                                        </p:tav>
                                      </p:tavLst>
                                    </p:anim>
                                    <p:anim calcmode="lin" valueType="num">
                                      <p:cBhvr additive="base">
                                        <p:cTn id="40" dur="3250" fill="hold"/>
                                        <p:tgtEl>
                                          <p:spTgt spid="4"/>
                                        </p:tgtEl>
                                        <p:attrNameLst>
                                          <p:attrName>ppt_y</p:attrName>
                                        </p:attrNameLst>
                                      </p:cBhvr>
                                      <p:tavLst>
                                        <p:tav tm="0">
                                          <p:val>
                                            <p:strVal val="0-#ppt_h/2"/>
                                          </p:val>
                                        </p:tav>
                                        <p:tav tm="100000">
                                          <p:val>
                                            <p:strVal val="#ppt_y"/>
                                          </p:val>
                                        </p:tav>
                                      </p:tavLst>
                                    </p:anim>
                                  </p:childTnLst>
                                </p:cTn>
                              </p:par>
                              <p:par>
                                <p:cTn id="41" presetID="2" presetClass="exit" presetSubtype="4" fill="hold" grpId="1" nodeType="withEffect">
                                  <p:stCondLst>
                                    <p:cond delay="0"/>
                                  </p:stCondLst>
                                  <p:childTnLst>
                                    <p:anim calcmode="lin" valueType="num">
                                      <p:cBhvr additive="base">
                                        <p:cTn id="42" dur="3250"/>
                                        <p:tgtEl>
                                          <p:spTgt spid="4"/>
                                        </p:tgtEl>
                                        <p:attrNameLst>
                                          <p:attrName>ppt_x</p:attrName>
                                        </p:attrNameLst>
                                      </p:cBhvr>
                                      <p:tavLst>
                                        <p:tav tm="0">
                                          <p:val>
                                            <p:strVal val="ppt_x"/>
                                          </p:val>
                                        </p:tav>
                                        <p:tav tm="100000">
                                          <p:val>
                                            <p:strVal val="ppt_x"/>
                                          </p:val>
                                        </p:tav>
                                      </p:tavLst>
                                    </p:anim>
                                    <p:anim calcmode="lin" valueType="num">
                                      <p:cBhvr additive="base">
                                        <p:cTn id="43" dur="3250"/>
                                        <p:tgtEl>
                                          <p:spTgt spid="4"/>
                                        </p:tgtEl>
                                        <p:attrNameLst>
                                          <p:attrName>ppt_y</p:attrName>
                                        </p:attrNameLst>
                                      </p:cBhvr>
                                      <p:tavLst>
                                        <p:tav tm="0">
                                          <p:val>
                                            <p:strVal val="ppt_y"/>
                                          </p:val>
                                        </p:tav>
                                        <p:tav tm="100000">
                                          <p:val>
                                            <p:strVal val="1+ppt_h/2"/>
                                          </p:val>
                                        </p:tav>
                                      </p:tavLst>
                                    </p:anim>
                                    <p:set>
                                      <p:cBhvr>
                                        <p:cTn id="44" dur="1" fill="hold">
                                          <p:stCondLst>
                                            <p:cond delay="3249"/>
                                          </p:stCondLst>
                                        </p:cTn>
                                        <p:tgtEl>
                                          <p:spTgt spid="4"/>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3"/>
                                        </p:tgtEl>
                                        <p:attrNameLst>
                                          <p:attrName>style.visibility</p:attrName>
                                        </p:attrNameLst>
                                      </p:cBhvr>
                                      <p:to>
                                        <p:strVal val="visible"/>
                                      </p:to>
                                    </p:set>
                                    <p:anim calcmode="lin" valueType="num">
                                      <p:cBhvr additive="base">
                                        <p:cTn id="47" dur="3250" fill="hold"/>
                                        <p:tgtEl>
                                          <p:spTgt spid="3"/>
                                        </p:tgtEl>
                                        <p:attrNameLst>
                                          <p:attrName>ppt_x</p:attrName>
                                        </p:attrNameLst>
                                      </p:cBhvr>
                                      <p:tavLst>
                                        <p:tav tm="0">
                                          <p:val>
                                            <p:strVal val="0-#ppt_w/2"/>
                                          </p:val>
                                        </p:tav>
                                        <p:tav tm="100000">
                                          <p:val>
                                            <p:strVal val="#ppt_x"/>
                                          </p:val>
                                        </p:tav>
                                      </p:tavLst>
                                    </p:anim>
                                    <p:anim calcmode="lin" valueType="num">
                                      <p:cBhvr additive="base">
                                        <p:cTn id="48" dur="3250" fill="hold"/>
                                        <p:tgtEl>
                                          <p:spTgt spid="3"/>
                                        </p:tgtEl>
                                        <p:attrNameLst>
                                          <p:attrName>ppt_y</p:attrName>
                                        </p:attrNameLst>
                                      </p:cBhvr>
                                      <p:tavLst>
                                        <p:tav tm="0">
                                          <p:val>
                                            <p:strVal val="0-#ppt_h/2"/>
                                          </p:val>
                                        </p:tav>
                                        <p:tav tm="100000">
                                          <p:val>
                                            <p:strVal val="#ppt_y"/>
                                          </p:val>
                                        </p:tav>
                                      </p:tavLst>
                                    </p:anim>
                                  </p:childTnLst>
                                </p:cTn>
                              </p:par>
                              <p:par>
                                <p:cTn id="49" presetID="2" presetClass="exit" presetSubtype="4" fill="hold" grpId="1" nodeType="withEffect">
                                  <p:stCondLst>
                                    <p:cond delay="0"/>
                                  </p:stCondLst>
                                  <p:childTnLst>
                                    <p:anim calcmode="lin" valueType="num">
                                      <p:cBhvr additive="base">
                                        <p:cTn id="50" dur="3250"/>
                                        <p:tgtEl>
                                          <p:spTgt spid="3"/>
                                        </p:tgtEl>
                                        <p:attrNameLst>
                                          <p:attrName>ppt_x</p:attrName>
                                        </p:attrNameLst>
                                      </p:cBhvr>
                                      <p:tavLst>
                                        <p:tav tm="0">
                                          <p:val>
                                            <p:strVal val="ppt_x"/>
                                          </p:val>
                                        </p:tav>
                                        <p:tav tm="100000">
                                          <p:val>
                                            <p:strVal val="ppt_x"/>
                                          </p:val>
                                        </p:tav>
                                      </p:tavLst>
                                    </p:anim>
                                    <p:anim calcmode="lin" valueType="num">
                                      <p:cBhvr additive="base">
                                        <p:cTn id="51" dur="3250"/>
                                        <p:tgtEl>
                                          <p:spTgt spid="3"/>
                                        </p:tgtEl>
                                        <p:attrNameLst>
                                          <p:attrName>ppt_y</p:attrName>
                                        </p:attrNameLst>
                                      </p:cBhvr>
                                      <p:tavLst>
                                        <p:tav tm="0">
                                          <p:val>
                                            <p:strVal val="ppt_y"/>
                                          </p:val>
                                        </p:tav>
                                        <p:tav tm="100000">
                                          <p:val>
                                            <p:strVal val="1+ppt_h/2"/>
                                          </p:val>
                                        </p:tav>
                                      </p:tavLst>
                                    </p:anim>
                                    <p:set>
                                      <p:cBhvr>
                                        <p:cTn id="52" dur="1" fill="hold">
                                          <p:stCondLst>
                                            <p:cond delay="3249"/>
                                          </p:stCondLst>
                                        </p:cTn>
                                        <p:tgtEl>
                                          <p:spTgt spid="3"/>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3250" fill="hold"/>
                                        <p:tgtEl>
                                          <p:spTgt spid="2"/>
                                        </p:tgtEl>
                                        <p:attrNameLst>
                                          <p:attrName>ppt_x</p:attrName>
                                        </p:attrNameLst>
                                      </p:cBhvr>
                                      <p:tavLst>
                                        <p:tav tm="0">
                                          <p:val>
                                            <p:strVal val="0-#ppt_w/2"/>
                                          </p:val>
                                        </p:tav>
                                        <p:tav tm="100000">
                                          <p:val>
                                            <p:strVal val="#ppt_x"/>
                                          </p:val>
                                        </p:tav>
                                      </p:tavLst>
                                    </p:anim>
                                    <p:anim calcmode="lin" valueType="num">
                                      <p:cBhvr additive="base">
                                        <p:cTn id="56" dur="3250" fill="hold"/>
                                        <p:tgtEl>
                                          <p:spTgt spid="2"/>
                                        </p:tgtEl>
                                        <p:attrNameLst>
                                          <p:attrName>ppt_y</p:attrName>
                                        </p:attrNameLst>
                                      </p:cBhvr>
                                      <p:tavLst>
                                        <p:tav tm="0">
                                          <p:val>
                                            <p:strVal val="0-#ppt_h/2"/>
                                          </p:val>
                                        </p:tav>
                                        <p:tav tm="100000">
                                          <p:val>
                                            <p:strVal val="#ppt_y"/>
                                          </p:val>
                                        </p:tav>
                                      </p:tavLst>
                                    </p:anim>
                                  </p:childTnLst>
                                </p:cTn>
                              </p:par>
                              <p:par>
                                <p:cTn id="57" presetID="2" presetClass="exit" presetSubtype="4" fill="hold" grpId="1" nodeType="withEffect">
                                  <p:stCondLst>
                                    <p:cond delay="0"/>
                                  </p:stCondLst>
                                  <p:childTnLst>
                                    <p:anim calcmode="lin" valueType="num">
                                      <p:cBhvr additive="base">
                                        <p:cTn id="58" dur="3250"/>
                                        <p:tgtEl>
                                          <p:spTgt spid="2"/>
                                        </p:tgtEl>
                                        <p:attrNameLst>
                                          <p:attrName>ppt_x</p:attrName>
                                        </p:attrNameLst>
                                      </p:cBhvr>
                                      <p:tavLst>
                                        <p:tav tm="0">
                                          <p:val>
                                            <p:strVal val="ppt_x"/>
                                          </p:val>
                                        </p:tav>
                                        <p:tav tm="100000">
                                          <p:val>
                                            <p:strVal val="ppt_x"/>
                                          </p:val>
                                        </p:tav>
                                      </p:tavLst>
                                    </p:anim>
                                    <p:anim calcmode="lin" valueType="num">
                                      <p:cBhvr additive="base">
                                        <p:cTn id="59" dur="3250"/>
                                        <p:tgtEl>
                                          <p:spTgt spid="2"/>
                                        </p:tgtEl>
                                        <p:attrNameLst>
                                          <p:attrName>ppt_y</p:attrName>
                                        </p:attrNameLst>
                                      </p:cBhvr>
                                      <p:tavLst>
                                        <p:tav tm="0">
                                          <p:val>
                                            <p:strVal val="ppt_y"/>
                                          </p:val>
                                        </p:tav>
                                        <p:tav tm="100000">
                                          <p:val>
                                            <p:strVal val="1+ppt_h/2"/>
                                          </p:val>
                                        </p:tav>
                                      </p:tavLst>
                                    </p:anim>
                                    <p:set>
                                      <p:cBhvr>
                                        <p:cTn id="60" dur="1" fill="hold">
                                          <p:stCondLst>
                                            <p:cond delay="3249"/>
                                          </p:stCondLst>
                                        </p:cTn>
                                        <p:tgtEl>
                                          <p:spTgt spid="2"/>
                                        </p:tgtEl>
                                        <p:attrNameLst>
                                          <p:attrName>style.visibility</p:attrName>
                                        </p:attrNameLst>
                                      </p:cBhvr>
                                      <p:to>
                                        <p:strVal val="hidden"/>
                                      </p:to>
                                    </p:set>
                                  </p:childTnLst>
                                </p:cTn>
                              </p:par>
                              <p:par>
                                <p:cTn id="61" presetID="2" presetClass="entr" presetSubtype="9"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3250" fill="hold"/>
                                        <p:tgtEl>
                                          <p:spTgt spid="6"/>
                                        </p:tgtEl>
                                        <p:attrNameLst>
                                          <p:attrName>ppt_x</p:attrName>
                                        </p:attrNameLst>
                                      </p:cBhvr>
                                      <p:tavLst>
                                        <p:tav tm="0">
                                          <p:val>
                                            <p:strVal val="0-#ppt_w/2"/>
                                          </p:val>
                                        </p:tav>
                                        <p:tav tm="100000">
                                          <p:val>
                                            <p:strVal val="#ppt_x"/>
                                          </p:val>
                                        </p:tav>
                                      </p:tavLst>
                                    </p:anim>
                                    <p:anim calcmode="lin" valueType="num">
                                      <p:cBhvr additive="base">
                                        <p:cTn id="64" dur="3250" fill="hold"/>
                                        <p:tgtEl>
                                          <p:spTgt spid="6"/>
                                        </p:tgtEl>
                                        <p:attrNameLst>
                                          <p:attrName>ppt_y</p:attrName>
                                        </p:attrNameLst>
                                      </p:cBhvr>
                                      <p:tavLst>
                                        <p:tav tm="0">
                                          <p:val>
                                            <p:strVal val="0-#ppt_h/2"/>
                                          </p:val>
                                        </p:tav>
                                        <p:tav tm="100000">
                                          <p:val>
                                            <p:strVal val="#ppt_y"/>
                                          </p:val>
                                        </p:tav>
                                      </p:tavLst>
                                    </p:anim>
                                  </p:childTnLst>
                                </p:cTn>
                              </p:par>
                              <p:par>
                                <p:cTn id="65" presetID="2" presetClass="exit" presetSubtype="1" fill="hold" grpId="1" nodeType="withEffect">
                                  <p:stCondLst>
                                    <p:cond delay="0"/>
                                  </p:stCondLst>
                                  <p:childTnLst>
                                    <p:anim calcmode="lin" valueType="num">
                                      <p:cBhvr additive="base">
                                        <p:cTn id="66" dur="3250"/>
                                        <p:tgtEl>
                                          <p:spTgt spid="6"/>
                                        </p:tgtEl>
                                        <p:attrNameLst>
                                          <p:attrName>ppt_x</p:attrName>
                                        </p:attrNameLst>
                                      </p:cBhvr>
                                      <p:tavLst>
                                        <p:tav tm="0">
                                          <p:val>
                                            <p:strVal val="ppt_x"/>
                                          </p:val>
                                        </p:tav>
                                        <p:tav tm="100000">
                                          <p:val>
                                            <p:strVal val="ppt_x"/>
                                          </p:val>
                                        </p:tav>
                                      </p:tavLst>
                                    </p:anim>
                                    <p:anim calcmode="lin" valueType="num">
                                      <p:cBhvr additive="base">
                                        <p:cTn id="67" dur="3250"/>
                                        <p:tgtEl>
                                          <p:spTgt spid="6"/>
                                        </p:tgtEl>
                                        <p:attrNameLst>
                                          <p:attrName>ppt_y</p:attrName>
                                        </p:attrNameLst>
                                      </p:cBhvr>
                                      <p:tavLst>
                                        <p:tav tm="0">
                                          <p:val>
                                            <p:strVal val="ppt_y"/>
                                          </p:val>
                                        </p:tav>
                                        <p:tav tm="100000">
                                          <p:val>
                                            <p:strVal val="0-ppt_h/2"/>
                                          </p:val>
                                        </p:tav>
                                      </p:tavLst>
                                    </p:anim>
                                    <p:set>
                                      <p:cBhvr>
                                        <p:cTn id="68" dur="1" fill="hold">
                                          <p:stCondLst>
                                            <p:cond delay="3249"/>
                                          </p:stCondLst>
                                        </p:cTn>
                                        <p:tgtEl>
                                          <p:spTgt spid="6"/>
                                        </p:tgtEl>
                                        <p:attrNameLst>
                                          <p:attrName>style.visibility</p:attrName>
                                        </p:attrNameLst>
                                      </p:cBhvr>
                                      <p:to>
                                        <p:strVal val="hidden"/>
                                      </p:to>
                                    </p:set>
                                  </p:childTnLst>
                                </p:cTn>
                              </p:par>
                              <p:par>
                                <p:cTn id="69" presetID="2" presetClass="entr" presetSubtype="9" fill="hold" grpId="0"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3250" fill="hold"/>
                                        <p:tgtEl>
                                          <p:spTgt spid="7"/>
                                        </p:tgtEl>
                                        <p:attrNameLst>
                                          <p:attrName>ppt_x</p:attrName>
                                        </p:attrNameLst>
                                      </p:cBhvr>
                                      <p:tavLst>
                                        <p:tav tm="0">
                                          <p:val>
                                            <p:strVal val="0-#ppt_w/2"/>
                                          </p:val>
                                        </p:tav>
                                        <p:tav tm="100000">
                                          <p:val>
                                            <p:strVal val="#ppt_x"/>
                                          </p:val>
                                        </p:tav>
                                      </p:tavLst>
                                    </p:anim>
                                    <p:anim calcmode="lin" valueType="num">
                                      <p:cBhvr additive="base">
                                        <p:cTn id="72" dur="3250" fill="hold"/>
                                        <p:tgtEl>
                                          <p:spTgt spid="7"/>
                                        </p:tgtEl>
                                        <p:attrNameLst>
                                          <p:attrName>ppt_y</p:attrName>
                                        </p:attrNameLst>
                                      </p:cBhvr>
                                      <p:tavLst>
                                        <p:tav tm="0">
                                          <p:val>
                                            <p:strVal val="0-#ppt_h/2"/>
                                          </p:val>
                                        </p:tav>
                                        <p:tav tm="100000">
                                          <p:val>
                                            <p:strVal val="#ppt_y"/>
                                          </p:val>
                                        </p:tav>
                                      </p:tavLst>
                                    </p:anim>
                                  </p:childTnLst>
                                </p:cTn>
                              </p:par>
                              <p:par>
                                <p:cTn id="73" presetID="2" presetClass="exit" presetSubtype="1" fill="hold" grpId="1" nodeType="withEffect">
                                  <p:stCondLst>
                                    <p:cond delay="0"/>
                                  </p:stCondLst>
                                  <p:childTnLst>
                                    <p:anim calcmode="lin" valueType="num">
                                      <p:cBhvr additive="base">
                                        <p:cTn id="74" dur="3250"/>
                                        <p:tgtEl>
                                          <p:spTgt spid="7"/>
                                        </p:tgtEl>
                                        <p:attrNameLst>
                                          <p:attrName>ppt_x</p:attrName>
                                        </p:attrNameLst>
                                      </p:cBhvr>
                                      <p:tavLst>
                                        <p:tav tm="0">
                                          <p:val>
                                            <p:strVal val="ppt_x"/>
                                          </p:val>
                                        </p:tav>
                                        <p:tav tm="100000">
                                          <p:val>
                                            <p:strVal val="ppt_x"/>
                                          </p:val>
                                        </p:tav>
                                      </p:tavLst>
                                    </p:anim>
                                    <p:anim calcmode="lin" valueType="num">
                                      <p:cBhvr additive="base">
                                        <p:cTn id="75" dur="3250"/>
                                        <p:tgtEl>
                                          <p:spTgt spid="7"/>
                                        </p:tgtEl>
                                        <p:attrNameLst>
                                          <p:attrName>ppt_y</p:attrName>
                                        </p:attrNameLst>
                                      </p:cBhvr>
                                      <p:tavLst>
                                        <p:tav tm="0">
                                          <p:val>
                                            <p:strVal val="ppt_y"/>
                                          </p:val>
                                        </p:tav>
                                        <p:tav tm="100000">
                                          <p:val>
                                            <p:strVal val="0-ppt_h/2"/>
                                          </p:val>
                                        </p:tav>
                                      </p:tavLst>
                                    </p:anim>
                                    <p:set>
                                      <p:cBhvr>
                                        <p:cTn id="76" dur="1" fill="hold">
                                          <p:stCondLst>
                                            <p:cond delay="3249"/>
                                          </p:stCondLst>
                                        </p:cTn>
                                        <p:tgtEl>
                                          <p:spTgt spid="7"/>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3250" fill="hold"/>
                                        <p:tgtEl>
                                          <p:spTgt spid="8"/>
                                        </p:tgtEl>
                                        <p:attrNameLst>
                                          <p:attrName>ppt_x</p:attrName>
                                        </p:attrNameLst>
                                      </p:cBhvr>
                                      <p:tavLst>
                                        <p:tav tm="0">
                                          <p:val>
                                            <p:strVal val="0-#ppt_w/2"/>
                                          </p:val>
                                        </p:tav>
                                        <p:tav tm="100000">
                                          <p:val>
                                            <p:strVal val="#ppt_x"/>
                                          </p:val>
                                        </p:tav>
                                      </p:tavLst>
                                    </p:anim>
                                    <p:anim calcmode="lin" valueType="num">
                                      <p:cBhvr additive="base">
                                        <p:cTn id="80" dur="3250" fill="hold"/>
                                        <p:tgtEl>
                                          <p:spTgt spid="8"/>
                                        </p:tgtEl>
                                        <p:attrNameLst>
                                          <p:attrName>ppt_y</p:attrName>
                                        </p:attrNameLst>
                                      </p:cBhvr>
                                      <p:tavLst>
                                        <p:tav tm="0">
                                          <p:val>
                                            <p:strVal val="0-#ppt_h/2"/>
                                          </p:val>
                                        </p:tav>
                                        <p:tav tm="100000">
                                          <p:val>
                                            <p:strVal val="#ppt_y"/>
                                          </p:val>
                                        </p:tav>
                                      </p:tavLst>
                                    </p:anim>
                                  </p:childTnLst>
                                </p:cTn>
                              </p:par>
                              <p:par>
                                <p:cTn id="81" presetID="2" presetClass="exit" presetSubtype="1" fill="hold" grpId="1" nodeType="withEffect">
                                  <p:stCondLst>
                                    <p:cond delay="0"/>
                                  </p:stCondLst>
                                  <p:childTnLst>
                                    <p:anim calcmode="lin" valueType="num">
                                      <p:cBhvr additive="base">
                                        <p:cTn id="82" dur="3250"/>
                                        <p:tgtEl>
                                          <p:spTgt spid="8"/>
                                        </p:tgtEl>
                                        <p:attrNameLst>
                                          <p:attrName>ppt_x</p:attrName>
                                        </p:attrNameLst>
                                      </p:cBhvr>
                                      <p:tavLst>
                                        <p:tav tm="0">
                                          <p:val>
                                            <p:strVal val="ppt_x"/>
                                          </p:val>
                                        </p:tav>
                                        <p:tav tm="100000">
                                          <p:val>
                                            <p:strVal val="ppt_x"/>
                                          </p:val>
                                        </p:tav>
                                      </p:tavLst>
                                    </p:anim>
                                    <p:anim calcmode="lin" valueType="num">
                                      <p:cBhvr additive="base">
                                        <p:cTn id="83" dur="3250"/>
                                        <p:tgtEl>
                                          <p:spTgt spid="8"/>
                                        </p:tgtEl>
                                        <p:attrNameLst>
                                          <p:attrName>ppt_y</p:attrName>
                                        </p:attrNameLst>
                                      </p:cBhvr>
                                      <p:tavLst>
                                        <p:tav tm="0">
                                          <p:val>
                                            <p:strVal val="ppt_y"/>
                                          </p:val>
                                        </p:tav>
                                        <p:tav tm="100000">
                                          <p:val>
                                            <p:strVal val="0-ppt_h/2"/>
                                          </p:val>
                                        </p:tav>
                                      </p:tavLst>
                                    </p:anim>
                                    <p:set>
                                      <p:cBhvr>
                                        <p:cTn id="84" dur="1" fill="hold">
                                          <p:stCondLst>
                                            <p:cond delay="3249"/>
                                          </p:stCondLst>
                                        </p:cTn>
                                        <p:tgtEl>
                                          <p:spTgt spid="8"/>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9"/>
                                        </p:tgtEl>
                                        <p:attrNameLst>
                                          <p:attrName>style.visibility</p:attrName>
                                        </p:attrNameLst>
                                      </p:cBhvr>
                                      <p:to>
                                        <p:strVal val="visible"/>
                                      </p:to>
                                    </p:set>
                                    <p:anim calcmode="lin" valueType="num">
                                      <p:cBhvr additive="base">
                                        <p:cTn id="87" dur="3250" fill="hold"/>
                                        <p:tgtEl>
                                          <p:spTgt spid="9"/>
                                        </p:tgtEl>
                                        <p:attrNameLst>
                                          <p:attrName>ppt_x</p:attrName>
                                        </p:attrNameLst>
                                      </p:cBhvr>
                                      <p:tavLst>
                                        <p:tav tm="0">
                                          <p:val>
                                            <p:strVal val="0-#ppt_w/2"/>
                                          </p:val>
                                        </p:tav>
                                        <p:tav tm="100000">
                                          <p:val>
                                            <p:strVal val="#ppt_x"/>
                                          </p:val>
                                        </p:tav>
                                      </p:tavLst>
                                    </p:anim>
                                    <p:anim calcmode="lin" valueType="num">
                                      <p:cBhvr additive="base">
                                        <p:cTn id="88" dur="3250" fill="hold"/>
                                        <p:tgtEl>
                                          <p:spTgt spid="9"/>
                                        </p:tgtEl>
                                        <p:attrNameLst>
                                          <p:attrName>ppt_y</p:attrName>
                                        </p:attrNameLst>
                                      </p:cBhvr>
                                      <p:tavLst>
                                        <p:tav tm="0">
                                          <p:val>
                                            <p:strVal val="0-#ppt_h/2"/>
                                          </p:val>
                                        </p:tav>
                                        <p:tav tm="100000">
                                          <p:val>
                                            <p:strVal val="#ppt_y"/>
                                          </p:val>
                                        </p:tav>
                                      </p:tavLst>
                                    </p:anim>
                                  </p:childTnLst>
                                </p:cTn>
                              </p:par>
                              <p:par>
                                <p:cTn id="89" presetID="2" presetClass="exit" presetSubtype="1" fill="hold" grpId="1" nodeType="withEffect">
                                  <p:stCondLst>
                                    <p:cond delay="0"/>
                                  </p:stCondLst>
                                  <p:childTnLst>
                                    <p:anim calcmode="lin" valueType="num">
                                      <p:cBhvr additive="base">
                                        <p:cTn id="90" dur="3250"/>
                                        <p:tgtEl>
                                          <p:spTgt spid="9"/>
                                        </p:tgtEl>
                                        <p:attrNameLst>
                                          <p:attrName>ppt_x</p:attrName>
                                        </p:attrNameLst>
                                      </p:cBhvr>
                                      <p:tavLst>
                                        <p:tav tm="0">
                                          <p:val>
                                            <p:strVal val="ppt_x"/>
                                          </p:val>
                                        </p:tav>
                                        <p:tav tm="100000">
                                          <p:val>
                                            <p:strVal val="ppt_x"/>
                                          </p:val>
                                        </p:tav>
                                      </p:tavLst>
                                    </p:anim>
                                    <p:anim calcmode="lin" valueType="num">
                                      <p:cBhvr additive="base">
                                        <p:cTn id="91" dur="3250"/>
                                        <p:tgtEl>
                                          <p:spTgt spid="9"/>
                                        </p:tgtEl>
                                        <p:attrNameLst>
                                          <p:attrName>ppt_y</p:attrName>
                                        </p:attrNameLst>
                                      </p:cBhvr>
                                      <p:tavLst>
                                        <p:tav tm="0">
                                          <p:val>
                                            <p:strVal val="ppt_y"/>
                                          </p:val>
                                        </p:tav>
                                        <p:tav tm="100000">
                                          <p:val>
                                            <p:strVal val="0-ppt_h/2"/>
                                          </p:val>
                                        </p:tav>
                                      </p:tavLst>
                                    </p:anim>
                                    <p:set>
                                      <p:cBhvr>
                                        <p:cTn id="92" dur="1" fill="hold">
                                          <p:stCondLst>
                                            <p:cond delay="3249"/>
                                          </p:stCondLst>
                                        </p:cTn>
                                        <p:tgtEl>
                                          <p:spTgt spid="9"/>
                                        </p:tgtEl>
                                        <p:attrNameLst>
                                          <p:attrName>style.visibility</p:attrName>
                                        </p:attrNameLst>
                                      </p:cBhvr>
                                      <p:to>
                                        <p:strVal val="hidden"/>
                                      </p:to>
                                    </p:set>
                                  </p:childTnLst>
                                </p:cTn>
                              </p:par>
                              <p:par>
                                <p:cTn id="93" presetID="3" presetClass="entr" presetSubtype="10" fill="hold" grpId="2"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linds(horizontal)">
                                      <p:cBhvr>
                                        <p:cTn id="95" dur="4500"/>
                                        <p:tgtEl>
                                          <p:spTgt spid="14"/>
                                        </p:tgtEl>
                                      </p:cBhvr>
                                    </p:animEffect>
                                  </p:childTnLst>
                                </p:cTn>
                              </p:par>
                              <p:par>
                                <p:cTn id="96" presetID="2" presetClass="entr" presetSubtype="9" fill="hold" grpId="0" nodeType="withEffect">
                                  <p:stCondLst>
                                    <p:cond delay="0"/>
                                  </p:stCondLst>
                                  <p:childTnLst>
                                    <p:set>
                                      <p:cBhvr>
                                        <p:cTn id="97" dur="1" fill="hold">
                                          <p:stCondLst>
                                            <p:cond delay="0"/>
                                          </p:stCondLst>
                                        </p:cTn>
                                        <p:tgtEl>
                                          <p:spTgt spid="14"/>
                                        </p:tgtEl>
                                        <p:attrNameLst>
                                          <p:attrName>style.visibility</p:attrName>
                                        </p:attrNameLst>
                                      </p:cBhvr>
                                      <p:to>
                                        <p:strVal val="visible"/>
                                      </p:to>
                                    </p:set>
                                    <p:anim calcmode="lin" valueType="num">
                                      <p:cBhvr additive="base">
                                        <p:cTn id="98" dur="3250" fill="hold"/>
                                        <p:tgtEl>
                                          <p:spTgt spid="14"/>
                                        </p:tgtEl>
                                        <p:attrNameLst>
                                          <p:attrName>ppt_x</p:attrName>
                                        </p:attrNameLst>
                                      </p:cBhvr>
                                      <p:tavLst>
                                        <p:tav tm="0">
                                          <p:val>
                                            <p:strVal val="0-#ppt_w/2"/>
                                          </p:val>
                                        </p:tav>
                                        <p:tav tm="100000">
                                          <p:val>
                                            <p:strVal val="#ppt_x"/>
                                          </p:val>
                                        </p:tav>
                                      </p:tavLst>
                                    </p:anim>
                                    <p:anim calcmode="lin" valueType="num">
                                      <p:cBhvr additive="base">
                                        <p:cTn id="99" dur="3250" fill="hold"/>
                                        <p:tgtEl>
                                          <p:spTgt spid="14"/>
                                        </p:tgtEl>
                                        <p:attrNameLst>
                                          <p:attrName>ppt_y</p:attrName>
                                        </p:attrNameLst>
                                      </p:cBhvr>
                                      <p:tavLst>
                                        <p:tav tm="0">
                                          <p:val>
                                            <p:strVal val="0-#ppt_h/2"/>
                                          </p:val>
                                        </p:tav>
                                        <p:tav tm="100000">
                                          <p:val>
                                            <p:strVal val="#ppt_y"/>
                                          </p:val>
                                        </p:tav>
                                      </p:tavLst>
                                    </p:anim>
                                  </p:childTnLst>
                                </p:cTn>
                              </p:par>
                              <p:par>
                                <p:cTn id="100" presetID="2" presetClass="exit" presetSubtype="4" fill="hold" grpId="1" nodeType="withEffect">
                                  <p:stCondLst>
                                    <p:cond delay="0"/>
                                  </p:stCondLst>
                                  <p:childTnLst>
                                    <p:anim calcmode="lin" valueType="num">
                                      <p:cBhvr additive="base">
                                        <p:cTn id="101" dur="3250"/>
                                        <p:tgtEl>
                                          <p:spTgt spid="14"/>
                                        </p:tgtEl>
                                        <p:attrNameLst>
                                          <p:attrName>ppt_x</p:attrName>
                                        </p:attrNameLst>
                                      </p:cBhvr>
                                      <p:tavLst>
                                        <p:tav tm="0">
                                          <p:val>
                                            <p:strVal val="ppt_x"/>
                                          </p:val>
                                        </p:tav>
                                        <p:tav tm="100000">
                                          <p:val>
                                            <p:strVal val="ppt_x"/>
                                          </p:val>
                                        </p:tav>
                                      </p:tavLst>
                                    </p:anim>
                                    <p:anim calcmode="lin" valueType="num">
                                      <p:cBhvr additive="base">
                                        <p:cTn id="102" dur="3250"/>
                                        <p:tgtEl>
                                          <p:spTgt spid="14"/>
                                        </p:tgtEl>
                                        <p:attrNameLst>
                                          <p:attrName>ppt_y</p:attrName>
                                        </p:attrNameLst>
                                      </p:cBhvr>
                                      <p:tavLst>
                                        <p:tav tm="0">
                                          <p:val>
                                            <p:strVal val="ppt_y"/>
                                          </p:val>
                                        </p:tav>
                                        <p:tav tm="100000">
                                          <p:val>
                                            <p:strVal val="1+ppt_h/2"/>
                                          </p:val>
                                        </p:tav>
                                      </p:tavLst>
                                    </p:anim>
                                    <p:set>
                                      <p:cBhvr>
                                        <p:cTn id="103" dur="1" fill="hold">
                                          <p:stCondLst>
                                            <p:cond delay="3249"/>
                                          </p:stCondLst>
                                        </p:cTn>
                                        <p:tgtEl>
                                          <p:spTgt spid="14"/>
                                        </p:tgtEl>
                                        <p:attrNameLst>
                                          <p:attrName>style.visibility</p:attrName>
                                        </p:attrNameLst>
                                      </p:cBhvr>
                                      <p:to>
                                        <p:strVal val="hidden"/>
                                      </p:to>
                                    </p:set>
                                  </p:childTnLst>
                                </p:cTn>
                              </p:par>
                              <p:par>
                                <p:cTn id="104" presetID="3" presetClass="entr" presetSubtype="10" fill="hold" grpId="2"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blinds(horizontal)">
                                      <p:cBhvr>
                                        <p:cTn id="106" dur="4500"/>
                                        <p:tgtEl>
                                          <p:spTgt spid="15"/>
                                        </p:tgtEl>
                                      </p:cBhvr>
                                    </p:animEffect>
                                  </p:childTnLst>
                                </p:cTn>
                              </p:par>
                              <p:par>
                                <p:cTn id="107" presetID="2" presetClass="entr" presetSubtype="9" fill="hold" grpId="0" nodeType="withEffect">
                                  <p:stCondLst>
                                    <p:cond delay="0"/>
                                  </p:stCondLst>
                                  <p:childTnLst>
                                    <p:set>
                                      <p:cBhvr>
                                        <p:cTn id="108" dur="1" fill="hold">
                                          <p:stCondLst>
                                            <p:cond delay="0"/>
                                          </p:stCondLst>
                                        </p:cTn>
                                        <p:tgtEl>
                                          <p:spTgt spid="15"/>
                                        </p:tgtEl>
                                        <p:attrNameLst>
                                          <p:attrName>style.visibility</p:attrName>
                                        </p:attrNameLst>
                                      </p:cBhvr>
                                      <p:to>
                                        <p:strVal val="visible"/>
                                      </p:to>
                                    </p:set>
                                    <p:anim calcmode="lin" valueType="num">
                                      <p:cBhvr additive="base">
                                        <p:cTn id="109" dur="3250" fill="hold"/>
                                        <p:tgtEl>
                                          <p:spTgt spid="15"/>
                                        </p:tgtEl>
                                        <p:attrNameLst>
                                          <p:attrName>ppt_x</p:attrName>
                                        </p:attrNameLst>
                                      </p:cBhvr>
                                      <p:tavLst>
                                        <p:tav tm="0">
                                          <p:val>
                                            <p:strVal val="0-#ppt_w/2"/>
                                          </p:val>
                                        </p:tav>
                                        <p:tav tm="100000">
                                          <p:val>
                                            <p:strVal val="#ppt_x"/>
                                          </p:val>
                                        </p:tav>
                                      </p:tavLst>
                                    </p:anim>
                                    <p:anim calcmode="lin" valueType="num">
                                      <p:cBhvr additive="base">
                                        <p:cTn id="110" dur="3250" fill="hold"/>
                                        <p:tgtEl>
                                          <p:spTgt spid="15"/>
                                        </p:tgtEl>
                                        <p:attrNameLst>
                                          <p:attrName>ppt_y</p:attrName>
                                        </p:attrNameLst>
                                      </p:cBhvr>
                                      <p:tavLst>
                                        <p:tav tm="0">
                                          <p:val>
                                            <p:strVal val="0-#ppt_h/2"/>
                                          </p:val>
                                        </p:tav>
                                        <p:tav tm="100000">
                                          <p:val>
                                            <p:strVal val="#ppt_y"/>
                                          </p:val>
                                        </p:tav>
                                      </p:tavLst>
                                    </p:anim>
                                  </p:childTnLst>
                                </p:cTn>
                              </p:par>
                              <p:par>
                                <p:cTn id="111" presetID="2" presetClass="exit" presetSubtype="1" fill="hold" grpId="1" nodeType="withEffect">
                                  <p:stCondLst>
                                    <p:cond delay="0"/>
                                  </p:stCondLst>
                                  <p:childTnLst>
                                    <p:anim calcmode="lin" valueType="num">
                                      <p:cBhvr additive="base">
                                        <p:cTn id="112" dur="3250"/>
                                        <p:tgtEl>
                                          <p:spTgt spid="15"/>
                                        </p:tgtEl>
                                        <p:attrNameLst>
                                          <p:attrName>ppt_x</p:attrName>
                                        </p:attrNameLst>
                                      </p:cBhvr>
                                      <p:tavLst>
                                        <p:tav tm="0">
                                          <p:val>
                                            <p:strVal val="ppt_x"/>
                                          </p:val>
                                        </p:tav>
                                        <p:tav tm="100000">
                                          <p:val>
                                            <p:strVal val="ppt_x"/>
                                          </p:val>
                                        </p:tav>
                                      </p:tavLst>
                                    </p:anim>
                                    <p:anim calcmode="lin" valueType="num">
                                      <p:cBhvr additive="base">
                                        <p:cTn id="113" dur="3250"/>
                                        <p:tgtEl>
                                          <p:spTgt spid="15"/>
                                        </p:tgtEl>
                                        <p:attrNameLst>
                                          <p:attrName>ppt_y</p:attrName>
                                        </p:attrNameLst>
                                      </p:cBhvr>
                                      <p:tavLst>
                                        <p:tav tm="0">
                                          <p:val>
                                            <p:strVal val="ppt_y"/>
                                          </p:val>
                                        </p:tav>
                                        <p:tav tm="100000">
                                          <p:val>
                                            <p:strVal val="0-ppt_h/2"/>
                                          </p:val>
                                        </p:tav>
                                      </p:tavLst>
                                    </p:anim>
                                    <p:set>
                                      <p:cBhvr>
                                        <p:cTn id="114" dur="1" fill="hold">
                                          <p:stCondLst>
                                            <p:cond delay="3249"/>
                                          </p:stCondLst>
                                        </p:cTn>
                                        <p:tgtEl>
                                          <p:spTgt spid="15"/>
                                        </p:tgtEl>
                                        <p:attrNameLst>
                                          <p:attrName>style.visibility</p:attrName>
                                        </p:attrNameLst>
                                      </p:cBhvr>
                                      <p:to>
                                        <p:strVal val="hidden"/>
                                      </p:to>
                                    </p:set>
                                  </p:childTnLst>
                                </p:cTn>
                              </p:par>
                              <p:par>
                                <p:cTn id="115" presetID="23" presetClass="entr" presetSubtype="288" fill="hold" nodeType="withEffect">
                                  <p:stCondLst>
                                    <p:cond delay="0"/>
                                  </p:stCondLst>
                                  <p:childTnLst>
                                    <p:set>
                                      <p:cBhvr>
                                        <p:cTn id="116" dur="1" fill="hold">
                                          <p:stCondLst>
                                            <p:cond delay="0"/>
                                          </p:stCondLst>
                                        </p:cTn>
                                        <p:tgtEl>
                                          <p:spTgt spid="10"/>
                                        </p:tgtEl>
                                        <p:attrNameLst>
                                          <p:attrName>style.visibility</p:attrName>
                                        </p:attrNameLst>
                                      </p:cBhvr>
                                      <p:to>
                                        <p:strVal val="visible"/>
                                      </p:to>
                                    </p:set>
                                    <p:anim calcmode="lin" valueType="num">
                                      <p:cBhvr>
                                        <p:cTn id="117" dur="3000" fill="hold"/>
                                        <p:tgtEl>
                                          <p:spTgt spid="10"/>
                                        </p:tgtEl>
                                        <p:attrNameLst>
                                          <p:attrName>ppt_w</p:attrName>
                                        </p:attrNameLst>
                                      </p:cBhvr>
                                      <p:tavLst>
                                        <p:tav tm="0">
                                          <p:val>
                                            <p:strVal val="4/3*#ppt_w"/>
                                          </p:val>
                                        </p:tav>
                                        <p:tav tm="100000">
                                          <p:val>
                                            <p:strVal val="#ppt_w"/>
                                          </p:val>
                                        </p:tav>
                                      </p:tavLst>
                                    </p:anim>
                                    <p:anim calcmode="lin" valueType="num">
                                      <p:cBhvr>
                                        <p:cTn id="118" dur="3000" fill="hold"/>
                                        <p:tgtEl>
                                          <p:spTgt spid="10"/>
                                        </p:tgtEl>
                                        <p:attrNameLst>
                                          <p:attrName>ppt_h</p:attrName>
                                        </p:attrNameLst>
                                      </p:cBhvr>
                                      <p:tavLst>
                                        <p:tav tm="0">
                                          <p:val>
                                            <p:strVal val="4/3*#ppt_h"/>
                                          </p:val>
                                        </p:tav>
                                        <p:tav tm="100000">
                                          <p:val>
                                            <p:strVal val="#ppt_h"/>
                                          </p:val>
                                        </p:tav>
                                      </p:tavLst>
                                    </p:anim>
                                  </p:childTnLst>
                                </p:cTn>
                              </p:par>
                              <p:par>
                                <p:cTn id="119" presetID="8" presetClass="entr" presetSubtype="32" fill="hold" nodeType="withEffect">
                                  <p:stCondLst>
                                    <p:cond delay="0"/>
                                  </p:stCondLst>
                                  <p:childTnLst>
                                    <p:set>
                                      <p:cBhvr>
                                        <p:cTn id="120" dur="1" fill="hold">
                                          <p:stCondLst>
                                            <p:cond delay="0"/>
                                          </p:stCondLst>
                                        </p:cTn>
                                        <p:tgtEl>
                                          <p:spTgt spid="10"/>
                                        </p:tgtEl>
                                        <p:attrNameLst>
                                          <p:attrName>style.visibility</p:attrName>
                                        </p:attrNameLst>
                                      </p:cBhvr>
                                      <p:to>
                                        <p:strVal val="visible"/>
                                      </p:to>
                                    </p:set>
                                    <p:animEffect transition="in" filter="diamond(out)">
                                      <p:cBhvr>
                                        <p:cTn id="121" dur="3000"/>
                                        <p:tgtEl>
                                          <p:spTgt spid="10"/>
                                        </p:tgtEl>
                                      </p:cBhvr>
                                    </p:animEffect>
                                  </p:childTnLst>
                                </p:cTn>
                              </p:par>
                              <p:par>
                                <p:cTn id="122" presetID="9" presetClass="emph" presetSubtype="0" nodeType="withEffect">
                                  <p:stCondLst>
                                    <p:cond delay="0"/>
                                  </p:stCondLst>
                                  <p:childTnLst>
                                    <p:set>
                                      <p:cBhvr rctx="PPT">
                                        <p:cTn id="123" dur="indefinite"/>
                                        <p:tgtEl>
                                          <p:spTgt spid="18"/>
                                        </p:tgtEl>
                                        <p:attrNameLst>
                                          <p:attrName>style.opacity</p:attrName>
                                        </p:attrNameLst>
                                      </p:cBhvr>
                                      <p:to>
                                        <p:strVal val="0"/>
                                      </p:to>
                                    </p:set>
                                    <p:animEffect filter="image" prLst="opacity: 0">
                                      <p:cBhvr rctx="IE">
                                        <p:cTn id="124"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14" grpId="0" animBg="1"/>
      <p:bldP spid="14" grpId="1" animBg="1"/>
      <p:bldP spid="14"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5" grpId="0" animBg="1"/>
      <p:bldP spid="15" grpId="1" animBg="1"/>
      <p:bldP spid="15" grpId="2"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40 Grupo"/>
          <p:cNvGrpSpPr/>
          <p:nvPr/>
        </p:nvGrpSpPr>
        <p:grpSpPr>
          <a:xfrm>
            <a:off x="25354" y="29902"/>
            <a:ext cx="9144001" cy="5143499"/>
            <a:chOff x="0" y="1"/>
            <a:chExt cx="9144001" cy="4931288"/>
          </a:xfrm>
        </p:grpSpPr>
        <p:grpSp>
          <p:nvGrpSpPr>
            <p:cNvPr id="42" name="41 Grupo"/>
            <p:cNvGrpSpPr/>
            <p:nvPr/>
          </p:nvGrpSpPr>
          <p:grpSpPr>
            <a:xfrm rot="16200000" flipH="1">
              <a:off x="3322130" y="-3322129"/>
              <a:ext cx="2499742" cy="9144001"/>
              <a:chOff x="0" y="0"/>
              <a:chExt cx="9144000" cy="2571750"/>
            </a:xfrm>
          </p:grpSpPr>
          <p:sp>
            <p:nvSpPr>
              <p:cNvPr id="46" name="45 Rectángulo"/>
              <p:cNvSpPr/>
              <p:nvPr/>
            </p:nvSpPr>
            <p:spPr>
              <a:xfrm rot="10800000">
                <a:off x="0" y="0"/>
                <a:ext cx="4572000" cy="2571750"/>
              </a:xfrm>
              <a:prstGeom prst="rect">
                <a:avLst/>
              </a:prstGeom>
              <a:gradFill>
                <a:gsLst>
                  <a:gs pos="49000">
                    <a:schemeClr val="tx1">
                      <a:lumMod val="95000"/>
                    </a:schemeClr>
                  </a:gs>
                  <a:gs pos="67000">
                    <a:schemeClr val="tx2">
                      <a:lumMod val="0"/>
                    </a:schemeClr>
                  </a:gs>
                  <a:gs pos="42000">
                    <a:schemeClr val="tx2">
                      <a:lumMod val="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flipH="1">
                <a:off x="4572000" y="0"/>
                <a:ext cx="4572000" cy="2571750"/>
              </a:xfrm>
              <a:prstGeom prst="rect">
                <a:avLst/>
              </a:prstGeom>
              <a:gradFill>
                <a:gsLst>
                  <a:gs pos="49000">
                    <a:schemeClr val="tx1">
                      <a:lumMod val="95000"/>
                    </a:schemeClr>
                  </a:gs>
                  <a:gs pos="67000">
                    <a:schemeClr val="tx2">
                      <a:lumMod val="0"/>
                    </a:schemeClr>
                  </a:gs>
                  <a:gs pos="42000">
                    <a:schemeClr val="tx2">
                      <a:lumMod val="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rot="5400000">
              <a:off x="3348713" y="-864000"/>
              <a:ext cx="2446576" cy="9144001"/>
              <a:chOff x="-744194" y="0"/>
              <a:chExt cx="9149328" cy="2571750"/>
            </a:xfrm>
            <a:solidFill>
              <a:srgbClr val="F33E0D"/>
            </a:solidFill>
          </p:grpSpPr>
          <p:sp>
            <p:nvSpPr>
              <p:cNvPr id="45" name="44 Rectángulo"/>
              <p:cNvSpPr/>
              <p:nvPr/>
            </p:nvSpPr>
            <p:spPr>
              <a:xfrm rot="10800000">
                <a:off x="-744194" y="0"/>
                <a:ext cx="4571997" cy="2571750"/>
              </a:xfrm>
              <a:prstGeom prst="rect">
                <a:avLst/>
              </a:prstGeom>
              <a:gradFill>
                <a:gsLst>
                  <a:gs pos="49000">
                    <a:schemeClr val="tx1">
                      <a:lumMod val="95000"/>
                    </a:schemeClr>
                  </a:gs>
                  <a:gs pos="67000">
                    <a:schemeClr val="tx2">
                      <a:lumMod val="0"/>
                    </a:schemeClr>
                  </a:gs>
                  <a:gs pos="42000">
                    <a:schemeClr val="tx2">
                      <a:lumMod val="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3833133" y="0"/>
                <a:ext cx="4572001" cy="2571750"/>
              </a:xfrm>
              <a:prstGeom prst="rect">
                <a:avLst/>
              </a:prstGeom>
              <a:gradFill>
                <a:gsLst>
                  <a:gs pos="49000">
                    <a:schemeClr val="tx1">
                      <a:lumMod val="95000"/>
                    </a:schemeClr>
                  </a:gs>
                  <a:gs pos="67000">
                    <a:schemeClr val="tx2">
                      <a:lumMod val="0"/>
                    </a:schemeClr>
                  </a:gs>
                  <a:gs pos="42000">
                    <a:schemeClr val="tx2">
                      <a:lumMod val="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51" name="50 Imagen"/>
          <p:cNvPicPr>
            <a:picLocks noChangeAspect="1"/>
          </p:cNvPicPr>
          <p:nvPr/>
        </p:nvPicPr>
        <p:blipFill rotWithShape="1">
          <a:blip r:embed="rId3">
            <a:extLst>
              <a:ext uri="{28A0092B-C50C-407E-A947-70E740481C1C}">
                <a14:useLocalDpi xmlns:a14="http://schemas.microsoft.com/office/drawing/2010/main" val="0"/>
              </a:ext>
            </a:extLst>
          </a:blip>
          <a:srcRect l="1" r="-99494" b="50353"/>
          <a:stretch/>
        </p:blipFill>
        <p:spPr>
          <a:xfrm>
            <a:off x="0" y="11782"/>
            <a:ext cx="18241781" cy="2553618"/>
          </a:xfrm>
          <a:prstGeom prst="rect">
            <a:avLst/>
          </a:prstGeom>
        </p:spPr>
      </p:pic>
      <p:pic>
        <p:nvPicPr>
          <p:cNvPr id="52" name="51 Imagen"/>
          <p:cNvPicPr>
            <a:picLocks noChangeAspect="1"/>
          </p:cNvPicPr>
          <p:nvPr/>
        </p:nvPicPr>
        <p:blipFill rotWithShape="1">
          <a:blip r:embed="rId3">
            <a:extLst>
              <a:ext uri="{28A0092B-C50C-407E-A947-70E740481C1C}">
                <a14:useLocalDpi xmlns:a14="http://schemas.microsoft.com/office/drawing/2010/main" val="0"/>
              </a:ext>
            </a:extLst>
          </a:blip>
          <a:srcRect l="-101678" t="48889"/>
          <a:stretch/>
        </p:blipFill>
        <p:spPr>
          <a:xfrm>
            <a:off x="-9288000" y="2514600"/>
            <a:ext cx="18441285" cy="2628900"/>
          </a:xfrm>
          <a:prstGeom prst="rect">
            <a:avLst/>
          </a:prstGeom>
        </p:spPr>
      </p:pic>
      <p:sp>
        <p:nvSpPr>
          <p:cNvPr id="2" name="1 Arco de bloque"/>
          <p:cNvSpPr/>
          <p:nvPr/>
        </p:nvSpPr>
        <p:spPr>
          <a:xfrm rot="5400000">
            <a:off x="-126703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chilly" dir="t">
              <a:rot lat="0" lon="0" rev="42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690972"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114908"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533164"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109228"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685292"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26135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2837420"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413484"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01471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59071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13071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753236"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329300"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6905364" y="94370"/>
            <a:ext cx="2354560" cy="2412776"/>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flipV="1">
            <a:off x="8010128"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rnd" cmpd="sng">
            <a:gradFill>
              <a:gsLst>
                <a:gs pos="0">
                  <a:srgbClr val="825600"/>
                </a:gs>
                <a:gs pos="13000">
                  <a:srgbClr val="FFA800"/>
                </a:gs>
                <a:gs pos="28000">
                  <a:srgbClr val="825600"/>
                </a:gs>
                <a:gs pos="42999">
                  <a:srgbClr val="FFA800"/>
                </a:gs>
                <a:gs pos="58000">
                  <a:srgbClr val="825600"/>
                </a:gs>
                <a:gs pos="72000">
                  <a:srgbClr val="FFA800"/>
                </a:gs>
                <a:gs pos="87000">
                  <a:srgbClr val="825600"/>
                </a:gs>
                <a:gs pos="100000">
                  <a:srgbClr val="FFA800"/>
                </a:gs>
              </a:gsLst>
              <a:lin ang="5400000" scaled="0"/>
            </a:gradFill>
            <a:prstDash val="sysDot"/>
          </a:ln>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flipV="1">
            <a:off x="7434064"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flipV="1">
            <a:off x="6858000"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flipV="1">
            <a:off x="6209928"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flipV="1">
            <a:off x="5633864"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flipV="1">
            <a:off x="5057800"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flipV="1">
            <a:off x="4481736"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flipV="1">
            <a:off x="3905672"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flipV="1">
            <a:off x="3329608"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flipV="1">
            <a:off x="2728376"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flipV="1">
            <a:off x="2152376"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flipV="1">
            <a:off x="1612376"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flipV="1">
            <a:off x="989856"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flipV="1">
            <a:off x="413792"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flipV="1">
            <a:off x="-162272" y="2481486"/>
            <a:ext cx="2376264" cy="2556792"/>
          </a:xfrm>
          <a:prstGeom prst="blockArc">
            <a:avLst>
              <a:gd name="adj1" fmla="val 10800000"/>
              <a:gd name="adj2" fmla="val 21589167"/>
              <a:gd name="adj3" fmla="val 7825"/>
            </a:avLst>
          </a:prstGeom>
          <a:gradFill>
            <a:gsLst>
              <a:gs pos="85000">
                <a:srgbClr val="CCFF33"/>
              </a:gs>
              <a:gs pos="19000">
                <a:srgbClr val="CCFF33"/>
              </a:gs>
              <a:gs pos="89000">
                <a:srgbClr val="993366"/>
              </a:gs>
              <a:gs pos="0">
                <a:srgbClr val="C00000"/>
              </a:gs>
              <a:gs pos="100000">
                <a:srgbClr val="C00000"/>
              </a:gs>
              <a:gs pos="12000">
                <a:srgbClr val="993366"/>
              </a:gs>
              <a:gs pos="51000">
                <a:srgbClr val="C9D4EB">
                  <a:alpha val="0"/>
                  <a:lumMod val="49000"/>
                  <a:lumOff val="51000"/>
                </a:srgbClr>
              </a:gs>
              <a:gs pos="32000">
                <a:srgbClr val="99FF66">
                  <a:lumMod val="0"/>
                  <a:lumOff val="100000"/>
                  <a:alpha val="61000"/>
                </a:srgbClr>
              </a:gs>
              <a:gs pos="75000">
                <a:schemeClr val="accent5">
                  <a:lumMod val="7000"/>
                  <a:lumOff val="93000"/>
                  <a:alpha val="49000"/>
                </a:schemeClr>
              </a:gs>
            </a:gsLst>
            <a:path path="circle">
              <a:fillToRect t="100000" r="100000"/>
            </a:path>
          </a:gradFill>
          <a:ln w="9525" cap="sq" cmpd="sng">
            <a:gradFill>
              <a:gsLst>
                <a:gs pos="0">
                  <a:srgbClr val="FFEFD1"/>
                </a:gs>
                <a:gs pos="64999">
                  <a:srgbClr val="F0EBD5"/>
                </a:gs>
                <a:gs pos="100000">
                  <a:srgbClr val="D1C39F"/>
                </a:gs>
              </a:gsLst>
              <a:lin ang="5400000" scaled="0"/>
            </a:gradFill>
            <a:prstDash val="sysDot"/>
          </a:ln>
          <a:scene3d>
            <a:camera prst="orthographicFront"/>
            <a:lightRig rig="flat" dir="t"/>
          </a:scene3d>
          <a:sp3d prstMaterial="metal">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50" name="49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4544" y="0"/>
            <a:ext cx="9577064" cy="5143500"/>
          </a:xfrm>
          <a:prstGeom prst="rect">
            <a:avLst/>
          </a:prstGeom>
        </p:spPr>
      </p:pic>
    </p:spTree>
    <p:extLst>
      <p:ext uri="{BB962C8B-B14F-4D97-AF65-F5344CB8AC3E}">
        <p14:creationId xmlns:p14="http://schemas.microsoft.com/office/powerpoint/2010/main" val="326756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9" presetClass="emph" presetSubtype="0" nodeType="withEffect">
                                  <p:stCondLst>
                                    <p:cond delay="0"/>
                                  </p:stCondLst>
                                  <p:childTnLst>
                                    <p:set>
                                      <p:cBhvr rctx="PPT">
                                        <p:cTn id="186" dur="indefinite"/>
                                        <p:tgtEl>
                                          <p:spTgt spid="50"/>
                                        </p:tgtEl>
                                        <p:attrNameLst>
                                          <p:attrName>style.opacity</p:attrName>
                                        </p:attrNameLst>
                                      </p:cBhvr>
                                      <p:to>
                                        <p:strVal val="0"/>
                                      </p:to>
                                    </p:set>
                                    <p:animEffect filter="image" prLst="opacity: 0">
                                      <p:cBhvr rctx="IE">
                                        <p:cTn id="187" dur="indefinite"/>
                                        <p:tgtEl>
                                          <p:spTgt spid="50"/>
                                        </p:tgtEl>
                                      </p:cBhvr>
                                    </p:animEffect>
                                  </p:childTnLst>
                                </p:cTn>
                              </p:par>
                            </p:childTnLst>
                          </p:cTn>
                        </p:par>
                        <p:par>
                          <p:cTn id="188" fill="hold">
                            <p:stCondLst>
                              <p:cond delay="2000"/>
                            </p:stCondLst>
                            <p:childTnLst>
                              <p:par>
                                <p:cTn id="189" presetID="2" presetClass="exit" presetSubtype="2" fill="hold" grpId="2" nodeType="afterEffect">
                                  <p:stCondLst>
                                    <p:cond delay="0"/>
                                  </p:stCondLst>
                                  <p:childTnLst>
                                    <p:anim calcmode="lin" valueType="num">
                                      <p:cBhvr additive="base">
                                        <p:cTn id="190" dur="2250"/>
                                        <p:tgtEl>
                                          <p:spTgt spid="18"/>
                                        </p:tgtEl>
                                        <p:attrNameLst>
                                          <p:attrName>ppt_x</p:attrName>
                                        </p:attrNameLst>
                                      </p:cBhvr>
                                      <p:tavLst>
                                        <p:tav tm="0">
                                          <p:val>
                                            <p:strVal val="ppt_x"/>
                                          </p:val>
                                        </p:tav>
                                        <p:tav tm="100000">
                                          <p:val>
                                            <p:strVal val="1+ppt_w/2"/>
                                          </p:val>
                                        </p:tav>
                                      </p:tavLst>
                                    </p:anim>
                                    <p:anim calcmode="lin" valueType="num">
                                      <p:cBhvr additive="base">
                                        <p:cTn id="191" dur="2250"/>
                                        <p:tgtEl>
                                          <p:spTgt spid="18"/>
                                        </p:tgtEl>
                                        <p:attrNameLst>
                                          <p:attrName>ppt_y</p:attrName>
                                        </p:attrNameLst>
                                      </p:cBhvr>
                                      <p:tavLst>
                                        <p:tav tm="0">
                                          <p:val>
                                            <p:strVal val="ppt_y"/>
                                          </p:val>
                                        </p:tav>
                                        <p:tav tm="100000">
                                          <p:val>
                                            <p:strVal val="ppt_y"/>
                                          </p:val>
                                        </p:tav>
                                      </p:tavLst>
                                    </p:anim>
                                    <p:set>
                                      <p:cBhvr>
                                        <p:cTn id="192" dur="1" fill="hold">
                                          <p:stCondLst>
                                            <p:cond delay="2249"/>
                                          </p:stCondLst>
                                        </p:cTn>
                                        <p:tgtEl>
                                          <p:spTgt spid="18"/>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250"/>
                                        <p:tgtEl>
                                          <p:spTgt spid="17"/>
                                        </p:tgtEl>
                                        <p:attrNameLst>
                                          <p:attrName>ppt_x</p:attrName>
                                        </p:attrNameLst>
                                      </p:cBhvr>
                                      <p:tavLst>
                                        <p:tav tm="0">
                                          <p:val>
                                            <p:strVal val="ppt_x"/>
                                          </p:val>
                                        </p:tav>
                                        <p:tav tm="100000">
                                          <p:val>
                                            <p:strVal val="1+ppt_w/2"/>
                                          </p:val>
                                        </p:tav>
                                      </p:tavLst>
                                    </p:anim>
                                    <p:anim calcmode="lin" valueType="num">
                                      <p:cBhvr additive="base">
                                        <p:cTn id="195" dur="2250"/>
                                        <p:tgtEl>
                                          <p:spTgt spid="17"/>
                                        </p:tgtEl>
                                        <p:attrNameLst>
                                          <p:attrName>ppt_y</p:attrName>
                                        </p:attrNameLst>
                                      </p:cBhvr>
                                      <p:tavLst>
                                        <p:tav tm="0">
                                          <p:val>
                                            <p:strVal val="ppt_y"/>
                                          </p:val>
                                        </p:tav>
                                        <p:tav tm="100000">
                                          <p:val>
                                            <p:strVal val="ppt_y"/>
                                          </p:val>
                                        </p:tav>
                                      </p:tavLst>
                                    </p:anim>
                                    <p:set>
                                      <p:cBhvr>
                                        <p:cTn id="196" dur="1" fill="hold">
                                          <p:stCondLst>
                                            <p:cond delay="2249"/>
                                          </p:stCondLst>
                                        </p:cTn>
                                        <p:tgtEl>
                                          <p:spTgt spid="17"/>
                                        </p:tgtEl>
                                        <p:attrNameLst>
                                          <p:attrName>style.visibility</p:attrName>
                                        </p:attrNameLst>
                                      </p:cBhvr>
                                      <p:to>
                                        <p:strVal val="hidden"/>
                                      </p:to>
                                    </p:set>
                                  </p:childTnLst>
                                </p:cTn>
                              </p:par>
                              <p:par>
                                <p:cTn id="197" presetID="2" presetClass="exit" presetSubtype="8" fill="hold" grpId="2" nodeType="withEffect">
                                  <p:stCondLst>
                                    <p:cond delay="0"/>
                                  </p:stCondLst>
                                  <p:childTnLst>
                                    <p:anim calcmode="lin" valueType="num">
                                      <p:cBhvr additive="base">
                                        <p:cTn id="198" dur="2250"/>
                                        <p:tgtEl>
                                          <p:spTgt spid="2"/>
                                        </p:tgtEl>
                                        <p:attrNameLst>
                                          <p:attrName>ppt_x</p:attrName>
                                        </p:attrNameLst>
                                      </p:cBhvr>
                                      <p:tavLst>
                                        <p:tav tm="0">
                                          <p:val>
                                            <p:strVal val="ppt_x"/>
                                          </p:val>
                                        </p:tav>
                                        <p:tav tm="100000">
                                          <p:val>
                                            <p:strVal val="0-ppt_w/2"/>
                                          </p:val>
                                        </p:tav>
                                      </p:tavLst>
                                    </p:anim>
                                    <p:anim calcmode="lin" valueType="num">
                                      <p:cBhvr additive="base">
                                        <p:cTn id="199" dur="2250"/>
                                        <p:tgtEl>
                                          <p:spTgt spid="2"/>
                                        </p:tgtEl>
                                        <p:attrNameLst>
                                          <p:attrName>ppt_y</p:attrName>
                                        </p:attrNameLst>
                                      </p:cBhvr>
                                      <p:tavLst>
                                        <p:tav tm="0">
                                          <p:val>
                                            <p:strVal val="ppt_y"/>
                                          </p:val>
                                        </p:tav>
                                        <p:tav tm="100000">
                                          <p:val>
                                            <p:strVal val="ppt_y"/>
                                          </p:val>
                                        </p:tav>
                                      </p:tavLst>
                                    </p:anim>
                                    <p:set>
                                      <p:cBhvr>
                                        <p:cTn id="200" dur="1" fill="hold">
                                          <p:stCondLst>
                                            <p:cond delay="2249"/>
                                          </p:stCondLst>
                                        </p:cTn>
                                        <p:tgtEl>
                                          <p:spTgt spid="2"/>
                                        </p:tgtEl>
                                        <p:attrNameLst>
                                          <p:attrName>style.visibility</p:attrName>
                                        </p:attrNameLst>
                                      </p:cBhvr>
                                      <p:to>
                                        <p:strVal val="hidden"/>
                                      </p:to>
                                    </p:set>
                                  </p:childTnLst>
                                </p:cTn>
                              </p:par>
                              <p:par>
                                <p:cTn id="201" presetID="2" presetClass="exit" presetSubtype="8" fill="hold" grpId="2" nodeType="withEffect">
                                  <p:stCondLst>
                                    <p:cond delay="0"/>
                                  </p:stCondLst>
                                  <p:childTnLst>
                                    <p:anim calcmode="lin" valueType="num">
                                      <p:cBhvr additive="base">
                                        <p:cTn id="202" dur="2250"/>
                                        <p:tgtEl>
                                          <p:spTgt spid="3"/>
                                        </p:tgtEl>
                                        <p:attrNameLst>
                                          <p:attrName>ppt_x</p:attrName>
                                        </p:attrNameLst>
                                      </p:cBhvr>
                                      <p:tavLst>
                                        <p:tav tm="0">
                                          <p:val>
                                            <p:strVal val="ppt_x"/>
                                          </p:val>
                                        </p:tav>
                                        <p:tav tm="100000">
                                          <p:val>
                                            <p:strVal val="0-ppt_w/2"/>
                                          </p:val>
                                        </p:tav>
                                      </p:tavLst>
                                    </p:anim>
                                    <p:anim calcmode="lin" valueType="num">
                                      <p:cBhvr additive="base">
                                        <p:cTn id="203" dur="2250"/>
                                        <p:tgtEl>
                                          <p:spTgt spid="3"/>
                                        </p:tgtEl>
                                        <p:attrNameLst>
                                          <p:attrName>ppt_y</p:attrName>
                                        </p:attrNameLst>
                                      </p:cBhvr>
                                      <p:tavLst>
                                        <p:tav tm="0">
                                          <p:val>
                                            <p:strVal val="ppt_y"/>
                                          </p:val>
                                        </p:tav>
                                        <p:tav tm="100000">
                                          <p:val>
                                            <p:strVal val="ppt_y"/>
                                          </p:val>
                                        </p:tav>
                                      </p:tavLst>
                                    </p:anim>
                                    <p:set>
                                      <p:cBhvr>
                                        <p:cTn id="204" dur="1" fill="hold">
                                          <p:stCondLst>
                                            <p:cond delay="2249"/>
                                          </p:stCondLst>
                                        </p:cTn>
                                        <p:tgtEl>
                                          <p:spTgt spid="3"/>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2250"/>
                                        <p:tgtEl>
                                          <p:spTgt spid="4"/>
                                        </p:tgtEl>
                                        <p:attrNameLst>
                                          <p:attrName>ppt_x</p:attrName>
                                        </p:attrNameLst>
                                      </p:cBhvr>
                                      <p:tavLst>
                                        <p:tav tm="0">
                                          <p:val>
                                            <p:strVal val="ppt_x"/>
                                          </p:val>
                                        </p:tav>
                                        <p:tav tm="100000">
                                          <p:val>
                                            <p:strVal val="0-ppt_w/2"/>
                                          </p:val>
                                        </p:tav>
                                      </p:tavLst>
                                    </p:anim>
                                    <p:anim calcmode="lin" valueType="num">
                                      <p:cBhvr additive="base">
                                        <p:cTn id="207" dur="2250"/>
                                        <p:tgtEl>
                                          <p:spTgt spid="4"/>
                                        </p:tgtEl>
                                        <p:attrNameLst>
                                          <p:attrName>ppt_y</p:attrName>
                                        </p:attrNameLst>
                                      </p:cBhvr>
                                      <p:tavLst>
                                        <p:tav tm="0">
                                          <p:val>
                                            <p:strVal val="ppt_y"/>
                                          </p:val>
                                        </p:tav>
                                        <p:tav tm="100000">
                                          <p:val>
                                            <p:strVal val="ppt_y"/>
                                          </p:val>
                                        </p:tav>
                                      </p:tavLst>
                                    </p:anim>
                                    <p:set>
                                      <p:cBhvr>
                                        <p:cTn id="208" dur="1" fill="hold">
                                          <p:stCondLst>
                                            <p:cond delay="2249"/>
                                          </p:stCondLst>
                                        </p:cTn>
                                        <p:tgtEl>
                                          <p:spTgt spid="4"/>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250"/>
                                        <p:tgtEl>
                                          <p:spTgt spid="5"/>
                                        </p:tgtEl>
                                        <p:attrNameLst>
                                          <p:attrName>ppt_x</p:attrName>
                                        </p:attrNameLst>
                                      </p:cBhvr>
                                      <p:tavLst>
                                        <p:tav tm="0">
                                          <p:val>
                                            <p:strVal val="ppt_x"/>
                                          </p:val>
                                        </p:tav>
                                        <p:tav tm="100000">
                                          <p:val>
                                            <p:strVal val="0-ppt_w/2"/>
                                          </p:val>
                                        </p:tav>
                                      </p:tavLst>
                                    </p:anim>
                                    <p:anim calcmode="lin" valueType="num">
                                      <p:cBhvr additive="base">
                                        <p:cTn id="211" dur="2250"/>
                                        <p:tgtEl>
                                          <p:spTgt spid="5"/>
                                        </p:tgtEl>
                                        <p:attrNameLst>
                                          <p:attrName>ppt_y</p:attrName>
                                        </p:attrNameLst>
                                      </p:cBhvr>
                                      <p:tavLst>
                                        <p:tav tm="0">
                                          <p:val>
                                            <p:strVal val="ppt_y"/>
                                          </p:val>
                                        </p:tav>
                                        <p:tav tm="100000">
                                          <p:val>
                                            <p:strVal val="ppt_y"/>
                                          </p:val>
                                        </p:tav>
                                      </p:tavLst>
                                    </p:anim>
                                    <p:set>
                                      <p:cBhvr>
                                        <p:cTn id="212" dur="1" fill="hold">
                                          <p:stCondLst>
                                            <p:cond delay="2249"/>
                                          </p:stCondLst>
                                        </p:cTn>
                                        <p:tgtEl>
                                          <p:spTgt spid="5"/>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2250"/>
                                        <p:tgtEl>
                                          <p:spTgt spid="7"/>
                                        </p:tgtEl>
                                        <p:attrNameLst>
                                          <p:attrName>ppt_x</p:attrName>
                                        </p:attrNameLst>
                                      </p:cBhvr>
                                      <p:tavLst>
                                        <p:tav tm="0">
                                          <p:val>
                                            <p:strVal val="ppt_x"/>
                                          </p:val>
                                        </p:tav>
                                        <p:tav tm="100000">
                                          <p:val>
                                            <p:strVal val="0-ppt_w/2"/>
                                          </p:val>
                                        </p:tav>
                                      </p:tavLst>
                                    </p:anim>
                                    <p:anim calcmode="lin" valueType="num">
                                      <p:cBhvr additive="base">
                                        <p:cTn id="215" dur="2250"/>
                                        <p:tgtEl>
                                          <p:spTgt spid="7"/>
                                        </p:tgtEl>
                                        <p:attrNameLst>
                                          <p:attrName>ppt_y</p:attrName>
                                        </p:attrNameLst>
                                      </p:cBhvr>
                                      <p:tavLst>
                                        <p:tav tm="0">
                                          <p:val>
                                            <p:strVal val="ppt_y"/>
                                          </p:val>
                                        </p:tav>
                                        <p:tav tm="100000">
                                          <p:val>
                                            <p:strVal val="ppt_y"/>
                                          </p:val>
                                        </p:tav>
                                      </p:tavLst>
                                    </p:anim>
                                    <p:set>
                                      <p:cBhvr>
                                        <p:cTn id="216" dur="1" fill="hold">
                                          <p:stCondLst>
                                            <p:cond delay="2249"/>
                                          </p:stCondLst>
                                        </p:cTn>
                                        <p:tgtEl>
                                          <p:spTgt spid="7"/>
                                        </p:tgtEl>
                                        <p:attrNameLst>
                                          <p:attrName>style.visibility</p:attrName>
                                        </p:attrNameLst>
                                      </p:cBhvr>
                                      <p:to>
                                        <p:strVal val="hidden"/>
                                      </p:to>
                                    </p:set>
                                  </p:childTnLst>
                                </p:cTn>
                              </p:par>
                              <p:par>
                                <p:cTn id="217" presetID="2" presetClass="exit" presetSubtype="8" fill="hold" grpId="2" nodeType="withEffect">
                                  <p:stCondLst>
                                    <p:cond delay="0"/>
                                  </p:stCondLst>
                                  <p:childTnLst>
                                    <p:anim calcmode="lin" valueType="num">
                                      <p:cBhvr additive="base">
                                        <p:cTn id="218" dur="2250"/>
                                        <p:tgtEl>
                                          <p:spTgt spid="6"/>
                                        </p:tgtEl>
                                        <p:attrNameLst>
                                          <p:attrName>ppt_x</p:attrName>
                                        </p:attrNameLst>
                                      </p:cBhvr>
                                      <p:tavLst>
                                        <p:tav tm="0">
                                          <p:val>
                                            <p:strVal val="ppt_x"/>
                                          </p:val>
                                        </p:tav>
                                        <p:tav tm="100000">
                                          <p:val>
                                            <p:strVal val="0-ppt_w/2"/>
                                          </p:val>
                                        </p:tav>
                                      </p:tavLst>
                                    </p:anim>
                                    <p:anim calcmode="lin" valueType="num">
                                      <p:cBhvr additive="base">
                                        <p:cTn id="219" dur="2250"/>
                                        <p:tgtEl>
                                          <p:spTgt spid="6"/>
                                        </p:tgtEl>
                                        <p:attrNameLst>
                                          <p:attrName>ppt_y</p:attrName>
                                        </p:attrNameLst>
                                      </p:cBhvr>
                                      <p:tavLst>
                                        <p:tav tm="0">
                                          <p:val>
                                            <p:strVal val="ppt_y"/>
                                          </p:val>
                                        </p:tav>
                                        <p:tav tm="100000">
                                          <p:val>
                                            <p:strVal val="ppt_y"/>
                                          </p:val>
                                        </p:tav>
                                      </p:tavLst>
                                    </p:anim>
                                    <p:set>
                                      <p:cBhvr>
                                        <p:cTn id="220" dur="1" fill="hold">
                                          <p:stCondLst>
                                            <p:cond delay="2249"/>
                                          </p:stCondLst>
                                        </p:cTn>
                                        <p:tgtEl>
                                          <p:spTgt spid="6"/>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2250"/>
                                        <p:tgtEl>
                                          <p:spTgt spid="8"/>
                                        </p:tgtEl>
                                        <p:attrNameLst>
                                          <p:attrName>ppt_x</p:attrName>
                                        </p:attrNameLst>
                                      </p:cBhvr>
                                      <p:tavLst>
                                        <p:tav tm="0">
                                          <p:val>
                                            <p:strVal val="ppt_x"/>
                                          </p:val>
                                        </p:tav>
                                        <p:tav tm="100000">
                                          <p:val>
                                            <p:strVal val="0-ppt_w/2"/>
                                          </p:val>
                                        </p:tav>
                                      </p:tavLst>
                                    </p:anim>
                                    <p:anim calcmode="lin" valueType="num">
                                      <p:cBhvr additive="base">
                                        <p:cTn id="223" dur="2250"/>
                                        <p:tgtEl>
                                          <p:spTgt spid="8"/>
                                        </p:tgtEl>
                                        <p:attrNameLst>
                                          <p:attrName>ppt_y</p:attrName>
                                        </p:attrNameLst>
                                      </p:cBhvr>
                                      <p:tavLst>
                                        <p:tav tm="0">
                                          <p:val>
                                            <p:strVal val="ppt_y"/>
                                          </p:val>
                                        </p:tav>
                                        <p:tav tm="100000">
                                          <p:val>
                                            <p:strVal val="ppt_y"/>
                                          </p:val>
                                        </p:tav>
                                      </p:tavLst>
                                    </p:anim>
                                    <p:set>
                                      <p:cBhvr>
                                        <p:cTn id="224" dur="1" fill="hold">
                                          <p:stCondLst>
                                            <p:cond delay="2249"/>
                                          </p:stCondLst>
                                        </p:cTn>
                                        <p:tgtEl>
                                          <p:spTgt spid="8"/>
                                        </p:tgtEl>
                                        <p:attrNameLst>
                                          <p:attrName>style.visibility</p:attrName>
                                        </p:attrNameLst>
                                      </p:cBhvr>
                                      <p:to>
                                        <p:strVal val="hidden"/>
                                      </p:to>
                                    </p:set>
                                  </p:childTnLst>
                                </p:cTn>
                              </p:par>
                              <p:par>
                                <p:cTn id="225" presetID="2" presetClass="exit" presetSubtype="8" fill="hold" grpId="2" nodeType="withEffect">
                                  <p:stCondLst>
                                    <p:cond delay="0"/>
                                  </p:stCondLst>
                                  <p:childTnLst>
                                    <p:anim calcmode="lin" valueType="num">
                                      <p:cBhvr additive="base">
                                        <p:cTn id="226" dur="2250"/>
                                        <p:tgtEl>
                                          <p:spTgt spid="10"/>
                                        </p:tgtEl>
                                        <p:attrNameLst>
                                          <p:attrName>ppt_x</p:attrName>
                                        </p:attrNameLst>
                                      </p:cBhvr>
                                      <p:tavLst>
                                        <p:tav tm="0">
                                          <p:val>
                                            <p:strVal val="ppt_x"/>
                                          </p:val>
                                        </p:tav>
                                        <p:tav tm="100000">
                                          <p:val>
                                            <p:strVal val="0-ppt_w/2"/>
                                          </p:val>
                                        </p:tav>
                                      </p:tavLst>
                                    </p:anim>
                                    <p:anim calcmode="lin" valueType="num">
                                      <p:cBhvr additive="base">
                                        <p:cTn id="227" dur="2250"/>
                                        <p:tgtEl>
                                          <p:spTgt spid="10"/>
                                        </p:tgtEl>
                                        <p:attrNameLst>
                                          <p:attrName>ppt_y</p:attrName>
                                        </p:attrNameLst>
                                      </p:cBhvr>
                                      <p:tavLst>
                                        <p:tav tm="0">
                                          <p:val>
                                            <p:strVal val="ppt_y"/>
                                          </p:val>
                                        </p:tav>
                                        <p:tav tm="100000">
                                          <p:val>
                                            <p:strVal val="ppt_y"/>
                                          </p:val>
                                        </p:tav>
                                      </p:tavLst>
                                    </p:anim>
                                    <p:set>
                                      <p:cBhvr>
                                        <p:cTn id="228" dur="1" fill="hold">
                                          <p:stCondLst>
                                            <p:cond delay="2249"/>
                                          </p:stCondLst>
                                        </p:cTn>
                                        <p:tgtEl>
                                          <p:spTgt spid="10"/>
                                        </p:tgtEl>
                                        <p:attrNameLst>
                                          <p:attrName>style.visibility</p:attrName>
                                        </p:attrNameLst>
                                      </p:cBhvr>
                                      <p:to>
                                        <p:strVal val="hidden"/>
                                      </p:to>
                                    </p:set>
                                  </p:childTnLst>
                                </p:cTn>
                              </p:par>
                              <p:par>
                                <p:cTn id="229" presetID="2" presetClass="exit" presetSubtype="8" fill="hold" grpId="2" nodeType="withEffect">
                                  <p:stCondLst>
                                    <p:cond delay="0"/>
                                  </p:stCondLst>
                                  <p:childTnLst>
                                    <p:anim calcmode="lin" valueType="num">
                                      <p:cBhvr additive="base">
                                        <p:cTn id="230" dur="2250"/>
                                        <p:tgtEl>
                                          <p:spTgt spid="9"/>
                                        </p:tgtEl>
                                        <p:attrNameLst>
                                          <p:attrName>ppt_x</p:attrName>
                                        </p:attrNameLst>
                                      </p:cBhvr>
                                      <p:tavLst>
                                        <p:tav tm="0">
                                          <p:val>
                                            <p:strVal val="ppt_x"/>
                                          </p:val>
                                        </p:tav>
                                        <p:tav tm="100000">
                                          <p:val>
                                            <p:strVal val="0-ppt_w/2"/>
                                          </p:val>
                                        </p:tav>
                                      </p:tavLst>
                                    </p:anim>
                                    <p:anim calcmode="lin" valueType="num">
                                      <p:cBhvr additive="base">
                                        <p:cTn id="231" dur="2250"/>
                                        <p:tgtEl>
                                          <p:spTgt spid="9"/>
                                        </p:tgtEl>
                                        <p:attrNameLst>
                                          <p:attrName>ppt_y</p:attrName>
                                        </p:attrNameLst>
                                      </p:cBhvr>
                                      <p:tavLst>
                                        <p:tav tm="0">
                                          <p:val>
                                            <p:strVal val="ppt_y"/>
                                          </p:val>
                                        </p:tav>
                                        <p:tav tm="100000">
                                          <p:val>
                                            <p:strVal val="ppt_y"/>
                                          </p:val>
                                        </p:tav>
                                      </p:tavLst>
                                    </p:anim>
                                    <p:set>
                                      <p:cBhvr>
                                        <p:cTn id="232" dur="1" fill="hold">
                                          <p:stCondLst>
                                            <p:cond delay="2249"/>
                                          </p:stCondLst>
                                        </p:cTn>
                                        <p:tgtEl>
                                          <p:spTgt spid="9"/>
                                        </p:tgtEl>
                                        <p:attrNameLst>
                                          <p:attrName>style.visibility</p:attrName>
                                        </p:attrNameLst>
                                      </p:cBhvr>
                                      <p:to>
                                        <p:strVal val="hidden"/>
                                      </p:to>
                                    </p:set>
                                  </p:childTnLst>
                                </p:cTn>
                              </p:par>
                              <p:par>
                                <p:cTn id="233" presetID="2" presetClass="exit" presetSubtype="8" fill="hold" grpId="2" nodeType="withEffect">
                                  <p:stCondLst>
                                    <p:cond delay="0"/>
                                  </p:stCondLst>
                                  <p:childTnLst>
                                    <p:anim calcmode="lin" valueType="num">
                                      <p:cBhvr additive="base">
                                        <p:cTn id="234" dur="2250"/>
                                        <p:tgtEl>
                                          <p:spTgt spid="11"/>
                                        </p:tgtEl>
                                        <p:attrNameLst>
                                          <p:attrName>ppt_x</p:attrName>
                                        </p:attrNameLst>
                                      </p:cBhvr>
                                      <p:tavLst>
                                        <p:tav tm="0">
                                          <p:val>
                                            <p:strVal val="ppt_x"/>
                                          </p:val>
                                        </p:tav>
                                        <p:tav tm="100000">
                                          <p:val>
                                            <p:strVal val="0-ppt_w/2"/>
                                          </p:val>
                                        </p:tav>
                                      </p:tavLst>
                                    </p:anim>
                                    <p:anim calcmode="lin" valueType="num">
                                      <p:cBhvr additive="base">
                                        <p:cTn id="235" dur="2250"/>
                                        <p:tgtEl>
                                          <p:spTgt spid="11"/>
                                        </p:tgtEl>
                                        <p:attrNameLst>
                                          <p:attrName>ppt_y</p:attrName>
                                        </p:attrNameLst>
                                      </p:cBhvr>
                                      <p:tavLst>
                                        <p:tav tm="0">
                                          <p:val>
                                            <p:strVal val="ppt_y"/>
                                          </p:val>
                                        </p:tav>
                                        <p:tav tm="100000">
                                          <p:val>
                                            <p:strVal val="ppt_y"/>
                                          </p:val>
                                        </p:tav>
                                      </p:tavLst>
                                    </p:anim>
                                    <p:set>
                                      <p:cBhvr>
                                        <p:cTn id="236" dur="1" fill="hold">
                                          <p:stCondLst>
                                            <p:cond delay="2249"/>
                                          </p:stCondLst>
                                        </p:cTn>
                                        <p:tgtEl>
                                          <p:spTgt spid="11"/>
                                        </p:tgtEl>
                                        <p:attrNameLst>
                                          <p:attrName>style.visibility</p:attrName>
                                        </p:attrNameLst>
                                      </p:cBhvr>
                                      <p:to>
                                        <p:strVal val="hidden"/>
                                      </p:to>
                                    </p:set>
                                  </p:childTnLst>
                                </p:cTn>
                              </p:par>
                              <p:par>
                                <p:cTn id="237" presetID="2" presetClass="exit" presetSubtype="8" fill="hold" grpId="2" nodeType="withEffect">
                                  <p:stCondLst>
                                    <p:cond delay="0"/>
                                  </p:stCondLst>
                                  <p:childTnLst>
                                    <p:anim calcmode="lin" valueType="num">
                                      <p:cBhvr additive="base">
                                        <p:cTn id="238" dur="2250"/>
                                        <p:tgtEl>
                                          <p:spTgt spid="12"/>
                                        </p:tgtEl>
                                        <p:attrNameLst>
                                          <p:attrName>ppt_x</p:attrName>
                                        </p:attrNameLst>
                                      </p:cBhvr>
                                      <p:tavLst>
                                        <p:tav tm="0">
                                          <p:val>
                                            <p:strVal val="ppt_x"/>
                                          </p:val>
                                        </p:tav>
                                        <p:tav tm="100000">
                                          <p:val>
                                            <p:strVal val="0-ppt_w/2"/>
                                          </p:val>
                                        </p:tav>
                                      </p:tavLst>
                                    </p:anim>
                                    <p:anim calcmode="lin" valueType="num">
                                      <p:cBhvr additive="base">
                                        <p:cTn id="239" dur="2250"/>
                                        <p:tgtEl>
                                          <p:spTgt spid="12"/>
                                        </p:tgtEl>
                                        <p:attrNameLst>
                                          <p:attrName>ppt_y</p:attrName>
                                        </p:attrNameLst>
                                      </p:cBhvr>
                                      <p:tavLst>
                                        <p:tav tm="0">
                                          <p:val>
                                            <p:strVal val="ppt_y"/>
                                          </p:val>
                                        </p:tav>
                                        <p:tav tm="100000">
                                          <p:val>
                                            <p:strVal val="ppt_y"/>
                                          </p:val>
                                        </p:tav>
                                      </p:tavLst>
                                    </p:anim>
                                    <p:set>
                                      <p:cBhvr>
                                        <p:cTn id="240" dur="1" fill="hold">
                                          <p:stCondLst>
                                            <p:cond delay="2249"/>
                                          </p:stCondLst>
                                        </p:cTn>
                                        <p:tgtEl>
                                          <p:spTgt spid="12"/>
                                        </p:tgtEl>
                                        <p:attrNameLst>
                                          <p:attrName>style.visibility</p:attrName>
                                        </p:attrNameLst>
                                      </p:cBhvr>
                                      <p:to>
                                        <p:strVal val="hidden"/>
                                      </p:to>
                                    </p:set>
                                  </p:childTnLst>
                                </p:cTn>
                              </p:par>
                              <p:par>
                                <p:cTn id="241" presetID="2" presetClass="exit" presetSubtype="8" fill="hold" grpId="2" nodeType="withEffect">
                                  <p:stCondLst>
                                    <p:cond delay="0"/>
                                  </p:stCondLst>
                                  <p:childTnLst>
                                    <p:anim calcmode="lin" valueType="num">
                                      <p:cBhvr additive="base">
                                        <p:cTn id="242" dur="2250"/>
                                        <p:tgtEl>
                                          <p:spTgt spid="13"/>
                                        </p:tgtEl>
                                        <p:attrNameLst>
                                          <p:attrName>ppt_x</p:attrName>
                                        </p:attrNameLst>
                                      </p:cBhvr>
                                      <p:tavLst>
                                        <p:tav tm="0">
                                          <p:val>
                                            <p:strVal val="ppt_x"/>
                                          </p:val>
                                        </p:tav>
                                        <p:tav tm="100000">
                                          <p:val>
                                            <p:strVal val="0-ppt_w/2"/>
                                          </p:val>
                                        </p:tav>
                                      </p:tavLst>
                                    </p:anim>
                                    <p:anim calcmode="lin" valueType="num">
                                      <p:cBhvr additive="base">
                                        <p:cTn id="243" dur="2250"/>
                                        <p:tgtEl>
                                          <p:spTgt spid="13"/>
                                        </p:tgtEl>
                                        <p:attrNameLst>
                                          <p:attrName>ppt_y</p:attrName>
                                        </p:attrNameLst>
                                      </p:cBhvr>
                                      <p:tavLst>
                                        <p:tav tm="0">
                                          <p:val>
                                            <p:strVal val="ppt_y"/>
                                          </p:val>
                                        </p:tav>
                                        <p:tav tm="100000">
                                          <p:val>
                                            <p:strVal val="ppt_y"/>
                                          </p:val>
                                        </p:tav>
                                      </p:tavLst>
                                    </p:anim>
                                    <p:set>
                                      <p:cBhvr>
                                        <p:cTn id="244" dur="1" fill="hold">
                                          <p:stCondLst>
                                            <p:cond delay="2249"/>
                                          </p:stCondLst>
                                        </p:cTn>
                                        <p:tgtEl>
                                          <p:spTgt spid="13"/>
                                        </p:tgtEl>
                                        <p:attrNameLst>
                                          <p:attrName>style.visibility</p:attrName>
                                        </p:attrNameLst>
                                      </p:cBhvr>
                                      <p:to>
                                        <p:strVal val="hidden"/>
                                      </p:to>
                                    </p:set>
                                  </p:childTnLst>
                                </p:cTn>
                              </p:par>
                              <p:par>
                                <p:cTn id="245" presetID="2" presetClass="exit" presetSubtype="8" fill="hold" grpId="2" nodeType="withEffect">
                                  <p:stCondLst>
                                    <p:cond delay="0"/>
                                  </p:stCondLst>
                                  <p:childTnLst>
                                    <p:anim calcmode="lin" valueType="num">
                                      <p:cBhvr additive="base">
                                        <p:cTn id="246" dur="2250"/>
                                        <p:tgtEl>
                                          <p:spTgt spid="14"/>
                                        </p:tgtEl>
                                        <p:attrNameLst>
                                          <p:attrName>ppt_x</p:attrName>
                                        </p:attrNameLst>
                                      </p:cBhvr>
                                      <p:tavLst>
                                        <p:tav tm="0">
                                          <p:val>
                                            <p:strVal val="ppt_x"/>
                                          </p:val>
                                        </p:tav>
                                        <p:tav tm="100000">
                                          <p:val>
                                            <p:strVal val="0-ppt_w/2"/>
                                          </p:val>
                                        </p:tav>
                                      </p:tavLst>
                                    </p:anim>
                                    <p:anim calcmode="lin" valueType="num">
                                      <p:cBhvr additive="base">
                                        <p:cTn id="247" dur="2250"/>
                                        <p:tgtEl>
                                          <p:spTgt spid="14"/>
                                        </p:tgtEl>
                                        <p:attrNameLst>
                                          <p:attrName>ppt_y</p:attrName>
                                        </p:attrNameLst>
                                      </p:cBhvr>
                                      <p:tavLst>
                                        <p:tav tm="0">
                                          <p:val>
                                            <p:strVal val="ppt_y"/>
                                          </p:val>
                                        </p:tav>
                                        <p:tav tm="100000">
                                          <p:val>
                                            <p:strVal val="ppt_y"/>
                                          </p:val>
                                        </p:tav>
                                      </p:tavLst>
                                    </p:anim>
                                    <p:set>
                                      <p:cBhvr>
                                        <p:cTn id="248" dur="1" fill="hold">
                                          <p:stCondLst>
                                            <p:cond delay="2249"/>
                                          </p:stCondLst>
                                        </p:cTn>
                                        <p:tgtEl>
                                          <p:spTgt spid="14"/>
                                        </p:tgtEl>
                                        <p:attrNameLst>
                                          <p:attrName>style.visibility</p:attrName>
                                        </p:attrNameLst>
                                      </p:cBhvr>
                                      <p:to>
                                        <p:strVal val="hidden"/>
                                      </p:to>
                                    </p:set>
                                  </p:childTnLst>
                                </p:cTn>
                              </p:par>
                              <p:par>
                                <p:cTn id="249" presetID="2" presetClass="exit" presetSubtype="8" fill="hold" grpId="2" nodeType="withEffect">
                                  <p:stCondLst>
                                    <p:cond delay="0"/>
                                  </p:stCondLst>
                                  <p:childTnLst>
                                    <p:anim calcmode="lin" valueType="num">
                                      <p:cBhvr additive="base">
                                        <p:cTn id="250" dur="2250"/>
                                        <p:tgtEl>
                                          <p:spTgt spid="15"/>
                                        </p:tgtEl>
                                        <p:attrNameLst>
                                          <p:attrName>ppt_x</p:attrName>
                                        </p:attrNameLst>
                                      </p:cBhvr>
                                      <p:tavLst>
                                        <p:tav tm="0">
                                          <p:val>
                                            <p:strVal val="ppt_x"/>
                                          </p:val>
                                        </p:tav>
                                        <p:tav tm="100000">
                                          <p:val>
                                            <p:strVal val="0-ppt_w/2"/>
                                          </p:val>
                                        </p:tav>
                                      </p:tavLst>
                                    </p:anim>
                                    <p:anim calcmode="lin" valueType="num">
                                      <p:cBhvr additive="base">
                                        <p:cTn id="251" dur="2250"/>
                                        <p:tgtEl>
                                          <p:spTgt spid="15"/>
                                        </p:tgtEl>
                                        <p:attrNameLst>
                                          <p:attrName>ppt_y</p:attrName>
                                        </p:attrNameLst>
                                      </p:cBhvr>
                                      <p:tavLst>
                                        <p:tav tm="0">
                                          <p:val>
                                            <p:strVal val="ppt_y"/>
                                          </p:val>
                                        </p:tav>
                                        <p:tav tm="100000">
                                          <p:val>
                                            <p:strVal val="ppt_y"/>
                                          </p:val>
                                        </p:tav>
                                      </p:tavLst>
                                    </p:anim>
                                    <p:set>
                                      <p:cBhvr>
                                        <p:cTn id="252" dur="1" fill="hold">
                                          <p:stCondLst>
                                            <p:cond delay="2249"/>
                                          </p:stCondLst>
                                        </p:cTn>
                                        <p:tgtEl>
                                          <p:spTgt spid="15"/>
                                        </p:tgtEl>
                                        <p:attrNameLst>
                                          <p:attrName>style.visibility</p:attrName>
                                        </p:attrNameLst>
                                      </p:cBhvr>
                                      <p:to>
                                        <p:strVal val="hidden"/>
                                      </p:to>
                                    </p:set>
                                  </p:childTnLst>
                                </p:cTn>
                              </p:par>
                              <p:par>
                                <p:cTn id="253" presetID="2" presetClass="exit" presetSubtype="8" fill="hold" grpId="2" nodeType="withEffect">
                                  <p:stCondLst>
                                    <p:cond delay="0"/>
                                  </p:stCondLst>
                                  <p:childTnLst>
                                    <p:anim calcmode="lin" valueType="num">
                                      <p:cBhvr additive="base">
                                        <p:cTn id="254" dur="2250"/>
                                        <p:tgtEl>
                                          <p:spTgt spid="16"/>
                                        </p:tgtEl>
                                        <p:attrNameLst>
                                          <p:attrName>ppt_x</p:attrName>
                                        </p:attrNameLst>
                                      </p:cBhvr>
                                      <p:tavLst>
                                        <p:tav tm="0">
                                          <p:val>
                                            <p:strVal val="ppt_x"/>
                                          </p:val>
                                        </p:tav>
                                        <p:tav tm="100000">
                                          <p:val>
                                            <p:strVal val="0-ppt_w/2"/>
                                          </p:val>
                                        </p:tav>
                                      </p:tavLst>
                                    </p:anim>
                                    <p:anim calcmode="lin" valueType="num">
                                      <p:cBhvr additive="base">
                                        <p:cTn id="255" dur="2250"/>
                                        <p:tgtEl>
                                          <p:spTgt spid="16"/>
                                        </p:tgtEl>
                                        <p:attrNameLst>
                                          <p:attrName>ppt_y</p:attrName>
                                        </p:attrNameLst>
                                      </p:cBhvr>
                                      <p:tavLst>
                                        <p:tav tm="0">
                                          <p:val>
                                            <p:strVal val="ppt_y"/>
                                          </p:val>
                                        </p:tav>
                                        <p:tav tm="100000">
                                          <p:val>
                                            <p:strVal val="ppt_y"/>
                                          </p:val>
                                        </p:tav>
                                      </p:tavLst>
                                    </p:anim>
                                    <p:set>
                                      <p:cBhvr>
                                        <p:cTn id="256" dur="1" fill="hold">
                                          <p:stCondLst>
                                            <p:cond delay="2249"/>
                                          </p:stCondLst>
                                        </p:cTn>
                                        <p:tgtEl>
                                          <p:spTgt spid="16"/>
                                        </p:tgtEl>
                                        <p:attrNameLst>
                                          <p:attrName>style.visibility</p:attrName>
                                        </p:attrNameLst>
                                      </p:cBhvr>
                                      <p:to>
                                        <p:strVal val="hidden"/>
                                      </p:to>
                                    </p:set>
                                  </p:childTnLst>
                                </p:cTn>
                              </p:par>
                              <p:par>
                                <p:cTn id="257" presetID="2" presetClass="exit" presetSubtype="2" fill="hold" grpId="2" nodeType="withEffect">
                                  <p:stCondLst>
                                    <p:cond delay="0"/>
                                  </p:stCondLst>
                                  <p:childTnLst>
                                    <p:anim calcmode="lin" valueType="num">
                                      <p:cBhvr additive="base">
                                        <p:cTn id="258" dur="2250"/>
                                        <p:tgtEl>
                                          <p:spTgt spid="19"/>
                                        </p:tgtEl>
                                        <p:attrNameLst>
                                          <p:attrName>ppt_x</p:attrName>
                                        </p:attrNameLst>
                                      </p:cBhvr>
                                      <p:tavLst>
                                        <p:tav tm="0">
                                          <p:val>
                                            <p:strVal val="ppt_x"/>
                                          </p:val>
                                        </p:tav>
                                        <p:tav tm="100000">
                                          <p:val>
                                            <p:strVal val="1+ppt_w/2"/>
                                          </p:val>
                                        </p:tav>
                                      </p:tavLst>
                                    </p:anim>
                                    <p:anim calcmode="lin" valueType="num">
                                      <p:cBhvr additive="base">
                                        <p:cTn id="259" dur="2250"/>
                                        <p:tgtEl>
                                          <p:spTgt spid="19"/>
                                        </p:tgtEl>
                                        <p:attrNameLst>
                                          <p:attrName>ppt_y</p:attrName>
                                        </p:attrNameLst>
                                      </p:cBhvr>
                                      <p:tavLst>
                                        <p:tav tm="0">
                                          <p:val>
                                            <p:strVal val="ppt_y"/>
                                          </p:val>
                                        </p:tav>
                                        <p:tav tm="100000">
                                          <p:val>
                                            <p:strVal val="ppt_y"/>
                                          </p:val>
                                        </p:tav>
                                      </p:tavLst>
                                    </p:anim>
                                    <p:set>
                                      <p:cBhvr>
                                        <p:cTn id="260" dur="1" fill="hold">
                                          <p:stCondLst>
                                            <p:cond delay="2249"/>
                                          </p:stCondLst>
                                        </p:cTn>
                                        <p:tgtEl>
                                          <p:spTgt spid="19"/>
                                        </p:tgtEl>
                                        <p:attrNameLst>
                                          <p:attrName>style.visibility</p:attrName>
                                        </p:attrNameLst>
                                      </p:cBhvr>
                                      <p:to>
                                        <p:strVal val="hidden"/>
                                      </p:to>
                                    </p:set>
                                  </p:childTnLst>
                                </p:cTn>
                              </p:par>
                              <p:par>
                                <p:cTn id="261" presetID="2" presetClass="exit" presetSubtype="2" fill="hold" grpId="2" nodeType="withEffect">
                                  <p:stCondLst>
                                    <p:cond delay="0"/>
                                  </p:stCondLst>
                                  <p:childTnLst>
                                    <p:anim calcmode="lin" valueType="num">
                                      <p:cBhvr additive="base">
                                        <p:cTn id="262" dur="2250"/>
                                        <p:tgtEl>
                                          <p:spTgt spid="20"/>
                                        </p:tgtEl>
                                        <p:attrNameLst>
                                          <p:attrName>ppt_x</p:attrName>
                                        </p:attrNameLst>
                                      </p:cBhvr>
                                      <p:tavLst>
                                        <p:tav tm="0">
                                          <p:val>
                                            <p:strVal val="ppt_x"/>
                                          </p:val>
                                        </p:tav>
                                        <p:tav tm="100000">
                                          <p:val>
                                            <p:strVal val="1+ppt_w/2"/>
                                          </p:val>
                                        </p:tav>
                                      </p:tavLst>
                                    </p:anim>
                                    <p:anim calcmode="lin" valueType="num">
                                      <p:cBhvr additive="base">
                                        <p:cTn id="263" dur="2250"/>
                                        <p:tgtEl>
                                          <p:spTgt spid="20"/>
                                        </p:tgtEl>
                                        <p:attrNameLst>
                                          <p:attrName>ppt_y</p:attrName>
                                        </p:attrNameLst>
                                      </p:cBhvr>
                                      <p:tavLst>
                                        <p:tav tm="0">
                                          <p:val>
                                            <p:strVal val="ppt_y"/>
                                          </p:val>
                                        </p:tav>
                                        <p:tav tm="100000">
                                          <p:val>
                                            <p:strVal val="ppt_y"/>
                                          </p:val>
                                        </p:tav>
                                      </p:tavLst>
                                    </p:anim>
                                    <p:set>
                                      <p:cBhvr>
                                        <p:cTn id="264" dur="1" fill="hold">
                                          <p:stCondLst>
                                            <p:cond delay="2249"/>
                                          </p:stCondLst>
                                        </p:cTn>
                                        <p:tgtEl>
                                          <p:spTgt spid="20"/>
                                        </p:tgtEl>
                                        <p:attrNameLst>
                                          <p:attrName>style.visibility</p:attrName>
                                        </p:attrNameLst>
                                      </p:cBhvr>
                                      <p:to>
                                        <p:strVal val="hidden"/>
                                      </p:to>
                                    </p:set>
                                  </p:childTnLst>
                                </p:cTn>
                              </p:par>
                              <p:par>
                                <p:cTn id="265" presetID="2" presetClass="exit" presetSubtype="2" fill="hold" grpId="2" nodeType="withEffect">
                                  <p:stCondLst>
                                    <p:cond delay="0"/>
                                  </p:stCondLst>
                                  <p:childTnLst>
                                    <p:anim calcmode="lin" valueType="num">
                                      <p:cBhvr additive="base">
                                        <p:cTn id="266" dur="2250"/>
                                        <p:tgtEl>
                                          <p:spTgt spid="21"/>
                                        </p:tgtEl>
                                        <p:attrNameLst>
                                          <p:attrName>ppt_x</p:attrName>
                                        </p:attrNameLst>
                                      </p:cBhvr>
                                      <p:tavLst>
                                        <p:tav tm="0">
                                          <p:val>
                                            <p:strVal val="ppt_x"/>
                                          </p:val>
                                        </p:tav>
                                        <p:tav tm="100000">
                                          <p:val>
                                            <p:strVal val="1+ppt_w/2"/>
                                          </p:val>
                                        </p:tav>
                                      </p:tavLst>
                                    </p:anim>
                                    <p:anim calcmode="lin" valueType="num">
                                      <p:cBhvr additive="base">
                                        <p:cTn id="267" dur="2250"/>
                                        <p:tgtEl>
                                          <p:spTgt spid="21"/>
                                        </p:tgtEl>
                                        <p:attrNameLst>
                                          <p:attrName>ppt_y</p:attrName>
                                        </p:attrNameLst>
                                      </p:cBhvr>
                                      <p:tavLst>
                                        <p:tav tm="0">
                                          <p:val>
                                            <p:strVal val="ppt_y"/>
                                          </p:val>
                                        </p:tav>
                                        <p:tav tm="100000">
                                          <p:val>
                                            <p:strVal val="ppt_y"/>
                                          </p:val>
                                        </p:tav>
                                      </p:tavLst>
                                    </p:anim>
                                    <p:set>
                                      <p:cBhvr>
                                        <p:cTn id="268" dur="1" fill="hold">
                                          <p:stCondLst>
                                            <p:cond delay="2249"/>
                                          </p:stCondLst>
                                        </p:cTn>
                                        <p:tgtEl>
                                          <p:spTgt spid="21"/>
                                        </p:tgtEl>
                                        <p:attrNameLst>
                                          <p:attrName>style.visibility</p:attrName>
                                        </p:attrNameLst>
                                      </p:cBhvr>
                                      <p:to>
                                        <p:strVal val="hidden"/>
                                      </p:to>
                                    </p:set>
                                  </p:childTnLst>
                                </p:cTn>
                              </p:par>
                              <p:par>
                                <p:cTn id="269" presetID="2" presetClass="exit" presetSubtype="2" fill="hold" grpId="2" nodeType="withEffect">
                                  <p:stCondLst>
                                    <p:cond delay="0"/>
                                  </p:stCondLst>
                                  <p:childTnLst>
                                    <p:anim calcmode="lin" valueType="num">
                                      <p:cBhvr additive="base">
                                        <p:cTn id="270" dur="2250"/>
                                        <p:tgtEl>
                                          <p:spTgt spid="22"/>
                                        </p:tgtEl>
                                        <p:attrNameLst>
                                          <p:attrName>ppt_x</p:attrName>
                                        </p:attrNameLst>
                                      </p:cBhvr>
                                      <p:tavLst>
                                        <p:tav tm="0">
                                          <p:val>
                                            <p:strVal val="ppt_x"/>
                                          </p:val>
                                        </p:tav>
                                        <p:tav tm="100000">
                                          <p:val>
                                            <p:strVal val="1+ppt_w/2"/>
                                          </p:val>
                                        </p:tav>
                                      </p:tavLst>
                                    </p:anim>
                                    <p:anim calcmode="lin" valueType="num">
                                      <p:cBhvr additive="base">
                                        <p:cTn id="271" dur="2250"/>
                                        <p:tgtEl>
                                          <p:spTgt spid="22"/>
                                        </p:tgtEl>
                                        <p:attrNameLst>
                                          <p:attrName>ppt_y</p:attrName>
                                        </p:attrNameLst>
                                      </p:cBhvr>
                                      <p:tavLst>
                                        <p:tav tm="0">
                                          <p:val>
                                            <p:strVal val="ppt_y"/>
                                          </p:val>
                                        </p:tav>
                                        <p:tav tm="100000">
                                          <p:val>
                                            <p:strVal val="ppt_y"/>
                                          </p:val>
                                        </p:tav>
                                      </p:tavLst>
                                    </p:anim>
                                    <p:set>
                                      <p:cBhvr>
                                        <p:cTn id="272" dur="1" fill="hold">
                                          <p:stCondLst>
                                            <p:cond delay="2249"/>
                                          </p:stCondLst>
                                        </p:cTn>
                                        <p:tgtEl>
                                          <p:spTgt spid="22"/>
                                        </p:tgtEl>
                                        <p:attrNameLst>
                                          <p:attrName>style.visibility</p:attrName>
                                        </p:attrNameLst>
                                      </p:cBhvr>
                                      <p:to>
                                        <p:strVal val="hidden"/>
                                      </p:to>
                                    </p:set>
                                  </p:childTnLst>
                                </p:cTn>
                              </p:par>
                              <p:par>
                                <p:cTn id="273" presetID="2" presetClass="exit" presetSubtype="2" fill="hold" grpId="2" nodeType="withEffect">
                                  <p:stCondLst>
                                    <p:cond delay="0"/>
                                  </p:stCondLst>
                                  <p:childTnLst>
                                    <p:anim calcmode="lin" valueType="num">
                                      <p:cBhvr additive="base">
                                        <p:cTn id="274" dur="2250"/>
                                        <p:tgtEl>
                                          <p:spTgt spid="23"/>
                                        </p:tgtEl>
                                        <p:attrNameLst>
                                          <p:attrName>ppt_x</p:attrName>
                                        </p:attrNameLst>
                                      </p:cBhvr>
                                      <p:tavLst>
                                        <p:tav tm="0">
                                          <p:val>
                                            <p:strVal val="ppt_x"/>
                                          </p:val>
                                        </p:tav>
                                        <p:tav tm="100000">
                                          <p:val>
                                            <p:strVal val="1+ppt_w/2"/>
                                          </p:val>
                                        </p:tav>
                                      </p:tavLst>
                                    </p:anim>
                                    <p:anim calcmode="lin" valueType="num">
                                      <p:cBhvr additive="base">
                                        <p:cTn id="275" dur="2250"/>
                                        <p:tgtEl>
                                          <p:spTgt spid="23"/>
                                        </p:tgtEl>
                                        <p:attrNameLst>
                                          <p:attrName>ppt_y</p:attrName>
                                        </p:attrNameLst>
                                      </p:cBhvr>
                                      <p:tavLst>
                                        <p:tav tm="0">
                                          <p:val>
                                            <p:strVal val="ppt_y"/>
                                          </p:val>
                                        </p:tav>
                                        <p:tav tm="100000">
                                          <p:val>
                                            <p:strVal val="ppt_y"/>
                                          </p:val>
                                        </p:tav>
                                      </p:tavLst>
                                    </p:anim>
                                    <p:set>
                                      <p:cBhvr>
                                        <p:cTn id="276" dur="1" fill="hold">
                                          <p:stCondLst>
                                            <p:cond delay="2249"/>
                                          </p:stCondLst>
                                        </p:cTn>
                                        <p:tgtEl>
                                          <p:spTgt spid="23"/>
                                        </p:tgtEl>
                                        <p:attrNameLst>
                                          <p:attrName>style.visibility</p:attrName>
                                        </p:attrNameLst>
                                      </p:cBhvr>
                                      <p:to>
                                        <p:strVal val="hidden"/>
                                      </p:to>
                                    </p:set>
                                  </p:childTnLst>
                                </p:cTn>
                              </p:par>
                              <p:par>
                                <p:cTn id="277" presetID="2" presetClass="exit" presetSubtype="2" fill="hold" grpId="2" nodeType="withEffect">
                                  <p:stCondLst>
                                    <p:cond delay="0"/>
                                  </p:stCondLst>
                                  <p:childTnLst>
                                    <p:anim calcmode="lin" valueType="num">
                                      <p:cBhvr additive="base">
                                        <p:cTn id="278" dur="2250"/>
                                        <p:tgtEl>
                                          <p:spTgt spid="24"/>
                                        </p:tgtEl>
                                        <p:attrNameLst>
                                          <p:attrName>ppt_x</p:attrName>
                                        </p:attrNameLst>
                                      </p:cBhvr>
                                      <p:tavLst>
                                        <p:tav tm="0">
                                          <p:val>
                                            <p:strVal val="ppt_x"/>
                                          </p:val>
                                        </p:tav>
                                        <p:tav tm="100000">
                                          <p:val>
                                            <p:strVal val="1+ppt_w/2"/>
                                          </p:val>
                                        </p:tav>
                                      </p:tavLst>
                                    </p:anim>
                                    <p:anim calcmode="lin" valueType="num">
                                      <p:cBhvr additive="base">
                                        <p:cTn id="279" dur="2250"/>
                                        <p:tgtEl>
                                          <p:spTgt spid="24"/>
                                        </p:tgtEl>
                                        <p:attrNameLst>
                                          <p:attrName>ppt_y</p:attrName>
                                        </p:attrNameLst>
                                      </p:cBhvr>
                                      <p:tavLst>
                                        <p:tav tm="0">
                                          <p:val>
                                            <p:strVal val="ppt_y"/>
                                          </p:val>
                                        </p:tav>
                                        <p:tav tm="100000">
                                          <p:val>
                                            <p:strVal val="ppt_y"/>
                                          </p:val>
                                        </p:tav>
                                      </p:tavLst>
                                    </p:anim>
                                    <p:set>
                                      <p:cBhvr>
                                        <p:cTn id="280" dur="1" fill="hold">
                                          <p:stCondLst>
                                            <p:cond delay="2249"/>
                                          </p:stCondLst>
                                        </p:cTn>
                                        <p:tgtEl>
                                          <p:spTgt spid="24"/>
                                        </p:tgtEl>
                                        <p:attrNameLst>
                                          <p:attrName>style.visibility</p:attrName>
                                        </p:attrNameLst>
                                      </p:cBhvr>
                                      <p:to>
                                        <p:strVal val="hidden"/>
                                      </p:to>
                                    </p:set>
                                  </p:childTnLst>
                                </p:cTn>
                              </p:par>
                              <p:par>
                                <p:cTn id="281" presetID="2" presetClass="exit" presetSubtype="2" fill="hold" grpId="2" nodeType="withEffect">
                                  <p:stCondLst>
                                    <p:cond delay="0"/>
                                  </p:stCondLst>
                                  <p:childTnLst>
                                    <p:anim calcmode="lin" valueType="num">
                                      <p:cBhvr additive="base">
                                        <p:cTn id="282" dur="2250"/>
                                        <p:tgtEl>
                                          <p:spTgt spid="25"/>
                                        </p:tgtEl>
                                        <p:attrNameLst>
                                          <p:attrName>ppt_x</p:attrName>
                                        </p:attrNameLst>
                                      </p:cBhvr>
                                      <p:tavLst>
                                        <p:tav tm="0">
                                          <p:val>
                                            <p:strVal val="ppt_x"/>
                                          </p:val>
                                        </p:tav>
                                        <p:tav tm="100000">
                                          <p:val>
                                            <p:strVal val="1+ppt_w/2"/>
                                          </p:val>
                                        </p:tav>
                                      </p:tavLst>
                                    </p:anim>
                                    <p:anim calcmode="lin" valueType="num">
                                      <p:cBhvr additive="base">
                                        <p:cTn id="283" dur="2250"/>
                                        <p:tgtEl>
                                          <p:spTgt spid="25"/>
                                        </p:tgtEl>
                                        <p:attrNameLst>
                                          <p:attrName>ppt_y</p:attrName>
                                        </p:attrNameLst>
                                      </p:cBhvr>
                                      <p:tavLst>
                                        <p:tav tm="0">
                                          <p:val>
                                            <p:strVal val="ppt_y"/>
                                          </p:val>
                                        </p:tav>
                                        <p:tav tm="100000">
                                          <p:val>
                                            <p:strVal val="ppt_y"/>
                                          </p:val>
                                        </p:tav>
                                      </p:tavLst>
                                    </p:anim>
                                    <p:set>
                                      <p:cBhvr>
                                        <p:cTn id="284" dur="1" fill="hold">
                                          <p:stCondLst>
                                            <p:cond delay="2249"/>
                                          </p:stCondLst>
                                        </p:cTn>
                                        <p:tgtEl>
                                          <p:spTgt spid="25"/>
                                        </p:tgtEl>
                                        <p:attrNameLst>
                                          <p:attrName>style.visibility</p:attrName>
                                        </p:attrNameLst>
                                      </p:cBhvr>
                                      <p:to>
                                        <p:strVal val="hidden"/>
                                      </p:to>
                                    </p:set>
                                  </p:childTnLst>
                                </p:cTn>
                              </p:par>
                              <p:par>
                                <p:cTn id="285" presetID="2" presetClass="exit" presetSubtype="2" fill="hold" grpId="2" nodeType="withEffect">
                                  <p:stCondLst>
                                    <p:cond delay="0"/>
                                  </p:stCondLst>
                                  <p:childTnLst>
                                    <p:anim calcmode="lin" valueType="num">
                                      <p:cBhvr additive="base">
                                        <p:cTn id="286" dur="2250"/>
                                        <p:tgtEl>
                                          <p:spTgt spid="26"/>
                                        </p:tgtEl>
                                        <p:attrNameLst>
                                          <p:attrName>ppt_x</p:attrName>
                                        </p:attrNameLst>
                                      </p:cBhvr>
                                      <p:tavLst>
                                        <p:tav tm="0">
                                          <p:val>
                                            <p:strVal val="ppt_x"/>
                                          </p:val>
                                        </p:tav>
                                        <p:tav tm="100000">
                                          <p:val>
                                            <p:strVal val="1+ppt_w/2"/>
                                          </p:val>
                                        </p:tav>
                                      </p:tavLst>
                                    </p:anim>
                                    <p:anim calcmode="lin" valueType="num">
                                      <p:cBhvr additive="base">
                                        <p:cTn id="287" dur="2250"/>
                                        <p:tgtEl>
                                          <p:spTgt spid="26"/>
                                        </p:tgtEl>
                                        <p:attrNameLst>
                                          <p:attrName>ppt_y</p:attrName>
                                        </p:attrNameLst>
                                      </p:cBhvr>
                                      <p:tavLst>
                                        <p:tav tm="0">
                                          <p:val>
                                            <p:strVal val="ppt_y"/>
                                          </p:val>
                                        </p:tav>
                                        <p:tav tm="100000">
                                          <p:val>
                                            <p:strVal val="ppt_y"/>
                                          </p:val>
                                        </p:tav>
                                      </p:tavLst>
                                    </p:anim>
                                    <p:set>
                                      <p:cBhvr>
                                        <p:cTn id="288" dur="1" fill="hold">
                                          <p:stCondLst>
                                            <p:cond delay="2249"/>
                                          </p:stCondLst>
                                        </p:cTn>
                                        <p:tgtEl>
                                          <p:spTgt spid="26"/>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2250"/>
                                        <p:tgtEl>
                                          <p:spTgt spid="27"/>
                                        </p:tgtEl>
                                        <p:attrNameLst>
                                          <p:attrName>ppt_x</p:attrName>
                                        </p:attrNameLst>
                                      </p:cBhvr>
                                      <p:tavLst>
                                        <p:tav tm="0">
                                          <p:val>
                                            <p:strVal val="ppt_x"/>
                                          </p:val>
                                        </p:tav>
                                        <p:tav tm="100000">
                                          <p:val>
                                            <p:strVal val="1+ppt_w/2"/>
                                          </p:val>
                                        </p:tav>
                                      </p:tavLst>
                                    </p:anim>
                                    <p:anim calcmode="lin" valueType="num">
                                      <p:cBhvr additive="base">
                                        <p:cTn id="291" dur="2250"/>
                                        <p:tgtEl>
                                          <p:spTgt spid="27"/>
                                        </p:tgtEl>
                                        <p:attrNameLst>
                                          <p:attrName>ppt_y</p:attrName>
                                        </p:attrNameLst>
                                      </p:cBhvr>
                                      <p:tavLst>
                                        <p:tav tm="0">
                                          <p:val>
                                            <p:strVal val="ppt_y"/>
                                          </p:val>
                                        </p:tav>
                                        <p:tav tm="100000">
                                          <p:val>
                                            <p:strVal val="ppt_y"/>
                                          </p:val>
                                        </p:tav>
                                      </p:tavLst>
                                    </p:anim>
                                    <p:set>
                                      <p:cBhvr>
                                        <p:cTn id="292" dur="1" fill="hold">
                                          <p:stCondLst>
                                            <p:cond delay="2249"/>
                                          </p:stCondLst>
                                        </p:cTn>
                                        <p:tgtEl>
                                          <p:spTgt spid="27"/>
                                        </p:tgtEl>
                                        <p:attrNameLst>
                                          <p:attrName>style.visibility</p:attrName>
                                        </p:attrNameLst>
                                      </p:cBhvr>
                                      <p:to>
                                        <p:strVal val="hidden"/>
                                      </p:to>
                                    </p:set>
                                  </p:childTnLst>
                                </p:cTn>
                              </p:par>
                              <p:par>
                                <p:cTn id="293" presetID="2" presetClass="exit" presetSubtype="2" fill="hold" grpId="2" nodeType="withEffect">
                                  <p:stCondLst>
                                    <p:cond delay="0"/>
                                  </p:stCondLst>
                                  <p:childTnLst>
                                    <p:anim calcmode="lin" valueType="num">
                                      <p:cBhvr additive="base">
                                        <p:cTn id="294" dur="2250"/>
                                        <p:tgtEl>
                                          <p:spTgt spid="28"/>
                                        </p:tgtEl>
                                        <p:attrNameLst>
                                          <p:attrName>ppt_x</p:attrName>
                                        </p:attrNameLst>
                                      </p:cBhvr>
                                      <p:tavLst>
                                        <p:tav tm="0">
                                          <p:val>
                                            <p:strVal val="ppt_x"/>
                                          </p:val>
                                        </p:tav>
                                        <p:tav tm="100000">
                                          <p:val>
                                            <p:strVal val="1+ppt_w/2"/>
                                          </p:val>
                                        </p:tav>
                                      </p:tavLst>
                                    </p:anim>
                                    <p:anim calcmode="lin" valueType="num">
                                      <p:cBhvr additive="base">
                                        <p:cTn id="295" dur="2250"/>
                                        <p:tgtEl>
                                          <p:spTgt spid="28"/>
                                        </p:tgtEl>
                                        <p:attrNameLst>
                                          <p:attrName>ppt_y</p:attrName>
                                        </p:attrNameLst>
                                      </p:cBhvr>
                                      <p:tavLst>
                                        <p:tav tm="0">
                                          <p:val>
                                            <p:strVal val="ppt_y"/>
                                          </p:val>
                                        </p:tav>
                                        <p:tav tm="100000">
                                          <p:val>
                                            <p:strVal val="ppt_y"/>
                                          </p:val>
                                        </p:tav>
                                      </p:tavLst>
                                    </p:anim>
                                    <p:set>
                                      <p:cBhvr>
                                        <p:cTn id="296" dur="1" fill="hold">
                                          <p:stCondLst>
                                            <p:cond delay="2249"/>
                                          </p:stCondLst>
                                        </p:cTn>
                                        <p:tgtEl>
                                          <p:spTgt spid="28"/>
                                        </p:tgtEl>
                                        <p:attrNameLst>
                                          <p:attrName>style.visibility</p:attrName>
                                        </p:attrNameLst>
                                      </p:cBhvr>
                                      <p:to>
                                        <p:strVal val="hidden"/>
                                      </p:to>
                                    </p:set>
                                  </p:childTnLst>
                                </p:cTn>
                              </p:par>
                              <p:par>
                                <p:cTn id="297" presetID="2" presetClass="exit" presetSubtype="2" fill="hold" grpId="2" nodeType="withEffect">
                                  <p:stCondLst>
                                    <p:cond delay="0"/>
                                  </p:stCondLst>
                                  <p:childTnLst>
                                    <p:anim calcmode="lin" valueType="num">
                                      <p:cBhvr additive="base">
                                        <p:cTn id="298" dur="2250"/>
                                        <p:tgtEl>
                                          <p:spTgt spid="29"/>
                                        </p:tgtEl>
                                        <p:attrNameLst>
                                          <p:attrName>ppt_x</p:attrName>
                                        </p:attrNameLst>
                                      </p:cBhvr>
                                      <p:tavLst>
                                        <p:tav tm="0">
                                          <p:val>
                                            <p:strVal val="ppt_x"/>
                                          </p:val>
                                        </p:tav>
                                        <p:tav tm="100000">
                                          <p:val>
                                            <p:strVal val="1+ppt_w/2"/>
                                          </p:val>
                                        </p:tav>
                                      </p:tavLst>
                                    </p:anim>
                                    <p:anim calcmode="lin" valueType="num">
                                      <p:cBhvr additive="base">
                                        <p:cTn id="299" dur="2250"/>
                                        <p:tgtEl>
                                          <p:spTgt spid="29"/>
                                        </p:tgtEl>
                                        <p:attrNameLst>
                                          <p:attrName>ppt_y</p:attrName>
                                        </p:attrNameLst>
                                      </p:cBhvr>
                                      <p:tavLst>
                                        <p:tav tm="0">
                                          <p:val>
                                            <p:strVal val="ppt_y"/>
                                          </p:val>
                                        </p:tav>
                                        <p:tav tm="100000">
                                          <p:val>
                                            <p:strVal val="ppt_y"/>
                                          </p:val>
                                        </p:tav>
                                      </p:tavLst>
                                    </p:anim>
                                    <p:set>
                                      <p:cBhvr>
                                        <p:cTn id="300" dur="1" fill="hold">
                                          <p:stCondLst>
                                            <p:cond delay="2249"/>
                                          </p:stCondLst>
                                        </p:cTn>
                                        <p:tgtEl>
                                          <p:spTgt spid="29"/>
                                        </p:tgtEl>
                                        <p:attrNameLst>
                                          <p:attrName>style.visibility</p:attrName>
                                        </p:attrNameLst>
                                      </p:cBhvr>
                                      <p:to>
                                        <p:strVal val="hidden"/>
                                      </p:to>
                                    </p:set>
                                  </p:childTnLst>
                                </p:cTn>
                              </p:par>
                              <p:par>
                                <p:cTn id="301" presetID="2" presetClass="exit" presetSubtype="2" fill="hold" grpId="2" nodeType="withEffect">
                                  <p:stCondLst>
                                    <p:cond delay="0"/>
                                  </p:stCondLst>
                                  <p:childTnLst>
                                    <p:anim calcmode="lin" valueType="num">
                                      <p:cBhvr additive="base">
                                        <p:cTn id="302" dur="2250"/>
                                        <p:tgtEl>
                                          <p:spTgt spid="30"/>
                                        </p:tgtEl>
                                        <p:attrNameLst>
                                          <p:attrName>ppt_x</p:attrName>
                                        </p:attrNameLst>
                                      </p:cBhvr>
                                      <p:tavLst>
                                        <p:tav tm="0">
                                          <p:val>
                                            <p:strVal val="ppt_x"/>
                                          </p:val>
                                        </p:tav>
                                        <p:tav tm="100000">
                                          <p:val>
                                            <p:strVal val="1+ppt_w/2"/>
                                          </p:val>
                                        </p:tav>
                                      </p:tavLst>
                                    </p:anim>
                                    <p:anim calcmode="lin" valueType="num">
                                      <p:cBhvr additive="base">
                                        <p:cTn id="303" dur="2250"/>
                                        <p:tgtEl>
                                          <p:spTgt spid="30"/>
                                        </p:tgtEl>
                                        <p:attrNameLst>
                                          <p:attrName>ppt_y</p:attrName>
                                        </p:attrNameLst>
                                      </p:cBhvr>
                                      <p:tavLst>
                                        <p:tav tm="0">
                                          <p:val>
                                            <p:strVal val="ppt_y"/>
                                          </p:val>
                                        </p:tav>
                                        <p:tav tm="100000">
                                          <p:val>
                                            <p:strVal val="ppt_y"/>
                                          </p:val>
                                        </p:tav>
                                      </p:tavLst>
                                    </p:anim>
                                    <p:set>
                                      <p:cBhvr>
                                        <p:cTn id="304" dur="1" fill="hold">
                                          <p:stCondLst>
                                            <p:cond delay="2249"/>
                                          </p:stCondLst>
                                        </p:cTn>
                                        <p:tgtEl>
                                          <p:spTgt spid="30"/>
                                        </p:tgtEl>
                                        <p:attrNameLst>
                                          <p:attrName>style.visibility</p:attrName>
                                        </p:attrNameLst>
                                      </p:cBhvr>
                                      <p:to>
                                        <p:strVal val="hidden"/>
                                      </p:to>
                                    </p:set>
                                  </p:childTnLst>
                                </p:cTn>
                              </p:par>
                              <p:par>
                                <p:cTn id="305" presetID="2" presetClass="exit" presetSubtype="2" fill="hold" grpId="2" nodeType="withEffect">
                                  <p:stCondLst>
                                    <p:cond delay="0"/>
                                  </p:stCondLst>
                                  <p:childTnLst>
                                    <p:anim calcmode="lin" valueType="num">
                                      <p:cBhvr additive="base">
                                        <p:cTn id="306" dur="2250"/>
                                        <p:tgtEl>
                                          <p:spTgt spid="31"/>
                                        </p:tgtEl>
                                        <p:attrNameLst>
                                          <p:attrName>ppt_x</p:attrName>
                                        </p:attrNameLst>
                                      </p:cBhvr>
                                      <p:tavLst>
                                        <p:tav tm="0">
                                          <p:val>
                                            <p:strVal val="ppt_x"/>
                                          </p:val>
                                        </p:tav>
                                        <p:tav tm="100000">
                                          <p:val>
                                            <p:strVal val="1+ppt_w/2"/>
                                          </p:val>
                                        </p:tav>
                                      </p:tavLst>
                                    </p:anim>
                                    <p:anim calcmode="lin" valueType="num">
                                      <p:cBhvr additive="base">
                                        <p:cTn id="307" dur="2250"/>
                                        <p:tgtEl>
                                          <p:spTgt spid="31"/>
                                        </p:tgtEl>
                                        <p:attrNameLst>
                                          <p:attrName>ppt_y</p:attrName>
                                        </p:attrNameLst>
                                      </p:cBhvr>
                                      <p:tavLst>
                                        <p:tav tm="0">
                                          <p:val>
                                            <p:strVal val="ppt_y"/>
                                          </p:val>
                                        </p:tav>
                                        <p:tav tm="100000">
                                          <p:val>
                                            <p:strVal val="ppt_y"/>
                                          </p:val>
                                        </p:tav>
                                      </p:tavLst>
                                    </p:anim>
                                    <p:set>
                                      <p:cBhvr>
                                        <p:cTn id="308" dur="1" fill="hold">
                                          <p:stCondLst>
                                            <p:cond delay="2249"/>
                                          </p:stCondLst>
                                        </p:cTn>
                                        <p:tgtEl>
                                          <p:spTgt spid="31"/>
                                        </p:tgtEl>
                                        <p:attrNameLst>
                                          <p:attrName>style.visibility</p:attrName>
                                        </p:attrNameLst>
                                      </p:cBhvr>
                                      <p:to>
                                        <p:strVal val="hidden"/>
                                      </p:to>
                                    </p:set>
                                  </p:childTnLst>
                                </p:cTn>
                              </p:par>
                              <p:par>
                                <p:cTn id="309" presetID="23" presetClass="entr" presetSubtype="272" fill="hold" nodeType="withEffect">
                                  <p:stCondLst>
                                    <p:cond delay="0"/>
                                  </p:stCondLst>
                                  <p:childTnLst>
                                    <p:set>
                                      <p:cBhvr>
                                        <p:cTn id="310" dur="1" fill="hold">
                                          <p:stCondLst>
                                            <p:cond delay="0"/>
                                          </p:stCondLst>
                                        </p:cTn>
                                        <p:tgtEl>
                                          <p:spTgt spid="51"/>
                                        </p:tgtEl>
                                        <p:attrNameLst>
                                          <p:attrName>style.visibility</p:attrName>
                                        </p:attrNameLst>
                                      </p:cBhvr>
                                      <p:to>
                                        <p:strVal val="visible"/>
                                      </p:to>
                                    </p:set>
                                    <p:anim calcmode="lin" valueType="num">
                                      <p:cBhvr>
                                        <p:cTn id="311" dur="2250" fill="hold"/>
                                        <p:tgtEl>
                                          <p:spTgt spid="51"/>
                                        </p:tgtEl>
                                        <p:attrNameLst>
                                          <p:attrName>ppt_w</p:attrName>
                                        </p:attrNameLst>
                                      </p:cBhvr>
                                      <p:tavLst>
                                        <p:tav tm="0">
                                          <p:val>
                                            <p:strVal val="2/3*#ppt_w"/>
                                          </p:val>
                                        </p:tav>
                                        <p:tav tm="100000">
                                          <p:val>
                                            <p:strVal val="#ppt_w"/>
                                          </p:val>
                                        </p:tav>
                                      </p:tavLst>
                                    </p:anim>
                                    <p:anim calcmode="lin" valueType="num">
                                      <p:cBhvr>
                                        <p:cTn id="312" dur="2250" fill="hold"/>
                                        <p:tgtEl>
                                          <p:spTgt spid="51"/>
                                        </p:tgtEl>
                                        <p:attrNameLst>
                                          <p:attrName>ppt_h</p:attrName>
                                        </p:attrNameLst>
                                      </p:cBhvr>
                                      <p:tavLst>
                                        <p:tav tm="0">
                                          <p:val>
                                            <p:strVal val="2/3*#ppt_h"/>
                                          </p:val>
                                        </p:tav>
                                        <p:tav tm="100000">
                                          <p:val>
                                            <p:strVal val="#ppt_h"/>
                                          </p:val>
                                        </p:tav>
                                      </p:tavLst>
                                    </p:anim>
                                  </p:childTnLst>
                                </p:cTn>
                              </p:par>
                              <p:par>
                                <p:cTn id="313" presetID="8" presetClass="entr" presetSubtype="32" fill="hold" nodeType="withEffect">
                                  <p:stCondLst>
                                    <p:cond delay="0"/>
                                  </p:stCondLst>
                                  <p:childTnLst>
                                    <p:set>
                                      <p:cBhvr>
                                        <p:cTn id="314" dur="1" fill="hold">
                                          <p:stCondLst>
                                            <p:cond delay="0"/>
                                          </p:stCondLst>
                                        </p:cTn>
                                        <p:tgtEl>
                                          <p:spTgt spid="51"/>
                                        </p:tgtEl>
                                        <p:attrNameLst>
                                          <p:attrName>style.visibility</p:attrName>
                                        </p:attrNameLst>
                                      </p:cBhvr>
                                      <p:to>
                                        <p:strVal val="visible"/>
                                      </p:to>
                                    </p:set>
                                    <p:animEffect transition="in" filter="diamond(out)">
                                      <p:cBhvr>
                                        <p:cTn id="315" dur="2250"/>
                                        <p:tgtEl>
                                          <p:spTgt spid="51"/>
                                        </p:tgtEl>
                                      </p:cBhvr>
                                    </p:animEffect>
                                  </p:childTnLst>
                                </p:cTn>
                              </p:par>
                              <p:par>
                                <p:cTn id="316" presetID="23" presetClass="entr" presetSubtype="272" fill="hold" nodeType="withEffect">
                                  <p:stCondLst>
                                    <p:cond delay="0"/>
                                  </p:stCondLst>
                                  <p:childTnLst>
                                    <p:set>
                                      <p:cBhvr>
                                        <p:cTn id="317" dur="1" fill="hold">
                                          <p:stCondLst>
                                            <p:cond delay="0"/>
                                          </p:stCondLst>
                                        </p:cTn>
                                        <p:tgtEl>
                                          <p:spTgt spid="52"/>
                                        </p:tgtEl>
                                        <p:attrNameLst>
                                          <p:attrName>style.visibility</p:attrName>
                                        </p:attrNameLst>
                                      </p:cBhvr>
                                      <p:to>
                                        <p:strVal val="visible"/>
                                      </p:to>
                                    </p:set>
                                    <p:anim calcmode="lin" valueType="num">
                                      <p:cBhvr>
                                        <p:cTn id="318" dur="2250" fill="hold"/>
                                        <p:tgtEl>
                                          <p:spTgt spid="52"/>
                                        </p:tgtEl>
                                        <p:attrNameLst>
                                          <p:attrName>ppt_w</p:attrName>
                                        </p:attrNameLst>
                                      </p:cBhvr>
                                      <p:tavLst>
                                        <p:tav tm="0">
                                          <p:val>
                                            <p:strVal val="2/3*#ppt_w"/>
                                          </p:val>
                                        </p:tav>
                                        <p:tav tm="100000">
                                          <p:val>
                                            <p:strVal val="#ppt_w"/>
                                          </p:val>
                                        </p:tav>
                                      </p:tavLst>
                                    </p:anim>
                                    <p:anim calcmode="lin" valueType="num">
                                      <p:cBhvr>
                                        <p:cTn id="319" dur="2250" fill="hold"/>
                                        <p:tgtEl>
                                          <p:spTgt spid="52"/>
                                        </p:tgtEl>
                                        <p:attrNameLst>
                                          <p:attrName>ppt_h</p:attrName>
                                        </p:attrNameLst>
                                      </p:cBhvr>
                                      <p:tavLst>
                                        <p:tav tm="0">
                                          <p:val>
                                            <p:strVal val="2/3*#ppt_h"/>
                                          </p:val>
                                        </p:tav>
                                        <p:tav tm="100000">
                                          <p:val>
                                            <p:strVal val="#ppt_h"/>
                                          </p:val>
                                        </p:tav>
                                      </p:tavLst>
                                    </p:anim>
                                  </p:childTnLst>
                                </p:cTn>
                              </p:par>
                              <p:par>
                                <p:cTn id="320" presetID="8" presetClass="entr" presetSubtype="32" fill="hold" nodeType="withEffect">
                                  <p:stCondLst>
                                    <p:cond delay="0"/>
                                  </p:stCondLst>
                                  <p:childTnLst>
                                    <p:set>
                                      <p:cBhvr>
                                        <p:cTn id="321" dur="1" fill="hold">
                                          <p:stCondLst>
                                            <p:cond delay="0"/>
                                          </p:stCondLst>
                                        </p:cTn>
                                        <p:tgtEl>
                                          <p:spTgt spid="52"/>
                                        </p:tgtEl>
                                        <p:attrNameLst>
                                          <p:attrName>style.visibility</p:attrName>
                                        </p:attrNameLst>
                                      </p:cBhvr>
                                      <p:to>
                                        <p:strVal val="visible"/>
                                      </p:to>
                                    </p:set>
                                    <p:animEffect transition="in" filter="diamond(out)">
                                      <p:cBhvr>
                                        <p:cTn id="322" dur="225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36" y="0"/>
            <a:ext cx="9144000" cy="5143500"/>
          </a:xfrm>
          <a:prstGeom prst="rect">
            <a:avLst/>
          </a:prstGeom>
        </p:spPr>
      </p:pic>
      <p:sp>
        <p:nvSpPr>
          <p:cNvPr id="3" name="2 Rectángulo"/>
          <p:cNvSpPr/>
          <p:nvPr/>
        </p:nvSpPr>
        <p:spPr>
          <a:xfrm>
            <a:off x="720000" y="-108000"/>
            <a:ext cx="7704856" cy="4062651"/>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endParaRPr lang="es-ES" sz="1600" dirty="0">
              <a:solidFill>
                <a:schemeClr val="accent2">
                  <a:lumMod val="50000"/>
                </a:schemeClr>
              </a:solidFill>
              <a:latin typeface="Hobo Std" pitchFamily="34" charset="0"/>
            </a:endParaRPr>
          </a:p>
          <a:p>
            <a:pPr algn="ctr"/>
            <a:r>
              <a:rPr lang="es-ES" sz="2800" b="1" dirty="0" smtClean="0">
                <a:solidFill>
                  <a:srgbClr val="610533"/>
                </a:solidFill>
              </a:rPr>
              <a:t>REDUCE </a:t>
            </a:r>
            <a:r>
              <a:rPr lang="es-ES" sz="2800" b="1" dirty="0">
                <a:solidFill>
                  <a:srgbClr val="610533"/>
                </a:solidFill>
              </a:rPr>
              <a:t>LA INFLAMACIÓN</a:t>
            </a:r>
          </a:p>
          <a:p>
            <a:pPr algn="ctr"/>
            <a:r>
              <a:rPr lang="es-ES" sz="2400" b="1" dirty="0" smtClean="0">
                <a:solidFill>
                  <a:srgbClr val="610533"/>
                </a:solidFill>
              </a:rPr>
              <a:t>El </a:t>
            </a:r>
            <a:r>
              <a:rPr lang="es-ES" sz="2400" b="1" dirty="0">
                <a:solidFill>
                  <a:srgbClr val="610533"/>
                </a:solidFill>
              </a:rPr>
              <a:t>higo también tiene propiedades antiinflamatorias que reducen dolores e inflamaciones en diferentes áreas del cuerpo. De igual manera podría ayudar a tratar las úlceras estomacales y, aplicado tópicamente, puede reducir inflamaciones cutáneas.</a:t>
            </a:r>
          </a:p>
          <a:p>
            <a:pPr algn="ctr"/>
            <a:r>
              <a:rPr lang="es-ES" sz="2400" b="1" dirty="0">
                <a:solidFill>
                  <a:srgbClr val="610533"/>
                </a:solidFill>
              </a:rPr>
              <a:t> </a:t>
            </a:r>
          </a:p>
          <a:p>
            <a:pPr algn="ctr"/>
            <a:endParaRPr lang="es-ES" dirty="0">
              <a:solidFill>
                <a:srgbClr val="610533"/>
              </a:solidFill>
              <a:latin typeface="Hobo Std" pitchFamily="34" charset="0"/>
            </a:endParaRPr>
          </a:p>
          <a:p>
            <a:pPr algn="ctr"/>
            <a:endParaRPr lang="es-ES" dirty="0">
              <a:solidFill>
                <a:srgbClr val="610533"/>
              </a:solidFill>
              <a:latin typeface="Hobo Std" pitchFamily="34" charset="0"/>
            </a:endParaRPr>
          </a:p>
          <a:p>
            <a:pPr algn="ctr"/>
            <a:endParaRPr lang="es-ES" dirty="0">
              <a:solidFill>
                <a:srgbClr val="610533"/>
              </a:solidFill>
              <a:latin typeface="Hobo Std" pitchFamily="34" charset="0"/>
            </a:endParaRPr>
          </a:p>
        </p:txBody>
      </p:sp>
    </p:spTree>
    <p:extLst>
      <p:ext uri="{BB962C8B-B14F-4D97-AF65-F5344CB8AC3E}">
        <p14:creationId xmlns:p14="http://schemas.microsoft.com/office/powerpoint/2010/main" val="110663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 name="197 Grupo"/>
          <p:cNvGrpSpPr/>
          <p:nvPr/>
        </p:nvGrpSpPr>
        <p:grpSpPr>
          <a:xfrm>
            <a:off x="0" y="-27906"/>
            <a:ext cx="9144000" cy="5143500"/>
            <a:chOff x="0" y="0"/>
            <a:chExt cx="9144000" cy="5143500"/>
          </a:xfrm>
        </p:grpSpPr>
        <p:sp>
          <p:nvSpPr>
            <p:cNvPr id="200" name="199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352C58"/>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352C58"/>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352C58"/>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352C58"/>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9" name="198 Imagen" descr="Diapositiva2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80000" cy="5143500"/>
          </a:xfrm>
          <a:prstGeom prst="rect">
            <a:avLst/>
          </a:prstGeom>
          <a:noFill/>
          <a:ln>
            <a:noFill/>
          </a:ln>
        </p:spPr>
      </p:pic>
      <p:pic>
        <p:nvPicPr>
          <p:cNvPr id="193" name="192 Imagen" descr="Diapositiva2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80000" cy="5143500"/>
          </a:xfrm>
          <a:prstGeom prst="ellipse">
            <a:avLst/>
          </a:prstGeom>
          <a:noFill/>
          <a:ln>
            <a:noFill/>
          </a:ln>
          <a:scene3d>
            <a:camera prst="orthographicFront"/>
            <a:lightRig rig="flat" dir="t"/>
          </a:scene3d>
          <a:sp3d/>
        </p:spPr>
      </p:pic>
      <p:grpSp>
        <p:nvGrpSpPr>
          <p:cNvPr id="54" name="53 Grupo"/>
          <p:cNvGrpSpPr/>
          <p:nvPr/>
        </p:nvGrpSpPr>
        <p:grpSpPr>
          <a:xfrm rot="10800000">
            <a:off x="1979712" y="-1872286"/>
            <a:ext cx="5112568" cy="3744572"/>
            <a:chOff x="1835696" y="2355726"/>
            <a:chExt cx="5508712" cy="2787930"/>
          </a:xfrm>
          <a:gradFill flip="none" rotWithShape="1">
            <a:gsLst>
              <a:gs pos="0">
                <a:srgbClr val="FF6600"/>
              </a:gs>
              <a:gs pos="25000">
                <a:srgbClr val="FF6633">
                  <a:lumMod val="43000"/>
                </a:srgbClr>
              </a:gs>
              <a:gs pos="33000">
                <a:srgbClr val="FFC000">
                  <a:lumMod val="1000"/>
                  <a:lumOff val="99000"/>
                  <a:alpha val="73000"/>
                </a:srgbClr>
              </a:gs>
              <a:gs pos="97500">
                <a:srgbClr val="2E298B">
                  <a:lumMod val="29000"/>
                </a:srgbClr>
              </a:gs>
              <a:gs pos="77000">
                <a:srgbClr val="2E298B">
                  <a:lumMod val="58000"/>
                </a:srgbClr>
              </a:gs>
            </a:gsLst>
            <a:path path="circle">
              <a:fillToRect l="50000" t="50000" r="50000" b="50000"/>
            </a:path>
            <a:tileRect/>
          </a:gradFill>
          <a:effectLst/>
          <a:scene3d>
            <a:camera prst="orthographicFront"/>
            <a:lightRig rig="flood"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5595609" y="684046"/>
            <a:ext cx="4649529" cy="3816424"/>
            <a:chOff x="1835696" y="2355726"/>
            <a:chExt cx="5508712" cy="2787930"/>
          </a:xfrm>
          <a:gradFill flip="none" rotWithShape="1">
            <a:gsLst>
              <a:gs pos="0">
                <a:srgbClr val="FF6600"/>
              </a:gs>
              <a:gs pos="25000">
                <a:srgbClr val="FF6633">
                  <a:lumMod val="43000"/>
                </a:srgbClr>
              </a:gs>
              <a:gs pos="33000">
                <a:srgbClr val="FFC000">
                  <a:lumMod val="1000"/>
                  <a:lumOff val="99000"/>
                  <a:alpha val="73000"/>
                </a:srgbClr>
              </a:gs>
              <a:gs pos="97500">
                <a:srgbClr val="2E298B">
                  <a:lumMod val="29000"/>
                </a:srgbClr>
              </a:gs>
              <a:gs pos="77000">
                <a:srgbClr val="2E298B">
                  <a:lumMod val="58000"/>
                </a:srgbClr>
              </a:gs>
            </a:gsLst>
            <a:path path="circle">
              <a:fillToRect l="50000" t="50000" r="50000" b="50000"/>
            </a:path>
            <a:tileRect/>
          </a:gradFill>
          <a:effectLst/>
          <a:scene3d>
            <a:camera prst="orthographicFront"/>
            <a:lightRig rig="flood"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1199185" y="638077"/>
            <a:ext cx="4649529" cy="3908362"/>
            <a:chOff x="1835696" y="2391072"/>
            <a:chExt cx="5508712" cy="2752584"/>
          </a:xfrm>
          <a:gradFill flip="none" rotWithShape="1">
            <a:gsLst>
              <a:gs pos="0">
                <a:srgbClr val="FF6600"/>
              </a:gs>
              <a:gs pos="25000">
                <a:srgbClr val="FF6633">
                  <a:lumMod val="43000"/>
                </a:srgbClr>
              </a:gs>
              <a:gs pos="33000">
                <a:srgbClr val="FFC000">
                  <a:lumMod val="1000"/>
                  <a:lumOff val="99000"/>
                  <a:alpha val="73000"/>
                </a:srgbClr>
              </a:gs>
              <a:gs pos="97500">
                <a:srgbClr val="2E298B">
                  <a:lumMod val="29000"/>
                </a:srgbClr>
              </a:gs>
              <a:gs pos="77000">
                <a:srgbClr val="2E298B">
                  <a:lumMod val="58000"/>
                </a:srgbClr>
              </a:gs>
            </a:gsLst>
            <a:path path="circle">
              <a:fillToRect l="50000" t="50000" r="50000" b="50000"/>
            </a:path>
            <a:tileRect/>
          </a:gradFill>
          <a:effectLst/>
          <a:scene3d>
            <a:camera prst="orthographicFront"/>
            <a:lightRig rig="flood"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47524" y="2391072"/>
                <a:ext cx="576063"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94" name="193 Grupo"/>
          <p:cNvGrpSpPr/>
          <p:nvPr/>
        </p:nvGrpSpPr>
        <p:grpSpPr>
          <a:xfrm>
            <a:off x="1907704" y="3271292"/>
            <a:ext cx="5328592" cy="3744416"/>
            <a:chOff x="1835696" y="2355726"/>
            <a:chExt cx="5508712" cy="2787930"/>
          </a:xfrm>
          <a:gradFill flip="none" rotWithShape="1">
            <a:gsLst>
              <a:gs pos="0">
                <a:srgbClr val="FF6600"/>
              </a:gs>
              <a:gs pos="25000">
                <a:srgbClr val="FF6633">
                  <a:lumMod val="43000"/>
                </a:srgbClr>
              </a:gs>
              <a:gs pos="33000">
                <a:srgbClr val="FFC000">
                  <a:lumMod val="1000"/>
                  <a:lumOff val="99000"/>
                  <a:alpha val="73000"/>
                </a:srgbClr>
              </a:gs>
              <a:gs pos="97500">
                <a:srgbClr val="2E298B">
                  <a:lumMod val="29000"/>
                </a:srgbClr>
              </a:gs>
              <a:gs pos="77000">
                <a:srgbClr val="2E298B">
                  <a:lumMod val="58000"/>
                </a:srgbClr>
              </a:gs>
            </a:gsLst>
            <a:path path="circle">
              <a:fillToRect l="50000" t="50000" r="50000" b="50000"/>
            </a:path>
            <a:tileRect/>
          </a:gradFill>
          <a:effectLst/>
          <a:scene3d>
            <a:camera prst="orthographicFront"/>
            <a:lightRig rig="flood" dir="t"/>
          </a:scene3d>
        </p:grpSpPr>
        <p:grpSp>
          <p:nvGrpSpPr>
            <p:cNvPr id="195" name="194 Grupo"/>
            <p:cNvGrpSpPr/>
            <p:nvPr/>
          </p:nvGrpSpPr>
          <p:grpSpPr>
            <a:xfrm>
              <a:off x="1835696" y="2355726"/>
              <a:ext cx="5508712" cy="2787930"/>
              <a:chOff x="1835696" y="2355726"/>
              <a:chExt cx="5508712" cy="2787930"/>
            </a:xfrm>
            <a:grpFill/>
          </p:grpSpPr>
          <p:sp>
            <p:nvSpPr>
              <p:cNvPr id="233" name="232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40" name="239 Grupo"/>
              <p:cNvGrpSpPr/>
              <p:nvPr/>
            </p:nvGrpSpPr>
            <p:grpSpPr>
              <a:xfrm flipH="1">
                <a:off x="4932040" y="2427578"/>
                <a:ext cx="2412368" cy="2715922"/>
                <a:chOff x="1988096" y="2580134"/>
                <a:chExt cx="2412368" cy="2715922"/>
              </a:xfrm>
              <a:grpFill/>
            </p:grpSpPr>
            <p:sp>
              <p:nvSpPr>
                <p:cNvPr id="241" name="240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96" name="195 Grupo"/>
            <p:cNvGrpSpPr/>
            <p:nvPr/>
          </p:nvGrpSpPr>
          <p:grpSpPr>
            <a:xfrm>
              <a:off x="2664000" y="3075806"/>
              <a:ext cx="3816424" cy="2041916"/>
              <a:chOff x="1835696" y="2355726"/>
              <a:chExt cx="5508712" cy="2787930"/>
            </a:xfrm>
            <a:grpFill/>
          </p:grpSpPr>
          <p:sp>
            <p:nvSpPr>
              <p:cNvPr id="219" name="218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26" name="225 Grupo"/>
              <p:cNvGrpSpPr/>
              <p:nvPr/>
            </p:nvGrpSpPr>
            <p:grpSpPr>
              <a:xfrm flipH="1">
                <a:off x="4932040" y="2427578"/>
                <a:ext cx="2412368" cy="2715922"/>
                <a:chOff x="1988096" y="2580134"/>
                <a:chExt cx="2412368" cy="2715922"/>
              </a:xfrm>
              <a:grpFill/>
            </p:grpSpPr>
            <p:sp>
              <p:nvSpPr>
                <p:cNvPr id="227" name="226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4" name="203 Grupo"/>
            <p:cNvGrpSpPr/>
            <p:nvPr/>
          </p:nvGrpSpPr>
          <p:grpSpPr>
            <a:xfrm>
              <a:off x="3347864" y="3784284"/>
              <a:ext cx="2448272" cy="1330220"/>
              <a:chOff x="1835696" y="2355726"/>
              <a:chExt cx="5508712" cy="2787930"/>
            </a:xfrm>
            <a:grpFill/>
          </p:grpSpPr>
          <p:sp>
            <p:nvSpPr>
              <p:cNvPr id="205" name="204 Elipse"/>
              <p:cNvSpPr/>
              <p:nvPr/>
            </p:nvSpPr>
            <p:spPr>
              <a:xfrm>
                <a:off x="4283968" y="235572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2592000" y="30758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1835696" y="46396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3672000" y="24277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3096000" y="2700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2232000" y="356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979712" y="4104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2" name="211 Grupo"/>
              <p:cNvGrpSpPr/>
              <p:nvPr/>
            </p:nvGrpSpPr>
            <p:grpSpPr>
              <a:xfrm flipH="1">
                <a:off x="4932040" y="2427578"/>
                <a:ext cx="2412368" cy="2715922"/>
                <a:chOff x="1988096" y="2580134"/>
                <a:chExt cx="2412368" cy="2715922"/>
              </a:xfrm>
              <a:grpFill/>
            </p:grpSpPr>
            <p:sp>
              <p:nvSpPr>
                <p:cNvPr id="213" name="212 Elipse"/>
                <p:cNvSpPr/>
                <p:nvPr/>
              </p:nvSpPr>
              <p:spPr>
                <a:xfrm>
                  <a:off x="2744400" y="3228206"/>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1988096" y="47920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3824400" y="2580134"/>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3248400" y="2852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2384400" y="371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2132112" y="4256400"/>
                  <a:ext cx="576064" cy="504056"/>
                </a:xfrm>
                <a:prstGeom prst="ellipse">
                  <a:avLst/>
                </a:prstGeom>
                <a:grpFill/>
                <a:ln w="19050">
                  <a:gradFill>
                    <a:gsLst>
                      <a:gs pos="0">
                        <a:srgbClr val="03D4A8">
                          <a:lumMod val="23000"/>
                          <a:lumOff val="77000"/>
                        </a:srgbClr>
                      </a:gs>
                      <a:gs pos="25000">
                        <a:srgbClr val="21D6E0">
                          <a:lumMod val="23000"/>
                          <a:lumOff val="77000"/>
                        </a:srgbClr>
                      </a:gs>
                      <a:gs pos="75000">
                        <a:srgbClr val="0087E6">
                          <a:lumMod val="32000"/>
                          <a:lumOff val="68000"/>
                        </a:srgbClr>
                      </a:gs>
                      <a:gs pos="100000">
                        <a:srgbClr val="005CBF"/>
                      </a:gs>
                    </a:gsLst>
                    <a:lin ang="5400000" scaled="0"/>
                  </a:gradFill>
                </a:ln>
                <a:sp3d prstMaterial="powder">
                  <a:bevelT w="32385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pic>
        <p:nvPicPr>
          <p:cNvPr id="197" name="196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64704" y="-1892746"/>
            <a:ext cx="12965948" cy="9021538"/>
          </a:xfrm>
          <a:prstGeom prst="rect">
            <a:avLst/>
          </a:prstGeom>
        </p:spPr>
      </p:pic>
    </p:spTree>
    <p:extLst>
      <p:ext uri="{BB962C8B-B14F-4D97-AF65-F5344CB8AC3E}">
        <p14:creationId xmlns:p14="http://schemas.microsoft.com/office/powerpoint/2010/main" val="1950824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4" presetClass="entr" presetSubtype="32" fill="hold" nodeType="withEffect">
                                  <p:stCondLst>
                                    <p:cond delay="1000"/>
                                  </p:stCondLst>
                                  <p:childTnLst>
                                    <p:set>
                                      <p:cBhvr>
                                        <p:cTn id="36" dur="1" fill="hold">
                                          <p:stCondLst>
                                            <p:cond delay="0"/>
                                          </p:stCondLst>
                                        </p:cTn>
                                        <p:tgtEl>
                                          <p:spTgt spid="199"/>
                                        </p:tgtEl>
                                        <p:attrNameLst>
                                          <p:attrName>style.visibility</p:attrName>
                                        </p:attrNameLst>
                                      </p:cBhvr>
                                      <p:to>
                                        <p:strVal val="visible"/>
                                      </p:to>
                                    </p:set>
                                    <p:animEffect transition="in" filter="box(out)">
                                      <p:cBhvr>
                                        <p:cTn id="37" dur="2000"/>
                                        <p:tgtEl>
                                          <p:spTgt spid="199"/>
                                        </p:tgtEl>
                                      </p:cBhvr>
                                    </p:animEffect>
                                  </p:childTnLst>
                                </p:cTn>
                              </p:par>
                              <p:par>
                                <p:cTn id="38" presetID="23" presetClass="entr" presetSubtype="288" fill="hold" nodeType="withEffect">
                                  <p:stCondLst>
                                    <p:cond delay="1000"/>
                                  </p:stCondLst>
                                  <p:childTnLst>
                                    <p:set>
                                      <p:cBhvr>
                                        <p:cTn id="39" dur="1" fill="hold">
                                          <p:stCondLst>
                                            <p:cond delay="0"/>
                                          </p:stCondLst>
                                        </p:cTn>
                                        <p:tgtEl>
                                          <p:spTgt spid="199"/>
                                        </p:tgtEl>
                                        <p:attrNameLst>
                                          <p:attrName>style.visibility</p:attrName>
                                        </p:attrNameLst>
                                      </p:cBhvr>
                                      <p:to>
                                        <p:strVal val="visible"/>
                                      </p:to>
                                    </p:set>
                                    <p:anim calcmode="lin" valueType="num">
                                      <p:cBhvr>
                                        <p:cTn id="40" dur="2000" fill="hold"/>
                                        <p:tgtEl>
                                          <p:spTgt spid="199"/>
                                        </p:tgtEl>
                                        <p:attrNameLst>
                                          <p:attrName>ppt_w</p:attrName>
                                        </p:attrNameLst>
                                      </p:cBhvr>
                                      <p:tavLst>
                                        <p:tav tm="0">
                                          <p:val>
                                            <p:strVal val="4/3*#ppt_w"/>
                                          </p:val>
                                        </p:tav>
                                        <p:tav tm="100000">
                                          <p:val>
                                            <p:strVal val="#ppt_w"/>
                                          </p:val>
                                        </p:tav>
                                      </p:tavLst>
                                    </p:anim>
                                    <p:anim calcmode="lin" valueType="num">
                                      <p:cBhvr>
                                        <p:cTn id="41" dur="2000" fill="hold"/>
                                        <p:tgtEl>
                                          <p:spTgt spid="199"/>
                                        </p:tgtEl>
                                        <p:attrNameLst>
                                          <p:attrName>ppt_h</p:attrName>
                                        </p:attrNameLst>
                                      </p:cBhvr>
                                      <p:tavLst>
                                        <p:tav tm="0">
                                          <p:val>
                                            <p:strVal val="4/3*#ppt_h"/>
                                          </p:val>
                                        </p:tav>
                                        <p:tav tm="100000">
                                          <p:val>
                                            <p:strVal val="#ppt_h"/>
                                          </p:val>
                                        </p:tav>
                                      </p:tavLst>
                                    </p:anim>
                                  </p:childTnLst>
                                </p:cTn>
                              </p:par>
                              <p:par>
                                <p:cTn id="42" presetID="23" presetClass="entr" presetSubtype="16" fill="hold" nodeType="withEffect">
                                  <p:stCondLst>
                                    <p:cond delay="1000"/>
                                  </p:stCondLst>
                                  <p:childTnLst>
                                    <p:set>
                                      <p:cBhvr>
                                        <p:cTn id="43" dur="1" fill="hold">
                                          <p:stCondLst>
                                            <p:cond delay="0"/>
                                          </p:stCondLst>
                                        </p:cTn>
                                        <p:tgtEl>
                                          <p:spTgt spid="193"/>
                                        </p:tgtEl>
                                        <p:attrNameLst>
                                          <p:attrName>style.visibility</p:attrName>
                                        </p:attrNameLst>
                                      </p:cBhvr>
                                      <p:to>
                                        <p:strVal val="visible"/>
                                      </p:to>
                                    </p:set>
                                    <p:anim calcmode="lin" valueType="num">
                                      <p:cBhvr>
                                        <p:cTn id="44" dur="2000" fill="hold"/>
                                        <p:tgtEl>
                                          <p:spTgt spid="193"/>
                                        </p:tgtEl>
                                        <p:attrNameLst>
                                          <p:attrName>ppt_w</p:attrName>
                                        </p:attrNameLst>
                                      </p:cBhvr>
                                      <p:tavLst>
                                        <p:tav tm="0">
                                          <p:val>
                                            <p:fltVal val="0"/>
                                          </p:val>
                                        </p:tav>
                                        <p:tav tm="100000">
                                          <p:val>
                                            <p:strVal val="#ppt_w"/>
                                          </p:val>
                                        </p:tav>
                                      </p:tavLst>
                                    </p:anim>
                                    <p:anim calcmode="lin" valueType="num">
                                      <p:cBhvr>
                                        <p:cTn id="45" dur="2000" fill="hold"/>
                                        <p:tgtEl>
                                          <p:spTgt spid="193"/>
                                        </p:tgtEl>
                                        <p:attrNameLst>
                                          <p:attrName>ppt_h</p:attrName>
                                        </p:attrNameLst>
                                      </p:cBhvr>
                                      <p:tavLst>
                                        <p:tav tm="0">
                                          <p:val>
                                            <p:fltVal val="0"/>
                                          </p:val>
                                        </p:tav>
                                        <p:tav tm="100000">
                                          <p:val>
                                            <p:strVal val="#ppt_h"/>
                                          </p:val>
                                        </p:tav>
                                      </p:tavLst>
                                    </p:anim>
                                  </p:childTnLst>
                                </p:cTn>
                              </p:par>
                              <p:par>
                                <p:cTn id="46" presetID="14" presetClass="entr" presetSubtype="10" fill="hold" nodeType="withEffect">
                                  <p:stCondLst>
                                    <p:cond delay="1000"/>
                                  </p:stCondLst>
                                  <p:childTnLst>
                                    <p:set>
                                      <p:cBhvr>
                                        <p:cTn id="47" dur="1" fill="hold">
                                          <p:stCondLst>
                                            <p:cond delay="0"/>
                                          </p:stCondLst>
                                        </p:cTn>
                                        <p:tgtEl>
                                          <p:spTgt spid="193"/>
                                        </p:tgtEl>
                                        <p:attrNameLst>
                                          <p:attrName>style.visibility</p:attrName>
                                        </p:attrNameLst>
                                      </p:cBhvr>
                                      <p:to>
                                        <p:strVal val="visible"/>
                                      </p:to>
                                    </p:set>
                                    <p:animEffect transition="in" filter="randombar(horizontal)">
                                      <p:cBhvr>
                                        <p:cTn id="48" dur="2000"/>
                                        <p:tgtEl>
                                          <p:spTgt spid="193"/>
                                        </p:tgtEl>
                                      </p:cBhvr>
                                    </p:animEffect>
                                  </p:childTnLst>
                                </p:cTn>
                              </p:par>
                              <p:par>
                                <p:cTn id="49" presetID="17" presetClass="entr" presetSubtype="4" fill="hold" nodeType="withEffect">
                                  <p:stCondLst>
                                    <p:cond delay="0"/>
                                  </p:stCondLst>
                                  <p:childTnLst>
                                    <p:set>
                                      <p:cBhvr>
                                        <p:cTn id="50" dur="1" fill="hold">
                                          <p:stCondLst>
                                            <p:cond delay="0"/>
                                          </p:stCondLst>
                                        </p:cTn>
                                        <p:tgtEl>
                                          <p:spTgt spid="194"/>
                                        </p:tgtEl>
                                        <p:attrNameLst>
                                          <p:attrName>style.visibility</p:attrName>
                                        </p:attrNameLst>
                                      </p:cBhvr>
                                      <p:to>
                                        <p:strVal val="visible"/>
                                      </p:to>
                                    </p:set>
                                    <p:anim calcmode="lin" valueType="num">
                                      <p:cBhvr>
                                        <p:cTn id="51" dur="3000" fill="hold"/>
                                        <p:tgtEl>
                                          <p:spTgt spid="194"/>
                                        </p:tgtEl>
                                        <p:attrNameLst>
                                          <p:attrName>ppt_x</p:attrName>
                                        </p:attrNameLst>
                                      </p:cBhvr>
                                      <p:tavLst>
                                        <p:tav tm="0">
                                          <p:val>
                                            <p:strVal val="#ppt_x"/>
                                          </p:val>
                                        </p:tav>
                                        <p:tav tm="100000">
                                          <p:val>
                                            <p:strVal val="#ppt_x"/>
                                          </p:val>
                                        </p:tav>
                                      </p:tavLst>
                                    </p:anim>
                                    <p:anim calcmode="lin" valueType="num">
                                      <p:cBhvr>
                                        <p:cTn id="52" dur="3000" fill="hold"/>
                                        <p:tgtEl>
                                          <p:spTgt spid="194"/>
                                        </p:tgtEl>
                                        <p:attrNameLst>
                                          <p:attrName>ppt_y</p:attrName>
                                        </p:attrNameLst>
                                      </p:cBhvr>
                                      <p:tavLst>
                                        <p:tav tm="0">
                                          <p:val>
                                            <p:strVal val="#ppt_y+#ppt_h/2"/>
                                          </p:val>
                                        </p:tav>
                                        <p:tav tm="100000">
                                          <p:val>
                                            <p:strVal val="#ppt_y"/>
                                          </p:val>
                                        </p:tav>
                                      </p:tavLst>
                                    </p:anim>
                                    <p:anim calcmode="lin" valueType="num">
                                      <p:cBhvr>
                                        <p:cTn id="53" dur="3000" fill="hold"/>
                                        <p:tgtEl>
                                          <p:spTgt spid="194"/>
                                        </p:tgtEl>
                                        <p:attrNameLst>
                                          <p:attrName>ppt_w</p:attrName>
                                        </p:attrNameLst>
                                      </p:cBhvr>
                                      <p:tavLst>
                                        <p:tav tm="0">
                                          <p:val>
                                            <p:strVal val="#ppt_w"/>
                                          </p:val>
                                        </p:tav>
                                        <p:tav tm="100000">
                                          <p:val>
                                            <p:strVal val="#ppt_w"/>
                                          </p:val>
                                        </p:tav>
                                      </p:tavLst>
                                    </p:anim>
                                    <p:anim calcmode="lin" valueType="num">
                                      <p:cBhvr>
                                        <p:cTn id="54" dur="3000" fill="hold"/>
                                        <p:tgtEl>
                                          <p:spTgt spid="194"/>
                                        </p:tgtEl>
                                        <p:attrNameLst>
                                          <p:attrName>ppt_h</p:attrName>
                                        </p:attrNameLst>
                                      </p:cBhvr>
                                      <p:tavLst>
                                        <p:tav tm="0">
                                          <p:val>
                                            <p:fltVal val="0"/>
                                          </p:val>
                                        </p:tav>
                                        <p:tav tm="100000">
                                          <p:val>
                                            <p:strVal val="#ppt_h"/>
                                          </p:val>
                                        </p:tav>
                                      </p:tavLst>
                                    </p:anim>
                                  </p:childTnLst>
                                </p:cTn>
                              </p:par>
                              <p:par>
                                <p:cTn id="55" presetID="2" presetClass="exit" presetSubtype="1" fill="hold" nodeType="withEffect">
                                  <p:stCondLst>
                                    <p:cond delay="0"/>
                                  </p:stCondLst>
                                  <p:childTnLst>
                                    <p:anim calcmode="lin" valueType="num">
                                      <p:cBhvr additive="base">
                                        <p:cTn id="56" dur="3000"/>
                                        <p:tgtEl>
                                          <p:spTgt spid="194"/>
                                        </p:tgtEl>
                                        <p:attrNameLst>
                                          <p:attrName>ppt_x</p:attrName>
                                        </p:attrNameLst>
                                      </p:cBhvr>
                                      <p:tavLst>
                                        <p:tav tm="0">
                                          <p:val>
                                            <p:strVal val="ppt_x"/>
                                          </p:val>
                                        </p:tav>
                                        <p:tav tm="100000">
                                          <p:val>
                                            <p:strVal val="ppt_x"/>
                                          </p:val>
                                        </p:tav>
                                      </p:tavLst>
                                    </p:anim>
                                    <p:anim calcmode="lin" valueType="num">
                                      <p:cBhvr additive="base">
                                        <p:cTn id="57" dur="3000"/>
                                        <p:tgtEl>
                                          <p:spTgt spid="194"/>
                                        </p:tgtEl>
                                        <p:attrNameLst>
                                          <p:attrName>ppt_y</p:attrName>
                                        </p:attrNameLst>
                                      </p:cBhvr>
                                      <p:tavLst>
                                        <p:tav tm="0">
                                          <p:val>
                                            <p:strVal val="ppt_y"/>
                                          </p:val>
                                        </p:tav>
                                        <p:tav tm="100000">
                                          <p:val>
                                            <p:strVal val="0-ppt_h/2"/>
                                          </p:val>
                                        </p:tav>
                                      </p:tavLst>
                                    </p:anim>
                                    <p:set>
                                      <p:cBhvr>
                                        <p:cTn id="58" dur="1" fill="hold">
                                          <p:stCondLst>
                                            <p:cond delay="2999"/>
                                          </p:stCondLst>
                                        </p:cTn>
                                        <p:tgtEl>
                                          <p:spTgt spid="194"/>
                                        </p:tgtEl>
                                        <p:attrNameLst>
                                          <p:attrName>style.visibility</p:attrName>
                                        </p:attrNameLst>
                                      </p:cBhvr>
                                      <p:to>
                                        <p:strVal val="hidden"/>
                                      </p:to>
                                    </p:set>
                                  </p:childTnLst>
                                </p:cTn>
                              </p:par>
                              <p:par>
                                <p:cTn id="59" presetID="9" presetClass="emph" presetSubtype="0" nodeType="withEffect">
                                  <p:stCondLst>
                                    <p:cond delay="0"/>
                                  </p:stCondLst>
                                  <p:childTnLst>
                                    <p:set>
                                      <p:cBhvr rctx="PPT">
                                        <p:cTn id="60" dur="indefinite"/>
                                        <p:tgtEl>
                                          <p:spTgt spid="197"/>
                                        </p:tgtEl>
                                        <p:attrNameLst>
                                          <p:attrName>style.opacity</p:attrName>
                                        </p:attrNameLst>
                                      </p:cBhvr>
                                      <p:to>
                                        <p:strVal val="0"/>
                                      </p:to>
                                    </p:set>
                                    <p:animEffect filter="image" prLst="opacity: 0">
                                      <p:cBhvr rctx="IE">
                                        <p:cTn id="61" dur="indefinite"/>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9 Grupo"/>
          <p:cNvGrpSpPr/>
          <p:nvPr/>
        </p:nvGrpSpPr>
        <p:grpSpPr>
          <a:xfrm>
            <a:off x="0" y="0"/>
            <a:ext cx="9144000" cy="5143500"/>
            <a:chOff x="0" y="0"/>
            <a:chExt cx="9144000" cy="5143500"/>
          </a:xfrm>
        </p:grpSpPr>
        <p:sp>
          <p:nvSpPr>
            <p:cNvPr id="11" name="10 Rectángulo"/>
            <p:cNvSpPr/>
            <p:nvPr/>
          </p:nvSpPr>
          <p:spPr>
            <a:xfrm rot="10800000">
              <a:off x="0" y="0"/>
              <a:ext cx="4572000" cy="2571750"/>
            </a:xfrm>
            <a:prstGeom prst="rect">
              <a:avLst/>
            </a:prstGeom>
            <a:gradFill>
              <a:gsLst>
                <a:gs pos="100000">
                  <a:srgbClr val="C00000">
                    <a:lumMod val="4000"/>
                  </a:srgbClr>
                </a:gs>
                <a:gs pos="14000">
                  <a:srgbClr val="360209"/>
                </a:gs>
                <a:gs pos="60000">
                  <a:srgbClr val="C00000">
                    <a:lumMod val="16000"/>
                  </a:srgbClr>
                </a:gs>
                <a:gs pos="79000">
                  <a:schemeClr val="accent6">
                    <a:lumMod val="20000"/>
                    <a:lumOff val="8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a:off x="4572000" y="2571750"/>
              <a:ext cx="4572000" cy="2571750"/>
            </a:xfrm>
            <a:prstGeom prst="rect">
              <a:avLst/>
            </a:prstGeom>
            <a:gradFill>
              <a:gsLst>
                <a:gs pos="100000">
                  <a:srgbClr val="C00000">
                    <a:lumMod val="4000"/>
                  </a:srgbClr>
                </a:gs>
                <a:gs pos="14000">
                  <a:srgbClr val="360209"/>
                </a:gs>
                <a:gs pos="60000">
                  <a:srgbClr val="C00000">
                    <a:lumMod val="16000"/>
                  </a:srgbClr>
                </a:gs>
                <a:gs pos="79000">
                  <a:schemeClr val="accent6">
                    <a:lumMod val="20000"/>
                    <a:lumOff val="8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flipH="1">
              <a:off x="4572000" y="0"/>
              <a:ext cx="4572000" cy="2571750"/>
            </a:xfrm>
            <a:prstGeom prst="rect">
              <a:avLst/>
            </a:prstGeom>
            <a:gradFill>
              <a:gsLst>
                <a:gs pos="100000">
                  <a:srgbClr val="C00000">
                    <a:lumMod val="4000"/>
                  </a:srgbClr>
                </a:gs>
                <a:gs pos="14000">
                  <a:srgbClr val="360209"/>
                </a:gs>
                <a:gs pos="60000">
                  <a:srgbClr val="C00000">
                    <a:lumMod val="16000"/>
                  </a:srgbClr>
                </a:gs>
                <a:gs pos="79000">
                  <a:schemeClr val="accent6">
                    <a:lumMod val="20000"/>
                    <a:lumOff val="8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0" y="2571750"/>
              <a:ext cx="4572000" cy="2571750"/>
            </a:xfrm>
            <a:prstGeom prst="rect">
              <a:avLst/>
            </a:prstGeom>
            <a:gradFill>
              <a:gsLst>
                <a:gs pos="100000">
                  <a:srgbClr val="C00000">
                    <a:lumMod val="4000"/>
                  </a:srgbClr>
                </a:gs>
                <a:gs pos="14000">
                  <a:srgbClr val="360209"/>
                </a:gs>
                <a:gs pos="60000">
                  <a:srgbClr val="C00000">
                    <a:lumMod val="16000"/>
                  </a:srgbClr>
                </a:gs>
                <a:gs pos="79000">
                  <a:schemeClr val="accent6">
                    <a:lumMod val="20000"/>
                    <a:lumOff val="8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 name="13 Imagen" descr="Diapositiva13"/>
          <p:cNvPicPr>
            <a:picLocks noGrp="1" noChangeAspect="1"/>
          </p:cNvPicPr>
          <p:nvPr isPhoto="1"/>
        </p:nvPicPr>
        <p:blipFill rotWithShape="1">
          <a:blip r:embed="rId3">
            <a:lum/>
            <a:extLst>
              <a:ext uri="{28A0092B-C50C-407E-A947-70E740481C1C}">
                <a14:useLocalDpi xmlns:a14="http://schemas.microsoft.com/office/drawing/2010/main" val="0"/>
              </a:ext>
            </a:extLst>
          </a:blip>
          <a:srcRect t="390" b="-23709"/>
          <a:stretch/>
        </p:blipFill>
        <p:spPr>
          <a:xfrm>
            <a:off x="0" y="0"/>
            <a:ext cx="9144000" cy="6436658"/>
          </a:xfrm>
          <a:prstGeom prst="rect">
            <a:avLst/>
          </a:prstGeom>
          <a:noFill/>
          <a:ln>
            <a:noFill/>
          </a:ln>
          <a:effectLst/>
        </p:spPr>
      </p:pic>
      <p:pic>
        <p:nvPicPr>
          <p:cNvPr id="27" name="26 Imagen" descr="Diapositiva13"/>
          <p:cNvPicPr>
            <a:picLocks noGrp="1" noChangeAspect="1"/>
          </p:cNvPicPr>
          <p:nvPr isPhoto="1"/>
        </p:nvPicPr>
        <p:blipFill rotWithShape="1">
          <a:blip r:embed="rId3">
            <a:lum/>
            <a:extLst>
              <a:ext uri="{28A0092B-C50C-407E-A947-70E740481C1C}">
                <a14:useLocalDpi xmlns:a14="http://schemas.microsoft.com/office/drawing/2010/main" val="0"/>
              </a:ext>
            </a:extLst>
          </a:blip>
          <a:srcRect l="14885" t="390" r="16461" b="-23709"/>
          <a:stretch/>
        </p:blipFill>
        <p:spPr>
          <a:xfrm>
            <a:off x="1440000" y="0"/>
            <a:ext cx="6277708" cy="6436658"/>
          </a:xfrm>
          <a:prstGeom prst="diamond">
            <a:avLst/>
          </a:prstGeom>
          <a:noFill/>
          <a:ln>
            <a:noFill/>
          </a:ln>
          <a:effectLst/>
        </p:spPr>
      </p:pic>
      <p:pic>
        <p:nvPicPr>
          <p:cNvPr id="26" name="25 Imagen" descr="Diapositiva13"/>
          <p:cNvPicPr>
            <a:picLocks noGrp="1" noChangeAspect="1"/>
          </p:cNvPicPr>
          <p:nvPr isPhoto="1"/>
        </p:nvPicPr>
        <p:blipFill rotWithShape="1">
          <a:blip r:embed="rId3">
            <a:lum/>
            <a:extLst>
              <a:ext uri="{28A0092B-C50C-407E-A947-70E740481C1C}">
                <a14:useLocalDpi xmlns:a14="http://schemas.microsoft.com/office/drawing/2010/main" val="0"/>
              </a:ext>
            </a:extLst>
          </a:blip>
          <a:srcRect l="14885" t="390" r="16461" b="-23709"/>
          <a:stretch/>
        </p:blipFill>
        <p:spPr>
          <a:xfrm>
            <a:off x="1404000" y="0"/>
            <a:ext cx="6277708" cy="6436658"/>
          </a:xfrm>
          <a:prstGeom prst="diamond">
            <a:avLst/>
          </a:prstGeom>
          <a:noFill/>
          <a:ln>
            <a:noFill/>
          </a:ln>
          <a:effectLst/>
        </p:spPr>
      </p:pic>
      <p:grpSp>
        <p:nvGrpSpPr>
          <p:cNvPr id="58" name="57 Grupo"/>
          <p:cNvGrpSpPr/>
          <p:nvPr/>
        </p:nvGrpSpPr>
        <p:grpSpPr>
          <a:xfrm flipH="1">
            <a:off x="4572000" y="216000"/>
            <a:ext cx="4591744" cy="2211734"/>
            <a:chOff x="395536" y="267494"/>
            <a:chExt cx="8748464" cy="4464496"/>
          </a:xfrm>
        </p:grpSpPr>
        <p:sp>
          <p:nvSpPr>
            <p:cNvPr id="59" name="Forma libre 9"/>
            <p:cNvSpPr/>
            <p:nvPr/>
          </p:nvSpPr>
          <p:spPr>
            <a:xfrm>
              <a:off x="395536" y="267494"/>
              <a:ext cx="8748464" cy="4464496"/>
            </a:xfrm>
            <a:custGeom>
              <a:avLst/>
              <a:gdLst>
                <a:gd name="connsiteX0" fmla="*/ 1377222 w 11047752"/>
                <a:gd name="connsiteY0" fmla="*/ 197 h 4281475"/>
                <a:gd name="connsiteX1" fmla="*/ 6295869 w 11047752"/>
                <a:gd name="connsiteY1" fmla="*/ 200137 h 4281475"/>
                <a:gd name="connsiteX2" fmla="*/ 6295869 w 11047752"/>
                <a:gd name="connsiteY2" fmla="*/ 1448068 h 4281475"/>
                <a:gd name="connsiteX3" fmla="*/ 5902377 w 11047752"/>
                <a:gd name="connsiteY3" fmla="*/ 1554703 h 4281475"/>
                <a:gd name="connsiteX4" fmla="*/ 5736366 w 11047752"/>
                <a:gd name="connsiteY4" fmla="*/ 1585874 h 4281475"/>
                <a:gd name="connsiteX5" fmla="*/ 6119736 w 11047752"/>
                <a:gd name="connsiteY5" fmla="*/ 1648209 h 4281475"/>
                <a:gd name="connsiteX6" fmla="*/ 8874178 w 11047752"/>
                <a:gd name="connsiteY6" fmla="*/ 1584228 h 4281475"/>
                <a:gd name="connsiteX7" fmla="*/ 8874178 w 11047752"/>
                <a:gd name="connsiteY7" fmla="*/ 2832159 h 4281475"/>
                <a:gd name="connsiteX8" fmla="*/ 8677432 w 11047752"/>
                <a:gd name="connsiteY8" fmla="*/ 2891189 h 4281475"/>
                <a:gd name="connsiteX9" fmla="*/ 8516260 w 11047752"/>
                <a:gd name="connsiteY9" fmla="*/ 2930186 h 4281475"/>
                <a:gd name="connsiteX10" fmla="*/ 8686801 w 11047752"/>
                <a:gd name="connsiteY10" fmla="*/ 2955275 h 4281475"/>
                <a:gd name="connsiteX11" fmla="*/ 11047752 w 11047752"/>
                <a:gd name="connsiteY11" fmla="*/ 2833407 h 4281475"/>
                <a:gd name="connsiteX12" fmla="*/ 11047752 w 11047752"/>
                <a:gd name="connsiteY12" fmla="*/ 4081338 h 4281475"/>
                <a:gd name="connsiteX13" fmla="*/ 4751883 w 11047752"/>
                <a:gd name="connsiteY13" fmla="*/ 4081338 h 4281475"/>
                <a:gd name="connsiteX14" fmla="*/ 4751883 w 11047752"/>
                <a:gd name="connsiteY14" fmla="*/ 2833407 h 4281475"/>
                <a:gd name="connsiteX15" fmla="*/ 4948629 w 11047752"/>
                <a:gd name="connsiteY15" fmla="*/ 2774377 h 4281475"/>
                <a:gd name="connsiteX16" fmla="*/ 5109802 w 11047752"/>
                <a:gd name="connsiteY16" fmla="*/ 2735380 h 4281475"/>
                <a:gd name="connsiteX17" fmla="*/ 4939260 w 11047752"/>
                <a:gd name="connsiteY17" fmla="*/ 2710291 h 4281475"/>
                <a:gd name="connsiteX18" fmla="*/ 2578309 w 11047752"/>
                <a:gd name="connsiteY18" fmla="*/ 2832159 h 4281475"/>
                <a:gd name="connsiteX19" fmla="*/ 2578309 w 11047752"/>
                <a:gd name="connsiteY19" fmla="*/ 1584228 h 4281475"/>
                <a:gd name="connsiteX20" fmla="*/ 2971801 w 11047752"/>
                <a:gd name="connsiteY20" fmla="*/ 1477593 h 4281475"/>
                <a:gd name="connsiteX21" fmla="*/ 3137813 w 11047752"/>
                <a:gd name="connsiteY21" fmla="*/ 1446423 h 4281475"/>
                <a:gd name="connsiteX22" fmla="*/ 2754443 w 11047752"/>
                <a:gd name="connsiteY22" fmla="*/ 1384087 h 4281475"/>
                <a:gd name="connsiteX23" fmla="*/ 0 w 11047752"/>
                <a:gd name="connsiteY23" fmla="*/ 1448068 h 4281475"/>
                <a:gd name="connsiteX24" fmla="*/ 0 w 11047752"/>
                <a:gd name="connsiteY24" fmla="*/ 200137 h 4281475"/>
                <a:gd name="connsiteX25" fmla="*/ 1377222 w 11047752"/>
                <a:gd name="connsiteY25" fmla="*/ 197 h 428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47752" h="4281475">
                  <a:moveTo>
                    <a:pt x="1377222" y="197"/>
                  </a:moveTo>
                  <a:cubicBezTo>
                    <a:pt x="3016771" y="13949"/>
                    <a:pt x="4656320" y="741774"/>
                    <a:pt x="6295869" y="200137"/>
                  </a:cubicBezTo>
                  <a:lnTo>
                    <a:pt x="6295869" y="1448068"/>
                  </a:lnTo>
                  <a:cubicBezTo>
                    <a:pt x="6164705" y="1491399"/>
                    <a:pt x="6033541" y="1526605"/>
                    <a:pt x="5902377" y="1554703"/>
                  </a:cubicBezTo>
                  <a:lnTo>
                    <a:pt x="5736366" y="1585874"/>
                  </a:lnTo>
                  <a:lnTo>
                    <a:pt x="6119736" y="1648209"/>
                  </a:lnTo>
                  <a:cubicBezTo>
                    <a:pt x="7037883" y="1792758"/>
                    <a:pt x="7956030" y="1887545"/>
                    <a:pt x="8874178" y="1584228"/>
                  </a:cubicBezTo>
                  <a:lnTo>
                    <a:pt x="8874178" y="2832159"/>
                  </a:lnTo>
                  <a:cubicBezTo>
                    <a:pt x="8808596" y="2853825"/>
                    <a:pt x="8743014" y="2873459"/>
                    <a:pt x="8677432" y="2891189"/>
                  </a:cubicBezTo>
                  <a:lnTo>
                    <a:pt x="8516260" y="2930186"/>
                  </a:lnTo>
                  <a:lnTo>
                    <a:pt x="8686801" y="2955275"/>
                  </a:lnTo>
                  <a:cubicBezTo>
                    <a:pt x="9473785" y="3060894"/>
                    <a:pt x="10260768" y="3093393"/>
                    <a:pt x="11047752" y="2833407"/>
                  </a:cubicBezTo>
                  <a:lnTo>
                    <a:pt x="11047752" y="4081338"/>
                  </a:lnTo>
                  <a:cubicBezTo>
                    <a:pt x="8949129" y="4774633"/>
                    <a:pt x="6850506" y="3388043"/>
                    <a:pt x="4751883" y="4081338"/>
                  </a:cubicBezTo>
                  <a:lnTo>
                    <a:pt x="4751883" y="2833407"/>
                  </a:lnTo>
                  <a:cubicBezTo>
                    <a:pt x="4817465" y="2811742"/>
                    <a:pt x="4883047" y="2792107"/>
                    <a:pt x="4948629" y="2774377"/>
                  </a:cubicBezTo>
                  <a:lnTo>
                    <a:pt x="5109802" y="2735380"/>
                  </a:lnTo>
                  <a:lnTo>
                    <a:pt x="4939260" y="2710291"/>
                  </a:lnTo>
                  <a:cubicBezTo>
                    <a:pt x="4152277" y="2604672"/>
                    <a:pt x="3365293" y="2572174"/>
                    <a:pt x="2578309" y="2832159"/>
                  </a:cubicBezTo>
                  <a:lnTo>
                    <a:pt x="2578309" y="1584228"/>
                  </a:lnTo>
                  <a:cubicBezTo>
                    <a:pt x="2709473" y="1540897"/>
                    <a:pt x="2840637" y="1505691"/>
                    <a:pt x="2971801" y="1477593"/>
                  </a:cubicBezTo>
                  <a:lnTo>
                    <a:pt x="3137813" y="1446423"/>
                  </a:lnTo>
                  <a:lnTo>
                    <a:pt x="2754443" y="1384087"/>
                  </a:lnTo>
                  <a:cubicBezTo>
                    <a:pt x="1836296" y="1239538"/>
                    <a:pt x="918148" y="1144752"/>
                    <a:pt x="0" y="1448068"/>
                  </a:cubicBezTo>
                  <a:lnTo>
                    <a:pt x="0" y="200137"/>
                  </a:lnTo>
                  <a:cubicBezTo>
                    <a:pt x="459074" y="48479"/>
                    <a:pt x="918148" y="-3654"/>
                    <a:pt x="1377222" y="197"/>
                  </a:cubicBezTo>
                  <a:close/>
                </a:path>
              </a:pathLst>
            </a:custGeom>
            <a:gradFill>
              <a:gsLst>
                <a:gs pos="35000">
                  <a:srgbClr val="FDFAF8"/>
                </a:gs>
                <a:gs pos="15000">
                  <a:srgbClr val="B49C4F"/>
                </a:gs>
                <a:gs pos="85841">
                  <a:schemeClr val="accent6">
                    <a:lumMod val="60000"/>
                    <a:lumOff val="40000"/>
                  </a:schemeClr>
                </a:gs>
                <a:gs pos="59000">
                  <a:srgbClr val="6A4D15"/>
                </a:gs>
              </a:gsLst>
              <a:path path="circle">
                <a:fillToRect l="50000" t="50000" r="50000" b="50000"/>
              </a:path>
            </a:gradFill>
            <a:ln w="82550">
              <a:noFill/>
            </a:ln>
            <a:effectLst/>
            <a:scene3d>
              <a:camera prst="orthographicFront"/>
              <a:lightRig rig="threePt" dir="t">
                <a:rot lat="0" lon="0" rev="126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Forma libre"/>
            <p:cNvSpPr/>
            <p:nvPr/>
          </p:nvSpPr>
          <p:spPr>
            <a:xfrm rot="21480000">
              <a:off x="2899979" y="2263415"/>
              <a:ext cx="3955664" cy="550224"/>
            </a:xfrm>
            <a:custGeom>
              <a:avLst/>
              <a:gdLst>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352800 w 3791712"/>
                <a:gd name="connsiteY22" fmla="*/ 414528 h 426720"/>
                <a:gd name="connsiteX23" fmla="*/ 3438144 w 3791712"/>
                <a:gd name="connsiteY23" fmla="*/ 365760 h 426720"/>
                <a:gd name="connsiteX24" fmla="*/ 3474720 w 3791712"/>
                <a:gd name="connsiteY24" fmla="*/ 341376 h 426720"/>
                <a:gd name="connsiteX25" fmla="*/ 3791712 w 3791712"/>
                <a:gd name="connsiteY25"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474720 w 3791712"/>
                <a:gd name="connsiteY23" fmla="*/ 341376 h 426720"/>
                <a:gd name="connsiteX24" fmla="*/ 3791712 w 3791712"/>
                <a:gd name="connsiteY24"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791712 w 3791712"/>
                <a:gd name="connsiteY23" fmla="*/ 329184 h 426720"/>
                <a:gd name="connsiteX0" fmla="*/ 0 w 3791712"/>
                <a:gd name="connsiteY0" fmla="*/ 60960 h 431910"/>
                <a:gd name="connsiteX1" fmla="*/ 426720 w 3791712"/>
                <a:gd name="connsiteY1" fmla="*/ 12192 h 431910"/>
                <a:gd name="connsiteX2" fmla="*/ 707136 w 3791712"/>
                <a:gd name="connsiteY2" fmla="*/ 0 h 431910"/>
                <a:gd name="connsiteX3" fmla="*/ 999744 w 3791712"/>
                <a:gd name="connsiteY3" fmla="*/ 12192 h 431910"/>
                <a:gd name="connsiteX4" fmla="*/ 1036320 w 3791712"/>
                <a:gd name="connsiteY4" fmla="*/ 36576 h 431910"/>
                <a:gd name="connsiteX5" fmla="*/ 1072896 w 3791712"/>
                <a:gd name="connsiteY5" fmla="*/ 48768 h 431910"/>
                <a:gd name="connsiteX6" fmla="*/ 1146048 w 3791712"/>
                <a:gd name="connsiteY6" fmla="*/ 97536 h 431910"/>
                <a:gd name="connsiteX7" fmla="*/ 1182624 w 3791712"/>
                <a:gd name="connsiteY7" fmla="*/ 121920 h 431910"/>
                <a:gd name="connsiteX8" fmla="*/ 1267968 w 3791712"/>
                <a:gd name="connsiteY8" fmla="*/ 146304 h 431910"/>
                <a:gd name="connsiteX9" fmla="*/ 1341120 w 3791712"/>
                <a:gd name="connsiteY9" fmla="*/ 170688 h 431910"/>
                <a:gd name="connsiteX10" fmla="*/ 1377696 w 3791712"/>
                <a:gd name="connsiteY10" fmla="*/ 195072 h 431910"/>
                <a:gd name="connsiteX11" fmla="*/ 1463040 w 3791712"/>
                <a:gd name="connsiteY11" fmla="*/ 207264 h 431910"/>
                <a:gd name="connsiteX12" fmla="*/ 1865376 w 3791712"/>
                <a:gd name="connsiteY12" fmla="*/ 243840 h 431910"/>
                <a:gd name="connsiteX13" fmla="*/ 2023872 w 3791712"/>
                <a:gd name="connsiteY13" fmla="*/ 280416 h 431910"/>
                <a:gd name="connsiteX14" fmla="*/ 2170176 w 3791712"/>
                <a:gd name="connsiteY14" fmla="*/ 304800 h 431910"/>
                <a:gd name="connsiteX15" fmla="*/ 2206752 w 3791712"/>
                <a:gd name="connsiteY15" fmla="*/ 316992 h 431910"/>
                <a:gd name="connsiteX16" fmla="*/ 2267712 w 3791712"/>
                <a:gd name="connsiteY16" fmla="*/ 329184 h 431910"/>
                <a:gd name="connsiteX17" fmla="*/ 2304288 w 3791712"/>
                <a:gd name="connsiteY17" fmla="*/ 341376 h 431910"/>
                <a:gd name="connsiteX18" fmla="*/ 2560320 w 3791712"/>
                <a:gd name="connsiteY18" fmla="*/ 353568 h 431910"/>
                <a:gd name="connsiteX19" fmla="*/ 2731008 w 3791712"/>
                <a:gd name="connsiteY19" fmla="*/ 390144 h 431910"/>
                <a:gd name="connsiteX20" fmla="*/ 2791968 w 3791712"/>
                <a:gd name="connsiteY20" fmla="*/ 402336 h 431910"/>
                <a:gd name="connsiteX21" fmla="*/ 2913888 w 3791712"/>
                <a:gd name="connsiteY21" fmla="*/ 426720 h 431910"/>
                <a:gd name="connsiteX22" fmla="*/ 3438144 w 3791712"/>
                <a:gd name="connsiteY22" fmla="*/ 365760 h 431910"/>
                <a:gd name="connsiteX23" fmla="*/ 3791712 w 3791712"/>
                <a:gd name="connsiteY23" fmla="*/ 329184 h 431910"/>
                <a:gd name="connsiteX0" fmla="*/ 0 w 3791712"/>
                <a:gd name="connsiteY0" fmla="*/ 60960 h 454234"/>
                <a:gd name="connsiteX1" fmla="*/ 426720 w 3791712"/>
                <a:gd name="connsiteY1" fmla="*/ 12192 h 454234"/>
                <a:gd name="connsiteX2" fmla="*/ 707136 w 3791712"/>
                <a:gd name="connsiteY2" fmla="*/ 0 h 454234"/>
                <a:gd name="connsiteX3" fmla="*/ 999744 w 3791712"/>
                <a:gd name="connsiteY3" fmla="*/ 12192 h 454234"/>
                <a:gd name="connsiteX4" fmla="*/ 1036320 w 3791712"/>
                <a:gd name="connsiteY4" fmla="*/ 36576 h 454234"/>
                <a:gd name="connsiteX5" fmla="*/ 1072896 w 3791712"/>
                <a:gd name="connsiteY5" fmla="*/ 48768 h 454234"/>
                <a:gd name="connsiteX6" fmla="*/ 1146048 w 3791712"/>
                <a:gd name="connsiteY6" fmla="*/ 97536 h 454234"/>
                <a:gd name="connsiteX7" fmla="*/ 1182624 w 3791712"/>
                <a:gd name="connsiteY7" fmla="*/ 121920 h 454234"/>
                <a:gd name="connsiteX8" fmla="*/ 1267968 w 3791712"/>
                <a:gd name="connsiteY8" fmla="*/ 146304 h 454234"/>
                <a:gd name="connsiteX9" fmla="*/ 1341120 w 3791712"/>
                <a:gd name="connsiteY9" fmla="*/ 170688 h 454234"/>
                <a:gd name="connsiteX10" fmla="*/ 1377696 w 3791712"/>
                <a:gd name="connsiteY10" fmla="*/ 195072 h 454234"/>
                <a:gd name="connsiteX11" fmla="*/ 1463040 w 3791712"/>
                <a:gd name="connsiteY11" fmla="*/ 207264 h 454234"/>
                <a:gd name="connsiteX12" fmla="*/ 1865376 w 3791712"/>
                <a:gd name="connsiteY12" fmla="*/ 243840 h 454234"/>
                <a:gd name="connsiteX13" fmla="*/ 2023872 w 3791712"/>
                <a:gd name="connsiteY13" fmla="*/ 280416 h 454234"/>
                <a:gd name="connsiteX14" fmla="*/ 2170176 w 3791712"/>
                <a:gd name="connsiteY14" fmla="*/ 304800 h 454234"/>
                <a:gd name="connsiteX15" fmla="*/ 2206752 w 3791712"/>
                <a:gd name="connsiteY15" fmla="*/ 316992 h 454234"/>
                <a:gd name="connsiteX16" fmla="*/ 2267712 w 3791712"/>
                <a:gd name="connsiteY16" fmla="*/ 329184 h 454234"/>
                <a:gd name="connsiteX17" fmla="*/ 2304288 w 3791712"/>
                <a:gd name="connsiteY17" fmla="*/ 341376 h 454234"/>
                <a:gd name="connsiteX18" fmla="*/ 2560320 w 3791712"/>
                <a:gd name="connsiteY18" fmla="*/ 353568 h 454234"/>
                <a:gd name="connsiteX19" fmla="*/ 2731008 w 3791712"/>
                <a:gd name="connsiteY19" fmla="*/ 390144 h 454234"/>
                <a:gd name="connsiteX20" fmla="*/ 2791968 w 3791712"/>
                <a:gd name="connsiteY20" fmla="*/ 402336 h 454234"/>
                <a:gd name="connsiteX21" fmla="*/ 2913888 w 3791712"/>
                <a:gd name="connsiteY21" fmla="*/ 426720 h 454234"/>
                <a:gd name="connsiteX22" fmla="*/ 3470570 w 3791712"/>
                <a:gd name="connsiteY22" fmla="*/ 404671 h 454234"/>
                <a:gd name="connsiteX23" fmla="*/ 3791712 w 3791712"/>
                <a:gd name="connsiteY23" fmla="*/ 329184 h 454234"/>
                <a:gd name="connsiteX0" fmla="*/ 0 w 3791712"/>
                <a:gd name="connsiteY0" fmla="*/ 60960 h 504405"/>
                <a:gd name="connsiteX1" fmla="*/ 426720 w 3791712"/>
                <a:gd name="connsiteY1" fmla="*/ 12192 h 504405"/>
                <a:gd name="connsiteX2" fmla="*/ 707136 w 3791712"/>
                <a:gd name="connsiteY2" fmla="*/ 0 h 504405"/>
                <a:gd name="connsiteX3" fmla="*/ 999744 w 3791712"/>
                <a:gd name="connsiteY3" fmla="*/ 12192 h 504405"/>
                <a:gd name="connsiteX4" fmla="*/ 1036320 w 3791712"/>
                <a:gd name="connsiteY4" fmla="*/ 36576 h 504405"/>
                <a:gd name="connsiteX5" fmla="*/ 1072896 w 3791712"/>
                <a:gd name="connsiteY5" fmla="*/ 48768 h 504405"/>
                <a:gd name="connsiteX6" fmla="*/ 1146048 w 3791712"/>
                <a:gd name="connsiteY6" fmla="*/ 97536 h 504405"/>
                <a:gd name="connsiteX7" fmla="*/ 1182624 w 3791712"/>
                <a:gd name="connsiteY7" fmla="*/ 121920 h 504405"/>
                <a:gd name="connsiteX8" fmla="*/ 1267968 w 3791712"/>
                <a:gd name="connsiteY8" fmla="*/ 146304 h 504405"/>
                <a:gd name="connsiteX9" fmla="*/ 1341120 w 3791712"/>
                <a:gd name="connsiteY9" fmla="*/ 170688 h 504405"/>
                <a:gd name="connsiteX10" fmla="*/ 1377696 w 3791712"/>
                <a:gd name="connsiteY10" fmla="*/ 195072 h 504405"/>
                <a:gd name="connsiteX11" fmla="*/ 1463040 w 3791712"/>
                <a:gd name="connsiteY11" fmla="*/ 207264 h 504405"/>
                <a:gd name="connsiteX12" fmla="*/ 1865376 w 3791712"/>
                <a:gd name="connsiteY12" fmla="*/ 243840 h 504405"/>
                <a:gd name="connsiteX13" fmla="*/ 2023872 w 3791712"/>
                <a:gd name="connsiteY13" fmla="*/ 280416 h 504405"/>
                <a:gd name="connsiteX14" fmla="*/ 2170176 w 3791712"/>
                <a:gd name="connsiteY14" fmla="*/ 304800 h 504405"/>
                <a:gd name="connsiteX15" fmla="*/ 2206752 w 3791712"/>
                <a:gd name="connsiteY15" fmla="*/ 316992 h 504405"/>
                <a:gd name="connsiteX16" fmla="*/ 2267712 w 3791712"/>
                <a:gd name="connsiteY16" fmla="*/ 329184 h 504405"/>
                <a:gd name="connsiteX17" fmla="*/ 2304288 w 3791712"/>
                <a:gd name="connsiteY17" fmla="*/ 341376 h 504405"/>
                <a:gd name="connsiteX18" fmla="*/ 2560320 w 3791712"/>
                <a:gd name="connsiteY18" fmla="*/ 353568 h 504405"/>
                <a:gd name="connsiteX19" fmla="*/ 2731008 w 3791712"/>
                <a:gd name="connsiteY19" fmla="*/ 390144 h 504405"/>
                <a:gd name="connsiteX20" fmla="*/ 2791968 w 3791712"/>
                <a:gd name="connsiteY20" fmla="*/ 402336 h 504405"/>
                <a:gd name="connsiteX21" fmla="*/ 2913888 w 3791712"/>
                <a:gd name="connsiteY21" fmla="*/ 426720 h 504405"/>
                <a:gd name="connsiteX22" fmla="*/ 3561361 w 3791712"/>
                <a:gd name="connsiteY22" fmla="*/ 469522 h 504405"/>
                <a:gd name="connsiteX23" fmla="*/ 3791712 w 3791712"/>
                <a:gd name="connsiteY23" fmla="*/ 329184 h 504405"/>
                <a:gd name="connsiteX0" fmla="*/ 0 w 3863048"/>
                <a:gd name="connsiteY0" fmla="*/ 60960 h 470417"/>
                <a:gd name="connsiteX1" fmla="*/ 426720 w 3863048"/>
                <a:gd name="connsiteY1" fmla="*/ 12192 h 470417"/>
                <a:gd name="connsiteX2" fmla="*/ 707136 w 3863048"/>
                <a:gd name="connsiteY2" fmla="*/ 0 h 470417"/>
                <a:gd name="connsiteX3" fmla="*/ 999744 w 3863048"/>
                <a:gd name="connsiteY3" fmla="*/ 12192 h 470417"/>
                <a:gd name="connsiteX4" fmla="*/ 1036320 w 3863048"/>
                <a:gd name="connsiteY4" fmla="*/ 36576 h 470417"/>
                <a:gd name="connsiteX5" fmla="*/ 1072896 w 3863048"/>
                <a:gd name="connsiteY5" fmla="*/ 48768 h 470417"/>
                <a:gd name="connsiteX6" fmla="*/ 1146048 w 3863048"/>
                <a:gd name="connsiteY6" fmla="*/ 97536 h 470417"/>
                <a:gd name="connsiteX7" fmla="*/ 1182624 w 3863048"/>
                <a:gd name="connsiteY7" fmla="*/ 121920 h 470417"/>
                <a:gd name="connsiteX8" fmla="*/ 1267968 w 3863048"/>
                <a:gd name="connsiteY8" fmla="*/ 146304 h 470417"/>
                <a:gd name="connsiteX9" fmla="*/ 1341120 w 3863048"/>
                <a:gd name="connsiteY9" fmla="*/ 170688 h 470417"/>
                <a:gd name="connsiteX10" fmla="*/ 1377696 w 3863048"/>
                <a:gd name="connsiteY10" fmla="*/ 195072 h 470417"/>
                <a:gd name="connsiteX11" fmla="*/ 1463040 w 3863048"/>
                <a:gd name="connsiteY11" fmla="*/ 207264 h 470417"/>
                <a:gd name="connsiteX12" fmla="*/ 1865376 w 3863048"/>
                <a:gd name="connsiteY12" fmla="*/ 243840 h 470417"/>
                <a:gd name="connsiteX13" fmla="*/ 2023872 w 3863048"/>
                <a:gd name="connsiteY13" fmla="*/ 280416 h 470417"/>
                <a:gd name="connsiteX14" fmla="*/ 2170176 w 3863048"/>
                <a:gd name="connsiteY14" fmla="*/ 304800 h 470417"/>
                <a:gd name="connsiteX15" fmla="*/ 2206752 w 3863048"/>
                <a:gd name="connsiteY15" fmla="*/ 316992 h 470417"/>
                <a:gd name="connsiteX16" fmla="*/ 2267712 w 3863048"/>
                <a:gd name="connsiteY16" fmla="*/ 329184 h 470417"/>
                <a:gd name="connsiteX17" fmla="*/ 2304288 w 3863048"/>
                <a:gd name="connsiteY17" fmla="*/ 341376 h 470417"/>
                <a:gd name="connsiteX18" fmla="*/ 2560320 w 3863048"/>
                <a:gd name="connsiteY18" fmla="*/ 353568 h 470417"/>
                <a:gd name="connsiteX19" fmla="*/ 2731008 w 3863048"/>
                <a:gd name="connsiteY19" fmla="*/ 390144 h 470417"/>
                <a:gd name="connsiteX20" fmla="*/ 2791968 w 3863048"/>
                <a:gd name="connsiteY20" fmla="*/ 402336 h 470417"/>
                <a:gd name="connsiteX21" fmla="*/ 2913888 w 3863048"/>
                <a:gd name="connsiteY21" fmla="*/ 426720 h 470417"/>
                <a:gd name="connsiteX22" fmla="*/ 3561361 w 3863048"/>
                <a:gd name="connsiteY22" fmla="*/ 469522 h 470417"/>
                <a:gd name="connsiteX23" fmla="*/ 3863048 w 3863048"/>
                <a:gd name="connsiteY23" fmla="*/ 374579 h 470417"/>
                <a:gd name="connsiteX0" fmla="*/ 0 w 3863048"/>
                <a:gd name="connsiteY0" fmla="*/ 81193 h 490650"/>
                <a:gd name="connsiteX1" fmla="*/ 426720 w 3863048"/>
                <a:gd name="connsiteY1" fmla="*/ 0 h 490650"/>
                <a:gd name="connsiteX2" fmla="*/ 707136 w 3863048"/>
                <a:gd name="connsiteY2" fmla="*/ 20233 h 490650"/>
                <a:gd name="connsiteX3" fmla="*/ 999744 w 3863048"/>
                <a:gd name="connsiteY3" fmla="*/ 32425 h 490650"/>
                <a:gd name="connsiteX4" fmla="*/ 1036320 w 3863048"/>
                <a:gd name="connsiteY4" fmla="*/ 56809 h 490650"/>
                <a:gd name="connsiteX5" fmla="*/ 1072896 w 3863048"/>
                <a:gd name="connsiteY5" fmla="*/ 69001 h 490650"/>
                <a:gd name="connsiteX6" fmla="*/ 1146048 w 3863048"/>
                <a:gd name="connsiteY6" fmla="*/ 117769 h 490650"/>
                <a:gd name="connsiteX7" fmla="*/ 1182624 w 3863048"/>
                <a:gd name="connsiteY7" fmla="*/ 142153 h 490650"/>
                <a:gd name="connsiteX8" fmla="*/ 1267968 w 3863048"/>
                <a:gd name="connsiteY8" fmla="*/ 166537 h 490650"/>
                <a:gd name="connsiteX9" fmla="*/ 1341120 w 3863048"/>
                <a:gd name="connsiteY9" fmla="*/ 190921 h 490650"/>
                <a:gd name="connsiteX10" fmla="*/ 1377696 w 3863048"/>
                <a:gd name="connsiteY10" fmla="*/ 215305 h 490650"/>
                <a:gd name="connsiteX11" fmla="*/ 1463040 w 3863048"/>
                <a:gd name="connsiteY11" fmla="*/ 227497 h 490650"/>
                <a:gd name="connsiteX12" fmla="*/ 1865376 w 3863048"/>
                <a:gd name="connsiteY12" fmla="*/ 264073 h 490650"/>
                <a:gd name="connsiteX13" fmla="*/ 2023872 w 3863048"/>
                <a:gd name="connsiteY13" fmla="*/ 300649 h 490650"/>
                <a:gd name="connsiteX14" fmla="*/ 2170176 w 3863048"/>
                <a:gd name="connsiteY14" fmla="*/ 325033 h 490650"/>
                <a:gd name="connsiteX15" fmla="*/ 2206752 w 3863048"/>
                <a:gd name="connsiteY15" fmla="*/ 337225 h 490650"/>
                <a:gd name="connsiteX16" fmla="*/ 2267712 w 3863048"/>
                <a:gd name="connsiteY16" fmla="*/ 349417 h 490650"/>
                <a:gd name="connsiteX17" fmla="*/ 2304288 w 3863048"/>
                <a:gd name="connsiteY17" fmla="*/ 361609 h 490650"/>
                <a:gd name="connsiteX18" fmla="*/ 2560320 w 3863048"/>
                <a:gd name="connsiteY18" fmla="*/ 373801 h 490650"/>
                <a:gd name="connsiteX19" fmla="*/ 2731008 w 3863048"/>
                <a:gd name="connsiteY19" fmla="*/ 410377 h 490650"/>
                <a:gd name="connsiteX20" fmla="*/ 2791968 w 3863048"/>
                <a:gd name="connsiteY20" fmla="*/ 422569 h 490650"/>
                <a:gd name="connsiteX21" fmla="*/ 2913888 w 3863048"/>
                <a:gd name="connsiteY21" fmla="*/ 446953 h 490650"/>
                <a:gd name="connsiteX22" fmla="*/ 3561361 w 3863048"/>
                <a:gd name="connsiteY22" fmla="*/ 489755 h 490650"/>
                <a:gd name="connsiteX23" fmla="*/ 3863048 w 3863048"/>
                <a:gd name="connsiteY23" fmla="*/ 394812 h 490650"/>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36320 w 3863048"/>
                <a:gd name="connsiteY4" fmla="*/ 61304 h 495145"/>
                <a:gd name="connsiteX5" fmla="*/ 1072896 w 3863048"/>
                <a:gd name="connsiteY5" fmla="*/ 73496 h 495145"/>
                <a:gd name="connsiteX6" fmla="*/ 1146048 w 3863048"/>
                <a:gd name="connsiteY6" fmla="*/ 122264 h 495145"/>
                <a:gd name="connsiteX7" fmla="*/ 1182624 w 3863048"/>
                <a:gd name="connsiteY7" fmla="*/ 146648 h 495145"/>
                <a:gd name="connsiteX8" fmla="*/ 1267968 w 3863048"/>
                <a:gd name="connsiteY8" fmla="*/ 171032 h 495145"/>
                <a:gd name="connsiteX9" fmla="*/ 1341120 w 3863048"/>
                <a:gd name="connsiteY9" fmla="*/ 195416 h 495145"/>
                <a:gd name="connsiteX10" fmla="*/ 1377696 w 3863048"/>
                <a:gd name="connsiteY10" fmla="*/ 219800 h 495145"/>
                <a:gd name="connsiteX11" fmla="*/ 1463040 w 3863048"/>
                <a:gd name="connsiteY11" fmla="*/ 231992 h 495145"/>
                <a:gd name="connsiteX12" fmla="*/ 1865376 w 3863048"/>
                <a:gd name="connsiteY12" fmla="*/ 268568 h 495145"/>
                <a:gd name="connsiteX13" fmla="*/ 2023872 w 3863048"/>
                <a:gd name="connsiteY13" fmla="*/ 305144 h 495145"/>
                <a:gd name="connsiteX14" fmla="*/ 2170176 w 3863048"/>
                <a:gd name="connsiteY14" fmla="*/ 329528 h 495145"/>
                <a:gd name="connsiteX15" fmla="*/ 2206752 w 3863048"/>
                <a:gd name="connsiteY15" fmla="*/ 341720 h 495145"/>
                <a:gd name="connsiteX16" fmla="*/ 2267712 w 3863048"/>
                <a:gd name="connsiteY16" fmla="*/ 353912 h 495145"/>
                <a:gd name="connsiteX17" fmla="*/ 2304288 w 3863048"/>
                <a:gd name="connsiteY17" fmla="*/ 366104 h 495145"/>
                <a:gd name="connsiteX18" fmla="*/ 2560320 w 3863048"/>
                <a:gd name="connsiteY18" fmla="*/ 378296 h 495145"/>
                <a:gd name="connsiteX19" fmla="*/ 2731008 w 3863048"/>
                <a:gd name="connsiteY19" fmla="*/ 414872 h 495145"/>
                <a:gd name="connsiteX20" fmla="*/ 2791968 w 3863048"/>
                <a:gd name="connsiteY20" fmla="*/ 427064 h 495145"/>
                <a:gd name="connsiteX21" fmla="*/ 2913888 w 3863048"/>
                <a:gd name="connsiteY21" fmla="*/ 451448 h 495145"/>
                <a:gd name="connsiteX22" fmla="*/ 3561361 w 3863048"/>
                <a:gd name="connsiteY22" fmla="*/ 494250 h 495145"/>
                <a:gd name="connsiteX23" fmla="*/ 3863048 w 3863048"/>
                <a:gd name="connsiteY23"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72896 w 3863048"/>
                <a:gd name="connsiteY4" fmla="*/ 73496 h 495145"/>
                <a:gd name="connsiteX5" fmla="*/ 1146048 w 3863048"/>
                <a:gd name="connsiteY5" fmla="*/ 122264 h 495145"/>
                <a:gd name="connsiteX6" fmla="*/ 1182624 w 3863048"/>
                <a:gd name="connsiteY6" fmla="*/ 146648 h 495145"/>
                <a:gd name="connsiteX7" fmla="*/ 1267968 w 3863048"/>
                <a:gd name="connsiteY7" fmla="*/ 171032 h 495145"/>
                <a:gd name="connsiteX8" fmla="*/ 1341120 w 3863048"/>
                <a:gd name="connsiteY8" fmla="*/ 195416 h 495145"/>
                <a:gd name="connsiteX9" fmla="*/ 1377696 w 3863048"/>
                <a:gd name="connsiteY9" fmla="*/ 219800 h 495145"/>
                <a:gd name="connsiteX10" fmla="*/ 1463040 w 3863048"/>
                <a:gd name="connsiteY10" fmla="*/ 231992 h 495145"/>
                <a:gd name="connsiteX11" fmla="*/ 1865376 w 3863048"/>
                <a:gd name="connsiteY11" fmla="*/ 268568 h 495145"/>
                <a:gd name="connsiteX12" fmla="*/ 2023872 w 3863048"/>
                <a:gd name="connsiteY12" fmla="*/ 305144 h 495145"/>
                <a:gd name="connsiteX13" fmla="*/ 2170176 w 3863048"/>
                <a:gd name="connsiteY13" fmla="*/ 329528 h 495145"/>
                <a:gd name="connsiteX14" fmla="*/ 2206752 w 3863048"/>
                <a:gd name="connsiteY14" fmla="*/ 341720 h 495145"/>
                <a:gd name="connsiteX15" fmla="*/ 2267712 w 3863048"/>
                <a:gd name="connsiteY15" fmla="*/ 353912 h 495145"/>
                <a:gd name="connsiteX16" fmla="*/ 2304288 w 3863048"/>
                <a:gd name="connsiteY16" fmla="*/ 366104 h 495145"/>
                <a:gd name="connsiteX17" fmla="*/ 2560320 w 3863048"/>
                <a:gd name="connsiteY17" fmla="*/ 378296 h 495145"/>
                <a:gd name="connsiteX18" fmla="*/ 2731008 w 3863048"/>
                <a:gd name="connsiteY18" fmla="*/ 414872 h 495145"/>
                <a:gd name="connsiteX19" fmla="*/ 2791968 w 3863048"/>
                <a:gd name="connsiteY19" fmla="*/ 427064 h 495145"/>
                <a:gd name="connsiteX20" fmla="*/ 2913888 w 3863048"/>
                <a:gd name="connsiteY20" fmla="*/ 451448 h 495145"/>
                <a:gd name="connsiteX21" fmla="*/ 3561361 w 3863048"/>
                <a:gd name="connsiteY21" fmla="*/ 494250 h 495145"/>
                <a:gd name="connsiteX22" fmla="*/ 3863048 w 3863048"/>
                <a:gd name="connsiteY22"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267968 w 3863048"/>
                <a:gd name="connsiteY6" fmla="*/ 171032 h 495145"/>
                <a:gd name="connsiteX7" fmla="*/ 1341120 w 3863048"/>
                <a:gd name="connsiteY7" fmla="*/ 195416 h 495145"/>
                <a:gd name="connsiteX8" fmla="*/ 1377696 w 3863048"/>
                <a:gd name="connsiteY8" fmla="*/ 219800 h 495145"/>
                <a:gd name="connsiteX9" fmla="*/ 1463040 w 3863048"/>
                <a:gd name="connsiteY9" fmla="*/ 231992 h 495145"/>
                <a:gd name="connsiteX10" fmla="*/ 1865376 w 3863048"/>
                <a:gd name="connsiteY10" fmla="*/ 268568 h 495145"/>
                <a:gd name="connsiteX11" fmla="*/ 2023872 w 3863048"/>
                <a:gd name="connsiteY11" fmla="*/ 305144 h 495145"/>
                <a:gd name="connsiteX12" fmla="*/ 2170176 w 3863048"/>
                <a:gd name="connsiteY12" fmla="*/ 329528 h 495145"/>
                <a:gd name="connsiteX13" fmla="*/ 2206752 w 3863048"/>
                <a:gd name="connsiteY13" fmla="*/ 341720 h 495145"/>
                <a:gd name="connsiteX14" fmla="*/ 2267712 w 3863048"/>
                <a:gd name="connsiteY14" fmla="*/ 353912 h 495145"/>
                <a:gd name="connsiteX15" fmla="*/ 2304288 w 3863048"/>
                <a:gd name="connsiteY15" fmla="*/ 366104 h 495145"/>
                <a:gd name="connsiteX16" fmla="*/ 2560320 w 3863048"/>
                <a:gd name="connsiteY16" fmla="*/ 378296 h 495145"/>
                <a:gd name="connsiteX17" fmla="*/ 2731008 w 3863048"/>
                <a:gd name="connsiteY17" fmla="*/ 414872 h 495145"/>
                <a:gd name="connsiteX18" fmla="*/ 2791968 w 3863048"/>
                <a:gd name="connsiteY18" fmla="*/ 427064 h 495145"/>
                <a:gd name="connsiteX19" fmla="*/ 2913888 w 3863048"/>
                <a:gd name="connsiteY19" fmla="*/ 451448 h 495145"/>
                <a:gd name="connsiteX20" fmla="*/ 3561361 w 3863048"/>
                <a:gd name="connsiteY20" fmla="*/ 494250 h 495145"/>
                <a:gd name="connsiteX21" fmla="*/ 3863048 w 3863048"/>
                <a:gd name="connsiteY21"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41120 w 3863048"/>
                <a:gd name="connsiteY6" fmla="*/ 195416 h 495145"/>
                <a:gd name="connsiteX7" fmla="*/ 1377696 w 3863048"/>
                <a:gd name="connsiteY7" fmla="*/ 219800 h 495145"/>
                <a:gd name="connsiteX8" fmla="*/ 1463040 w 3863048"/>
                <a:gd name="connsiteY8" fmla="*/ 231992 h 495145"/>
                <a:gd name="connsiteX9" fmla="*/ 1865376 w 3863048"/>
                <a:gd name="connsiteY9" fmla="*/ 268568 h 495145"/>
                <a:gd name="connsiteX10" fmla="*/ 2023872 w 3863048"/>
                <a:gd name="connsiteY10" fmla="*/ 305144 h 495145"/>
                <a:gd name="connsiteX11" fmla="*/ 2170176 w 3863048"/>
                <a:gd name="connsiteY11" fmla="*/ 329528 h 495145"/>
                <a:gd name="connsiteX12" fmla="*/ 2206752 w 3863048"/>
                <a:gd name="connsiteY12" fmla="*/ 341720 h 495145"/>
                <a:gd name="connsiteX13" fmla="*/ 2267712 w 3863048"/>
                <a:gd name="connsiteY13" fmla="*/ 353912 h 495145"/>
                <a:gd name="connsiteX14" fmla="*/ 2304288 w 3863048"/>
                <a:gd name="connsiteY14" fmla="*/ 366104 h 495145"/>
                <a:gd name="connsiteX15" fmla="*/ 2560320 w 3863048"/>
                <a:gd name="connsiteY15" fmla="*/ 378296 h 495145"/>
                <a:gd name="connsiteX16" fmla="*/ 2731008 w 3863048"/>
                <a:gd name="connsiteY16" fmla="*/ 414872 h 495145"/>
                <a:gd name="connsiteX17" fmla="*/ 2791968 w 3863048"/>
                <a:gd name="connsiteY17" fmla="*/ 427064 h 495145"/>
                <a:gd name="connsiteX18" fmla="*/ 2913888 w 3863048"/>
                <a:gd name="connsiteY18" fmla="*/ 451448 h 495145"/>
                <a:gd name="connsiteX19" fmla="*/ 3561361 w 3863048"/>
                <a:gd name="connsiteY19" fmla="*/ 494250 h 495145"/>
                <a:gd name="connsiteX20" fmla="*/ 3863048 w 3863048"/>
                <a:gd name="connsiteY20"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77696 w 3863048"/>
                <a:gd name="connsiteY6" fmla="*/ 219800 h 495145"/>
                <a:gd name="connsiteX7" fmla="*/ 1463040 w 3863048"/>
                <a:gd name="connsiteY7" fmla="*/ 231992 h 495145"/>
                <a:gd name="connsiteX8" fmla="*/ 1865376 w 3863048"/>
                <a:gd name="connsiteY8" fmla="*/ 268568 h 495145"/>
                <a:gd name="connsiteX9" fmla="*/ 2023872 w 3863048"/>
                <a:gd name="connsiteY9" fmla="*/ 305144 h 495145"/>
                <a:gd name="connsiteX10" fmla="*/ 2170176 w 3863048"/>
                <a:gd name="connsiteY10" fmla="*/ 329528 h 495145"/>
                <a:gd name="connsiteX11" fmla="*/ 2206752 w 3863048"/>
                <a:gd name="connsiteY11" fmla="*/ 341720 h 495145"/>
                <a:gd name="connsiteX12" fmla="*/ 2267712 w 3863048"/>
                <a:gd name="connsiteY12" fmla="*/ 353912 h 495145"/>
                <a:gd name="connsiteX13" fmla="*/ 2304288 w 3863048"/>
                <a:gd name="connsiteY13" fmla="*/ 366104 h 495145"/>
                <a:gd name="connsiteX14" fmla="*/ 2560320 w 3863048"/>
                <a:gd name="connsiteY14" fmla="*/ 378296 h 495145"/>
                <a:gd name="connsiteX15" fmla="*/ 2731008 w 3863048"/>
                <a:gd name="connsiteY15" fmla="*/ 414872 h 495145"/>
                <a:gd name="connsiteX16" fmla="*/ 2791968 w 3863048"/>
                <a:gd name="connsiteY16" fmla="*/ 427064 h 495145"/>
                <a:gd name="connsiteX17" fmla="*/ 2913888 w 3863048"/>
                <a:gd name="connsiteY17" fmla="*/ 451448 h 495145"/>
                <a:gd name="connsiteX18" fmla="*/ 3561361 w 3863048"/>
                <a:gd name="connsiteY18" fmla="*/ 494250 h 495145"/>
                <a:gd name="connsiteX19" fmla="*/ 3863048 w 3863048"/>
                <a:gd name="connsiteY19"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463040 w 3863048"/>
                <a:gd name="connsiteY6" fmla="*/ 231992 h 495145"/>
                <a:gd name="connsiteX7" fmla="*/ 1865376 w 3863048"/>
                <a:gd name="connsiteY7" fmla="*/ 268568 h 495145"/>
                <a:gd name="connsiteX8" fmla="*/ 2023872 w 3863048"/>
                <a:gd name="connsiteY8" fmla="*/ 305144 h 495145"/>
                <a:gd name="connsiteX9" fmla="*/ 2170176 w 3863048"/>
                <a:gd name="connsiteY9" fmla="*/ 329528 h 495145"/>
                <a:gd name="connsiteX10" fmla="*/ 2206752 w 3863048"/>
                <a:gd name="connsiteY10" fmla="*/ 341720 h 495145"/>
                <a:gd name="connsiteX11" fmla="*/ 2267712 w 3863048"/>
                <a:gd name="connsiteY11" fmla="*/ 353912 h 495145"/>
                <a:gd name="connsiteX12" fmla="*/ 2304288 w 3863048"/>
                <a:gd name="connsiteY12" fmla="*/ 366104 h 495145"/>
                <a:gd name="connsiteX13" fmla="*/ 2560320 w 3863048"/>
                <a:gd name="connsiteY13" fmla="*/ 378296 h 495145"/>
                <a:gd name="connsiteX14" fmla="*/ 2731008 w 3863048"/>
                <a:gd name="connsiteY14" fmla="*/ 414872 h 495145"/>
                <a:gd name="connsiteX15" fmla="*/ 2791968 w 3863048"/>
                <a:gd name="connsiteY15" fmla="*/ 427064 h 495145"/>
                <a:gd name="connsiteX16" fmla="*/ 2913888 w 3863048"/>
                <a:gd name="connsiteY16" fmla="*/ 451448 h 495145"/>
                <a:gd name="connsiteX17" fmla="*/ 3561361 w 3863048"/>
                <a:gd name="connsiteY17" fmla="*/ 494250 h 495145"/>
                <a:gd name="connsiteX18" fmla="*/ 3863048 w 3863048"/>
                <a:gd name="connsiteY18"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82624 w 3863048"/>
                <a:gd name="connsiteY4" fmla="*/ 146648 h 495145"/>
                <a:gd name="connsiteX5" fmla="*/ 1463040 w 3863048"/>
                <a:gd name="connsiteY5" fmla="*/ 231992 h 495145"/>
                <a:gd name="connsiteX6" fmla="*/ 1865376 w 3863048"/>
                <a:gd name="connsiteY6" fmla="*/ 268568 h 495145"/>
                <a:gd name="connsiteX7" fmla="*/ 2023872 w 3863048"/>
                <a:gd name="connsiteY7" fmla="*/ 305144 h 495145"/>
                <a:gd name="connsiteX8" fmla="*/ 2170176 w 3863048"/>
                <a:gd name="connsiteY8" fmla="*/ 329528 h 495145"/>
                <a:gd name="connsiteX9" fmla="*/ 2206752 w 3863048"/>
                <a:gd name="connsiteY9" fmla="*/ 341720 h 495145"/>
                <a:gd name="connsiteX10" fmla="*/ 2267712 w 3863048"/>
                <a:gd name="connsiteY10" fmla="*/ 353912 h 495145"/>
                <a:gd name="connsiteX11" fmla="*/ 2304288 w 3863048"/>
                <a:gd name="connsiteY11" fmla="*/ 366104 h 495145"/>
                <a:gd name="connsiteX12" fmla="*/ 2560320 w 3863048"/>
                <a:gd name="connsiteY12" fmla="*/ 378296 h 495145"/>
                <a:gd name="connsiteX13" fmla="*/ 2731008 w 3863048"/>
                <a:gd name="connsiteY13" fmla="*/ 414872 h 495145"/>
                <a:gd name="connsiteX14" fmla="*/ 2791968 w 3863048"/>
                <a:gd name="connsiteY14" fmla="*/ 427064 h 495145"/>
                <a:gd name="connsiteX15" fmla="*/ 2913888 w 3863048"/>
                <a:gd name="connsiteY15" fmla="*/ 451448 h 495145"/>
                <a:gd name="connsiteX16" fmla="*/ 3561361 w 3863048"/>
                <a:gd name="connsiteY16" fmla="*/ 494250 h 495145"/>
                <a:gd name="connsiteX17" fmla="*/ 3863048 w 3863048"/>
                <a:gd name="connsiteY17"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1182624 w 3863048"/>
                <a:gd name="connsiteY3" fmla="*/ 146648 h 495145"/>
                <a:gd name="connsiteX4" fmla="*/ 1463040 w 3863048"/>
                <a:gd name="connsiteY4" fmla="*/ 231992 h 495145"/>
                <a:gd name="connsiteX5" fmla="*/ 1865376 w 3863048"/>
                <a:gd name="connsiteY5" fmla="*/ 268568 h 495145"/>
                <a:gd name="connsiteX6" fmla="*/ 2023872 w 3863048"/>
                <a:gd name="connsiteY6" fmla="*/ 305144 h 495145"/>
                <a:gd name="connsiteX7" fmla="*/ 2170176 w 3863048"/>
                <a:gd name="connsiteY7" fmla="*/ 329528 h 495145"/>
                <a:gd name="connsiteX8" fmla="*/ 2206752 w 3863048"/>
                <a:gd name="connsiteY8" fmla="*/ 341720 h 495145"/>
                <a:gd name="connsiteX9" fmla="*/ 2267712 w 3863048"/>
                <a:gd name="connsiteY9" fmla="*/ 353912 h 495145"/>
                <a:gd name="connsiteX10" fmla="*/ 2304288 w 3863048"/>
                <a:gd name="connsiteY10" fmla="*/ 366104 h 495145"/>
                <a:gd name="connsiteX11" fmla="*/ 2560320 w 3863048"/>
                <a:gd name="connsiteY11" fmla="*/ 378296 h 495145"/>
                <a:gd name="connsiteX12" fmla="*/ 2731008 w 3863048"/>
                <a:gd name="connsiteY12" fmla="*/ 414872 h 495145"/>
                <a:gd name="connsiteX13" fmla="*/ 2791968 w 3863048"/>
                <a:gd name="connsiteY13" fmla="*/ 427064 h 495145"/>
                <a:gd name="connsiteX14" fmla="*/ 2913888 w 3863048"/>
                <a:gd name="connsiteY14" fmla="*/ 451448 h 495145"/>
                <a:gd name="connsiteX15" fmla="*/ 3561361 w 3863048"/>
                <a:gd name="connsiteY15" fmla="*/ 494250 h 495145"/>
                <a:gd name="connsiteX16" fmla="*/ 3863048 w 3863048"/>
                <a:gd name="connsiteY16" fmla="*/ 399307 h 495145"/>
                <a:gd name="connsiteX0" fmla="*/ 0 w 3863048"/>
                <a:gd name="connsiteY0" fmla="*/ 81757 h 491214"/>
                <a:gd name="connsiteX1" fmla="*/ 426720 w 3863048"/>
                <a:gd name="connsiteY1" fmla="*/ 564 h 491214"/>
                <a:gd name="connsiteX2" fmla="*/ 707136 w 3863048"/>
                <a:gd name="connsiteY2" fmla="*/ 20797 h 491214"/>
                <a:gd name="connsiteX3" fmla="*/ 1182624 w 3863048"/>
                <a:gd name="connsiteY3" fmla="*/ 142717 h 491214"/>
                <a:gd name="connsiteX4" fmla="*/ 1463040 w 3863048"/>
                <a:gd name="connsiteY4" fmla="*/ 228061 h 491214"/>
                <a:gd name="connsiteX5" fmla="*/ 1865376 w 3863048"/>
                <a:gd name="connsiteY5" fmla="*/ 264637 h 491214"/>
                <a:gd name="connsiteX6" fmla="*/ 2023872 w 3863048"/>
                <a:gd name="connsiteY6" fmla="*/ 301213 h 491214"/>
                <a:gd name="connsiteX7" fmla="*/ 2170176 w 3863048"/>
                <a:gd name="connsiteY7" fmla="*/ 325597 h 491214"/>
                <a:gd name="connsiteX8" fmla="*/ 2206752 w 3863048"/>
                <a:gd name="connsiteY8" fmla="*/ 337789 h 491214"/>
                <a:gd name="connsiteX9" fmla="*/ 2267712 w 3863048"/>
                <a:gd name="connsiteY9" fmla="*/ 349981 h 491214"/>
                <a:gd name="connsiteX10" fmla="*/ 2304288 w 3863048"/>
                <a:gd name="connsiteY10" fmla="*/ 362173 h 491214"/>
                <a:gd name="connsiteX11" fmla="*/ 2560320 w 3863048"/>
                <a:gd name="connsiteY11" fmla="*/ 374365 h 491214"/>
                <a:gd name="connsiteX12" fmla="*/ 2731008 w 3863048"/>
                <a:gd name="connsiteY12" fmla="*/ 410941 h 491214"/>
                <a:gd name="connsiteX13" fmla="*/ 2791968 w 3863048"/>
                <a:gd name="connsiteY13" fmla="*/ 423133 h 491214"/>
                <a:gd name="connsiteX14" fmla="*/ 2913888 w 3863048"/>
                <a:gd name="connsiteY14" fmla="*/ 447517 h 491214"/>
                <a:gd name="connsiteX15" fmla="*/ 3561361 w 3863048"/>
                <a:gd name="connsiteY15" fmla="*/ 490319 h 491214"/>
                <a:gd name="connsiteX16" fmla="*/ 3863048 w 3863048"/>
                <a:gd name="connsiteY16" fmla="*/ 395376 h 491214"/>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560320 w 3863048"/>
                <a:gd name="connsiteY10" fmla="*/ 374833 h 491682"/>
                <a:gd name="connsiteX11" fmla="*/ 2731008 w 3863048"/>
                <a:gd name="connsiteY11" fmla="*/ 411409 h 491682"/>
                <a:gd name="connsiteX12" fmla="*/ 2791968 w 3863048"/>
                <a:gd name="connsiteY12" fmla="*/ 423601 h 491682"/>
                <a:gd name="connsiteX13" fmla="*/ 2913888 w 3863048"/>
                <a:gd name="connsiteY13" fmla="*/ 447985 h 491682"/>
                <a:gd name="connsiteX14" fmla="*/ 3561361 w 3863048"/>
                <a:gd name="connsiteY14" fmla="*/ 490787 h 491682"/>
                <a:gd name="connsiteX15" fmla="*/ 3863048 w 3863048"/>
                <a:gd name="connsiteY15"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560320 w 3863048"/>
                <a:gd name="connsiteY9" fmla="*/ 374833 h 491682"/>
                <a:gd name="connsiteX10" fmla="*/ 2731008 w 3863048"/>
                <a:gd name="connsiteY10" fmla="*/ 411409 h 491682"/>
                <a:gd name="connsiteX11" fmla="*/ 2791968 w 3863048"/>
                <a:gd name="connsiteY11" fmla="*/ 423601 h 491682"/>
                <a:gd name="connsiteX12" fmla="*/ 2913888 w 3863048"/>
                <a:gd name="connsiteY12" fmla="*/ 447985 h 491682"/>
                <a:gd name="connsiteX13" fmla="*/ 3561361 w 3863048"/>
                <a:gd name="connsiteY13" fmla="*/ 490787 h 491682"/>
                <a:gd name="connsiteX14" fmla="*/ 3863048 w 3863048"/>
                <a:gd name="connsiteY14"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560320 w 3863048"/>
                <a:gd name="connsiteY8" fmla="*/ 374833 h 491682"/>
                <a:gd name="connsiteX9" fmla="*/ 2731008 w 3863048"/>
                <a:gd name="connsiteY9" fmla="*/ 411409 h 491682"/>
                <a:gd name="connsiteX10" fmla="*/ 2791968 w 3863048"/>
                <a:gd name="connsiteY10" fmla="*/ 423601 h 491682"/>
                <a:gd name="connsiteX11" fmla="*/ 2913888 w 3863048"/>
                <a:gd name="connsiteY11" fmla="*/ 447985 h 491682"/>
                <a:gd name="connsiteX12" fmla="*/ 3561361 w 3863048"/>
                <a:gd name="connsiteY12" fmla="*/ 490787 h 491682"/>
                <a:gd name="connsiteX13" fmla="*/ 3863048 w 3863048"/>
                <a:gd name="connsiteY13"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560320 w 3863048"/>
                <a:gd name="connsiteY7" fmla="*/ 374833 h 491682"/>
                <a:gd name="connsiteX8" fmla="*/ 2731008 w 3863048"/>
                <a:gd name="connsiteY8" fmla="*/ 411409 h 491682"/>
                <a:gd name="connsiteX9" fmla="*/ 2791968 w 3863048"/>
                <a:gd name="connsiteY9" fmla="*/ 423601 h 491682"/>
                <a:gd name="connsiteX10" fmla="*/ 2913888 w 3863048"/>
                <a:gd name="connsiteY10" fmla="*/ 447985 h 491682"/>
                <a:gd name="connsiteX11" fmla="*/ 3561361 w 3863048"/>
                <a:gd name="connsiteY11" fmla="*/ 490787 h 491682"/>
                <a:gd name="connsiteX12" fmla="*/ 3863048 w 3863048"/>
                <a:gd name="connsiteY12"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91968 w 3863048"/>
                <a:gd name="connsiteY7" fmla="*/ 423601 h 491682"/>
                <a:gd name="connsiteX8" fmla="*/ 2913888 w 3863048"/>
                <a:gd name="connsiteY8" fmla="*/ 447985 h 491682"/>
                <a:gd name="connsiteX9" fmla="*/ 3561361 w 3863048"/>
                <a:gd name="connsiteY9" fmla="*/ 490787 h 491682"/>
                <a:gd name="connsiteX10" fmla="*/ 3863048 w 3863048"/>
                <a:gd name="connsiteY10"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2536"/>
                <a:gd name="connsiteX1" fmla="*/ 426720 w 3863048"/>
                <a:gd name="connsiteY1" fmla="*/ 1032 h 492536"/>
                <a:gd name="connsiteX2" fmla="*/ 707136 w 3863048"/>
                <a:gd name="connsiteY2" fmla="*/ 21265 h 492536"/>
                <a:gd name="connsiteX3" fmla="*/ 1182624 w 3863048"/>
                <a:gd name="connsiteY3" fmla="*/ 143185 h 492536"/>
                <a:gd name="connsiteX4" fmla="*/ 1463040 w 3863048"/>
                <a:gd name="connsiteY4" fmla="*/ 228529 h 492536"/>
                <a:gd name="connsiteX5" fmla="*/ 2023872 w 3863048"/>
                <a:gd name="connsiteY5" fmla="*/ 301681 h 492536"/>
                <a:gd name="connsiteX6" fmla="*/ 2560320 w 3863048"/>
                <a:gd name="connsiteY6" fmla="*/ 374833 h 492536"/>
                <a:gd name="connsiteX7" fmla="*/ 2913888 w 3863048"/>
                <a:gd name="connsiteY7" fmla="*/ 447985 h 492536"/>
                <a:gd name="connsiteX8" fmla="*/ 3561361 w 3863048"/>
                <a:gd name="connsiteY8" fmla="*/ 490787 h 492536"/>
                <a:gd name="connsiteX9" fmla="*/ 3863048 w 3863048"/>
                <a:gd name="connsiteY9" fmla="*/ 395844 h 492536"/>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63040 w 3863048"/>
                <a:gd name="connsiteY4" fmla="*/ 228529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1984962 w 3863048"/>
                <a:gd name="connsiteY5" fmla="*/ 269255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0325 h 498960"/>
                <a:gd name="connsiteX1" fmla="*/ 452660 w 3888988"/>
                <a:gd name="connsiteY1" fmla="*/ 221 h 498960"/>
                <a:gd name="connsiteX2" fmla="*/ 733076 w 3888988"/>
                <a:gd name="connsiteY2" fmla="*/ 20454 h 498960"/>
                <a:gd name="connsiteX3" fmla="*/ 1163168 w 3888988"/>
                <a:gd name="connsiteY3" fmla="*/ 109949 h 498960"/>
                <a:gd name="connsiteX4" fmla="*/ 1501950 w 3888988"/>
                <a:gd name="connsiteY4" fmla="*/ 175837 h 498960"/>
                <a:gd name="connsiteX5" fmla="*/ 2010902 w 3888988"/>
                <a:gd name="connsiteY5" fmla="*/ 268444 h 498960"/>
                <a:gd name="connsiteX6" fmla="*/ 2586260 w 3888988"/>
                <a:gd name="connsiteY6" fmla="*/ 374022 h 498960"/>
                <a:gd name="connsiteX7" fmla="*/ 2939828 w 3888988"/>
                <a:gd name="connsiteY7" fmla="*/ 447174 h 498960"/>
                <a:gd name="connsiteX8" fmla="*/ 3587301 w 3888988"/>
                <a:gd name="connsiteY8" fmla="*/ 489976 h 498960"/>
                <a:gd name="connsiteX9" fmla="*/ 3888988 w 3888988"/>
                <a:gd name="connsiteY9" fmla="*/ 395033 h 498960"/>
                <a:gd name="connsiteX0" fmla="*/ 0 w 3888988"/>
                <a:gd name="connsiteY0" fmla="*/ 120325 h 497580"/>
                <a:gd name="connsiteX1" fmla="*/ 452660 w 3888988"/>
                <a:gd name="connsiteY1" fmla="*/ 221 h 497580"/>
                <a:gd name="connsiteX2" fmla="*/ 733076 w 3888988"/>
                <a:gd name="connsiteY2" fmla="*/ 20454 h 497580"/>
                <a:gd name="connsiteX3" fmla="*/ 1163168 w 3888988"/>
                <a:gd name="connsiteY3" fmla="*/ 109949 h 497580"/>
                <a:gd name="connsiteX4" fmla="*/ 1501950 w 3888988"/>
                <a:gd name="connsiteY4" fmla="*/ 175837 h 497580"/>
                <a:gd name="connsiteX5" fmla="*/ 2010902 w 3888988"/>
                <a:gd name="connsiteY5" fmla="*/ 268444 h 497580"/>
                <a:gd name="connsiteX6" fmla="*/ 2579775 w 3888988"/>
                <a:gd name="connsiteY6" fmla="*/ 412932 h 497580"/>
                <a:gd name="connsiteX7" fmla="*/ 2939828 w 3888988"/>
                <a:gd name="connsiteY7" fmla="*/ 447174 h 497580"/>
                <a:gd name="connsiteX8" fmla="*/ 3587301 w 3888988"/>
                <a:gd name="connsiteY8" fmla="*/ 489976 h 497580"/>
                <a:gd name="connsiteX9" fmla="*/ 3888988 w 3888988"/>
                <a:gd name="connsiteY9" fmla="*/ 395033 h 497580"/>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510212"/>
                <a:gd name="connsiteX1" fmla="*/ 452660 w 3888988"/>
                <a:gd name="connsiteY1" fmla="*/ 221 h 510212"/>
                <a:gd name="connsiteX2" fmla="*/ 733076 w 3888988"/>
                <a:gd name="connsiteY2" fmla="*/ 20454 h 510212"/>
                <a:gd name="connsiteX3" fmla="*/ 1163168 w 3888988"/>
                <a:gd name="connsiteY3" fmla="*/ 109949 h 510212"/>
                <a:gd name="connsiteX4" fmla="*/ 1501950 w 3888988"/>
                <a:gd name="connsiteY4" fmla="*/ 175837 h 510212"/>
                <a:gd name="connsiteX5" fmla="*/ 2010902 w 3888988"/>
                <a:gd name="connsiteY5" fmla="*/ 268444 h 510212"/>
                <a:gd name="connsiteX6" fmla="*/ 2579775 w 3888988"/>
                <a:gd name="connsiteY6" fmla="*/ 412932 h 510212"/>
                <a:gd name="connsiteX7" fmla="*/ 2939828 w 3888988"/>
                <a:gd name="connsiteY7" fmla="*/ 486085 h 510212"/>
                <a:gd name="connsiteX8" fmla="*/ 3587301 w 3888988"/>
                <a:gd name="connsiteY8" fmla="*/ 489976 h 510212"/>
                <a:gd name="connsiteX9" fmla="*/ 3888988 w 3888988"/>
                <a:gd name="connsiteY9" fmla="*/ 395033 h 510212"/>
                <a:gd name="connsiteX0" fmla="*/ 0 w 3888988"/>
                <a:gd name="connsiteY0" fmla="*/ 120325 h 521090"/>
                <a:gd name="connsiteX1" fmla="*/ 452660 w 3888988"/>
                <a:gd name="connsiteY1" fmla="*/ 221 h 521090"/>
                <a:gd name="connsiteX2" fmla="*/ 733076 w 3888988"/>
                <a:gd name="connsiteY2" fmla="*/ 20454 h 521090"/>
                <a:gd name="connsiteX3" fmla="*/ 1163168 w 3888988"/>
                <a:gd name="connsiteY3" fmla="*/ 109949 h 521090"/>
                <a:gd name="connsiteX4" fmla="*/ 1501950 w 3888988"/>
                <a:gd name="connsiteY4" fmla="*/ 175837 h 521090"/>
                <a:gd name="connsiteX5" fmla="*/ 2010902 w 3888988"/>
                <a:gd name="connsiteY5" fmla="*/ 268444 h 521090"/>
                <a:gd name="connsiteX6" fmla="*/ 2579775 w 3888988"/>
                <a:gd name="connsiteY6" fmla="*/ 412932 h 521090"/>
                <a:gd name="connsiteX7" fmla="*/ 3051039 w 3888988"/>
                <a:gd name="connsiteY7" fmla="*/ 516977 h 521090"/>
                <a:gd name="connsiteX8" fmla="*/ 3587301 w 3888988"/>
                <a:gd name="connsiteY8" fmla="*/ 489976 h 521090"/>
                <a:gd name="connsiteX9" fmla="*/ 3888988 w 3888988"/>
                <a:gd name="connsiteY9" fmla="*/ 395033 h 521090"/>
                <a:gd name="connsiteX0" fmla="*/ 0 w 3888988"/>
                <a:gd name="connsiteY0" fmla="*/ 120325 h 529818"/>
                <a:gd name="connsiteX1" fmla="*/ 452660 w 3888988"/>
                <a:gd name="connsiteY1" fmla="*/ 221 h 529818"/>
                <a:gd name="connsiteX2" fmla="*/ 733076 w 3888988"/>
                <a:gd name="connsiteY2" fmla="*/ 20454 h 529818"/>
                <a:gd name="connsiteX3" fmla="*/ 1163168 w 3888988"/>
                <a:gd name="connsiteY3" fmla="*/ 109949 h 529818"/>
                <a:gd name="connsiteX4" fmla="*/ 1501950 w 3888988"/>
                <a:gd name="connsiteY4" fmla="*/ 175837 h 529818"/>
                <a:gd name="connsiteX5" fmla="*/ 2010902 w 3888988"/>
                <a:gd name="connsiteY5" fmla="*/ 268444 h 529818"/>
                <a:gd name="connsiteX6" fmla="*/ 2579775 w 3888988"/>
                <a:gd name="connsiteY6" fmla="*/ 412932 h 529818"/>
                <a:gd name="connsiteX7" fmla="*/ 3051039 w 3888988"/>
                <a:gd name="connsiteY7" fmla="*/ 516977 h 529818"/>
                <a:gd name="connsiteX8" fmla="*/ 3544052 w 3888988"/>
                <a:gd name="connsiteY8" fmla="*/ 514690 h 529818"/>
                <a:gd name="connsiteX9" fmla="*/ 3888988 w 3888988"/>
                <a:gd name="connsiteY9" fmla="*/ 395033 h 529818"/>
                <a:gd name="connsiteX0" fmla="*/ 0 w 3888988"/>
                <a:gd name="connsiteY0" fmla="*/ 126462 h 535955"/>
                <a:gd name="connsiteX1" fmla="*/ 427946 w 3888988"/>
                <a:gd name="connsiteY1" fmla="*/ 180 h 535955"/>
                <a:gd name="connsiteX2" fmla="*/ 733076 w 3888988"/>
                <a:gd name="connsiteY2" fmla="*/ 26591 h 535955"/>
                <a:gd name="connsiteX3" fmla="*/ 1163168 w 3888988"/>
                <a:gd name="connsiteY3" fmla="*/ 116086 h 535955"/>
                <a:gd name="connsiteX4" fmla="*/ 1501950 w 3888988"/>
                <a:gd name="connsiteY4" fmla="*/ 181974 h 535955"/>
                <a:gd name="connsiteX5" fmla="*/ 2010902 w 3888988"/>
                <a:gd name="connsiteY5" fmla="*/ 274581 h 535955"/>
                <a:gd name="connsiteX6" fmla="*/ 2579775 w 3888988"/>
                <a:gd name="connsiteY6" fmla="*/ 419069 h 535955"/>
                <a:gd name="connsiteX7" fmla="*/ 3051039 w 3888988"/>
                <a:gd name="connsiteY7" fmla="*/ 523114 h 535955"/>
                <a:gd name="connsiteX8" fmla="*/ 3544052 w 3888988"/>
                <a:gd name="connsiteY8" fmla="*/ 520827 h 535955"/>
                <a:gd name="connsiteX9" fmla="*/ 3888988 w 3888988"/>
                <a:gd name="connsiteY9" fmla="*/ 401170 h 535955"/>
                <a:gd name="connsiteX0" fmla="*/ 0 w 3888988"/>
                <a:gd name="connsiteY0" fmla="*/ 126308 h 535801"/>
                <a:gd name="connsiteX1" fmla="*/ 427946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35801"/>
                <a:gd name="connsiteX1" fmla="*/ 600941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27969"/>
                <a:gd name="connsiteX1" fmla="*/ 600941 w 3888988"/>
                <a:gd name="connsiteY1" fmla="*/ 26 h 527969"/>
                <a:gd name="connsiteX2" fmla="*/ 1163168 w 3888988"/>
                <a:gd name="connsiteY2" fmla="*/ 115932 h 527969"/>
                <a:gd name="connsiteX3" fmla="*/ 1501950 w 3888988"/>
                <a:gd name="connsiteY3" fmla="*/ 181820 h 527969"/>
                <a:gd name="connsiteX4" fmla="*/ 2010902 w 3888988"/>
                <a:gd name="connsiteY4" fmla="*/ 274427 h 527969"/>
                <a:gd name="connsiteX5" fmla="*/ 2579775 w 3888988"/>
                <a:gd name="connsiteY5" fmla="*/ 418915 h 527969"/>
                <a:gd name="connsiteX6" fmla="*/ 3088109 w 3888988"/>
                <a:gd name="connsiteY6" fmla="*/ 504425 h 527969"/>
                <a:gd name="connsiteX7" fmla="*/ 3544052 w 3888988"/>
                <a:gd name="connsiteY7" fmla="*/ 520673 h 527969"/>
                <a:gd name="connsiteX8" fmla="*/ 3888988 w 3888988"/>
                <a:gd name="connsiteY8" fmla="*/ 401016 h 527969"/>
                <a:gd name="connsiteX0" fmla="*/ 0 w 3888988"/>
                <a:gd name="connsiteY0" fmla="*/ 126308 h 514950"/>
                <a:gd name="connsiteX1" fmla="*/ 600941 w 3888988"/>
                <a:gd name="connsiteY1" fmla="*/ 26 h 514950"/>
                <a:gd name="connsiteX2" fmla="*/ 1163168 w 3888988"/>
                <a:gd name="connsiteY2" fmla="*/ 115932 h 514950"/>
                <a:gd name="connsiteX3" fmla="*/ 1501950 w 3888988"/>
                <a:gd name="connsiteY3" fmla="*/ 181820 h 514950"/>
                <a:gd name="connsiteX4" fmla="*/ 2010902 w 3888988"/>
                <a:gd name="connsiteY4" fmla="*/ 274427 h 514950"/>
                <a:gd name="connsiteX5" fmla="*/ 2579775 w 3888988"/>
                <a:gd name="connsiteY5" fmla="*/ 418915 h 514950"/>
                <a:gd name="connsiteX6" fmla="*/ 3088109 w 3888988"/>
                <a:gd name="connsiteY6" fmla="*/ 504425 h 514950"/>
                <a:gd name="connsiteX7" fmla="*/ 3562588 w 3888988"/>
                <a:gd name="connsiteY7" fmla="*/ 502138 h 514950"/>
                <a:gd name="connsiteX8" fmla="*/ 3888988 w 3888988"/>
                <a:gd name="connsiteY8" fmla="*/ 401016 h 514950"/>
                <a:gd name="connsiteX0" fmla="*/ 0 w 3888988"/>
                <a:gd name="connsiteY0" fmla="*/ 107777 h 496419"/>
                <a:gd name="connsiteX1" fmla="*/ 582406 w 3888988"/>
                <a:gd name="connsiteY1" fmla="*/ 31 h 496419"/>
                <a:gd name="connsiteX2" fmla="*/ 1163168 w 3888988"/>
                <a:gd name="connsiteY2" fmla="*/ 97401 h 496419"/>
                <a:gd name="connsiteX3" fmla="*/ 1501950 w 3888988"/>
                <a:gd name="connsiteY3" fmla="*/ 163289 h 496419"/>
                <a:gd name="connsiteX4" fmla="*/ 2010902 w 3888988"/>
                <a:gd name="connsiteY4" fmla="*/ 255896 h 496419"/>
                <a:gd name="connsiteX5" fmla="*/ 2579775 w 3888988"/>
                <a:gd name="connsiteY5" fmla="*/ 400384 h 496419"/>
                <a:gd name="connsiteX6" fmla="*/ 3088109 w 3888988"/>
                <a:gd name="connsiteY6" fmla="*/ 485894 h 496419"/>
                <a:gd name="connsiteX7" fmla="*/ 3562588 w 3888988"/>
                <a:gd name="connsiteY7" fmla="*/ 483607 h 496419"/>
                <a:gd name="connsiteX8" fmla="*/ 3888988 w 3888988"/>
                <a:gd name="connsiteY8" fmla="*/ 382485 h 496419"/>
                <a:gd name="connsiteX0" fmla="*/ 0 w 3888988"/>
                <a:gd name="connsiteY0" fmla="*/ 107777 h 486655"/>
                <a:gd name="connsiteX1" fmla="*/ 582406 w 3888988"/>
                <a:gd name="connsiteY1" fmla="*/ 31 h 486655"/>
                <a:gd name="connsiteX2" fmla="*/ 1163168 w 3888988"/>
                <a:gd name="connsiteY2" fmla="*/ 97401 h 486655"/>
                <a:gd name="connsiteX3" fmla="*/ 1501950 w 3888988"/>
                <a:gd name="connsiteY3" fmla="*/ 163289 h 486655"/>
                <a:gd name="connsiteX4" fmla="*/ 2010902 w 3888988"/>
                <a:gd name="connsiteY4" fmla="*/ 255896 h 486655"/>
                <a:gd name="connsiteX5" fmla="*/ 2579775 w 3888988"/>
                <a:gd name="connsiteY5" fmla="*/ 400384 h 486655"/>
                <a:gd name="connsiteX6" fmla="*/ 3131358 w 3888988"/>
                <a:gd name="connsiteY6" fmla="*/ 455002 h 486655"/>
                <a:gd name="connsiteX7" fmla="*/ 3562588 w 3888988"/>
                <a:gd name="connsiteY7" fmla="*/ 483607 h 486655"/>
                <a:gd name="connsiteX8" fmla="*/ 3888988 w 3888988"/>
                <a:gd name="connsiteY8" fmla="*/ 382485 h 486655"/>
                <a:gd name="connsiteX0" fmla="*/ 0 w 3888988"/>
                <a:gd name="connsiteY0" fmla="*/ 107777 h 461668"/>
                <a:gd name="connsiteX1" fmla="*/ 582406 w 3888988"/>
                <a:gd name="connsiteY1" fmla="*/ 31 h 461668"/>
                <a:gd name="connsiteX2" fmla="*/ 1163168 w 3888988"/>
                <a:gd name="connsiteY2" fmla="*/ 97401 h 461668"/>
                <a:gd name="connsiteX3" fmla="*/ 1501950 w 3888988"/>
                <a:gd name="connsiteY3" fmla="*/ 163289 h 461668"/>
                <a:gd name="connsiteX4" fmla="*/ 2010902 w 3888988"/>
                <a:gd name="connsiteY4" fmla="*/ 255896 h 461668"/>
                <a:gd name="connsiteX5" fmla="*/ 2579775 w 3888988"/>
                <a:gd name="connsiteY5" fmla="*/ 400384 h 461668"/>
                <a:gd name="connsiteX6" fmla="*/ 3131358 w 3888988"/>
                <a:gd name="connsiteY6" fmla="*/ 455002 h 461668"/>
                <a:gd name="connsiteX7" fmla="*/ 3593480 w 3888988"/>
                <a:gd name="connsiteY7" fmla="*/ 452715 h 461668"/>
                <a:gd name="connsiteX8" fmla="*/ 3888988 w 3888988"/>
                <a:gd name="connsiteY8" fmla="*/ 382485 h 461668"/>
                <a:gd name="connsiteX0" fmla="*/ 0 w 3888988"/>
                <a:gd name="connsiteY0" fmla="*/ 107777 h 475471"/>
                <a:gd name="connsiteX1" fmla="*/ 582406 w 3888988"/>
                <a:gd name="connsiteY1" fmla="*/ 31 h 475471"/>
                <a:gd name="connsiteX2" fmla="*/ 1163168 w 3888988"/>
                <a:gd name="connsiteY2" fmla="*/ 97401 h 475471"/>
                <a:gd name="connsiteX3" fmla="*/ 1501950 w 3888988"/>
                <a:gd name="connsiteY3" fmla="*/ 163289 h 475471"/>
                <a:gd name="connsiteX4" fmla="*/ 2010902 w 3888988"/>
                <a:gd name="connsiteY4" fmla="*/ 255896 h 475471"/>
                <a:gd name="connsiteX5" fmla="*/ 2579775 w 3888988"/>
                <a:gd name="connsiteY5" fmla="*/ 400384 h 475471"/>
                <a:gd name="connsiteX6" fmla="*/ 3131358 w 3888988"/>
                <a:gd name="connsiteY6" fmla="*/ 455002 h 475471"/>
                <a:gd name="connsiteX7" fmla="*/ 3556409 w 3888988"/>
                <a:gd name="connsiteY7" fmla="*/ 471250 h 475471"/>
                <a:gd name="connsiteX8" fmla="*/ 3888988 w 3888988"/>
                <a:gd name="connsiteY8" fmla="*/ 382485 h 475471"/>
                <a:gd name="connsiteX0" fmla="*/ 0 w 3888988"/>
                <a:gd name="connsiteY0" fmla="*/ 107777 h 492457"/>
                <a:gd name="connsiteX1" fmla="*/ 582406 w 3888988"/>
                <a:gd name="connsiteY1" fmla="*/ 31 h 492457"/>
                <a:gd name="connsiteX2" fmla="*/ 1163168 w 3888988"/>
                <a:gd name="connsiteY2" fmla="*/ 97401 h 492457"/>
                <a:gd name="connsiteX3" fmla="*/ 1501950 w 3888988"/>
                <a:gd name="connsiteY3" fmla="*/ 163289 h 492457"/>
                <a:gd name="connsiteX4" fmla="*/ 2010902 w 3888988"/>
                <a:gd name="connsiteY4" fmla="*/ 255896 h 492457"/>
                <a:gd name="connsiteX5" fmla="*/ 2579775 w 3888988"/>
                <a:gd name="connsiteY5" fmla="*/ 400384 h 492457"/>
                <a:gd name="connsiteX6" fmla="*/ 3131358 w 3888988"/>
                <a:gd name="connsiteY6" fmla="*/ 455002 h 492457"/>
                <a:gd name="connsiteX7" fmla="*/ 3550231 w 3888988"/>
                <a:gd name="connsiteY7" fmla="*/ 489785 h 492457"/>
                <a:gd name="connsiteX8" fmla="*/ 3888988 w 3888988"/>
                <a:gd name="connsiteY8" fmla="*/ 382485 h 492457"/>
                <a:gd name="connsiteX0" fmla="*/ 0 w 3888988"/>
                <a:gd name="connsiteY0" fmla="*/ 107777 h 489904"/>
                <a:gd name="connsiteX1" fmla="*/ 582406 w 3888988"/>
                <a:gd name="connsiteY1" fmla="*/ 31 h 489904"/>
                <a:gd name="connsiteX2" fmla="*/ 1163168 w 3888988"/>
                <a:gd name="connsiteY2" fmla="*/ 97401 h 489904"/>
                <a:gd name="connsiteX3" fmla="*/ 1501950 w 3888988"/>
                <a:gd name="connsiteY3" fmla="*/ 163289 h 489904"/>
                <a:gd name="connsiteX4" fmla="*/ 2010902 w 3888988"/>
                <a:gd name="connsiteY4" fmla="*/ 255896 h 489904"/>
                <a:gd name="connsiteX5" fmla="*/ 2579775 w 3888988"/>
                <a:gd name="connsiteY5" fmla="*/ 400384 h 489904"/>
                <a:gd name="connsiteX6" fmla="*/ 3550231 w 3888988"/>
                <a:gd name="connsiteY6" fmla="*/ 489785 h 489904"/>
                <a:gd name="connsiteX7" fmla="*/ 3888988 w 3888988"/>
                <a:gd name="connsiteY7" fmla="*/ 382485 h 489904"/>
                <a:gd name="connsiteX0" fmla="*/ 0 w 3888988"/>
                <a:gd name="connsiteY0" fmla="*/ 107777 h 483737"/>
                <a:gd name="connsiteX1" fmla="*/ 582406 w 3888988"/>
                <a:gd name="connsiteY1" fmla="*/ 31 h 483737"/>
                <a:gd name="connsiteX2" fmla="*/ 1163168 w 3888988"/>
                <a:gd name="connsiteY2" fmla="*/ 97401 h 483737"/>
                <a:gd name="connsiteX3" fmla="*/ 1501950 w 3888988"/>
                <a:gd name="connsiteY3" fmla="*/ 163289 h 483737"/>
                <a:gd name="connsiteX4" fmla="*/ 2010902 w 3888988"/>
                <a:gd name="connsiteY4" fmla="*/ 255896 h 483737"/>
                <a:gd name="connsiteX5" fmla="*/ 2579775 w 3888988"/>
                <a:gd name="connsiteY5" fmla="*/ 400384 h 483737"/>
                <a:gd name="connsiteX6" fmla="*/ 3414307 w 3888988"/>
                <a:gd name="connsiteY6" fmla="*/ 483606 h 483737"/>
                <a:gd name="connsiteX7" fmla="*/ 3888988 w 3888988"/>
                <a:gd name="connsiteY7" fmla="*/ 382485 h 483737"/>
                <a:gd name="connsiteX0" fmla="*/ 0 w 3888988"/>
                <a:gd name="connsiteY0" fmla="*/ 107755 h 483715"/>
                <a:gd name="connsiteX1" fmla="*/ 582406 w 3888988"/>
                <a:gd name="connsiteY1" fmla="*/ 9 h 483715"/>
                <a:gd name="connsiteX2" fmla="*/ 1187882 w 3888988"/>
                <a:gd name="connsiteY2" fmla="*/ 109736 h 483715"/>
                <a:gd name="connsiteX3" fmla="*/ 1501950 w 3888988"/>
                <a:gd name="connsiteY3" fmla="*/ 163267 h 483715"/>
                <a:gd name="connsiteX4" fmla="*/ 2010902 w 3888988"/>
                <a:gd name="connsiteY4" fmla="*/ 255874 h 483715"/>
                <a:gd name="connsiteX5" fmla="*/ 2579775 w 3888988"/>
                <a:gd name="connsiteY5" fmla="*/ 400362 h 483715"/>
                <a:gd name="connsiteX6" fmla="*/ 3414307 w 3888988"/>
                <a:gd name="connsiteY6" fmla="*/ 483584 h 483715"/>
                <a:gd name="connsiteX7" fmla="*/ 3888988 w 3888988"/>
                <a:gd name="connsiteY7" fmla="*/ 382463 h 483715"/>
                <a:gd name="connsiteX0" fmla="*/ 0 w 3888988"/>
                <a:gd name="connsiteY0" fmla="*/ 107829 h 483789"/>
                <a:gd name="connsiteX1" fmla="*/ 582406 w 3888988"/>
                <a:gd name="connsiteY1" fmla="*/ 83 h 483789"/>
                <a:gd name="connsiteX2" fmla="*/ 1187882 w 3888988"/>
                <a:gd name="connsiteY2" fmla="*/ 91275 h 483789"/>
                <a:gd name="connsiteX3" fmla="*/ 1501950 w 3888988"/>
                <a:gd name="connsiteY3" fmla="*/ 163341 h 483789"/>
                <a:gd name="connsiteX4" fmla="*/ 2010902 w 3888988"/>
                <a:gd name="connsiteY4" fmla="*/ 255948 h 483789"/>
                <a:gd name="connsiteX5" fmla="*/ 2579775 w 3888988"/>
                <a:gd name="connsiteY5" fmla="*/ 400436 h 483789"/>
                <a:gd name="connsiteX6" fmla="*/ 3414307 w 3888988"/>
                <a:gd name="connsiteY6" fmla="*/ 483658 h 483789"/>
                <a:gd name="connsiteX7" fmla="*/ 3888988 w 3888988"/>
                <a:gd name="connsiteY7" fmla="*/ 382537 h 483789"/>
                <a:gd name="connsiteX0" fmla="*/ 0 w 3888988"/>
                <a:gd name="connsiteY0" fmla="*/ 107829 h 484053"/>
                <a:gd name="connsiteX1" fmla="*/ 582406 w 3888988"/>
                <a:gd name="connsiteY1" fmla="*/ 83 h 484053"/>
                <a:gd name="connsiteX2" fmla="*/ 1187882 w 3888988"/>
                <a:gd name="connsiteY2" fmla="*/ 91275 h 484053"/>
                <a:gd name="connsiteX3" fmla="*/ 1501950 w 3888988"/>
                <a:gd name="connsiteY3" fmla="*/ 163341 h 484053"/>
                <a:gd name="connsiteX4" fmla="*/ 2010902 w 3888988"/>
                <a:gd name="connsiteY4" fmla="*/ 255948 h 484053"/>
                <a:gd name="connsiteX5" fmla="*/ 2570250 w 3888988"/>
                <a:gd name="connsiteY5" fmla="*/ 352811 h 484053"/>
                <a:gd name="connsiteX6" fmla="*/ 3414307 w 3888988"/>
                <a:gd name="connsiteY6" fmla="*/ 483658 h 484053"/>
                <a:gd name="connsiteX7" fmla="*/ 3888988 w 3888988"/>
                <a:gd name="connsiteY7" fmla="*/ 382537 h 484053"/>
                <a:gd name="connsiteX0" fmla="*/ 0 w 3888988"/>
                <a:gd name="connsiteY0" fmla="*/ 107823 h 484047"/>
                <a:gd name="connsiteX1" fmla="*/ 582406 w 3888988"/>
                <a:gd name="connsiteY1" fmla="*/ 77 h 484047"/>
                <a:gd name="connsiteX2" fmla="*/ 1187882 w 3888988"/>
                <a:gd name="connsiteY2" fmla="*/ 91269 h 484047"/>
                <a:gd name="connsiteX3" fmla="*/ 1511475 w 3888988"/>
                <a:gd name="connsiteY3" fmla="*/ 125235 h 484047"/>
                <a:gd name="connsiteX4" fmla="*/ 2010902 w 3888988"/>
                <a:gd name="connsiteY4" fmla="*/ 255942 h 484047"/>
                <a:gd name="connsiteX5" fmla="*/ 2570250 w 3888988"/>
                <a:gd name="connsiteY5" fmla="*/ 352805 h 484047"/>
                <a:gd name="connsiteX6" fmla="*/ 3414307 w 3888988"/>
                <a:gd name="connsiteY6" fmla="*/ 483652 h 484047"/>
                <a:gd name="connsiteX7" fmla="*/ 3888988 w 3888988"/>
                <a:gd name="connsiteY7" fmla="*/ 382531 h 484047"/>
                <a:gd name="connsiteX0" fmla="*/ 0 w 3888988"/>
                <a:gd name="connsiteY0" fmla="*/ 107813 h 484037"/>
                <a:gd name="connsiteX1" fmla="*/ 582406 w 3888988"/>
                <a:gd name="connsiteY1" fmla="*/ 67 h 484037"/>
                <a:gd name="connsiteX2" fmla="*/ 1187882 w 3888988"/>
                <a:gd name="connsiteY2" fmla="*/ 91259 h 484037"/>
                <a:gd name="connsiteX3" fmla="*/ 1243235 w 3888988"/>
                <a:gd name="connsiteY3" fmla="*/ 60522 h 484037"/>
                <a:gd name="connsiteX4" fmla="*/ 1511475 w 3888988"/>
                <a:gd name="connsiteY4" fmla="*/ 125225 h 484037"/>
                <a:gd name="connsiteX5" fmla="*/ 2010902 w 3888988"/>
                <a:gd name="connsiteY5" fmla="*/ 255932 h 484037"/>
                <a:gd name="connsiteX6" fmla="*/ 2570250 w 3888988"/>
                <a:gd name="connsiteY6" fmla="*/ 352795 h 484037"/>
                <a:gd name="connsiteX7" fmla="*/ 3414307 w 3888988"/>
                <a:gd name="connsiteY7" fmla="*/ 483642 h 484037"/>
                <a:gd name="connsiteX8" fmla="*/ 3888988 w 3888988"/>
                <a:gd name="connsiteY8" fmla="*/ 382521 h 484037"/>
                <a:gd name="connsiteX0" fmla="*/ 0 w 3888988"/>
                <a:gd name="connsiteY0" fmla="*/ 107822 h 484046"/>
                <a:gd name="connsiteX1" fmla="*/ 582406 w 3888988"/>
                <a:gd name="connsiteY1" fmla="*/ 76 h 484046"/>
                <a:gd name="connsiteX2" fmla="*/ 1187882 w 3888988"/>
                <a:gd name="connsiteY2" fmla="*/ 91268 h 484046"/>
                <a:gd name="connsiteX3" fmla="*/ 1511475 w 3888988"/>
                <a:gd name="connsiteY3" fmla="*/ 125234 h 484046"/>
                <a:gd name="connsiteX4" fmla="*/ 2010902 w 3888988"/>
                <a:gd name="connsiteY4" fmla="*/ 255941 h 484046"/>
                <a:gd name="connsiteX5" fmla="*/ 2570250 w 3888988"/>
                <a:gd name="connsiteY5" fmla="*/ 352804 h 484046"/>
                <a:gd name="connsiteX6" fmla="*/ 3414307 w 3888988"/>
                <a:gd name="connsiteY6" fmla="*/ 483651 h 484046"/>
                <a:gd name="connsiteX7" fmla="*/ 3888988 w 3888988"/>
                <a:gd name="connsiteY7" fmla="*/ 382530 h 484046"/>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5239"/>
                <a:gd name="connsiteX1" fmla="*/ 582406 w 3888988"/>
                <a:gd name="connsiteY1" fmla="*/ 393 h 485239"/>
                <a:gd name="connsiteX2" fmla="*/ 1511475 w 3888988"/>
                <a:gd name="connsiteY2" fmla="*/ 125551 h 485239"/>
                <a:gd name="connsiteX3" fmla="*/ 2010902 w 3888988"/>
                <a:gd name="connsiteY3" fmla="*/ 256258 h 485239"/>
                <a:gd name="connsiteX4" fmla="*/ 2570250 w 3888988"/>
                <a:gd name="connsiteY4" fmla="*/ 353121 h 485239"/>
                <a:gd name="connsiteX5" fmla="*/ 3414307 w 3888988"/>
                <a:gd name="connsiteY5" fmla="*/ 483968 h 485239"/>
                <a:gd name="connsiteX6" fmla="*/ 3888988 w 3888988"/>
                <a:gd name="connsiteY6" fmla="*/ 382847 h 48523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096 h 485196"/>
                <a:gd name="connsiteX1" fmla="*/ 582406 w 3888988"/>
                <a:gd name="connsiteY1" fmla="*/ 350 h 485196"/>
                <a:gd name="connsiteX2" fmla="*/ 1511475 w 3888988"/>
                <a:gd name="connsiteY2" fmla="*/ 125508 h 485196"/>
                <a:gd name="connsiteX3" fmla="*/ 2010902 w 3888988"/>
                <a:gd name="connsiteY3" fmla="*/ 256215 h 485196"/>
                <a:gd name="connsiteX4" fmla="*/ 2570250 w 3888988"/>
                <a:gd name="connsiteY4" fmla="*/ 353078 h 485196"/>
                <a:gd name="connsiteX5" fmla="*/ 3414307 w 3888988"/>
                <a:gd name="connsiteY5" fmla="*/ 483925 h 485196"/>
                <a:gd name="connsiteX6" fmla="*/ 3888988 w 3888988"/>
                <a:gd name="connsiteY6" fmla="*/ 382804 h 485196"/>
                <a:gd name="connsiteX0" fmla="*/ 0 w 3888988"/>
                <a:gd name="connsiteY0" fmla="*/ 165128 h 542228"/>
                <a:gd name="connsiteX1" fmla="*/ 582406 w 3888988"/>
                <a:gd name="connsiteY1" fmla="*/ 232 h 542228"/>
                <a:gd name="connsiteX2" fmla="*/ 1511475 w 3888988"/>
                <a:gd name="connsiteY2" fmla="*/ 182540 h 542228"/>
                <a:gd name="connsiteX3" fmla="*/ 2010902 w 3888988"/>
                <a:gd name="connsiteY3" fmla="*/ 313247 h 542228"/>
                <a:gd name="connsiteX4" fmla="*/ 2570250 w 3888988"/>
                <a:gd name="connsiteY4" fmla="*/ 410110 h 542228"/>
                <a:gd name="connsiteX5" fmla="*/ 3414307 w 3888988"/>
                <a:gd name="connsiteY5" fmla="*/ 540957 h 542228"/>
                <a:gd name="connsiteX6" fmla="*/ 3888988 w 3888988"/>
                <a:gd name="connsiteY6" fmla="*/ 439836 h 542228"/>
                <a:gd name="connsiteX0" fmla="*/ 0 w 3888988"/>
                <a:gd name="connsiteY0" fmla="*/ 165128 h 580057"/>
                <a:gd name="connsiteX1" fmla="*/ 582406 w 3888988"/>
                <a:gd name="connsiteY1" fmla="*/ 232 h 580057"/>
                <a:gd name="connsiteX2" fmla="*/ 1511475 w 3888988"/>
                <a:gd name="connsiteY2" fmla="*/ 182540 h 580057"/>
                <a:gd name="connsiteX3" fmla="*/ 2010902 w 3888988"/>
                <a:gd name="connsiteY3" fmla="*/ 313247 h 580057"/>
                <a:gd name="connsiteX4" fmla="*/ 2570250 w 3888988"/>
                <a:gd name="connsiteY4" fmla="*/ 410110 h 580057"/>
                <a:gd name="connsiteX5" fmla="*/ 3347632 w 3888988"/>
                <a:gd name="connsiteY5" fmla="*/ 579057 h 580057"/>
                <a:gd name="connsiteX6" fmla="*/ 3888988 w 3888988"/>
                <a:gd name="connsiteY6" fmla="*/ 439836 h 580057"/>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290482 w 3888988"/>
                <a:gd name="connsiteY5" fmla="*/ 550482 h 551672"/>
                <a:gd name="connsiteX6" fmla="*/ 3888988 w 3888988"/>
                <a:gd name="connsiteY6" fmla="*/ 439836 h 551672"/>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404782 w 3888988"/>
                <a:gd name="connsiteY5" fmla="*/ 550482 h 551672"/>
                <a:gd name="connsiteX6" fmla="*/ 3888988 w 3888988"/>
                <a:gd name="connsiteY6" fmla="*/ 439836 h 551672"/>
                <a:gd name="connsiteX0" fmla="*/ 0 w 3955663"/>
                <a:gd name="connsiteY0" fmla="*/ 165128 h 551130"/>
                <a:gd name="connsiteX1" fmla="*/ 582406 w 3955663"/>
                <a:gd name="connsiteY1" fmla="*/ 232 h 551130"/>
                <a:gd name="connsiteX2" fmla="*/ 1511475 w 3955663"/>
                <a:gd name="connsiteY2" fmla="*/ 182540 h 551130"/>
                <a:gd name="connsiteX3" fmla="*/ 2010902 w 3955663"/>
                <a:gd name="connsiteY3" fmla="*/ 313247 h 551130"/>
                <a:gd name="connsiteX4" fmla="*/ 2570250 w 3955663"/>
                <a:gd name="connsiteY4" fmla="*/ 410110 h 551130"/>
                <a:gd name="connsiteX5" fmla="*/ 3404782 w 3955663"/>
                <a:gd name="connsiteY5" fmla="*/ 550482 h 551130"/>
                <a:gd name="connsiteX6" fmla="*/ 3955663 w 3955663"/>
                <a:gd name="connsiteY6" fmla="*/ 449361 h 551130"/>
                <a:gd name="connsiteX0" fmla="*/ 0 w 3955663"/>
                <a:gd name="connsiteY0" fmla="*/ 165128 h 550504"/>
                <a:gd name="connsiteX1" fmla="*/ 582406 w 3955663"/>
                <a:gd name="connsiteY1" fmla="*/ 232 h 550504"/>
                <a:gd name="connsiteX2" fmla="*/ 1511475 w 3955663"/>
                <a:gd name="connsiteY2" fmla="*/ 182540 h 550504"/>
                <a:gd name="connsiteX3" fmla="*/ 2010902 w 3955663"/>
                <a:gd name="connsiteY3" fmla="*/ 313247 h 550504"/>
                <a:gd name="connsiteX4" fmla="*/ 2540848 w 3955663"/>
                <a:gd name="connsiteY4" fmla="*/ 457229 h 550504"/>
                <a:gd name="connsiteX5" fmla="*/ 3404782 w 3955663"/>
                <a:gd name="connsiteY5" fmla="*/ 550482 h 550504"/>
                <a:gd name="connsiteX6" fmla="*/ 3955663 w 3955663"/>
                <a:gd name="connsiteY6" fmla="*/ 449361 h 550504"/>
                <a:gd name="connsiteX0" fmla="*/ 0 w 3955663"/>
                <a:gd name="connsiteY0" fmla="*/ 165128 h 598795"/>
                <a:gd name="connsiteX1" fmla="*/ 582406 w 3955663"/>
                <a:gd name="connsiteY1" fmla="*/ 232 h 598795"/>
                <a:gd name="connsiteX2" fmla="*/ 1511475 w 3955663"/>
                <a:gd name="connsiteY2" fmla="*/ 182540 h 598795"/>
                <a:gd name="connsiteX3" fmla="*/ 2010902 w 3955663"/>
                <a:gd name="connsiteY3" fmla="*/ 313247 h 598795"/>
                <a:gd name="connsiteX4" fmla="*/ 2540848 w 3955663"/>
                <a:gd name="connsiteY4" fmla="*/ 457229 h 598795"/>
                <a:gd name="connsiteX5" fmla="*/ 3324414 w 3955663"/>
                <a:gd name="connsiteY5" fmla="*/ 598782 h 598795"/>
                <a:gd name="connsiteX6" fmla="*/ 3955663 w 3955663"/>
                <a:gd name="connsiteY6" fmla="*/ 449361 h 598795"/>
                <a:gd name="connsiteX0" fmla="*/ 0 w 3955663"/>
                <a:gd name="connsiteY0" fmla="*/ 165128 h 566718"/>
                <a:gd name="connsiteX1" fmla="*/ 582406 w 3955663"/>
                <a:gd name="connsiteY1" fmla="*/ 232 h 566718"/>
                <a:gd name="connsiteX2" fmla="*/ 1511475 w 3955663"/>
                <a:gd name="connsiteY2" fmla="*/ 182540 h 566718"/>
                <a:gd name="connsiteX3" fmla="*/ 2010902 w 3955663"/>
                <a:gd name="connsiteY3" fmla="*/ 313247 h 566718"/>
                <a:gd name="connsiteX4" fmla="*/ 2540848 w 3955663"/>
                <a:gd name="connsiteY4" fmla="*/ 457229 h 566718"/>
                <a:gd name="connsiteX5" fmla="*/ 3357635 w 3955663"/>
                <a:gd name="connsiteY5" fmla="*/ 566700 h 566718"/>
                <a:gd name="connsiteX6" fmla="*/ 3955663 w 3955663"/>
                <a:gd name="connsiteY6" fmla="*/ 449361 h 566718"/>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71786"/>
                <a:gd name="connsiteX1" fmla="*/ 582406 w 3955663"/>
                <a:gd name="connsiteY1" fmla="*/ 232 h 571786"/>
                <a:gd name="connsiteX2" fmla="*/ 1511475 w 3955663"/>
                <a:gd name="connsiteY2" fmla="*/ 182540 h 571786"/>
                <a:gd name="connsiteX3" fmla="*/ 2010902 w 3955663"/>
                <a:gd name="connsiteY3" fmla="*/ 313247 h 571786"/>
                <a:gd name="connsiteX4" fmla="*/ 3048882 w 3955663"/>
                <a:gd name="connsiteY4" fmla="*/ 526478 h 571786"/>
                <a:gd name="connsiteX5" fmla="*/ 3357635 w 3955663"/>
                <a:gd name="connsiteY5" fmla="*/ 566700 h 571786"/>
                <a:gd name="connsiteX6" fmla="*/ 3955663 w 3955663"/>
                <a:gd name="connsiteY6" fmla="*/ 449361 h 57178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35315"/>
                <a:gd name="connsiteX1" fmla="*/ 582406 w 3955663"/>
                <a:gd name="connsiteY1" fmla="*/ 232 h 535315"/>
                <a:gd name="connsiteX2" fmla="*/ 1511475 w 3955663"/>
                <a:gd name="connsiteY2" fmla="*/ 182540 h 535315"/>
                <a:gd name="connsiteX3" fmla="*/ 2010902 w 3955663"/>
                <a:gd name="connsiteY3" fmla="*/ 313247 h 535315"/>
                <a:gd name="connsiteX4" fmla="*/ 3197513 w 3955663"/>
                <a:gd name="connsiteY4" fmla="*/ 531595 h 535315"/>
                <a:gd name="connsiteX5" fmla="*/ 3955663 w 3955663"/>
                <a:gd name="connsiteY5" fmla="*/ 449361 h 535315"/>
                <a:gd name="connsiteX0" fmla="*/ 0 w 3955663"/>
                <a:gd name="connsiteY0" fmla="*/ 165128 h 550223"/>
                <a:gd name="connsiteX1" fmla="*/ 582406 w 3955663"/>
                <a:gd name="connsiteY1" fmla="*/ 232 h 550223"/>
                <a:gd name="connsiteX2" fmla="*/ 1511475 w 3955663"/>
                <a:gd name="connsiteY2" fmla="*/ 182540 h 550223"/>
                <a:gd name="connsiteX3" fmla="*/ 2010902 w 3955663"/>
                <a:gd name="connsiteY3" fmla="*/ 313247 h 550223"/>
                <a:gd name="connsiteX4" fmla="*/ 3124334 w 3955663"/>
                <a:gd name="connsiteY4" fmla="*/ 546981 h 550223"/>
                <a:gd name="connsiteX5" fmla="*/ 3955663 w 3955663"/>
                <a:gd name="connsiteY5" fmla="*/ 449361 h 55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5663" h="550223">
                  <a:moveTo>
                    <a:pt x="0" y="165128"/>
                  </a:moveTo>
                  <a:cubicBezTo>
                    <a:pt x="166156" y="65434"/>
                    <a:pt x="330494" y="6855"/>
                    <a:pt x="582406" y="232"/>
                  </a:cubicBezTo>
                  <a:cubicBezTo>
                    <a:pt x="834318" y="-6391"/>
                    <a:pt x="1273392" y="130371"/>
                    <a:pt x="1511475" y="182540"/>
                  </a:cubicBezTo>
                  <a:cubicBezTo>
                    <a:pt x="1749558" y="234709"/>
                    <a:pt x="1742092" y="252507"/>
                    <a:pt x="2010902" y="313247"/>
                  </a:cubicBezTo>
                  <a:cubicBezTo>
                    <a:pt x="2279712" y="373987"/>
                    <a:pt x="2800207" y="524295"/>
                    <a:pt x="3124334" y="546981"/>
                  </a:cubicBezTo>
                  <a:cubicBezTo>
                    <a:pt x="3448461" y="569667"/>
                    <a:pt x="3797715" y="466493"/>
                    <a:pt x="3955663" y="449361"/>
                  </a:cubicBezTo>
                </a:path>
              </a:pathLst>
            </a:custGeom>
            <a:noFill/>
            <a:ln w="76200">
              <a:solidFill>
                <a:schemeClr val="accent6">
                  <a:lumMod val="40000"/>
                  <a:lumOff val="60000"/>
                </a:schemeClr>
              </a:solidFill>
            </a:ln>
            <a:effectLst>
              <a:outerShdw blurRad="50800" dist="50800" dir="5400000" algn="ctr" rotWithShape="0">
                <a:schemeClr val="tx2">
                  <a:lumMod val="25000"/>
                  <a:alpha val="69000"/>
                </a:schemeClr>
              </a:outerShdw>
            </a:effectLst>
            <a:scene3d>
              <a:camera prst="orthographicFront"/>
              <a:lightRig rig="morning"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80000">
              <a:off x="4287596" y="2172777"/>
              <a:ext cx="1083990" cy="69297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outerShdw blurRad="50800" dist="50800" dir="1980000" algn="ctr" rotWithShape="0">
                <a:schemeClr val="accent2">
                  <a:lumMod val="50000"/>
                  <a:alpha val="78000"/>
                </a:schemeClr>
              </a:outerShdw>
            </a:effectLst>
            <a:scene3d>
              <a:camera prst="orthographicFront"/>
              <a:lightRig rig="flat" dir="t">
                <a:rot lat="0" lon="0" rev="7800000"/>
              </a:lightRig>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flipH="1">
            <a:off x="4552256" y="2592000"/>
            <a:ext cx="4591744" cy="2211734"/>
            <a:chOff x="395536" y="267494"/>
            <a:chExt cx="8748464" cy="4464496"/>
          </a:xfrm>
        </p:grpSpPr>
        <p:sp>
          <p:nvSpPr>
            <p:cNvPr id="71" name="Forma libre 9"/>
            <p:cNvSpPr/>
            <p:nvPr/>
          </p:nvSpPr>
          <p:spPr>
            <a:xfrm>
              <a:off x="395536" y="267494"/>
              <a:ext cx="8748464" cy="4464496"/>
            </a:xfrm>
            <a:custGeom>
              <a:avLst/>
              <a:gdLst>
                <a:gd name="connsiteX0" fmla="*/ 1377222 w 11047752"/>
                <a:gd name="connsiteY0" fmla="*/ 197 h 4281475"/>
                <a:gd name="connsiteX1" fmla="*/ 6295869 w 11047752"/>
                <a:gd name="connsiteY1" fmla="*/ 200137 h 4281475"/>
                <a:gd name="connsiteX2" fmla="*/ 6295869 w 11047752"/>
                <a:gd name="connsiteY2" fmla="*/ 1448068 h 4281475"/>
                <a:gd name="connsiteX3" fmla="*/ 5902377 w 11047752"/>
                <a:gd name="connsiteY3" fmla="*/ 1554703 h 4281475"/>
                <a:gd name="connsiteX4" fmla="*/ 5736366 w 11047752"/>
                <a:gd name="connsiteY4" fmla="*/ 1585874 h 4281475"/>
                <a:gd name="connsiteX5" fmla="*/ 6119736 w 11047752"/>
                <a:gd name="connsiteY5" fmla="*/ 1648209 h 4281475"/>
                <a:gd name="connsiteX6" fmla="*/ 8874178 w 11047752"/>
                <a:gd name="connsiteY6" fmla="*/ 1584228 h 4281475"/>
                <a:gd name="connsiteX7" fmla="*/ 8874178 w 11047752"/>
                <a:gd name="connsiteY7" fmla="*/ 2832159 h 4281475"/>
                <a:gd name="connsiteX8" fmla="*/ 8677432 w 11047752"/>
                <a:gd name="connsiteY8" fmla="*/ 2891189 h 4281475"/>
                <a:gd name="connsiteX9" fmla="*/ 8516260 w 11047752"/>
                <a:gd name="connsiteY9" fmla="*/ 2930186 h 4281475"/>
                <a:gd name="connsiteX10" fmla="*/ 8686801 w 11047752"/>
                <a:gd name="connsiteY10" fmla="*/ 2955275 h 4281475"/>
                <a:gd name="connsiteX11" fmla="*/ 11047752 w 11047752"/>
                <a:gd name="connsiteY11" fmla="*/ 2833407 h 4281475"/>
                <a:gd name="connsiteX12" fmla="*/ 11047752 w 11047752"/>
                <a:gd name="connsiteY12" fmla="*/ 4081338 h 4281475"/>
                <a:gd name="connsiteX13" fmla="*/ 4751883 w 11047752"/>
                <a:gd name="connsiteY13" fmla="*/ 4081338 h 4281475"/>
                <a:gd name="connsiteX14" fmla="*/ 4751883 w 11047752"/>
                <a:gd name="connsiteY14" fmla="*/ 2833407 h 4281475"/>
                <a:gd name="connsiteX15" fmla="*/ 4948629 w 11047752"/>
                <a:gd name="connsiteY15" fmla="*/ 2774377 h 4281475"/>
                <a:gd name="connsiteX16" fmla="*/ 5109802 w 11047752"/>
                <a:gd name="connsiteY16" fmla="*/ 2735380 h 4281475"/>
                <a:gd name="connsiteX17" fmla="*/ 4939260 w 11047752"/>
                <a:gd name="connsiteY17" fmla="*/ 2710291 h 4281475"/>
                <a:gd name="connsiteX18" fmla="*/ 2578309 w 11047752"/>
                <a:gd name="connsiteY18" fmla="*/ 2832159 h 4281475"/>
                <a:gd name="connsiteX19" fmla="*/ 2578309 w 11047752"/>
                <a:gd name="connsiteY19" fmla="*/ 1584228 h 4281475"/>
                <a:gd name="connsiteX20" fmla="*/ 2971801 w 11047752"/>
                <a:gd name="connsiteY20" fmla="*/ 1477593 h 4281475"/>
                <a:gd name="connsiteX21" fmla="*/ 3137813 w 11047752"/>
                <a:gd name="connsiteY21" fmla="*/ 1446423 h 4281475"/>
                <a:gd name="connsiteX22" fmla="*/ 2754443 w 11047752"/>
                <a:gd name="connsiteY22" fmla="*/ 1384087 h 4281475"/>
                <a:gd name="connsiteX23" fmla="*/ 0 w 11047752"/>
                <a:gd name="connsiteY23" fmla="*/ 1448068 h 4281475"/>
                <a:gd name="connsiteX24" fmla="*/ 0 w 11047752"/>
                <a:gd name="connsiteY24" fmla="*/ 200137 h 4281475"/>
                <a:gd name="connsiteX25" fmla="*/ 1377222 w 11047752"/>
                <a:gd name="connsiteY25" fmla="*/ 197 h 428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47752" h="4281475">
                  <a:moveTo>
                    <a:pt x="1377222" y="197"/>
                  </a:moveTo>
                  <a:cubicBezTo>
                    <a:pt x="3016771" y="13949"/>
                    <a:pt x="4656320" y="741774"/>
                    <a:pt x="6295869" y="200137"/>
                  </a:cubicBezTo>
                  <a:lnTo>
                    <a:pt x="6295869" y="1448068"/>
                  </a:lnTo>
                  <a:cubicBezTo>
                    <a:pt x="6164705" y="1491399"/>
                    <a:pt x="6033541" y="1526605"/>
                    <a:pt x="5902377" y="1554703"/>
                  </a:cubicBezTo>
                  <a:lnTo>
                    <a:pt x="5736366" y="1585874"/>
                  </a:lnTo>
                  <a:lnTo>
                    <a:pt x="6119736" y="1648209"/>
                  </a:lnTo>
                  <a:cubicBezTo>
                    <a:pt x="7037883" y="1792758"/>
                    <a:pt x="7956030" y="1887545"/>
                    <a:pt x="8874178" y="1584228"/>
                  </a:cubicBezTo>
                  <a:lnTo>
                    <a:pt x="8874178" y="2832159"/>
                  </a:lnTo>
                  <a:cubicBezTo>
                    <a:pt x="8808596" y="2853825"/>
                    <a:pt x="8743014" y="2873459"/>
                    <a:pt x="8677432" y="2891189"/>
                  </a:cubicBezTo>
                  <a:lnTo>
                    <a:pt x="8516260" y="2930186"/>
                  </a:lnTo>
                  <a:lnTo>
                    <a:pt x="8686801" y="2955275"/>
                  </a:lnTo>
                  <a:cubicBezTo>
                    <a:pt x="9473785" y="3060894"/>
                    <a:pt x="10260768" y="3093393"/>
                    <a:pt x="11047752" y="2833407"/>
                  </a:cubicBezTo>
                  <a:lnTo>
                    <a:pt x="11047752" y="4081338"/>
                  </a:lnTo>
                  <a:cubicBezTo>
                    <a:pt x="8949129" y="4774633"/>
                    <a:pt x="6850506" y="3388043"/>
                    <a:pt x="4751883" y="4081338"/>
                  </a:cubicBezTo>
                  <a:lnTo>
                    <a:pt x="4751883" y="2833407"/>
                  </a:lnTo>
                  <a:cubicBezTo>
                    <a:pt x="4817465" y="2811742"/>
                    <a:pt x="4883047" y="2792107"/>
                    <a:pt x="4948629" y="2774377"/>
                  </a:cubicBezTo>
                  <a:lnTo>
                    <a:pt x="5109802" y="2735380"/>
                  </a:lnTo>
                  <a:lnTo>
                    <a:pt x="4939260" y="2710291"/>
                  </a:lnTo>
                  <a:cubicBezTo>
                    <a:pt x="4152277" y="2604672"/>
                    <a:pt x="3365293" y="2572174"/>
                    <a:pt x="2578309" y="2832159"/>
                  </a:cubicBezTo>
                  <a:lnTo>
                    <a:pt x="2578309" y="1584228"/>
                  </a:lnTo>
                  <a:cubicBezTo>
                    <a:pt x="2709473" y="1540897"/>
                    <a:pt x="2840637" y="1505691"/>
                    <a:pt x="2971801" y="1477593"/>
                  </a:cubicBezTo>
                  <a:lnTo>
                    <a:pt x="3137813" y="1446423"/>
                  </a:lnTo>
                  <a:lnTo>
                    <a:pt x="2754443" y="1384087"/>
                  </a:lnTo>
                  <a:cubicBezTo>
                    <a:pt x="1836296" y="1239538"/>
                    <a:pt x="918148" y="1144752"/>
                    <a:pt x="0" y="1448068"/>
                  </a:cubicBezTo>
                  <a:lnTo>
                    <a:pt x="0" y="200137"/>
                  </a:lnTo>
                  <a:cubicBezTo>
                    <a:pt x="459074" y="48479"/>
                    <a:pt x="918148" y="-3654"/>
                    <a:pt x="1377222" y="197"/>
                  </a:cubicBezTo>
                  <a:close/>
                </a:path>
              </a:pathLst>
            </a:custGeom>
            <a:gradFill>
              <a:gsLst>
                <a:gs pos="35000">
                  <a:srgbClr val="FDFAF8"/>
                </a:gs>
                <a:gs pos="15000">
                  <a:srgbClr val="B49C4F"/>
                </a:gs>
                <a:gs pos="85841">
                  <a:schemeClr val="accent6">
                    <a:lumMod val="60000"/>
                    <a:lumOff val="40000"/>
                  </a:schemeClr>
                </a:gs>
                <a:gs pos="59000">
                  <a:srgbClr val="6A4D15"/>
                </a:gs>
              </a:gsLst>
              <a:path path="circle">
                <a:fillToRect l="50000" t="50000" r="50000" b="50000"/>
              </a:path>
            </a:gradFill>
            <a:ln w="82550">
              <a:noFill/>
            </a:ln>
            <a:effectLst/>
            <a:scene3d>
              <a:camera prst="orthographicFront"/>
              <a:lightRig rig="threePt" dir="t">
                <a:rot lat="0" lon="0" rev="126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Forma libre"/>
            <p:cNvSpPr/>
            <p:nvPr/>
          </p:nvSpPr>
          <p:spPr>
            <a:xfrm rot="21480000">
              <a:off x="2899979" y="2263415"/>
              <a:ext cx="3955664" cy="550224"/>
            </a:xfrm>
            <a:custGeom>
              <a:avLst/>
              <a:gdLst>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352800 w 3791712"/>
                <a:gd name="connsiteY22" fmla="*/ 414528 h 426720"/>
                <a:gd name="connsiteX23" fmla="*/ 3438144 w 3791712"/>
                <a:gd name="connsiteY23" fmla="*/ 365760 h 426720"/>
                <a:gd name="connsiteX24" fmla="*/ 3474720 w 3791712"/>
                <a:gd name="connsiteY24" fmla="*/ 341376 h 426720"/>
                <a:gd name="connsiteX25" fmla="*/ 3791712 w 3791712"/>
                <a:gd name="connsiteY25"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474720 w 3791712"/>
                <a:gd name="connsiteY23" fmla="*/ 341376 h 426720"/>
                <a:gd name="connsiteX24" fmla="*/ 3791712 w 3791712"/>
                <a:gd name="connsiteY24"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791712 w 3791712"/>
                <a:gd name="connsiteY23" fmla="*/ 329184 h 426720"/>
                <a:gd name="connsiteX0" fmla="*/ 0 w 3791712"/>
                <a:gd name="connsiteY0" fmla="*/ 60960 h 431910"/>
                <a:gd name="connsiteX1" fmla="*/ 426720 w 3791712"/>
                <a:gd name="connsiteY1" fmla="*/ 12192 h 431910"/>
                <a:gd name="connsiteX2" fmla="*/ 707136 w 3791712"/>
                <a:gd name="connsiteY2" fmla="*/ 0 h 431910"/>
                <a:gd name="connsiteX3" fmla="*/ 999744 w 3791712"/>
                <a:gd name="connsiteY3" fmla="*/ 12192 h 431910"/>
                <a:gd name="connsiteX4" fmla="*/ 1036320 w 3791712"/>
                <a:gd name="connsiteY4" fmla="*/ 36576 h 431910"/>
                <a:gd name="connsiteX5" fmla="*/ 1072896 w 3791712"/>
                <a:gd name="connsiteY5" fmla="*/ 48768 h 431910"/>
                <a:gd name="connsiteX6" fmla="*/ 1146048 w 3791712"/>
                <a:gd name="connsiteY6" fmla="*/ 97536 h 431910"/>
                <a:gd name="connsiteX7" fmla="*/ 1182624 w 3791712"/>
                <a:gd name="connsiteY7" fmla="*/ 121920 h 431910"/>
                <a:gd name="connsiteX8" fmla="*/ 1267968 w 3791712"/>
                <a:gd name="connsiteY8" fmla="*/ 146304 h 431910"/>
                <a:gd name="connsiteX9" fmla="*/ 1341120 w 3791712"/>
                <a:gd name="connsiteY9" fmla="*/ 170688 h 431910"/>
                <a:gd name="connsiteX10" fmla="*/ 1377696 w 3791712"/>
                <a:gd name="connsiteY10" fmla="*/ 195072 h 431910"/>
                <a:gd name="connsiteX11" fmla="*/ 1463040 w 3791712"/>
                <a:gd name="connsiteY11" fmla="*/ 207264 h 431910"/>
                <a:gd name="connsiteX12" fmla="*/ 1865376 w 3791712"/>
                <a:gd name="connsiteY12" fmla="*/ 243840 h 431910"/>
                <a:gd name="connsiteX13" fmla="*/ 2023872 w 3791712"/>
                <a:gd name="connsiteY13" fmla="*/ 280416 h 431910"/>
                <a:gd name="connsiteX14" fmla="*/ 2170176 w 3791712"/>
                <a:gd name="connsiteY14" fmla="*/ 304800 h 431910"/>
                <a:gd name="connsiteX15" fmla="*/ 2206752 w 3791712"/>
                <a:gd name="connsiteY15" fmla="*/ 316992 h 431910"/>
                <a:gd name="connsiteX16" fmla="*/ 2267712 w 3791712"/>
                <a:gd name="connsiteY16" fmla="*/ 329184 h 431910"/>
                <a:gd name="connsiteX17" fmla="*/ 2304288 w 3791712"/>
                <a:gd name="connsiteY17" fmla="*/ 341376 h 431910"/>
                <a:gd name="connsiteX18" fmla="*/ 2560320 w 3791712"/>
                <a:gd name="connsiteY18" fmla="*/ 353568 h 431910"/>
                <a:gd name="connsiteX19" fmla="*/ 2731008 w 3791712"/>
                <a:gd name="connsiteY19" fmla="*/ 390144 h 431910"/>
                <a:gd name="connsiteX20" fmla="*/ 2791968 w 3791712"/>
                <a:gd name="connsiteY20" fmla="*/ 402336 h 431910"/>
                <a:gd name="connsiteX21" fmla="*/ 2913888 w 3791712"/>
                <a:gd name="connsiteY21" fmla="*/ 426720 h 431910"/>
                <a:gd name="connsiteX22" fmla="*/ 3438144 w 3791712"/>
                <a:gd name="connsiteY22" fmla="*/ 365760 h 431910"/>
                <a:gd name="connsiteX23" fmla="*/ 3791712 w 3791712"/>
                <a:gd name="connsiteY23" fmla="*/ 329184 h 431910"/>
                <a:gd name="connsiteX0" fmla="*/ 0 w 3791712"/>
                <a:gd name="connsiteY0" fmla="*/ 60960 h 454234"/>
                <a:gd name="connsiteX1" fmla="*/ 426720 w 3791712"/>
                <a:gd name="connsiteY1" fmla="*/ 12192 h 454234"/>
                <a:gd name="connsiteX2" fmla="*/ 707136 w 3791712"/>
                <a:gd name="connsiteY2" fmla="*/ 0 h 454234"/>
                <a:gd name="connsiteX3" fmla="*/ 999744 w 3791712"/>
                <a:gd name="connsiteY3" fmla="*/ 12192 h 454234"/>
                <a:gd name="connsiteX4" fmla="*/ 1036320 w 3791712"/>
                <a:gd name="connsiteY4" fmla="*/ 36576 h 454234"/>
                <a:gd name="connsiteX5" fmla="*/ 1072896 w 3791712"/>
                <a:gd name="connsiteY5" fmla="*/ 48768 h 454234"/>
                <a:gd name="connsiteX6" fmla="*/ 1146048 w 3791712"/>
                <a:gd name="connsiteY6" fmla="*/ 97536 h 454234"/>
                <a:gd name="connsiteX7" fmla="*/ 1182624 w 3791712"/>
                <a:gd name="connsiteY7" fmla="*/ 121920 h 454234"/>
                <a:gd name="connsiteX8" fmla="*/ 1267968 w 3791712"/>
                <a:gd name="connsiteY8" fmla="*/ 146304 h 454234"/>
                <a:gd name="connsiteX9" fmla="*/ 1341120 w 3791712"/>
                <a:gd name="connsiteY9" fmla="*/ 170688 h 454234"/>
                <a:gd name="connsiteX10" fmla="*/ 1377696 w 3791712"/>
                <a:gd name="connsiteY10" fmla="*/ 195072 h 454234"/>
                <a:gd name="connsiteX11" fmla="*/ 1463040 w 3791712"/>
                <a:gd name="connsiteY11" fmla="*/ 207264 h 454234"/>
                <a:gd name="connsiteX12" fmla="*/ 1865376 w 3791712"/>
                <a:gd name="connsiteY12" fmla="*/ 243840 h 454234"/>
                <a:gd name="connsiteX13" fmla="*/ 2023872 w 3791712"/>
                <a:gd name="connsiteY13" fmla="*/ 280416 h 454234"/>
                <a:gd name="connsiteX14" fmla="*/ 2170176 w 3791712"/>
                <a:gd name="connsiteY14" fmla="*/ 304800 h 454234"/>
                <a:gd name="connsiteX15" fmla="*/ 2206752 w 3791712"/>
                <a:gd name="connsiteY15" fmla="*/ 316992 h 454234"/>
                <a:gd name="connsiteX16" fmla="*/ 2267712 w 3791712"/>
                <a:gd name="connsiteY16" fmla="*/ 329184 h 454234"/>
                <a:gd name="connsiteX17" fmla="*/ 2304288 w 3791712"/>
                <a:gd name="connsiteY17" fmla="*/ 341376 h 454234"/>
                <a:gd name="connsiteX18" fmla="*/ 2560320 w 3791712"/>
                <a:gd name="connsiteY18" fmla="*/ 353568 h 454234"/>
                <a:gd name="connsiteX19" fmla="*/ 2731008 w 3791712"/>
                <a:gd name="connsiteY19" fmla="*/ 390144 h 454234"/>
                <a:gd name="connsiteX20" fmla="*/ 2791968 w 3791712"/>
                <a:gd name="connsiteY20" fmla="*/ 402336 h 454234"/>
                <a:gd name="connsiteX21" fmla="*/ 2913888 w 3791712"/>
                <a:gd name="connsiteY21" fmla="*/ 426720 h 454234"/>
                <a:gd name="connsiteX22" fmla="*/ 3470570 w 3791712"/>
                <a:gd name="connsiteY22" fmla="*/ 404671 h 454234"/>
                <a:gd name="connsiteX23" fmla="*/ 3791712 w 3791712"/>
                <a:gd name="connsiteY23" fmla="*/ 329184 h 454234"/>
                <a:gd name="connsiteX0" fmla="*/ 0 w 3791712"/>
                <a:gd name="connsiteY0" fmla="*/ 60960 h 504405"/>
                <a:gd name="connsiteX1" fmla="*/ 426720 w 3791712"/>
                <a:gd name="connsiteY1" fmla="*/ 12192 h 504405"/>
                <a:gd name="connsiteX2" fmla="*/ 707136 w 3791712"/>
                <a:gd name="connsiteY2" fmla="*/ 0 h 504405"/>
                <a:gd name="connsiteX3" fmla="*/ 999744 w 3791712"/>
                <a:gd name="connsiteY3" fmla="*/ 12192 h 504405"/>
                <a:gd name="connsiteX4" fmla="*/ 1036320 w 3791712"/>
                <a:gd name="connsiteY4" fmla="*/ 36576 h 504405"/>
                <a:gd name="connsiteX5" fmla="*/ 1072896 w 3791712"/>
                <a:gd name="connsiteY5" fmla="*/ 48768 h 504405"/>
                <a:gd name="connsiteX6" fmla="*/ 1146048 w 3791712"/>
                <a:gd name="connsiteY6" fmla="*/ 97536 h 504405"/>
                <a:gd name="connsiteX7" fmla="*/ 1182624 w 3791712"/>
                <a:gd name="connsiteY7" fmla="*/ 121920 h 504405"/>
                <a:gd name="connsiteX8" fmla="*/ 1267968 w 3791712"/>
                <a:gd name="connsiteY8" fmla="*/ 146304 h 504405"/>
                <a:gd name="connsiteX9" fmla="*/ 1341120 w 3791712"/>
                <a:gd name="connsiteY9" fmla="*/ 170688 h 504405"/>
                <a:gd name="connsiteX10" fmla="*/ 1377696 w 3791712"/>
                <a:gd name="connsiteY10" fmla="*/ 195072 h 504405"/>
                <a:gd name="connsiteX11" fmla="*/ 1463040 w 3791712"/>
                <a:gd name="connsiteY11" fmla="*/ 207264 h 504405"/>
                <a:gd name="connsiteX12" fmla="*/ 1865376 w 3791712"/>
                <a:gd name="connsiteY12" fmla="*/ 243840 h 504405"/>
                <a:gd name="connsiteX13" fmla="*/ 2023872 w 3791712"/>
                <a:gd name="connsiteY13" fmla="*/ 280416 h 504405"/>
                <a:gd name="connsiteX14" fmla="*/ 2170176 w 3791712"/>
                <a:gd name="connsiteY14" fmla="*/ 304800 h 504405"/>
                <a:gd name="connsiteX15" fmla="*/ 2206752 w 3791712"/>
                <a:gd name="connsiteY15" fmla="*/ 316992 h 504405"/>
                <a:gd name="connsiteX16" fmla="*/ 2267712 w 3791712"/>
                <a:gd name="connsiteY16" fmla="*/ 329184 h 504405"/>
                <a:gd name="connsiteX17" fmla="*/ 2304288 w 3791712"/>
                <a:gd name="connsiteY17" fmla="*/ 341376 h 504405"/>
                <a:gd name="connsiteX18" fmla="*/ 2560320 w 3791712"/>
                <a:gd name="connsiteY18" fmla="*/ 353568 h 504405"/>
                <a:gd name="connsiteX19" fmla="*/ 2731008 w 3791712"/>
                <a:gd name="connsiteY19" fmla="*/ 390144 h 504405"/>
                <a:gd name="connsiteX20" fmla="*/ 2791968 w 3791712"/>
                <a:gd name="connsiteY20" fmla="*/ 402336 h 504405"/>
                <a:gd name="connsiteX21" fmla="*/ 2913888 w 3791712"/>
                <a:gd name="connsiteY21" fmla="*/ 426720 h 504405"/>
                <a:gd name="connsiteX22" fmla="*/ 3561361 w 3791712"/>
                <a:gd name="connsiteY22" fmla="*/ 469522 h 504405"/>
                <a:gd name="connsiteX23" fmla="*/ 3791712 w 3791712"/>
                <a:gd name="connsiteY23" fmla="*/ 329184 h 504405"/>
                <a:gd name="connsiteX0" fmla="*/ 0 w 3863048"/>
                <a:gd name="connsiteY0" fmla="*/ 60960 h 470417"/>
                <a:gd name="connsiteX1" fmla="*/ 426720 w 3863048"/>
                <a:gd name="connsiteY1" fmla="*/ 12192 h 470417"/>
                <a:gd name="connsiteX2" fmla="*/ 707136 w 3863048"/>
                <a:gd name="connsiteY2" fmla="*/ 0 h 470417"/>
                <a:gd name="connsiteX3" fmla="*/ 999744 w 3863048"/>
                <a:gd name="connsiteY3" fmla="*/ 12192 h 470417"/>
                <a:gd name="connsiteX4" fmla="*/ 1036320 w 3863048"/>
                <a:gd name="connsiteY4" fmla="*/ 36576 h 470417"/>
                <a:gd name="connsiteX5" fmla="*/ 1072896 w 3863048"/>
                <a:gd name="connsiteY5" fmla="*/ 48768 h 470417"/>
                <a:gd name="connsiteX6" fmla="*/ 1146048 w 3863048"/>
                <a:gd name="connsiteY6" fmla="*/ 97536 h 470417"/>
                <a:gd name="connsiteX7" fmla="*/ 1182624 w 3863048"/>
                <a:gd name="connsiteY7" fmla="*/ 121920 h 470417"/>
                <a:gd name="connsiteX8" fmla="*/ 1267968 w 3863048"/>
                <a:gd name="connsiteY8" fmla="*/ 146304 h 470417"/>
                <a:gd name="connsiteX9" fmla="*/ 1341120 w 3863048"/>
                <a:gd name="connsiteY9" fmla="*/ 170688 h 470417"/>
                <a:gd name="connsiteX10" fmla="*/ 1377696 w 3863048"/>
                <a:gd name="connsiteY10" fmla="*/ 195072 h 470417"/>
                <a:gd name="connsiteX11" fmla="*/ 1463040 w 3863048"/>
                <a:gd name="connsiteY11" fmla="*/ 207264 h 470417"/>
                <a:gd name="connsiteX12" fmla="*/ 1865376 w 3863048"/>
                <a:gd name="connsiteY12" fmla="*/ 243840 h 470417"/>
                <a:gd name="connsiteX13" fmla="*/ 2023872 w 3863048"/>
                <a:gd name="connsiteY13" fmla="*/ 280416 h 470417"/>
                <a:gd name="connsiteX14" fmla="*/ 2170176 w 3863048"/>
                <a:gd name="connsiteY14" fmla="*/ 304800 h 470417"/>
                <a:gd name="connsiteX15" fmla="*/ 2206752 w 3863048"/>
                <a:gd name="connsiteY15" fmla="*/ 316992 h 470417"/>
                <a:gd name="connsiteX16" fmla="*/ 2267712 w 3863048"/>
                <a:gd name="connsiteY16" fmla="*/ 329184 h 470417"/>
                <a:gd name="connsiteX17" fmla="*/ 2304288 w 3863048"/>
                <a:gd name="connsiteY17" fmla="*/ 341376 h 470417"/>
                <a:gd name="connsiteX18" fmla="*/ 2560320 w 3863048"/>
                <a:gd name="connsiteY18" fmla="*/ 353568 h 470417"/>
                <a:gd name="connsiteX19" fmla="*/ 2731008 w 3863048"/>
                <a:gd name="connsiteY19" fmla="*/ 390144 h 470417"/>
                <a:gd name="connsiteX20" fmla="*/ 2791968 w 3863048"/>
                <a:gd name="connsiteY20" fmla="*/ 402336 h 470417"/>
                <a:gd name="connsiteX21" fmla="*/ 2913888 w 3863048"/>
                <a:gd name="connsiteY21" fmla="*/ 426720 h 470417"/>
                <a:gd name="connsiteX22" fmla="*/ 3561361 w 3863048"/>
                <a:gd name="connsiteY22" fmla="*/ 469522 h 470417"/>
                <a:gd name="connsiteX23" fmla="*/ 3863048 w 3863048"/>
                <a:gd name="connsiteY23" fmla="*/ 374579 h 470417"/>
                <a:gd name="connsiteX0" fmla="*/ 0 w 3863048"/>
                <a:gd name="connsiteY0" fmla="*/ 81193 h 490650"/>
                <a:gd name="connsiteX1" fmla="*/ 426720 w 3863048"/>
                <a:gd name="connsiteY1" fmla="*/ 0 h 490650"/>
                <a:gd name="connsiteX2" fmla="*/ 707136 w 3863048"/>
                <a:gd name="connsiteY2" fmla="*/ 20233 h 490650"/>
                <a:gd name="connsiteX3" fmla="*/ 999744 w 3863048"/>
                <a:gd name="connsiteY3" fmla="*/ 32425 h 490650"/>
                <a:gd name="connsiteX4" fmla="*/ 1036320 w 3863048"/>
                <a:gd name="connsiteY4" fmla="*/ 56809 h 490650"/>
                <a:gd name="connsiteX5" fmla="*/ 1072896 w 3863048"/>
                <a:gd name="connsiteY5" fmla="*/ 69001 h 490650"/>
                <a:gd name="connsiteX6" fmla="*/ 1146048 w 3863048"/>
                <a:gd name="connsiteY6" fmla="*/ 117769 h 490650"/>
                <a:gd name="connsiteX7" fmla="*/ 1182624 w 3863048"/>
                <a:gd name="connsiteY7" fmla="*/ 142153 h 490650"/>
                <a:gd name="connsiteX8" fmla="*/ 1267968 w 3863048"/>
                <a:gd name="connsiteY8" fmla="*/ 166537 h 490650"/>
                <a:gd name="connsiteX9" fmla="*/ 1341120 w 3863048"/>
                <a:gd name="connsiteY9" fmla="*/ 190921 h 490650"/>
                <a:gd name="connsiteX10" fmla="*/ 1377696 w 3863048"/>
                <a:gd name="connsiteY10" fmla="*/ 215305 h 490650"/>
                <a:gd name="connsiteX11" fmla="*/ 1463040 w 3863048"/>
                <a:gd name="connsiteY11" fmla="*/ 227497 h 490650"/>
                <a:gd name="connsiteX12" fmla="*/ 1865376 w 3863048"/>
                <a:gd name="connsiteY12" fmla="*/ 264073 h 490650"/>
                <a:gd name="connsiteX13" fmla="*/ 2023872 w 3863048"/>
                <a:gd name="connsiteY13" fmla="*/ 300649 h 490650"/>
                <a:gd name="connsiteX14" fmla="*/ 2170176 w 3863048"/>
                <a:gd name="connsiteY14" fmla="*/ 325033 h 490650"/>
                <a:gd name="connsiteX15" fmla="*/ 2206752 w 3863048"/>
                <a:gd name="connsiteY15" fmla="*/ 337225 h 490650"/>
                <a:gd name="connsiteX16" fmla="*/ 2267712 w 3863048"/>
                <a:gd name="connsiteY16" fmla="*/ 349417 h 490650"/>
                <a:gd name="connsiteX17" fmla="*/ 2304288 w 3863048"/>
                <a:gd name="connsiteY17" fmla="*/ 361609 h 490650"/>
                <a:gd name="connsiteX18" fmla="*/ 2560320 w 3863048"/>
                <a:gd name="connsiteY18" fmla="*/ 373801 h 490650"/>
                <a:gd name="connsiteX19" fmla="*/ 2731008 w 3863048"/>
                <a:gd name="connsiteY19" fmla="*/ 410377 h 490650"/>
                <a:gd name="connsiteX20" fmla="*/ 2791968 w 3863048"/>
                <a:gd name="connsiteY20" fmla="*/ 422569 h 490650"/>
                <a:gd name="connsiteX21" fmla="*/ 2913888 w 3863048"/>
                <a:gd name="connsiteY21" fmla="*/ 446953 h 490650"/>
                <a:gd name="connsiteX22" fmla="*/ 3561361 w 3863048"/>
                <a:gd name="connsiteY22" fmla="*/ 489755 h 490650"/>
                <a:gd name="connsiteX23" fmla="*/ 3863048 w 3863048"/>
                <a:gd name="connsiteY23" fmla="*/ 394812 h 490650"/>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36320 w 3863048"/>
                <a:gd name="connsiteY4" fmla="*/ 61304 h 495145"/>
                <a:gd name="connsiteX5" fmla="*/ 1072896 w 3863048"/>
                <a:gd name="connsiteY5" fmla="*/ 73496 h 495145"/>
                <a:gd name="connsiteX6" fmla="*/ 1146048 w 3863048"/>
                <a:gd name="connsiteY6" fmla="*/ 122264 h 495145"/>
                <a:gd name="connsiteX7" fmla="*/ 1182624 w 3863048"/>
                <a:gd name="connsiteY7" fmla="*/ 146648 h 495145"/>
                <a:gd name="connsiteX8" fmla="*/ 1267968 w 3863048"/>
                <a:gd name="connsiteY8" fmla="*/ 171032 h 495145"/>
                <a:gd name="connsiteX9" fmla="*/ 1341120 w 3863048"/>
                <a:gd name="connsiteY9" fmla="*/ 195416 h 495145"/>
                <a:gd name="connsiteX10" fmla="*/ 1377696 w 3863048"/>
                <a:gd name="connsiteY10" fmla="*/ 219800 h 495145"/>
                <a:gd name="connsiteX11" fmla="*/ 1463040 w 3863048"/>
                <a:gd name="connsiteY11" fmla="*/ 231992 h 495145"/>
                <a:gd name="connsiteX12" fmla="*/ 1865376 w 3863048"/>
                <a:gd name="connsiteY12" fmla="*/ 268568 h 495145"/>
                <a:gd name="connsiteX13" fmla="*/ 2023872 w 3863048"/>
                <a:gd name="connsiteY13" fmla="*/ 305144 h 495145"/>
                <a:gd name="connsiteX14" fmla="*/ 2170176 w 3863048"/>
                <a:gd name="connsiteY14" fmla="*/ 329528 h 495145"/>
                <a:gd name="connsiteX15" fmla="*/ 2206752 w 3863048"/>
                <a:gd name="connsiteY15" fmla="*/ 341720 h 495145"/>
                <a:gd name="connsiteX16" fmla="*/ 2267712 w 3863048"/>
                <a:gd name="connsiteY16" fmla="*/ 353912 h 495145"/>
                <a:gd name="connsiteX17" fmla="*/ 2304288 w 3863048"/>
                <a:gd name="connsiteY17" fmla="*/ 366104 h 495145"/>
                <a:gd name="connsiteX18" fmla="*/ 2560320 w 3863048"/>
                <a:gd name="connsiteY18" fmla="*/ 378296 h 495145"/>
                <a:gd name="connsiteX19" fmla="*/ 2731008 w 3863048"/>
                <a:gd name="connsiteY19" fmla="*/ 414872 h 495145"/>
                <a:gd name="connsiteX20" fmla="*/ 2791968 w 3863048"/>
                <a:gd name="connsiteY20" fmla="*/ 427064 h 495145"/>
                <a:gd name="connsiteX21" fmla="*/ 2913888 w 3863048"/>
                <a:gd name="connsiteY21" fmla="*/ 451448 h 495145"/>
                <a:gd name="connsiteX22" fmla="*/ 3561361 w 3863048"/>
                <a:gd name="connsiteY22" fmla="*/ 494250 h 495145"/>
                <a:gd name="connsiteX23" fmla="*/ 3863048 w 3863048"/>
                <a:gd name="connsiteY23"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72896 w 3863048"/>
                <a:gd name="connsiteY4" fmla="*/ 73496 h 495145"/>
                <a:gd name="connsiteX5" fmla="*/ 1146048 w 3863048"/>
                <a:gd name="connsiteY5" fmla="*/ 122264 h 495145"/>
                <a:gd name="connsiteX6" fmla="*/ 1182624 w 3863048"/>
                <a:gd name="connsiteY6" fmla="*/ 146648 h 495145"/>
                <a:gd name="connsiteX7" fmla="*/ 1267968 w 3863048"/>
                <a:gd name="connsiteY7" fmla="*/ 171032 h 495145"/>
                <a:gd name="connsiteX8" fmla="*/ 1341120 w 3863048"/>
                <a:gd name="connsiteY8" fmla="*/ 195416 h 495145"/>
                <a:gd name="connsiteX9" fmla="*/ 1377696 w 3863048"/>
                <a:gd name="connsiteY9" fmla="*/ 219800 h 495145"/>
                <a:gd name="connsiteX10" fmla="*/ 1463040 w 3863048"/>
                <a:gd name="connsiteY10" fmla="*/ 231992 h 495145"/>
                <a:gd name="connsiteX11" fmla="*/ 1865376 w 3863048"/>
                <a:gd name="connsiteY11" fmla="*/ 268568 h 495145"/>
                <a:gd name="connsiteX12" fmla="*/ 2023872 w 3863048"/>
                <a:gd name="connsiteY12" fmla="*/ 305144 h 495145"/>
                <a:gd name="connsiteX13" fmla="*/ 2170176 w 3863048"/>
                <a:gd name="connsiteY13" fmla="*/ 329528 h 495145"/>
                <a:gd name="connsiteX14" fmla="*/ 2206752 w 3863048"/>
                <a:gd name="connsiteY14" fmla="*/ 341720 h 495145"/>
                <a:gd name="connsiteX15" fmla="*/ 2267712 w 3863048"/>
                <a:gd name="connsiteY15" fmla="*/ 353912 h 495145"/>
                <a:gd name="connsiteX16" fmla="*/ 2304288 w 3863048"/>
                <a:gd name="connsiteY16" fmla="*/ 366104 h 495145"/>
                <a:gd name="connsiteX17" fmla="*/ 2560320 w 3863048"/>
                <a:gd name="connsiteY17" fmla="*/ 378296 h 495145"/>
                <a:gd name="connsiteX18" fmla="*/ 2731008 w 3863048"/>
                <a:gd name="connsiteY18" fmla="*/ 414872 h 495145"/>
                <a:gd name="connsiteX19" fmla="*/ 2791968 w 3863048"/>
                <a:gd name="connsiteY19" fmla="*/ 427064 h 495145"/>
                <a:gd name="connsiteX20" fmla="*/ 2913888 w 3863048"/>
                <a:gd name="connsiteY20" fmla="*/ 451448 h 495145"/>
                <a:gd name="connsiteX21" fmla="*/ 3561361 w 3863048"/>
                <a:gd name="connsiteY21" fmla="*/ 494250 h 495145"/>
                <a:gd name="connsiteX22" fmla="*/ 3863048 w 3863048"/>
                <a:gd name="connsiteY22"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267968 w 3863048"/>
                <a:gd name="connsiteY6" fmla="*/ 171032 h 495145"/>
                <a:gd name="connsiteX7" fmla="*/ 1341120 w 3863048"/>
                <a:gd name="connsiteY7" fmla="*/ 195416 h 495145"/>
                <a:gd name="connsiteX8" fmla="*/ 1377696 w 3863048"/>
                <a:gd name="connsiteY8" fmla="*/ 219800 h 495145"/>
                <a:gd name="connsiteX9" fmla="*/ 1463040 w 3863048"/>
                <a:gd name="connsiteY9" fmla="*/ 231992 h 495145"/>
                <a:gd name="connsiteX10" fmla="*/ 1865376 w 3863048"/>
                <a:gd name="connsiteY10" fmla="*/ 268568 h 495145"/>
                <a:gd name="connsiteX11" fmla="*/ 2023872 w 3863048"/>
                <a:gd name="connsiteY11" fmla="*/ 305144 h 495145"/>
                <a:gd name="connsiteX12" fmla="*/ 2170176 w 3863048"/>
                <a:gd name="connsiteY12" fmla="*/ 329528 h 495145"/>
                <a:gd name="connsiteX13" fmla="*/ 2206752 w 3863048"/>
                <a:gd name="connsiteY13" fmla="*/ 341720 h 495145"/>
                <a:gd name="connsiteX14" fmla="*/ 2267712 w 3863048"/>
                <a:gd name="connsiteY14" fmla="*/ 353912 h 495145"/>
                <a:gd name="connsiteX15" fmla="*/ 2304288 w 3863048"/>
                <a:gd name="connsiteY15" fmla="*/ 366104 h 495145"/>
                <a:gd name="connsiteX16" fmla="*/ 2560320 w 3863048"/>
                <a:gd name="connsiteY16" fmla="*/ 378296 h 495145"/>
                <a:gd name="connsiteX17" fmla="*/ 2731008 w 3863048"/>
                <a:gd name="connsiteY17" fmla="*/ 414872 h 495145"/>
                <a:gd name="connsiteX18" fmla="*/ 2791968 w 3863048"/>
                <a:gd name="connsiteY18" fmla="*/ 427064 h 495145"/>
                <a:gd name="connsiteX19" fmla="*/ 2913888 w 3863048"/>
                <a:gd name="connsiteY19" fmla="*/ 451448 h 495145"/>
                <a:gd name="connsiteX20" fmla="*/ 3561361 w 3863048"/>
                <a:gd name="connsiteY20" fmla="*/ 494250 h 495145"/>
                <a:gd name="connsiteX21" fmla="*/ 3863048 w 3863048"/>
                <a:gd name="connsiteY21"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41120 w 3863048"/>
                <a:gd name="connsiteY6" fmla="*/ 195416 h 495145"/>
                <a:gd name="connsiteX7" fmla="*/ 1377696 w 3863048"/>
                <a:gd name="connsiteY7" fmla="*/ 219800 h 495145"/>
                <a:gd name="connsiteX8" fmla="*/ 1463040 w 3863048"/>
                <a:gd name="connsiteY8" fmla="*/ 231992 h 495145"/>
                <a:gd name="connsiteX9" fmla="*/ 1865376 w 3863048"/>
                <a:gd name="connsiteY9" fmla="*/ 268568 h 495145"/>
                <a:gd name="connsiteX10" fmla="*/ 2023872 w 3863048"/>
                <a:gd name="connsiteY10" fmla="*/ 305144 h 495145"/>
                <a:gd name="connsiteX11" fmla="*/ 2170176 w 3863048"/>
                <a:gd name="connsiteY11" fmla="*/ 329528 h 495145"/>
                <a:gd name="connsiteX12" fmla="*/ 2206752 w 3863048"/>
                <a:gd name="connsiteY12" fmla="*/ 341720 h 495145"/>
                <a:gd name="connsiteX13" fmla="*/ 2267712 w 3863048"/>
                <a:gd name="connsiteY13" fmla="*/ 353912 h 495145"/>
                <a:gd name="connsiteX14" fmla="*/ 2304288 w 3863048"/>
                <a:gd name="connsiteY14" fmla="*/ 366104 h 495145"/>
                <a:gd name="connsiteX15" fmla="*/ 2560320 w 3863048"/>
                <a:gd name="connsiteY15" fmla="*/ 378296 h 495145"/>
                <a:gd name="connsiteX16" fmla="*/ 2731008 w 3863048"/>
                <a:gd name="connsiteY16" fmla="*/ 414872 h 495145"/>
                <a:gd name="connsiteX17" fmla="*/ 2791968 w 3863048"/>
                <a:gd name="connsiteY17" fmla="*/ 427064 h 495145"/>
                <a:gd name="connsiteX18" fmla="*/ 2913888 w 3863048"/>
                <a:gd name="connsiteY18" fmla="*/ 451448 h 495145"/>
                <a:gd name="connsiteX19" fmla="*/ 3561361 w 3863048"/>
                <a:gd name="connsiteY19" fmla="*/ 494250 h 495145"/>
                <a:gd name="connsiteX20" fmla="*/ 3863048 w 3863048"/>
                <a:gd name="connsiteY20"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77696 w 3863048"/>
                <a:gd name="connsiteY6" fmla="*/ 219800 h 495145"/>
                <a:gd name="connsiteX7" fmla="*/ 1463040 w 3863048"/>
                <a:gd name="connsiteY7" fmla="*/ 231992 h 495145"/>
                <a:gd name="connsiteX8" fmla="*/ 1865376 w 3863048"/>
                <a:gd name="connsiteY8" fmla="*/ 268568 h 495145"/>
                <a:gd name="connsiteX9" fmla="*/ 2023872 w 3863048"/>
                <a:gd name="connsiteY9" fmla="*/ 305144 h 495145"/>
                <a:gd name="connsiteX10" fmla="*/ 2170176 w 3863048"/>
                <a:gd name="connsiteY10" fmla="*/ 329528 h 495145"/>
                <a:gd name="connsiteX11" fmla="*/ 2206752 w 3863048"/>
                <a:gd name="connsiteY11" fmla="*/ 341720 h 495145"/>
                <a:gd name="connsiteX12" fmla="*/ 2267712 w 3863048"/>
                <a:gd name="connsiteY12" fmla="*/ 353912 h 495145"/>
                <a:gd name="connsiteX13" fmla="*/ 2304288 w 3863048"/>
                <a:gd name="connsiteY13" fmla="*/ 366104 h 495145"/>
                <a:gd name="connsiteX14" fmla="*/ 2560320 w 3863048"/>
                <a:gd name="connsiteY14" fmla="*/ 378296 h 495145"/>
                <a:gd name="connsiteX15" fmla="*/ 2731008 w 3863048"/>
                <a:gd name="connsiteY15" fmla="*/ 414872 h 495145"/>
                <a:gd name="connsiteX16" fmla="*/ 2791968 w 3863048"/>
                <a:gd name="connsiteY16" fmla="*/ 427064 h 495145"/>
                <a:gd name="connsiteX17" fmla="*/ 2913888 w 3863048"/>
                <a:gd name="connsiteY17" fmla="*/ 451448 h 495145"/>
                <a:gd name="connsiteX18" fmla="*/ 3561361 w 3863048"/>
                <a:gd name="connsiteY18" fmla="*/ 494250 h 495145"/>
                <a:gd name="connsiteX19" fmla="*/ 3863048 w 3863048"/>
                <a:gd name="connsiteY19"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463040 w 3863048"/>
                <a:gd name="connsiteY6" fmla="*/ 231992 h 495145"/>
                <a:gd name="connsiteX7" fmla="*/ 1865376 w 3863048"/>
                <a:gd name="connsiteY7" fmla="*/ 268568 h 495145"/>
                <a:gd name="connsiteX8" fmla="*/ 2023872 w 3863048"/>
                <a:gd name="connsiteY8" fmla="*/ 305144 h 495145"/>
                <a:gd name="connsiteX9" fmla="*/ 2170176 w 3863048"/>
                <a:gd name="connsiteY9" fmla="*/ 329528 h 495145"/>
                <a:gd name="connsiteX10" fmla="*/ 2206752 w 3863048"/>
                <a:gd name="connsiteY10" fmla="*/ 341720 h 495145"/>
                <a:gd name="connsiteX11" fmla="*/ 2267712 w 3863048"/>
                <a:gd name="connsiteY11" fmla="*/ 353912 h 495145"/>
                <a:gd name="connsiteX12" fmla="*/ 2304288 w 3863048"/>
                <a:gd name="connsiteY12" fmla="*/ 366104 h 495145"/>
                <a:gd name="connsiteX13" fmla="*/ 2560320 w 3863048"/>
                <a:gd name="connsiteY13" fmla="*/ 378296 h 495145"/>
                <a:gd name="connsiteX14" fmla="*/ 2731008 w 3863048"/>
                <a:gd name="connsiteY14" fmla="*/ 414872 h 495145"/>
                <a:gd name="connsiteX15" fmla="*/ 2791968 w 3863048"/>
                <a:gd name="connsiteY15" fmla="*/ 427064 h 495145"/>
                <a:gd name="connsiteX16" fmla="*/ 2913888 w 3863048"/>
                <a:gd name="connsiteY16" fmla="*/ 451448 h 495145"/>
                <a:gd name="connsiteX17" fmla="*/ 3561361 w 3863048"/>
                <a:gd name="connsiteY17" fmla="*/ 494250 h 495145"/>
                <a:gd name="connsiteX18" fmla="*/ 3863048 w 3863048"/>
                <a:gd name="connsiteY18"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82624 w 3863048"/>
                <a:gd name="connsiteY4" fmla="*/ 146648 h 495145"/>
                <a:gd name="connsiteX5" fmla="*/ 1463040 w 3863048"/>
                <a:gd name="connsiteY5" fmla="*/ 231992 h 495145"/>
                <a:gd name="connsiteX6" fmla="*/ 1865376 w 3863048"/>
                <a:gd name="connsiteY6" fmla="*/ 268568 h 495145"/>
                <a:gd name="connsiteX7" fmla="*/ 2023872 w 3863048"/>
                <a:gd name="connsiteY7" fmla="*/ 305144 h 495145"/>
                <a:gd name="connsiteX8" fmla="*/ 2170176 w 3863048"/>
                <a:gd name="connsiteY8" fmla="*/ 329528 h 495145"/>
                <a:gd name="connsiteX9" fmla="*/ 2206752 w 3863048"/>
                <a:gd name="connsiteY9" fmla="*/ 341720 h 495145"/>
                <a:gd name="connsiteX10" fmla="*/ 2267712 w 3863048"/>
                <a:gd name="connsiteY10" fmla="*/ 353912 h 495145"/>
                <a:gd name="connsiteX11" fmla="*/ 2304288 w 3863048"/>
                <a:gd name="connsiteY11" fmla="*/ 366104 h 495145"/>
                <a:gd name="connsiteX12" fmla="*/ 2560320 w 3863048"/>
                <a:gd name="connsiteY12" fmla="*/ 378296 h 495145"/>
                <a:gd name="connsiteX13" fmla="*/ 2731008 w 3863048"/>
                <a:gd name="connsiteY13" fmla="*/ 414872 h 495145"/>
                <a:gd name="connsiteX14" fmla="*/ 2791968 w 3863048"/>
                <a:gd name="connsiteY14" fmla="*/ 427064 h 495145"/>
                <a:gd name="connsiteX15" fmla="*/ 2913888 w 3863048"/>
                <a:gd name="connsiteY15" fmla="*/ 451448 h 495145"/>
                <a:gd name="connsiteX16" fmla="*/ 3561361 w 3863048"/>
                <a:gd name="connsiteY16" fmla="*/ 494250 h 495145"/>
                <a:gd name="connsiteX17" fmla="*/ 3863048 w 3863048"/>
                <a:gd name="connsiteY17"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1182624 w 3863048"/>
                <a:gd name="connsiteY3" fmla="*/ 146648 h 495145"/>
                <a:gd name="connsiteX4" fmla="*/ 1463040 w 3863048"/>
                <a:gd name="connsiteY4" fmla="*/ 231992 h 495145"/>
                <a:gd name="connsiteX5" fmla="*/ 1865376 w 3863048"/>
                <a:gd name="connsiteY5" fmla="*/ 268568 h 495145"/>
                <a:gd name="connsiteX6" fmla="*/ 2023872 w 3863048"/>
                <a:gd name="connsiteY6" fmla="*/ 305144 h 495145"/>
                <a:gd name="connsiteX7" fmla="*/ 2170176 w 3863048"/>
                <a:gd name="connsiteY7" fmla="*/ 329528 h 495145"/>
                <a:gd name="connsiteX8" fmla="*/ 2206752 w 3863048"/>
                <a:gd name="connsiteY8" fmla="*/ 341720 h 495145"/>
                <a:gd name="connsiteX9" fmla="*/ 2267712 w 3863048"/>
                <a:gd name="connsiteY9" fmla="*/ 353912 h 495145"/>
                <a:gd name="connsiteX10" fmla="*/ 2304288 w 3863048"/>
                <a:gd name="connsiteY10" fmla="*/ 366104 h 495145"/>
                <a:gd name="connsiteX11" fmla="*/ 2560320 w 3863048"/>
                <a:gd name="connsiteY11" fmla="*/ 378296 h 495145"/>
                <a:gd name="connsiteX12" fmla="*/ 2731008 w 3863048"/>
                <a:gd name="connsiteY12" fmla="*/ 414872 h 495145"/>
                <a:gd name="connsiteX13" fmla="*/ 2791968 w 3863048"/>
                <a:gd name="connsiteY13" fmla="*/ 427064 h 495145"/>
                <a:gd name="connsiteX14" fmla="*/ 2913888 w 3863048"/>
                <a:gd name="connsiteY14" fmla="*/ 451448 h 495145"/>
                <a:gd name="connsiteX15" fmla="*/ 3561361 w 3863048"/>
                <a:gd name="connsiteY15" fmla="*/ 494250 h 495145"/>
                <a:gd name="connsiteX16" fmla="*/ 3863048 w 3863048"/>
                <a:gd name="connsiteY16" fmla="*/ 399307 h 495145"/>
                <a:gd name="connsiteX0" fmla="*/ 0 w 3863048"/>
                <a:gd name="connsiteY0" fmla="*/ 81757 h 491214"/>
                <a:gd name="connsiteX1" fmla="*/ 426720 w 3863048"/>
                <a:gd name="connsiteY1" fmla="*/ 564 h 491214"/>
                <a:gd name="connsiteX2" fmla="*/ 707136 w 3863048"/>
                <a:gd name="connsiteY2" fmla="*/ 20797 h 491214"/>
                <a:gd name="connsiteX3" fmla="*/ 1182624 w 3863048"/>
                <a:gd name="connsiteY3" fmla="*/ 142717 h 491214"/>
                <a:gd name="connsiteX4" fmla="*/ 1463040 w 3863048"/>
                <a:gd name="connsiteY4" fmla="*/ 228061 h 491214"/>
                <a:gd name="connsiteX5" fmla="*/ 1865376 w 3863048"/>
                <a:gd name="connsiteY5" fmla="*/ 264637 h 491214"/>
                <a:gd name="connsiteX6" fmla="*/ 2023872 w 3863048"/>
                <a:gd name="connsiteY6" fmla="*/ 301213 h 491214"/>
                <a:gd name="connsiteX7" fmla="*/ 2170176 w 3863048"/>
                <a:gd name="connsiteY7" fmla="*/ 325597 h 491214"/>
                <a:gd name="connsiteX8" fmla="*/ 2206752 w 3863048"/>
                <a:gd name="connsiteY8" fmla="*/ 337789 h 491214"/>
                <a:gd name="connsiteX9" fmla="*/ 2267712 w 3863048"/>
                <a:gd name="connsiteY9" fmla="*/ 349981 h 491214"/>
                <a:gd name="connsiteX10" fmla="*/ 2304288 w 3863048"/>
                <a:gd name="connsiteY10" fmla="*/ 362173 h 491214"/>
                <a:gd name="connsiteX11" fmla="*/ 2560320 w 3863048"/>
                <a:gd name="connsiteY11" fmla="*/ 374365 h 491214"/>
                <a:gd name="connsiteX12" fmla="*/ 2731008 w 3863048"/>
                <a:gd name="connsiteY12" fmla="*/ 410941 h 491214"/>
                <a:gd name="connsiteX13" fmla="*/ 2791968 w 3863048"/>
                <a:gd name="connsiteY13" fmla="*/ 423133 h 491214"/>
                <a:gd name="connsiteX14" fmla="*/ 2913888 w 3863048"/>
                <a:gd name="connsiteY14" fmla="*/ 447517 h 491214"/>
                <a:gd name="connsiteX15" fmla="*/ 3561361 w 3863048"/>
                <a:gd name="connsiteY15" fmla="*/ 490319 h 491214"/>
                <a:gd name="connsiteX16" fmla="*/ 3863048 w 3863048"/>
                <a:gd name="connsiteY16" fmla="*/ 395376 h 491214"/>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560320 w 3863048"/>
                <a:gd name="connsiteY10" fmla="*/ 374833 h 491682"/>
                <a:gd name="connsiteX11" fmla="*/ 2731008 w 3863048"/>
                <a:gd name="connsiteY11" fmla="*/ 411409 h 491682"/>
                <a:gd name="connsiteX12" fmla="*/ 2791968 w 3863048"/>
                <a:gd name="connsiteY12" fmla="*/ 423601 h 491682"/>
                <a:gd name="connsiteX13" fmla="*/ 2913888 w 3863048"/>
                <a:gd name="connsiteY13" fmla="*/ 447985 h 491682"/>
                <a:gd name="connsiteX14" fmla="*/ 3561361 w 3863048"/>
                <a:gd name="connsiteY14" fmla="*/ 490787 h 491682"/>
                <a:gd name="connsiteX15" fmla="*/ 3863048 w 3863048"/>
                <a:gd name="connsiteY15"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560320 w 3863048"/>
                <a:gd name="connsiteY9" fmla="*/ 374833 h 491682"/>
                <a:gd name="connsiteX10" fmla="*/ 2731008 w 3863048"/>
                <a:gd name="connsiteY10" fmla="*/ 411409 h 491682"/>
                <a:gd name="connsiteX11" fmla="*/ 2791968 w 3863048"/>
                <a:gd name="connsiteY11" fmla="*/ 423601 h 491682"/>
                <a:gd name="connsiteX12" fmla="*/ 2913888 w 3863048"/>
                <a:gd name="connsiteY12" fmla="*/ 447985 h 491682"/>
                <a:gd name="connsiteX13" fmla="*/ 3561361 w 3863048"/>
                <a:gd name="connsiteY13" fmla="*/ 490787 h 491682"/>
                <a:gd name="connsiteX14" fmla="*/ 3863048 w 3863048"/>
                <a:gd name="connsiteY14"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560320 w 3863048"/>
                <a:gd name="connsiteY8" fmla="*/ 374833 h 491682"/>
                <a:gd name="connsiteX9" fmla="*/ 2731008 w 3863048"/>
                <a:gd name="connsiteY9" fmla="*/ 411409 h 491682"/>
                <a:gd name="connsiteX10" fmla="*/ 2791968 w 3863048"/>
                <a:gd name="connsiteY10" fmla="*/ 423601 h 491682"/>
                <a:gd name="connsiteX11" fmla="*/ 2913888 w 3863048"/>
                <a:gd name="connsiteY11" fmla="*/ 447985 h 491682"/>
                <a:gd name="connsiteX12" fmla="*/ 3561361 w 3863048"/>
                <a:gd name="connsiteY12" fmla="*/ 490787 h 491682"/>
                <a:gd name="connsiteX13" fmla="*/ 3863048 w 3863048"/>
                <a:gd name="connsiteY13"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560320 w 3863048"/>
                <a:gd name="connsiteY7" fmla="*/ 374833 h 491682"/>
                <a:gd name="connsiteX8" fmla="*/ 2731008 w 3863048"/>
                <a:gd name="connsiteY8" fmla="*/ 411409 h 491682"/>
                <a:gd name="connsiteX9" fmla="*/ 2791968 w 3863048"/>
                <a:gd name="connsiteY9" fmla="*/ 423601 h 491682"/>
                <a:gd name="connsiteX10" fmla="*/ 2913888 w 3863048"/>
                <a:gd name="connsiteY10" fmla="*/ 447985 h 491682"/>
                <a:gd name="connsiteX11" fmla="*/ 3561361 w 3863048"/>
                <a:gd name="connsiteY11" fmla="*/ 490787 h 491682"/>
                <a:gd name="connsiteX12" fmla="*/ 3863048 w 3863048"/>
                <a:gd name="connsiteY12"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91968 w 3863048"/>
                <a:gd name="connsiteY7" fmla="*/ 423601 h 491682"/>
                <a:gd name="connsiteX8" fmla="*/ 2913888 w 3863048"/>
                <a:gd name="connsiteY8" fmla="*/ 447985 h 491682"/>
                <a:gd name="connsiteX9" fmla="*/ 3561361 w 3863048"/>
                <a:gd name="connsiteY9" fmla="*/ 490787 h 491682"/>
                <a:gd name="connsiteX10" fmla="*/ 3863048 w 3863048"/>
                <a:gd name="connsiteY10"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2536"/>
                <a:gd name="connsiteX1" fmla="*/ 426720 w 3863048"/>
                <a:gd name="connsiteY1" fmla="*/ 1032 h 492536"/>
                <a:gd name="connsiteX2" fmla="*/ 707136 w 3863048"/>
                <a:gd name="connsiteY2" fmla="*/ 21265 h 492536"/>
                <a:gd name="connsiteX3" fmla="*/ 1182624 w 3863048"/>
                <a:gd name="connsiteY3" fmla="*/ 143185 h 492536"/>
                <a:gd name="connsiteX4" fmla="*/ 1463040 w 3863048"/>
                <a:gd name="connsiteY4" fmla="*/ 228529 h 492536"/>
                <a:gd name="connsiteX5" fmla="*/ 2023872 w 3863048"/>
                <a:gd name="connsiteY5" fmla="*/ 301681 h 492536"/>
                <a:gd name="connsiteX6" fmla="*/ 2560320 w 3863048"/>
                <a:gd name="connsiteY6" fmla="*/ 374833 h 492536"/>
                <a:gd name="connsiteX7" fmla="*/ 2913888 w 3863048"/>
                <a:gd name="connsiteY7" fmla="*/ 447985 h 492536"/>
                <a:gd name="connsiteX8" fmla="*/ 3561361 w 3863048"/>
                <a:gd name="connsiteY8" fmla="*/ 490787 h 492536"/>
                <a:gd name="connsiteX9" fmla="*/ 3863048 w 3863048"/>
                <a:gd name="connsiteY9" fmla="*/ 395844 h 492536"/>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63040 w 3863048"/>
                <a:gd name="connsiteY4" fmla="*/ 228529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1984962 w 3863048"/>
                <a:gd name="connsiteY5" fmla="*/ 269255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0325 h 498960"/>
                <a:gd name="connsiteX1" fmla="*/ 452660 w 3888988"/>
                <a:gd name="connsiteY1" fmla="*/ 221 h 498960"/>
                <a:gd name="connsiteX2" fmla="*/ 733076 w 3888988"/>
                <a:gd name="connsiteY2" fmla="*/ 20454 h 498960"/>
                <a:gd name="connsiteX3" fmla="*/ 1163168 w 3888988"/>
                <a:gd name="connsiteY3" fmla="*/ 109949 h 498960"/>
                <a:gd name="connsiteX4" fmla="*/ 1501950 w 3888988"/>
                <a:gd name="connsiteY4" fmla="*/ 175837 h 498960"/>
                <a:gd name="connsiteX5" fmla="*/ 2010902 w 3888988"/>
                <a:gd name="connsiteY5" fmla="*/ 268444 h 498960"/>
                <a:gd name="connsiteX6" fmla="*/ 2586260 w 3888988"/>
                <a:gd name="connsiteY6" fmla="*/ 374022 h 498960"/>
                <a:gd name="connsiteX7" fmla="*/ 2939828 w 3888988"/>
                <a:gd name="connsiteY7" fmla="*/ 447174 h 498960"/>
                <a:gd name="connsiteX8" fmla="*/ 3587301 w 3888988"/>
                <a:gd name="connsiteY8" fmla="*/ 489976 h 498960"/>
                <a:gd name="connsiteX9" fmla="*/ 3888988 w 3888988"/>
                <a:gd name="connsiteY9" fmla="*/ 395033 h 498960"/>
                <a:gd name="connsiteX0" fmla="*/ 0 w 3888988"/>
                <a:gd name="connsiteY0" fmla="*/ 120325 h 497580"/>
                <a:gd name="connsiteX1" fmla="*/ 452660 w 3888988"/>
                <a:gd name="connsiteY1" fmla="*/ 221 h 497580"/>
                <a:gd name="connsiteX2" fmla="*/ 733076 w 3888988"/>
                <a:gd name="connsiteY2" fmla="*/ 20454 h 497580"/>
                <a:gd name="connsiteX3" fmla="*/ 1163168 w 3888988"/>
                <a:gd name="connsiteY3" fmla="*/ 109949 h 497580"/>
                <a:gd name="connsiteX4" fmla="*/ 1501950 w 3888988"/>
                <a:gd name="connsiteY4" fmla="*/ 175837 h 497580"/>
                <a:gd name="connsiteX5" fmla="*/ 2010902 w 3888988"/>
                <a:gd name="connsiteY5" fmla="*/ 268444 h 497580"/>
                <a:gd name="connsiteX6" fmla="*/ 2579775 w 3888988"/>
                <a:gd name="connsiteY6" fmla="*/ 412932 h 497580"/>
                <a:gd name="connsiteX7" fmla="*/ 2939828 w 3888988"/>
                <a:gd name="connsiteY7" fmla="*/ 447174 h 497580"/>
                <a:gd name="connsiteX8" fmla="*/ 3587301 w 3888988"/>
                <a:gd name="connsiteY8" fmla="*/ 489976 h 497580"/>
                <a:gd name="connsiteX9" fmla="*/ 3888988 w 3888988"/>
                <a:gd name="connsiteY9" fmla="*/ 395033 h 497580"/>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510212"/>
                <a:gd name="connsiteX1" fmla="*/ 452660 w 3888988"/>
                <a:gd name="connsiteY1" fmla="*/ 221 h 510212"/>
                <a:gd name="connsiteX2" fmla="*/ 733076 w 3888988"/>
                <a:gd name="connsiteY2" fmla="*/ 20454 h 510212"/>
                <a:gd name="connsiteX3" fmla="*/ 1163168 w 3888988"/>
                <a:gd name="connsiteY3" fmla="*/ 109949 h 510212"/>
                <a:gd name="connsiteX4" fmla="*/ 1501950 w 3888988"/>
                <a:gd name="connsiteY4" fmla="*/ 175837 h 510212"/>
                <a:gd name="connsiteX5" fmla="*/ 2010902 w 3888988"/>
                <a:gd name="connsiteY5" fmla="*/ 268444 h 510212"/>
                <a:gd name="connsiteX6" fmla="*/ 2579775 w 3888988"/>
                <a:gd name="connsiteY6" fmla="*/ 412932 h 510212"/>
                <a:gd name="connsiteX7" fmla="*/ 2939828 w 3888988"/>
                <a:gd name="connsiteY7" fmla="*/ 486085 h 510212"/>
                <a:gd name="connsiteX8" fmla="*/ 3587301 w 3888988"/>
                <a:gd name="connsiteY8" fmla="*/ 489976 h 510212"/>
                <a:gd name="connsiteX9" fmla="*/ 3888988 w 3888988"/>
                <a:gd name="connsiteY9" fmla="*/ 395033 h 510212"/>
                <a:gd name="connsiteX0" fmla="*/ 0 w 3888988"/>
                <a:gd name="connsiteY0" fmla="*/ 120325 h 521090"/>
                <a:gd name="connsiteX1" fmla="*/ 452660 w 3888988"/>
                <a:gd name="connsiteY1" fmla="*/ 221 h 521090"/>
                <a:gd name="connsiteX2" fmla="*/ 733076 w 3888988"/>
                <a:gd name="connsiteY2" fmla="*/ 20454 h 521090"/>
                <a:gd name="connsiteX3" fmla="*/ 1163168 w 3888988"/>
                <a:gd name="connsiteY3" fmla="*/ 109949 h 521090"/>
                <a:gd name="connsiteX4" fmla="*/ 1501950 w 3888988"/>
                <a:gd name="connsiteY4" fmla="*/ 175837 h 521090"/>
                <a:gd name="connsiteX5" fmla="*/ 2010902 w 3888988"/>
                <a:gd name="connsiteY5" fmla="*/ 268444 h 521090"/>
                <a:gd name="connsiteX6" fmla="*/ 2579775 w 3888988"/>
                <a:gd name="connsiteY6" fmla="*/ 412932 h 521090"/>
                <a:gd name="connsiteX7" fmla="*/ 3051039 w 3888988"/>
                <a:gd name="connsiteY7" fmla="*/ 516977 h 521090"/>
                <a:gd name="connsiteX8" fmla="*/ 3587301 w 3888988"/>
                <a:gd name="connsiteY8" fmla="*/ 489976 h 521090"/>
                <a:gd name="connsiteX9" fmla="*/ 3888988 w 3888988"/>
                <a:gd name="connsiteY9" fmla="*/ 395033 h 521090"/>
                <a:gd name="connsiteX0" fmla="*/ 0 w 3888988"/>
                <a:gd name="connsiteY0" fmla="*/ 120325 h 529818"/>
                <a:gd name="connsiteX1" fmla="*/ 452660 w 3888988"/>
                <a:gd name="connsiteY1" fmla="*/ 221 h 529818"/>
                <a:gd name="connsiteX2" fmla="*/ 733076 w 3888988"/>
                <a:gd name="connsiteY2" fmla="*/ 20454 h 529818"/>
                <a:gd name="connsiteX3" fmla="*/ 1163168 w 3888988"/>
                <a:gd name="connsiteY3" fmla="*/ 109949 h 529818"/>
                <a:gd name="connsiteX4" fmla="*/ 1501950 w 3888988"/>
                <a:gd name="connsiteY4" fmla="*/ 175837 h 529818"/>
                <a:gd name="connsiteX5" fmla="*/ 2010902 w 3888988"/>
                <a:gd name="connsiteY5" fmla="*/ 268444 h 529818"/>
                <a:gd name="connsiteX6" fmla="*/ 2579775 w 3888988"/>
                <a:gd name="connsiteY6" fmla="*/ 412932 h 529818"/>
                <a:gd name="connsiteX7" fmla="*/ 3051039 w 3888988"/>
                <a:gd name="connsiteY7" fmla="*/ 516977 h 529818"/>
                <a:gd name="connsiteX8" fmla="*/ 3544052 w 3888988"/>
                <a:gd name="connsiteY8" fmla="*/ 514690 h 529818"/>
                <a:gd name="connsiteX9" fmla="*/ 3888988 w 3888988"/>
                <a:gd name="connsiteY9" fmla="*/ 395033 h 529818"/>
                <a:gd name="connsiteX0" fmla="*/ 0 w 3888988"/>
                <a:gd name="connsiteY0" fmla="*/ 126462 h 535955"/>
                <a:gd name="connsiteX1" fmla="*/ 427946 w 3888988"/>
                <a:gd name="connsiteY1" fmla="*/ 180 h 535955"/>
                <a:gd name="connsiteX2" fmla="*/ 733076 w 3888988"/>
                <a:gd name="connsiteY2" fmla="*/ 26591 h 535955"/>
                <a:gd name="connsiteX3" fmla="*/ 1163168 w 3888988"/>
                <a:gd name="connsiteY3" fmla="*/ 116086 h 535955"/>
                <a:gd name="connsiteX4" fmla="*/ 1501950 w 3888988"/>
                <a:gd name="connsiteY4" fmla="*/ 181974 h 535955"/>
                <a:gd name="connsiteX5" fmla="*/ 2010902 w 3888988"/>
                <a:gd name="connsiteY5" fmla="*/ 274581 h 535955"/>
                <a:gd name="connsiteX6" fmla="*/ 2579775 w 3888988"/>
                <a:gd name="connsiteY6" fmla="*/ 419069 h 535955"/>
                <a:gd name="connsiteX7" fmla="*/ 3051039 w 3888988"/>
                <a:gd name="connsiteY7" fmla="*/ 523114 h 535955"/>
                <a:gd name="connsiteX8" fmla="*/ 3544052 w 3888988"/>
                <a:gd name="connsiteY8" fmla="*/ 520827 h 535955"/>
                <a:gd name="connsiteX9" fmla="*/ 3888988 w 3888988"/>
                <a:gd name="connsiteY9" fmla="*/ 401170 h 535955"/>
                <a:gd name="connsiteX0" fmla="*/ 0 w 3888988"/>
                <a:gd name="connsiteY0" fmla="*/ 126308 h 535801"/>
                <a:gd name="connsiteX1" fmla="*/ 427946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35801"/>
                <a:gd name="connsiteX1" fmla="*/ 600941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27969"/>
                <a:gd name="connsiteX1" fmla="*/ 600941 w 3888988"/>
                <a:gd name="connsiteY1" fmla="*/ 26 h 527969"/>
                <a:gd name="connsiteX2" fmla="*/ 1163168 w 3888988"/>
                <a:gd name="connsiteY2" fmla="*/ 115932 h 527969"/>
                <a:gd name="connsiteX3" fmla="*/ 1501950 w 3888988"/>
                <a:gd name="connsiteY3" fmla="*/ 181820 h 527969"/>
                <a:gd name="connsiteX4" fmla="*/ 2010902 w 3888988"/>
                <a:gd name="connsiteY4" fmla="*/ 274427 h 527969"/>
                <a:gd name="connsiteX5" fmla="*/ 2579775 w 3888988"/>
                <a:gd name="connsiteY5" fmla="*/ 418915 h 527969"/>
                <a:gd name="connsiteX6" fmla="*/ 3088109 w 3888988"/>
                <a:gd name="connsiteY6" fmla="*/ 504425 h 527969"/>
                <a:gd name="connsiteX7" fmla="*/ 3544052 w 3888988"/>
                <a:gd name="connsiteY7" fmla="*/ 520673 h 527969"/>
                <a:gd name="connsiteX8" fmla="*/ 3888988 w 3888988"/>
                <a:gd name="connsiteY8" fmla="*/ 401016 h 527969"/>
                <a:gd name="connsiteX0" fmla="*/ 0 w 3888988"/>
                <a:gd name="connsiteY0" fmla="*/ 126308 h 514950"/>
                <a:gd name="connsiteX1" fmla="*/ 600941 w 3888988"/>
                <a:gd name="connsiteY1" fmla="*/ 26 h 514950"/>
                <a:gd name="connsiteX2" fmla="*/ 1163168 w 3888988"/>
                <a:gd name="connsiteY2" fmla="*/ 115932 h 514950"/>
                <a:gd name="connsiteX3" fmla="*/ 1501950 w 3888988"/>
                <a:gd name="connsiteY3" fmla="*/ 181820 h 514950"/>
                <a:gd name="connsiteX4" fmla="*/ 2010902 w 3888988"/>
                <a:gd name="connsiteY4" fmla="*/ 274427 h 514950"/>
                <a:gd name="connsiteX5" fmla="*/ 2579775 w 3888988"/>
                <a:gd name="connsiteY5" fmla="*/ 418915 h 514950"/>
                <a:gd name="connsiteX6" fmla="*/ 3088109 w 3888988"/>
                <a:gd name="connsiteY6" fmla="*/ 504425 h 514950"/>
                <a:gd name="connsiteX7" fmla="*/ 3562588 w 3888988"/>
                <a:gd name="connsiteY7" fmla="*/ 502138 h 514950"/>
                <a:gd name="connsiteX8" fmla="*/ 3888988 w 3888988"/>
                <a:gd name="connsiteY8" fmla="*/ 401016 h 514950"/>
                <a:gd name="connsiteX0" fmla="*/ 0 w 3888988"/>
                <a:gd name="connsiteY0" fmla="*/ 107777 h 496419"/>
                <a:gd name="connsiteX1" fmla="*/ 582406 w 3888988"/>
                <a:gd name="connsiteY1" fmla="*/ 31 h 496419"/>
                <a:gd name="connsiteX2" fmla="*/ 1163168 w 3888988"/>
                <a:gd name="connsiteY2" fmla="*/ 97401 h 496419"/>
                <a:gd name="connsiteX3" fmla="*/ 1501950 w 3888988"/>
                <a:gd name="connsiteY3" fmla="*/ 163289 h 496419"/>
                <a:gd name="connsiteX4" fmla="*/ 2010902 w 3888988"/>
                <a:gd name="connsiteY4" fmla="*/ 255896 h 496419"/>
                <a:gd name="connsiteX5" fmla="*/ 2579775 w 3888988"/>
                <a:gd name="connsiteY5" fmla="*/ 400384 h 496419"/>
                <a:gd name="connsiteX6" fmla="*/ 3088109 w 3888988"/>
                <a:gd name="connsiteY6" fmla="*/ 485894 h 496419"/>
                <a:gd name="connsiteX7" fmla="*/ 3562588 w 3888988"/>
                <a:gd name="connsiteY7" fmla="*/ 483607 h 496419"/>
                <a:gd name="connsiteX8" fmla="*/ 3888988 w 3888988"/>
                <a:gd name="connsiteY8" fmla="*/ 382485 h 496419"/>
                <a:gd name="connsiteX0" fmla="*/ 0 w 3888988"/>
                <a:gd name="connsiteY0" fmla="*/ 107777 h 486655"/>
                <a:gd name="connsiteX1" fmla="*/ 582406 w 3888988"/>
                <a:gd name="connsiteY1" fmla="*/ 31 h 486655"/>
                <a:gd name="connsiteX2" fmla="*/ 1163168 w 3888988"/>
                <a:gd name="connsiteY2" fmla="*/ 97401 h 486655"/>
                <a:gd name="connsiteX3" fmla="*/ 1501950 w 3888988"/>
                <a:gd name="connsiteY3" fmla="*/ 163289 h 486655"/>
                <a:gd name="connsiteX4" fmla="*/ 2010902 w 3888988"/>
                <a:gd name="connsiteY4" fmla="*/ 255896 h 486655"/>
                <a:gd name="connsiteX5" fmla="*/ 2579775 w 3888988"/>
                <a:gd name="connsiteY5" fmla="*/ 400384 h 486655"/>
                <a:gd name="connsiteX6" fmla="*/ 3131358 w 3888988"/>
                <a:gd name="connsiteY6" fmla="*/ 455002 h 486655"/>
                <a:gd name="connsiteX7" fmla="*/ 3562588 w 3888988"/>
                <a:gd name="connsiteY7" fmla="*/ 483607 h 486655"/>
                <a:gd name="connsiteX8" fmla="*/ 3888988 w 3888988"/>
                <a:gd name="connsiteY8" fmla="*/ 382485 h 486655"/>
                <a:gd name="connsiteX0" fmla="*/ 0 w 3888988"/>
                <a:gd name="connsiteY0" fmla="*/ 107777 h 461668"/>
                <a:gd name="connsiteX1" fmla="*/ 582406 w 3888988"/>
                <a:gd name="connsiteY1" fmla="*/ 31 h 461668"/>
                <a:gd name="connsiteX2" fmla="*/ 1163168 w 3888988"/>
                <a:gd name="connsiteY2" fmla="*/ 97401 h 461668"/>
                <a:gd name="connsiteX3" fmla="*/ 1501950 w 3888988"/>
                <a:gd name="connsiteY3" fmla="*/ 163289 h 461668"/>
                <a:gd name="connsiteX4" fmla="*/ 2010902 w 3888988"/>
                <a:gd name="connsiteY4" fmla="*/ 255896 h 461668"/>
                <a:gd name="connsiteX5" fmla="*/ 2579775 w 3888988"/>
                <a:gd name="connsiteY5" fmla="*/ 400384 h 461668"/>
                <a:gd name="connsiteX6" fmla="*/ 3131358 w 3888988"/>
                <a:gd name="connsiteY6" fmla="*/ 455002 h 461668"/>
                <a:gd name="connsiteX7" fmla="*/ 3593480 w 3888988"/>
                <a:gd name="connsiteY7" fmla="*/ 452715 h 461668"/>
                <a:gd name="connsiteX8" fmla="*/ 3888988 w 3888988"/>
                <a:gd name="connsiteY8" fmla="*/ 382485 h 461668"/>
                <a:gd name="connsiteX0" fmla="*/ 0 w 3888988"/>
                <a:gd name="connsiteY0" fmla="*/ 107777 h 475471"/>
                <a:gd name="connsiteX1" fmla="*/ 582406 w 3888988"/>
                <a:gd name="connsiteY1" fmla="*/ 31 h 475471"/>
                <a:gd name="connsiteX2" fmla="*/ 1163168 w 3888988"/>
                <a:gd name="connsiteY2" fmla="*/ 97401 h 475471"/>
                <a:gd name="connsiteX3" fmla="*/ 1501950 w 3888988"/>
                <a:gd name="connsiteY3" fmla="*/ 163289 h 475471"/>
                <a:gd name="connsiteX4" fmla="*/ 2010902 w 3888988"/>
                <a:gd name="connsiteY4" fmla="*/ 255896 h 475471"/>
                <a:gd name="connsiteX5" fmla="*/ 2579775 w 3888988"/>
                <a:gd name="connsiteY5" fmla="*/ 400384 h 475471"/>
                <a:gd name="connsiteX6" fmla="*/ 3131358 w 3888988"/>
                <a:gd name="connsiteY6" fmla="*/ 455002 h 475471"/>
                <a:gd name="connsiteX7" fmla="*/ 3556409 w 3888988"/>
                <a:gd name="connsiteY7" fmla="*/ 471250 h 475471"/>
                <a:gd name="connsiteX8" fmla="*/ 3888988 w 3888988"/>
                <a:gd name="connsiteY8" fmla="*/ 382485 h 475471"/>
                <a:gd name="connsiteX0" fmla="*/ 0 w 3888988"/>
                <a:gd name="connsiteY0" fmla="*/ 107777 h 492457"/>
                <a:gd name="connsiteX1" fmla="*/ 582406 w 3888988"/>
                <a:gd name="connsiteY1" fmla="*/ 31 h 492457"/>
                <a:gd name="connsiteX2" fmla="*/ 1163168 w 3888988"/>
                <a:gd name="connsiteY2" fmla="*/ 97401 h 492457"/>
                <a:gd name="connsiteX3" fmla="*/ 1501950 w 3888988"/>
                <a:gd name="connsiteY3" fmla="*/ 163289 h 492457"/>
                <a:gd name="connsiteX4" fmla="*/ 2010902 w 3888988"/>
                <a:gd name="connsiteY4" fmla="*/ 255896 h 492457"/>
                <a:gd name="connsiteX5" fmla="*/ 2579775 w 3888988"/>
                <a:gd name="connsiteY5" fmla="*/ 400384 h 492457"/>
                <a:gd name="connsiteX6" fmla="*/ 3131358 w 3888988"/>
                <a:gd name="connsiteY6" fmla="*/ 455002 h 492457"/>
                <a:gd name="connsiteX7" fmla="*/ 3550231 w 3888988"/>
                <a:gd name="connsiteY7" fmla="*/ 489785 h 492457"/>
                <a:gd name="connsiteX8" fmla="*/ 3888988 w 3888988"/>
                <a:gd name="connsiteY8" fmla="*/ 382485 h 492457"/>
                <a:gd name="connsiteX0" fmla="*/ 0 w 3888988"/>
                <a:gd name="connsiteY0" fmla="*/ 107777 h 489904"/>
                <a:gd name="connsiteX1" fmla="*/ 582406 w 3888988"/>
                <a:gd name="connsiteY1" fmla="*/ 31 h 489904"/>
                <a:gd name="connsiteX2" fmla="*/ 1163168 w 3888988"/>
                <a:gd name="connsiteY2" fmla="*/ 97401 h 489904"/>
                <a:gd name="connsiteX3" fmla="*/ 1501950 w 3888988"/>
                <a:gd name="connsiteY3" fmla="*/ 163289 h 489904"/>
                <a:gd name="connsiteX4" fmla="*/ 2010902 w 3888988"/>
                <a:gd name="connsiteY4" fmla="*/ 255896 h 489904"/>
                <a:gd name="connsiteX5" fmla="*/ 2579775 w 3888988"/>
                <a:gd name="connsiteY5" fmla="*/ 400384 h 489904"/>
                <a:gd name="connsiteX6" fmla="*/ 3550231 w 3888988"/>
                <a:gd name="connsiteY6" fmla="*/ 489785 h 489904"/>
                <a:gd name="connsiteX7" fmla="*/ 3888988 w 3888988"/>
                <a:gd name="connsiteY7" fmla="*/ 382485 h 489904"/>
                <a:gd name="connsiteX0" fmla="*/ 0 w 3888988"/>
                <a:gd name="connsiteY0" fmla="*/ 107777 h 483737"/>
                <a:gd name="connsiteX1" fmla="*/ 582406 w 3888988"/>
                <a:gd name="connsiteY1" fmla="*/ 31 h 483737"/>
                <a:gd name="connsiteX2" fmla="*/ 1163168 w 3888988"/>
                <a:gd name="connsiteY2" fmla="*/ 97401 h 483737"/>
                <a:gd name="connsiteX3" fmla="*/ 1501950 w 3888988"/>
                <a:gd name="connsiteY3" fmla="*/ 163289 h 483737"/>
                <a:gd name="connsiteX4" fmla="*/ 2010902 w 3888988"/>
                <a:gd name="connsiteY4" fmla="*/ 255896 h 483737"/>
                <a:gd name="connsiteX5" fmla="*/ 2579775 w 3888988"/>
                <a:gd name="connsiteY5" fmla="*/ 400384 h 483737"/>
                <a:gd name="connsiteX6" fmla="*/ 3414307 w 3888988"/>
                <a:gd name="connsiteY6" fmla="*/ 483606 h 483737"/>
                <a:gd name="connsiteX7" fmla="*/ 3888988 w 3888988"/>
                <a:gd name="connsiteY7" fmla="*/ 382485 h 483737"/>
                <a:gd name="connsiteX0" fmla="*/ 0 w 3888988"/>
                <a:gd name="connsiteY0" fmla="*/ 107755 h 483715"/>
                <a:gd name="connsiteX1" fmla="*/ 582406 w 3888988"/>
                <a:gd name="connsiteY1" fmla="*/ 9 h 483715"/>
                <a:gd name="connsiteX2" fmla="*/ 1187882 w 3888988"/>
                <a:gd name="connsiteY2" fmla="*/ 109736 h 483715"/>
                <a:gd name="connsiteX3" fmla="*/ 1501950 w 3888988"/>
                <a:gd name="connsiteY3" fmla="*/ 163267 h 483715"/>
                <a:gd name="connsiteX4" fmla="*/ 2010902 w 3888988"/>
                <a:gd name="connsiteY4" fmla="*/ 255874 h 483715"/>
                <a:gd name="connsiteX5" fmla="*/ 2579775 w 3888988"/>
                <a:gd name="connsiteY5" fmla="*/ 400362 h 483715"/>
                <a:gd name="connsiteX6" fmla="*/ 3414307 w 3888988"/>
                <a:gd name="connsiteY6" fmla="*/ 483584 h 483715"/>
                <a:gd name="connsiteX7" fmla="*/ 3888988 w 3888988"/>
                <a:gd name="connsiteY7" fmla="*/ 382463 h 483715"/>
                <a:gd name="connsiteX0" fmla="*/ 0 w 3888988"/>
                <a:gd name="connsiteY0" fmla="*/ 107829 h 483789"/>
                <a:gd name="connsiteX1" fmla="*/ 582406 w 3888988"/>
                <a:gd name="connsiteY1" fmla="*/ 83 h 483789"/>
                <a:gd name="connsiteX2" fmla="*/ 1187882 w 3888988"/>
                <a:gd name="connsiteY2" fmla="*/ 91275 h 483789"/>
                <a:gd name="connsiteX3" fmla="*/ 1501950 w 3888988"/>
                <a:gd name="connsiteY3" fmla="*/ 163341 h 483789"/>
                <a:gd name="connsiteX4" fmla="*/ 2010902 w 3888988"/>
                <a:gd name="connsiteY4" fmla="*/ 255948 h 483789"/>
                <a:gd name="connsiteX5" fmla="*/ 2579775 w 3888988"/>
                <a:gd name="connsiteY5" fmla="*/ 400436 h 483789"/>
                <a:gd name="connsiteX6" fmla="*/ 3414307 w 3888988"/>
                <a:gd name="connsiteY6" fmla="*/ 483658 h 483789"/>
                <a:gd name="connsiteX7" fmla="*/ 3888988 w 3888988"/>
                <a:gd name="connsiteY7" fmla="*/ 382537 h 483789"/>
                <a:gd name="connsiteX0" fmla="*/ 0 w 3888988"/>
                <a:gd name="connsiteY0" fmla="*/ 107829 h 484053"/>
                <a:gd name="connsiteX1" fmla="*/ 582406 w 3888988"/>
                <a:gd name="connsiteY1" fmla="*/ 83 h 484053"/>
                <a:gd name="connsiteX2" fmla="*/ 1187882 w 3888988"/>
                <a:gd name="connsiteY2" fmla="*/ 91275 h 484053"/>
                <a:gd name="connsiteX3" fmla="*/ 1501950 w 3888988"/>
                <a:gd name="connsiteY3" fmla="*/ 163341 h 484053"/>
                <a:gd name="connsiteX4" fmla="*/ 2010902 w 3888988"/>
                <a:gd name="connsiteY4" fmla="*/ 255948 h 484053"/>
                <a:gd name="connsiteX5" fmla="*/ 2570250 w 3888988"/>
                <a:gd name="connsiteY5" fmla="*/ 352811 h 484053"/>
                <a:gd name="connsiteX6" fmla="*/ 3414307 w 3888988"/>
                <a:gd name="connsiteY6" fmla="*/ 483658 h 484053"/>
                <a:gd name="connsiteX7" fmla="*/ 3888988 w 3888988"/>
                <a:gd name="connsiteY7" fmla="*/ 382537 h 484053"/>
                <a:gd name="connsiteX0" fmla="*/ 0 w 3888988"/>
                <a:gd name="connsiteY0" fmla="*/ 107823 h 484047"/>
                <a:gd name="connsiteX1" fmla="*/ 582406 w 3888988"/>
                <a:gd name="connsiteY1" fmla="*/ 77 h 484047"/>
                <a:gd name="connsiteX2" fmla="*/ 1187882 w 3888988"/>
                <a:gd name="connsiteY2" fmla="*/ 91269 h 484047"/>
                <a:gd name="connsiteX3" fmla="*/ 1511475 w 3888988"/>
                <a:gd name="connsiteY3" fmla="*/ 125235 h 484047"/>
                <a:gd name="connsiteX4" fmla="*/ 2010902 w 3888988"/>
                <a:gd name="connsiteY4" fmla="*/ 255942 h 484047"/>
                <a:gd name="connsiteX5" fmla="*/ 2570250 w 3888988"/>
                <a:gd name="connsiteY5" fmla="*/ 352805 h 484047"/>
                <a:gd name="connsiteX6" fmla="*/ 3414307 w 3888988"/>
                <a:gd name="connsiteY6" fmla="*/ 483652 h 484047"/>
                <a:gd name="connsiteX7" fmla="*/ 3888988 w 3888988"/>
                <a:gd name="connsiteY7" fmla="*/ 382531 h 484047"/>
                <a:gd name="connsiteX0" fmla="*/ 0 w 3888988"/>
                <a:gd name="connsiteY0" fmla="*/ 107813 h 484037"/>
                <a:gd name="connsiteX1" fmla="*/ 582406 w 3888988"/>
                <a:gd name="connsiteY1" fmla="*/ 67 h 484037"/>
                <a:gd name="connsiteX2" fmla="*/ 1187882 w 3888988"/>
                <a:gd name="connsiteY2" fmla="*/ 91259 h 484037"/>
                <a:gd name="connsiteX3" fmla="*/ 1243235 w 3888988"/>
                <a:gd name="connsiteY3" fmla="*/ 60522 h 484037"/>
                <a:gd name="connsiteX4" fmla="*/ 1511475 w 3888988"/>
                <a:gd name="connsiteY4" fmla="*/ 125225 h 484037"/>
                <a:gd name="connsiteX5" fmla="*/ 2010902 w 3888988"/>
                <a:gd name="connsiteY5" fmla="*/ 255932 h 484037"/>
                <a:gd name="connsiteX6" fmla="*/ 2570250 w 3888988"/>
                <a:gd name="connsiteY6" fmla="*/ 352795 h 484037"/>
                <a:gd name="connsiteX7" fmla="*/ 3414307 w 3888988"/>
                <a:gd name="connsiteY7" fmla="*/ 483642 h 484037"/>
                <a:gd name="connsiteX8" fmla="*/ 3888988 w 3888988"/>
                <a:gd name="connsiteY8" fmla="*/ 382521 h 484037"/>
                <a:gd name="connsiteX0" fmla="*/ 0 w 3888988"/>
                <a:gd name="connsiteY0" fmla="*/ 107822 h 484046"/>
                <a:gd name="connsiteX1" fmla="*/ 582406 w 3888988"/>
                <a:gd name="connsiteY1" fmla="*/ 76 h 484046"/>
                <a:gd name="connsiteX2" fmla="*/ 1187882 w 3888988"/>
                <a:gd name="connsiteY2" fmla="*/ 91268 h 484046"/>
                <a:gd name="connsiteX3" fmla="*/ 1511475 w 3888988"/>
                <a:gd name="connsiteY3" fmla="*/ 125234 h 484046"/>
                <a:gd name="connsiteX4" fmla="*/ 2010902 w 3888988"/>
                <a:gd name="connsiteY4" fmla="*/ 255941 h 484046"/>
                <a:gd name="connsiteX5" fmla="*/ 2570250 w 3888988"/>
                <a:gd name="connsiteY5" fmla="*/ 352804 h 484046"/>
                <a:gd name="connsiteX6" fmla="*/ 3414307 w 3888988"/>
                <a:gd name="connsiteY6" fmla="*/ 483651 h 484046"/>
                <a:gd name="connsiteX7" fmla="*/ 3888988 w 3888988"/>
                <a:gd name="connsiteY7" fmla="*/ 382530 h 484046"/>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5239"/>
                <a:gd name="connsiteX1" fmla="*/ 582406 w 3888988"/>
                <a:gd name="connsiteY1" fmla="*/ 393 h 485239"/>
                <a:gd name="connsiteX2" fmla="*/ 1511475 w 3888988"/>
                <a:gd name="connsiteY2" fmla="*/ 125551 h 485239"/>
                <a:gd name="connsiteX3" fmla="*/ 2010902 w 3888988"/>
                <a:gd name="connsiteY3" fmla="*/ 256258 h 485239"/>
                <a:gd name="connsiteX4" fmla="*/ 2570250 w 3888988"/>
                <a:gd name="connsiteY4" fmla="*/ 353121 h 485239"/>
                <a:gd name="connsiteX5" fmla="*/ 3414307 w 3888988"/>
                <a:gd name="connsiteY5" fmla="*/ 483968 h 485239"/>
                <a:gd name="connsiteX6" fmla="*/ 3888988 w 3888988"/>
                <a:gd name="connsiteY6" fmla="*/ 382847 h 48523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096 h 485196"/>
                <a:gd name="connsiteX1" fmla="*/ 582406 w 3888988"/>
                <a:gd name="connsiteY1" fmla="*/ 350 h 485196"/>
                <a:gd name="connsiteX2" fmla="*/ 1511475 w 3888988"/>
                <a:gd name="connsiteY2" fmla="*/ 125508 h 485196"/>
                <a:gd name="connsiteX3" fmla="*/ 2010902 w 3888988"/>
                <a:gd name="connsiteY3" fmla="*/ 256215 h 485196"/>
                <a:gd name="connsiteX4" fmla="*/ 2570250 w 3888988"/>
                <a:gd name="connsiteY4" fmla="*/ 353078 h 485196"/>
                <a:gd name="connsiteX5" fmla="*/ 3414307 w 3888988"/>
                <a:gd name="connsiteY5" fmla="*/ 483925 h 485196"/>
                <a:gd name="connsiteX6" fmla="*/ 3888988 w 3888988"/>
                <a:gd name="connsiteY6" fmla="*/ 382804 h 485196"/>
                <a:gd name="connsiteX0" fmla="*/ 0 w 3888988"/>
                <a:gd name="connsiteY0" fmla="*/ 165128 h 542228"/>
                <a:gd name="connsiteX1" fmla="*/ 582406 w 3888988"/>
                <a:gd name="connsiteY1" fmla="*/ 232 h 542228"/>
                <a:gd name="connsiteX2" fmla="*/ 1511475 w 3888988"/>
                <a:gd name="connsiteY2" fmla="*/ 182540 h 542228"/>
                <a:gd name="connsiteX3" fmla="*/ 2010902 w 3888988"/>
                <a:gd name="connsiteY3" fmla="*/ 313247 h 542228"/>
                <a:gd name="connsiteX4" fmla="*/ 2570250 w 3888988"/>
                <a:gd name="connsiteY4" fmla="*/ 410110 h 542228"/>
                <a:gd name="connsiteX5" fmla="*/ 3414307 w 3888988"/>
                <a:gd name="connsiteY5" fmla="*/ 540957 h 542228"/>
                <a:gd name="connsiteX6" fmla="*/ 3888988 w 3888988"/>
                <a:gd name="connsiteY6" fmla="*/ 439836 h 542228"/>
                <a:gd name="connsiteX0" fmla="*/ 0 w 3888988"/>
                <a:gd name="connsiteY0" fmla="*/ 165128 h 580057"/>
                <a:gd name="connsiteX1" fmla="*/ 582406 w 3888988"/>
                <a:gd name="connsiteY1" fmla="*/ 232 h 580057"/>
                <a:gd name="connsiteX2" fmla="*/ 1511475 w 3888988"/>
                <a:gd name="connsiteY2" fmla="*/ 182540 h 580057"/>
                <a:gd name="connsiteX3" fmla="*/ 2010902 w 3888988"/>
                <a:gd name="connsiteY3" fmla="*/ 313247 h 580057"/>
                <a:gd name="connsiteX4" fmla="*/ 2570250 w 3888988"/>
                <a:gd name="connsiteY4" fmla="*/ 410110 h 580057"/>
                <a:gd name="connsiteX5" fmla="*/ 3347632 w 3888988"/>
                <a:gd name="connsiteY5" fmla="*/ 579057 h 580057"/>
                <a:gd name="connsiteX6" fmla="*/ 3888988 w 3888988"/>
                <a:gd name="connsiteY6" fmla="*/ 439836 h 580057"/>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290482 w 3888988"/>
                <a:gd name="connsiteY5" fmla="*/ 550482 h 551672"/>
                <a:gd name="connsiteX6" fmla="*/ 3888988 w 3888988"/>
                <a:gd name="connsiteY6" fmla="*/ 439836 h 551672"/>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404782 w 3888988"/>
                <a:gd name="connsiteY5" fmla="*/ 550482 h 551672"/>
                <a:gd name="connsiteX6" fmla="*/ 3888988 w 3888988"/>
                <a:gd name="connsiteY6" fmla="*/ 439836 h 551672"/>
                <a:gd name="connsiteX0" fmla="*/ 0 w 3955663"/>
                <a:gd name="connsiteY0" fmla="*/ 165128 h 551130"/>
                <a:gd name="connsiteX1" fmla="*/ 582406 w 3955663"/>
                <a:gd name="connsiteY1" fmla="*/ 232 h 551130"/>
                <a:gd name="connsiteX2" fmla="*/ 1511475 w 3955663"/>
                <a:gd name="connsiteY2" fmla="*/ 182540 h 551130"/>
                <a:gd name="connsiteX3" fmla="*/ 2010902 w 3955663"/>
                <a:gd name="connsiteY3" fmla="*/ 313247 h 551130"/>
                <a:gd name="connsiteX4" fmla="*/ 2570250 w 3955663"/>
                <a:gd name="connsiteY4" fmla="*/ 410110 h 551130"/>
                <a:gd name="connsiteX5" fmla="*/ 3404782 w 3955663"/>
                <a:gd name="connsiteY5" fmla="*/ 550482 h 551130"/>
                <a:gd name="connsiteX6" fmla="*/ 3955663 w 3955663"/>
                <a:gd name="connsiteY6" fmla="*/ 449361 h 551130"/>
                <a:gd name="connsiteX0" fmla="*/ 0 w 3955663"/>
                <a:gd name="connsiteY0" fmla="*/ 165128 h 550504"/>
                <a:gd name="connsiteX1" fmla="*/ 582406 w 3955663"/>
                <a:gd name="connsiteY1" fmla="*/ 232 h 550504"/>
                <a:gd name="connsiteX2" fmla="*/ 1511475 w 3955663"/>
                <a:gd name="connsiteY2" fmla="*/ 182540 h 550504"/>
                <a:gd name="connsiteX3" fmla="*/ 2010902 w 3955663"/>
                <a:gd name="connsiteY3" fmla="*/ 313247 h 550504"/>
                <a:gd name="connsiteX4" fmla="*/ 2540848 w 3955663"/>
                <a:gd name="connsiteY4" fmla="*/ 457229 h 550504"/>
                <a:gd name="connsiteX5" fmla="*/ 3404782 w 3955663"/>
                <a:gd name="connsiteY5" fmla="*/ 550482 h 550504"/>
                <a:gd name="connsiteX6" fmla="*/ 3955663 w 3955663"/>
                <a:gd name="connsiteY6" fmla="*/ 449361 h 550504"/>
                <a:gd name="connsiteX0" fmla="*/ 0 w 3955663"/>
                <a:gd name="connsiteY0" fmla="*/ 165128 h 598795"/>
                <a:gd name="connsiteX1" fmla="*/ 582406 w 3955663"/>
                <a:gd name="connsiteY1" fmla="*/ 232 h 598795"/>
                <a:gd name="connsiteX2" fmla="*/ 1511475 w 3955663"/>
                <a:gd name="connsiteY2" fmla="*/ 182540 h 598795"/>
                <a:gd name="connsiteX3" fmla="*/ 2010902 w 3955663"/>
                <a:gd name="connsiteY3" fmla="*/ 313247 h 598795"/>
                <a:gd name="connsiteX4" fmla="*/ 2540848 w 3955663"/>
                <a:gd name="connsiteY4" fmla="*/ 457229 h 598795"/>
                <a:gd name="connsiteX5" fmla="*/ 3324414 w 3955663"/>
                <a:gd name="connsiteY5" fmla="*/ 598782 h 598795"/>
                <a:gd name="connsiteX6" fmla="*/ 3955663 w 3955663"/>
                <a:gd name="connsiteY6" fmla="*/ 449361 h 598795"/>
                <a:gd name="connsiteX0" fmla="*/ 0 w 3955663"/>
                <a:gd name="connsiteY0" fmla="*/ 165128 h 566718"/>
                <a:gd name="connsiteX1" fmla="*/ 582406 w 3955663"/>
                <a:gd name="connsiteY1" fmla="*/ 232 h 566718"/>
                <a:gd name="connsiteX2" fmla="*/ 1511475 w 3955663"/>
                <a:gd name="connsiteY2" fmla="*/ 182540 h 566718"/>
                <a:gd name="connsiteX3" fmla="*/ 2010902 w 3955663"/>
                <a:gd name="connsiteY3" fmla="*/ 313247 h 566718"/>
                <a:gd name="connsiteX4" fmla="*/ 2540848 w 3955663"/>
                <a:gd name="connsiteY4" fmla="*/ 457229 h 566718"/>
                <a:gd name="connsiteX5" fmla="*/ 3357635 w 3955663"/>
                <a:gd name="connsiteY5" fmla="*/ 566700 h 566718"/>
                <a:gd name="connsiteX6" fmla="*/ 3955663 w 3955663"/>
                <a:gd name="connsiteY6" fmla="*/ 449361 h 566718"/>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71786"/>
                <a:gd name="connsiteX1" fmla="*/ 582406 w 3955663"/>
                <a:gd name="connsiteY1" fmla="*/ 232 h 571786"/>
                <a:gd name="connsiteX2" fmla="*/ 1511475 w 3955663"/>
                <a:gd name="connsiteY2" fmla="*/ 182540 h 571786"/>
                <a:gd name="connsiteX3" fmla="*/ 2010902 w 3955663"/>
                <a:gd name="connsiteY3" fmla="*/ 313247 h 571786"/>
                <a:gd name="connsiteX4" fmla="*/ 3048882 w 3955663"/>
                <a:gd name="connsiteY4" fmla="*/ 526478 h 571786"/>
                <a:gd name="connsiteX5" fmla="*/ 3357635 w 3955663"/>
                <a:gd name="connsiteY5" fmla="*/ 566700 h 571786"/>
                <a:gd name="connsiteX6" fmla="*/ 3955663 w 3955663"/>
                <a:gd name="connsiteY6" fmla="*/ 449361 h 57178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35315"/>
                <a:gd name="connsiteX1" fmla="*/ 582406 w 3955663"/>
                <a:gd name="connsiteY1" fmla="*/ 232 h 535315"/>
                <a:gd name="connsiteX2" fmla="*/ 1511475 w 3955663"/>
                <a:gd name="connsiteY2" fmla="*/ 182540 h 535315"/>
                <a:gd name="connsiteX3" fmla="*/ 2010902 w 3955663"/>
                <a:gd name="connsiteY3" fmla="*/ 313247 h 535315"/>
                <a:gd name="connsiteX4" fmla="*/ 3197513 w 3955663"/>
                <a:gd name="connsiteY4" fmla="*/ 531595 h 535315"/>
                <a:gd name="connsiteX5" fmla="*/ 3955663 w 3955663"/>
                <a:gd name="connsiteY5" fmla="*/ 449361 h 535315"/>
                <a:gd name="connsiteX0" fmla="*/ 0 w 3955663"/>
                <a:gd name="connsiteY0" fmla="*/ 165128 h 550223"/>
                <a:gd name="connsiteX1" fmla="*/ 582406 w 3955663"/>
                <a:gd name="connsiteY1" fmla="*/ 232 h 550223"/>
                <a:gd name="connsiteX2" fmla="*/ 1511475 w 3955663"/>
                <a:gd name="connsiteY2" fmla="*/ 182540 h 550223"/>
                <a:gd name="connsiteX3" fmla="*/ 2010902 w 3955663"/>
                <a:gd name="connsiteY3" fmla="*/ 313247 h 550223"/>
                <a:gd name="connsiteX4" fmla="*/ 3124334 w 3955663"/>
                <a:gd name="connsiteY4" fmla="*/ 546981 h 550223"/>
                <a:gd name="connsiteX5" fmla="*/ 3955663 w 3955663"/>
                <a:gd name="connsiteY5" fmla="*/ 449361 h 55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5663" h="550223">
                  <a:moveTo>
                    <a:pt x="0" y="165128"/>
                  </a:moveTo>
                  <a:cubicBezTo>
                    <a:pt x="166156" y="65434"/>
                    <a:pt x="330494" y="6855"/>
                    <a:pt x="582406" y="232"/>
                  </a:cubicBezTo>
                  <a:cubicBezTo>
                    <a:pt x="834318" y="-6391"/>
                    <a:pt x="1273392" y="130371"/>
                    <a:pt x="1511475" y="182540"/>
                  </a:cubicBezTo>
                  <a:cubicBezTo>
                    <a:pt x="1749558" y="234709"/>
                    <a:pt x="1742092" y="252507"/>
                    <a:pt x="2010902" y="313247"/>
                  </a:cubicBezTo>
                  <a:cubicBezTo>
                    <a:pt x="2279712" y="373987"/>
                    <a:pt x="2800207" y="524295"/>
                    <a:pt x="3124334" y="546981"/>
                  </a:cubicBezTo>
                  <a:cubicBezTo>
                    <a:pt x="3448461" y="569667"/>
                    <a:pt x="3797715" y="466493"/>
                    <a:pt x="3955663" y="449361"/>
                  </a:cubicBezTo>
                </a:path>
              </a:pathLst>
            </a:custGeom>
            <a:noFill/>
            <a:ln w="76200">
              <a:solidFill>
                <a:schemeClr val="accent6">
                  <a:lumMod val="40000"/>
                  <a:lumOff val="60000"/>
                </a:schemeClr>
              </a:solidFill>
            </a:ln>
            <a:effectLst>
              <a:outerShdw blurRad="50800" dist="50800" dir="5400000" algn="ctr" rotWithShape="0">
                <a:schemeClr val="tx2">
                  <a:lumMod val="25000"/>
                  <a:alpha val="74000"/>
                </a:schemeClr>
              </a:outerShdw>
            </a:effectLst>
            <a:scene3d>
              <a:camera prst="orthographicFront"/>
              <a:lightRig rig="morning"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80000">
              <a:off x="4287596" y="2172777"/>
              <a:ext cx="1083990" cy="69297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outerShdw blurRad="50800" dist="50800" dir="1980000" algn="ctr" rotWithShape="0">
                <a:schemeClr val="accent2">
                  <a:lumMod val="50000"/>
                  <a:alpha val="78000"/>
                </a:schemeClr>
              </a:outerShdw>
            </a:effectLst>
            <a:scene3d>
              <a:camera prst="orthographicFront"/>
              <a:lightRig rig="flat" dir="t">
                <a:rot lat="0" lon="0" rev="7800000"/>
              </a:lightRig>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a:off x="11360" y="216000"/>
            <a:ext cx="4591744" cy="2211734"/>
            <a:chOff x="395536" y="267494"/>
            <a:chExt cx="8748464" cy="4464496"/>
          </a:xfrm>
        </p:grpSpPr>
        <p:sp>
          <p:nvSpPr>
            <p:cNvPr id="75" name="Forma libre 9"/>
            <p:cNvSpPr/>
            <p:nvPr/>
          </p:nvSpPr>
          <p:spPr>
            <a:xfrm>
              <a:off x="395536" y="267494"/>
              <a:ext cx="8748464" cy="4464496"/>
            </a:xfrm>
            <a:custGeom>
              <a:avLst/>
              <a:gdLst>
                <a:gd name="connsiteX0" fmla="*/ 1377222 w 11047752"/>
                <a:gd name="connsiteY0" fmla="*/ 197 h 4281475"/>
                <a:gd name="connsiteX1" fmla="*/ 6295869 w 11047752"/>
                <a:gd name="connsiteY1" fmla="*/ 200137 h 4281475"/>
                <a:gd name="connsiteX2" fmla="*/ 6295869 w 11047752"/>
                <a:gd name="connsiteY2" fmla="*/ 1448068 h 4281475"/>
                <a:gd name="connsiteX3" fmla="*/ 5902377 w 11047752"/>
                <a:gd name="connsiteY3" fmla="*/ 1554703 h 4281475"/>
                <a:gd name="connsiteX4" fmla="*/ 5736366 w 11047752"/>
                <a:gd name="connsiteY4" fmla="*/ 1585874 h 4281475"/>
                <a:gd name="connsiteX5" fmla="*/ 6119736 w 11047752"/>
                <a:gd name="connsiteY5" fmla="*/ 1648209 h 4281475"/>
                <a:gd name="connsiteX6" fmla="*/ 8874178 w 11047752"/>
                <a:gd name="connsiteY6" fmla="*/ 1584228 h 4281475"/>
                <a:gd name="connsiteX7" fmla="*/ 8874178 w 11047752"/>
                <a:gd name="connsiteY7" fmla="*/ 2832159 h 4281475"/>
                <a:gd name="connsiteX8" fmla="*/ 8677432 w 11047752"/>
                <a:gd name="connsiteY8" fmla="*/ 2891189 h 4281475"/>
                <a:gd name="connsiteX9" fmla="*/ 8516260 w 11047752"/>
                <a:gd name="connsiteY9" fmla="*/ 2930186 h 4281475"/>
                <a:gd name="connsiteX10" fmla="*/ 8686801 w 11047752"/>
                <a:gd name="connsiteY10" fmla="*/ 2955275 h 4281475"/>
                <a:gd name="connsiteX11" fmla="*/ 11047752 w 11047752"/>
                <a:gd name="connsiteY11" fmla="*/ 2833407 h 4281475"/>
                <a:gd name="connsiteX12" fmla="*/ 11047752 w 11047752"/>
                <a:gd name="connsiteY12" fmla="*/ 4081338 h 4281475"/>
                <a:gd name="connsiteX13" fmla="*/ 4751883 w 11047752"/>
                <a:gd name="connsiteY13" fmla="*/ 4081338 h 4281475"/>
                <a:gd name="connsiteX14" fmla="*/ 4751883 w 11047752"/>
                <a:gd name="connsiteY14" fmla="*/ 2833407 h 4281475"/>
                <a:gd name="connsiteX15" fmla="*/ 4948629 w 11047752"/>
                <a:gd name="connsiteY15" fmla="*/ 2774377 h 4281475"/>
                <a:gd name="connsiteX16" fmla="*/ 5109802 w 11047752"/>
                <a:gd name="connsiteY16" fmla="*/ 2735380 h 4281475"/>
                <a:gd name="connsiteX17" fmla="*/ 4939260 w 11047752"/>
                <a:gd name="connsiteY17" fmla="*/ 2710291 h 4281475"/>
                <a:gd name="connsiteX18" fmla="*/ 2578309 w 11047752"/>
                <a:gd name="connsiteY18" fmla="*/ 2832159 h 4281475"/>
                <a:gd name="connsiteX19" fmla="*/ 2578309 w 11047752"/>
                <a:gd name="connsiteY19" fmla="*/ 1584228 h 4281475"/>
                <a:gd name="connsiteX20" fmla="*/ 2971801 w 11047752"/>
                <a:gd name="connsiteY20" fmla="*/ 1477593 h 4281475"/>
                <a:gd name="connsiteX21" fmla="*/ 3137813 w 11047752"/>
                <a:gd name="connsiteY21" fmla="*/ 1446423 h 4281475"/>
                <a:gd name="connsiteX22" fmla="*/ 2754443 w 11047752"/>
                <a:gd name="connsiteY22" fmla="*/ 1384087 h 4281475"/>
                <a:gd name="connsiteX23" fmla="*/ 0 w 11047752"/>
                <a:gd name="connsiteY23" fmla="*/ 1448068 h 4281475"/>
                <a:gd name="connsiteX24" fmla="*/ 0 w 11047752"/>
                <a:gd name="connsiteY24" fmla="*/ 200137 h 4281475"/>
                <a:gd name="connsiteX25" fmla="*/ 1377222 w 11047752"/>
                <a:gd name="connsiteY25" fmla="*/ 197 h 428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47752" h="4281475">
                  <a:moveTo>
                    <a:pt x="1377222" y="197"/>
                  </a:moveTo>
                  <a:cubicBezTo>
                    <a:pt x="3016771" y="13949"/>
                    <a:pt x="4656320" y="741774"/>
                    <a:pt x="6295869" y="200137"/>
                  </a:cubicBezTo>
                  <a:lnTo>
                    <a:pt x="6295869" y="1448068"/>
                  </a:lnTo>
                  <a:cubicBezTo>
                    <a:pt x="6164705" y="1491399"/>
                    <a:pt x="6033541" y="1526605"/>
                    <a:pt x="5902377" y="1554703"/>
                  </a:cubicBezTo>
                  <a:lnTo>
                    <a:pt x="5736366" y="1585874"/>
                  </a:lnTo>
                  <a:lnTo>
                    <a:pt x="6119736" y="1648209"/>
                  </a:lnTo>
                  <a:cubicBezTo>
                    <a:pt x="7037883" y="1792758"/>
                    <a:pt x="7956030" y="1887545"/>
                    <a:pt x="8874178" y="1584228"/>
                  </a:cubicBezTo>
                  <a:lnTo>
                    <a:pt x="8874178" y="2832159"/>
                  </a:lnTo>
                  <a:cubicBezTo>
                    <a:pt x="8808596" y="2853825"/>
                    <a:pt x="8743014" y="2873459"/>
                    <a:pt x="8677432" y="2891189"/>
                  </a:cubicBezTo>
                  <a:lnTo>
                    <a:pt x="8516260" y="2930186"/>
                  </a:lnTo>
                  <a:lnTo>
                    <a:pt x="8686801" y="2955275"/>
                  </a:lnTo>
                  <a:cubicBezTo>
                    <a:pt x="9473785" y="3060894"/>
                    <a:pt x="10260768" y="3093393"/>
                    <a:pt x="11047752" y="2833407"/>
                  </a:cubicBezTo>
                  <a:lnTo>
                    <a:pt x="11047752" y="4081338"/>
                  </a:lnTo>
                  <a:cubicBezTo>
                    <a:pt x="8949129" y="4774633"/>
                    <a:pt x="6850506" y="3388043"/>
                    <a:pt x="4751883" y="4081338"/>
                  </a:cubicBezTo>
                  <a:lnTo>
                    <a:pt x="4751883" y="2833407"/>
                  </a:lnTo>
                  <a:cubicBezTo>
                    <a:pt x="4817465" y="2811742"/>
                    <a:pt x="4883047" y="2792107"/>
                    <a:pt x="4948629" y="2774377"/>
                  </a:cubicBezTo>
                  <a:lnTo>
                    <a:pt x="5109802" y="2735380"/>
                  </a:lnTo>
                  <a:lnTo>
                    <a:pt x="4939260" y="2710291"/>
                  </a:lnTo>
                  <a:cubicBezTo>
                    <a:pt x="4152277" y="2604672"/>
                    <a:pt x="3365293" y="2572174"/>
                    <a:pt x="2578309" y="2832159"/>
                  </a:cubicBezTo>
                  <a:lnTo>
                    <a:pt x="2578309" y="1584228"/>
                  </a:lnTo>
                  <a:cubicBezTo>
                    <a:pt x="2709473" y="1540897"/>
                    <a:pt x="2840637" y="1505691"/>
                    <a:pt x="2971801" y="1477593"/>
                  </a:cubicBezTo>
                  <a:lnTo>
                    <a:pt x="3137813" y="1446423"/>
                  </a:lnTo>
                  <a:lnTo>
                    <a:pt x="2754443" y="1384087"/>
                  </a:lnTo>
                  <a:cubicBezTo>
                    <a:pt x="1836296" y="1239538"/>
                    <a:pt x="918148" y="1144752"/>
                    <a:pt x="0" y="1448068"/>
                  </a:cubicBezTo>
                  <a:lnTo>
                    <a:pt x="0" y="200137"/>
                  </a:lnTo>
                  <a:cubicBezTo>
                    <a:pt x="459074" y="48479"/>
                    <a:pt x="918148" y="-3654"/>
                    <a:pt x="1377222" y="197"/>
                  </a:cubicBezTo>
                  <a:close/>
                </a:path>
              </a:pathLst>
            </a:custGeom>
            <a:gradFill>
              <a:gsLst>
                <a:gs pos="35000">
                  <a:srgbClr val="FDFAF8"/>
                </a:gs>
                <a:gs pos="15000">
                  <a:srgbClr val="B49C4F"/>
                </a:gs>
                <a:gs pos="85841">
                  <a:schemeClr val="accent6">
                    <a:lumMod val="60000"/>
                    <a:lumOff val="40000"/>
                  </a:schemeClr>
                </a:gs>
                <a:gs pos="59000">
                  <a:srgbClr val="6A4D15"/>
                </a:gs>
              </a:gsLst>
              <a:path path="circle">
                <a:fillToRect l="50000" t="50000" r="50000" b="50000"/>
              </a:path>
            </a:gradFill>
            <a:ln w="82550">
              <a:noFill/>
            </a:ln>
            <a:effectLst/>
            <a:scene3d>
              <a:camera prst="orthographicFront"/>
              <a:lightRig rig="threePt" dir="t">
                <a:rot lat="0" lon="0" rev="12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Forma libre"/>
            <p:cNvSpPr/>
            <p:nvPr/>
          </p:nvSpPr>
          <p:spPr>
            <a:xfrm rot="21480000">
              <a:off x="2899979" y="2263415"/>
              <a:ext cx="3955664" cy="550224"/>
            </a:xfrm>
            <a:custGeom>
              <a:avLst/>
              <a:gdLst>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352800 w 3791712"/>
                <a:gd name="connsiteY22" fmla="*/ 414528 h 426720"/>
                <a:gd name="connsiteX23" fmla="*/ 3438144 w 3791712"/>
                <a:gd name="connsiteY23" fmla="*/ 365760 h 426720"/>
                <a:gd name="connsiteX24" fmla="*/ 3474720 w 3791712"/>
                <a:gd name="connsiteY24" fmla="*/ 341376 h 426720"/>
                <a:gd name="connsiteX25" fmla="*/ 3791712 w 3791712"/>
                <a:gd name="connsiteY25"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474720 w 3791712"/>
                <a:gd name="connsiteY23" fmla="*/ 341376 h 426720"/>
                <a:gd name="connsiteX24" fmla="*/ 3791712 w 3791712"/>
                <a:gd name="connsiteY24"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791712 w 3791712"/>
                <a:gd name="connsiteY23" fmla="*/ 329184 h 426720"/>
                <a:gd name="connsiteX0" fmla="*/ 0 w 3791712"/>
                <a:gd name="connsiteY0" fmla="*/ 60960 h 431910"/>
                <a:gd name="connsiteX1" fmla="*/ 426720 w 3791712"/>
                <a:gd name="connsiteY1" fmla="*/ 12192 h 431910"/>
                <a:gd name="connsiteX2" fmla="*/ 707136 w 3791712"/>
                <a:gd name="connsiteY2" fmla="*/ 0 h 431910"/>
                <a:gd name="connsiteX3" fmla="*/ 999744 w 3791712"/>
                <a:gd name="connsiteY3" fmla="*/ 12192 h 431910"/>
                <a:gd name="connsiteX4" fmla="*/ 1036320 w 3791712"/>
                <a:gd name="connsiteY4" fmla="*/ 36576 h 431910"/>
                <a:gd name="connsiteX5" fmla="*/ 1072896 w 3791712"/>
                <a:gd name="connsiteY5" fmla="*/ 48768 h 431910"/>
                <a:gd name="connsiteX6" fmla="*/ 1146048 w 3791712"/>
                <a:gd name="connsiteY6" fmla="*/ 97536 h 431910"/>
                <a:gd name="connsiteX7" fmla="*/ 1182624 w 3791712"/>
                <a:gd name="connsiteY7" fmla="*/ 121920 h 431910"/>
                <a:gd name="connsiteX8" fmla="*/ 1267968 w 3791712"/>
                <a:gd name="connsiteY8" fmla="*/ 146304 h 431910"/>
                <a:gd name="connsiteX9" fmla="*/ 1341120 w 3791712"/>
                <a:gd name="connsiteY9" fmla="*/ 170688 h 431910"/>
                <a:gd name="connsiteX10" fmla="*/ 1377696 w 3791712"/>
                <a:gd name="connsiteY10" fmla="*/ 195072 h 431910"/>
                <a:gd name="connsiteX11" fmla="*/ 1463040 w 3791712"/>
                <a:gd name="connsiteY11" fmla="*/ 207264 h 431910"/>
                <a:gd name="connsiteX12" fmla="*/ 1865376 w 3791712"/>
                <a:gd name="connsiteY12" fmla="*/ 243840 h 431910"/>
                <a:gd name="connsiteX13" fmla="*/ 2023872 w 3791712"/>
                <a:gd name="connsiteY13" fmla="*/ 280416 h 431910"/>
                <a:gd name="connsiteX14" fmla="*/ 2170176 w 3791712"/>
                <a:gd name="connsiteY14" fmla="*/ 304800 h 431910"/>
                <a:gd name="connsiteX15" fmla="*/ 2206752 w 3791712"/>
                <a:gd name="connsiteY15" fmla="*/ 316992 h 431910"/>
                <a:gd name="connsiteX16" fmla="*/ 2267712 w 3791712"/>
                <a:gd name="connsiteY16" fmla="*/ 329184 h 431910"/>
                <a:gd name="connsiteX17" fmla="*/ 2304288 w 3791712"/>
                <a:gd name="connsiteY17" fmla="*/ 341376 h 431910"/>
                <a:gd name="connsiteX18" fmla="*/ 2560320 w 3791712"/>
                <a:gd name="connsiteY18" fmla="*/ 353568 h 431910"/>
                <a:gd name="connsiteX19" fmla="*/ 2731008 w 3791712"/>
                <a:gd name="connsiteY19" fmla="*/ 390144 h 431910"/>
                <a:gd name="connsiteX20" fmla="*/ 2791968 w 3791712"/>
                <a:gd name="connsiteY20" fmla="*/ 402336 h 431910"/>
                <a:gd name="connsiteX21" fmla="*/ 2913888 w 3791712"/>
                <a:gd name="connsiteY21" fmla="*/ 426720 h 431910"/>
                <a:gd name="connsiteX22" fmla="*/ 3438144 w 3791712"/>
                <a:gd name="connsiteY22" fmla="*/ 365760 h 431910"/>
                <a:gd name="connsiteX23" fmla="*/ 3791712 w 3791712"/>
                <a:gd name="connsiteY23" fmla="*/ 329184 h 431910"/>
                <a:gd name="connsiteX0" fmla="*/ 0 w 3791712"/>
                <a:gd name="connsiteY0" fmla="*/ 60960 h 454234"/>
                <a:gd name="connsiteX1" fmla="*/ 426720 w 3791712"/>
                <a:gd name="connsiteY1" fmla="*/ 12192 h 454234"/>
                <a:gd name="connsiteX2" fmla="*/ 707136 w 3791712"/>
                <a:gd name="connsiteY2" fmla="*/ 0 h 454234"/>
                <a:gd name="connsiteX3" fmla="*/ 999744 w 3791712"/>
                <a:gd name="connsiteY3" fmla="*/ 12192 h 454234"/>
                <a:gd name="connsiteX4" fmla="*/ 1036320 w 3791712"/>
                <a:gd name="connsiteY4" fmla="*/ 36576 h 454234"/>
                <a:gd name="connsiteX5" fmla="*/ 1072896 w 3791712"/>
                <a:gd name="connsiteY5" fmla="*/ 48768 h 454234"/>
                <a:gd name="connsiteX6" fmla="*/ 1146048 w 3791712"/>
                <a:gd name="connsiteY6" fmla="*/ 97536 h 454234"/>
                <a:gd name="connsiteX7" fmla="*/ 1182624 w 3791712"/>
                <a:gd name="connsiteY7" fmla="*/ 121920 h 454234"/>
                <a:gd name="connsiteX8" fmla="*/ 1267968 w 3791712"/>
                <a:gd name="connsiteY8" fmla="*/ 146304 h 454234"/>
                <a:gd name="connsiteX9" fmla="*/ 1341120 w 3791712"/>
                <a:gd name="connsiteY9" fmla="*/ 170688 h 454234"/>
                <a:gd name="connsiteX10" fmla="*/ 1377696 w 3791712"/>
                <a:gd name="connsiteY10" fmla="*/ 195072 h 454234"/>
                <a:gd name="connsiteX11" fmla="*/ 1463040 w 3791712"/>
                <a:gd name="connsiteY11" fmla="*/ 207264 h 454234"/>
                <a:gd name="connsiteX12" fmla="*/ 1865376 w 3791712"/>
                <a:gd name="connsiteY12" fmla="*/ 243840 h 454234"/>
                <a:gd name="connsiteX13" fmla="*/ 2023872 w 3791712"/>
                <a:gd name="connsiteY13" fmla="*/ 280416 h 454234"/>
                <a:gd name="connsiteX14" fmla="*/ 2170176 w 3791712"/>
                <a:gd name="connsiteY14" fmla="*/ 304800 h 454234"/>
                <a:gd name="connsiteX15" fmla="*/ 2206752 w 3791712"/>
                <a:gd name="connsiteY15" fmla="*/ 316992 h 454234"/>
                <a:gd name="connsiteX16" fmla="*/ 2267712 w 3791712"/>
                <a:gd name="connsiteY16" fmla="*/ 329184 h 454234"/>
                <a:gd name="connsiteX17" fmla="*/ 2304288 w 3791712"/>
                <a:gd name="connsiteY17" fmla="*/ 341376 h 454234"/>
                <a:gd name="connsiteX18" fmla="*/ 2560320 w 3791712"/>
                <a:gd name="connsiteY18" fmla="*/ 353568 h 454234"/>
                <a:gd name="connsiteX19" fmla="*/ 2731008 w 3791712"/>
                <a:gd name="connsiteY19" fmla="*/ 390144 h 454234"/>
                <a:gd name="connsiteX20" fmla="*/ 2791968 w 3791712"/>
                <a:gd name="connsiteY20" fmla="*/ 402336 h 454234"/>
                <a:gd name="connsiteX21" fmla="*/ 2913888 w 3791712"/>
                <a:gd name="connsiteY21" fmla="*/ 426720 h 454234"/>
                <a:gd name="connsiteX22" fmla="*/ 3470570 w 3791712"/>
                <a:gd name="connsiteY22" fmla="*/ 404671 h 454234"/>
                <a:gd name="connsiteX23" fmla="*/ 3791712 w 3791712"/>
                <a:gd name="connsiteY23" fmla="*/ 329184 h 454234"/>
                <a:gd name="connsiteX0" fmla="*/ 0 w 3791712"/>
                <a:gd name="connsiteY0" fmla="*/ 60960 h 504405"/>
                <a:gd name="connsiteX1" fmla="*/ 426720 w 3791712"/>
                <a:gd name="connsiteY1" fmla="*/ 12192 h 504405"/>
                <a:gd name="connsiteX2" fmla="*/ 707136 w 3791712"/>
                <a:gd name="connsiteY2" fmla="*/ 0 h 504405"/>
                <a:gd name="connsiteX3" fmla="*/ 999744 w 3791712"/>
                <a:gd name="connsiteY3" fmla="*/ 12192 h 504405"/>
                <a:gd name="connsiteX4" fmla="*/ 1036320 w 3791712"/>
                <a:gd name="connsiteY4" fmla="*/ 36576 h 504405"/>
                <a:gd name="connsiteX5" fmla="*/ 1072896 w 3791712"/>
                <a:gd name="connsiteY5" fmla="*/ 48768 h 504405"/>
                <a:gd name="connsiteX6" fmla="*/ 1146048 w 3791712"/>
                <a:gd name="connsiteY6" fmla="*/ 97536 h 504405"/>
                <a:gd name="connsiteX7" fmla="*/ 1182624 w 3791712"/>
                <a:gd name="connsiteY7" fmla="*/ 121920 h 504405"/>
                <a:gd name="connsiteX8" fmla="*/ 1267968 w 3791712"/>
                <a:gd name="connsiteY8" fmla="*/ 146304 h 504405"/>
                <a:gd name="connsiteX9" fmla="*/ 1341120 w 3791712"/>
                <a:gd name="connsiteY9" fmla="*/ 170688 h 504405"/>
                <a:gd name="connsiteX10" fmla="*/ 1377696 w 3791712"/>
                <a:gd name="connsiteY10" fmla="*/ 195072 h 504405"/>
                <a:gd name="connsiteX11" fmla="*/ 1463040 w 3791712"/>
                <a:gd name="connsiteY11" fmla="*/ 207264 h 504405"/>
                <a:gd name="connsiteX12" fmla="*/ 1865376 w 3791712"/>
                <a:gd name="connsiteY12" fmla="*/ 243840 h 504405"/>
                <a:gd name="connsiteX13" fmla="*/ 2023872 w 3791712"/>
                <a:gd name="connsiteY13" fmla="*/ 280416 h 504405"/>
                <a:gd name="connsiteX14" fmla="*/ 2170176 w 3791712"/>
                <a:gd name="connsiteY14" fmla="*/ 304800 h 504405"/>
                <a:gd name="connsiteX15" fmla="*/ 2206752 w 3791712"/>
                <a:gd name="connsiteY15" fmla="*/ 316992 h 504405"/>
                <a:gd name="connsiteX16" fmla="*/ 2267712 w 3791712"/>
                <a:gd name="connsiteY16" fmla="*/ 329184 h 504405"/>
                <a:gd name="connsiteX17" fmla="*/ 2304288 w 3791712"/>
                <a:gd name="connsiteY17" fmla="*/ 341376 h 504405"/>
                <a:gd name="connsiteX18" fmla="*/ 2560320 w 3791712"/>
                <a:gd name="connsiteY18" fmla="*/ 353568 h 504405"/>
                <a:gd name="connsiteX19" fmla="*/ 2731008 w 3791712"/>
                <a:gd name="connsiteY19" fmla="*/ 390144 h 504405"/>
                <a:gd name="connsiteX20" fmla="*/ 2791968 w 3791712"/>
                <a:gd name="connsiteY20" fmla="*/ 402336 h 504405"/>
                <a:gd name="connsiteX21" fmla="*/ 2913888 w 3791712"/>
                <a:gd name="connsiteY21" fmla="*/ 426720 h 504405"/>
                <a:gd name="connsiteX22" fmla="*/ 3561361 w 3791712"/>
                <a:gd name="connsiteY22" fmla="*/ 469522 h 504405"/>
                <a:gd name="connsiteX23" fmla="*/ 3791712 w 3791712"/>
                <a:gd name="connsiteY23" fmla="*/ 329184 h 504405"/>
                <a:gd name="connsiteX0" fmla="*/ 0 w 3863048"/>
                <a:gd name="connsiteY0" fmla="*/ 60960 h 470417"/>
                <a:gd name="connsiteX1" fmla="*/ 426720 w 3863048"/>
                <a:gd name="connsiteY1" fmla="*/ 12192 h 470417"/>
                <a:gd name="connsiteX2" fmla="*/ 707136 w 3863048"/>
                <a:gd name="connsiteY2" fmla="*/ 0 h 470417"/>
                <a:gd name="connsiteX3" fmla="*/ 999744 w 3863048"/>
                <a:gd name="connsiteY3" fmla="*/ 12192 h 470417"/>
                <a:gd name="connsiteX4" fmla="*/ 1036320 w 3863048"/>
                <a:gd name="connsiteY4" fmla="*/ 36576 h 470417"/>
                <a:gd name="connsiteX5" fmla="*/ 1072896 w 3863048"/>
                <a:gd name="connsiteY5" fmla="*/ 48768 h 470417"/>
                <a:gd name="connsiteX6" fmla="*/ 1146048 w 3863048"/>
                <a:gd name="connsiteY6" fmla="*/ 97536 h 470417"/>
                <a:gd name="connsiteX7" fmla="*/ 1182624 w 3863048"/>
                <a:gd name="connsiteY7" fmla="*/ 121920 h 470417"/>
                <a:gd name="connsiteX8" fmla="*/ 1267968 w 3863048"/>
                <a:gd name="connsiteY8" fmla="*/ 146304 h 470417"/>
                <a:gd name="connsiteX9" fmla="*/ 1341120 w 3863048"/>
                <a:gd name="connsiteY9" fmla="*/ 170688 h 470417"/>
                <a:gd name="connsiteX10" fmla="*/ 1377696 w 3863048"/>
                <a:gd name="connsiteY10" fmla="*/ 195072 h 470417"/>
                <a:gd name="connsiteX11" fmla="*/ 1463040 w 3863048"/>
                <a:gd name="connsiteY11" fmla="*/ 207264 h 470417"/>
                <a:gd name="connsiteX12" fmla="*/ 1865376 w 3863048"/>
                <a:gd name="connsiteY12" fmla="*/ 243840 h 470417"/>
                <a:gd name="connsiteX13" fmla="*/ 2023872 w 3863048"/>
                <a:gd name="connsiteY13" fmla="*/ 280416 h 470417"/>
                <a:gd name="connsiteX14" fmla="*/ 2170176 w 3863048"/>
                <a:gd name="connsiteY14" fmla="*/ 304800 h 470417"/>
                <a:gd name="connsiteX15" fmla="*/ 2206752 w 3863048"/>
                <a:gd name="connsiteY15" fmla="*/ 316992 h 470417"/>
                <a:gd name="connsiteX16" fmla="*/ 2267712 w 3863048"/>
                <a:gd name="connsiteY16" fmla="*/ 329184 h 470417"/>
                <a:gd name="connsiteX17" fmla="*/ 2304288 w 3863048"/>
                <a:gd name="connsiteY17" fmla="*/ 341376 h 470417"/>
                <a:gd name="connsiteX18" fmla="*/ 2560320 w 3863048"/>
                <a:gd name="connsiteY18" fmla="*/ 353568 h 470417"/>
                <a:gd name="connsiteX19" fmla="*/ 2731008 w 3863048"/>
                <a:gd name="connsiteY19" fmla="*/ 390144 h 470417"/>
                <a:gd name="connsiteX20" fmla="*/ 2791968 w 3863048"/>
                <a:gd name="connsiteY20" fmla="*/ 402336 h 470417"/>
                <a:gd name="connsiteX21" fmla="*/ 2913888 w 3863048"/>
                <a:gd name="connsiteY21" fmla="*/ 426720 h 470417"/>
                <a:gd name="connsiteX22" fmla="*/ 3561361 w 3863048"/>
                <a:gd name="connsiteY22" fmla="*/ 469522 h 470417"/>
                <a:gd name="connsiteX23" fmla="*/ 3863048 w 3863048"/>
                <a:gd name="connsiteY23" fmla="*/ 374579 h 470417"/>
                <a:gd name="connsiteX0" fmla="*/ 0 w 3863048"/>
                <a:gd name="connsiteY0" fmla="*/ 81193 h 490650"/>
                <a:gd name="connsiteX1" fmla="*/ 426720 w 3863048"/>
                <a:gd name="connsiteY1" fmla="*/ 0 h 490650"/>
                <a:gd name="connsiteX2" fmla="*/ 707136 w 3863048"/>
                <a:gd name="connsiteY2" fmla="*/ 20233 h 490650"/>
                <a:gd name="connsiteX3" fmla="*/ 999744 w 3863048"/>
                <a:gd name="connsiteY3" fmla="*/ 32425 h 490650"/>
                <a:gd name="connsiteX4" fmla="*/ 1036320 w 3863048"/>
                <a:gd name="connsiteY4" fmla="*/ 56809 h 490650"/>
                <a:gd name="connsiteX5" fmla="*/ 1072896 w 3863048"/>
                <a:gd name="connsiteY5" fmla="*/ 69001 h 490650"/>
                <a:gd name="connsiteX6" fmla="*/ 1146048 w 3863048"/>
                <a:gd name="connsiteY6" fmla="*/ 117769 h 490650"/>
                <a:gd name="connsiteX7" fmla="*/ 1182624 w 3863048"/>
                <a:gd name="connsiteY7" fmla="*/ 142153 h 490650"/>
                <a:gd name="connsiteX8" fmla="*/ 1267968 w 3863048"/>
                <a:gd name="connsiteY8" fmla="*/ 166537 h 490650"/>
                <a:gd name="connsiteX9" fmla="*/ 1341120 w 3863048"/>
                <a:gd name="connsiteY9" fmla="*/ 190921 h 490650"/>
                <a:gd name="connsiteX10" fmla="*/ 1377696 w 3863048"/>
                <a:gd name="connsiteY10" fmla="*/ 215305 h 490650"/>
                <a:gd name="connsiteX11" fmla="*/ 1463040 w 3863048"/>
                <a:gd name="connsiteY11" fmla="*/ 227497 h 490650"/>
                <a:gd name="connsiteX12" fmla="*/ 1865376 w 3863048"/>
                <a:gd name="connsiteY12" fmla="*/ 264073 h 490650"/>
                <a:gd name="connsiteX13" fmla="*/ 2023872 w 3863048"/>
                <a:gd name="connsiteY13" fmla="*/ 300649 h 490650"/>
                <a:gd name="connsiteX14" fmla="*/ 2170176 w 3863048"/>
                <a:gd name="connsiteY14" fmla="*/ 325033 h 490650"/>
                <a:gd name="connsiteX15" fmla="*/ 2206752 w 3863048"/>
                <a:gd name="connsiteY15" fmla="*/ 337225 h 490650"/>
                <a:gd name="connsiteX16" fmla="*/ 2267712 w 3863048"/>
                <a:gd name="connsiteY16" fmla="*/ 349417 h 490650"/>
                <a:gd name="connsiteX17" fmla="*/ 2304288 w 3863048"/>
                <a:gd name="connsiteY17" fmla="*/ 361609 h 490650"/>
                <a:gd name="connsiteX18" fmla="*/ 2560320 w 3863048"/>
                <a:gd name="connsiteY18" fmla="*/ 373801 h 490650"/>
                <a:gd name="connsiteX19" fmla="*/ 2731008 w 3863048"/>
                <a:gd name="connsiteY19" fmla="*/ 410377 h 490650"/>
                <a:gd name="connsiteX20" fmla="*/ 2791968 w 3863048"/>
                <a:gd name="connsiteY20" fmla="*/ 422569 h 490650"/>
                <a:gd name="connsiteX21" fmla="*/ 2913888 w 3863048"/>
                <a:gd name="connsiteY21" fmla="*/ 446953 h 490650"/>
                <a:gd name="connsiteX22" fmla="*/ 3561361 w 3863048"/>
                <a:gd name="connsiteY22" fmla="*/ 489755 h 490650"/>
                <a:gd name="connsiteX23" fmla="*/ 3863048 w 3863048"/>
                <a:gd name="connsiteY23" fmla="*/ 394812 h 490650"/>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36320 w 3863048"/>
                <a:gd name="connsiteY4" fmla="*/ 61304 h 495145"/>
                <a:gd name="connsiteX5" fmla="*/ 1072896 w 3863048"/>
                <a:gd name="connsiteY5" fmla="*/ 73496 h 495145"/>
                <a:gd name="connsiteX6" fmla="*/ 1146048 w 3863048"/>
                <a:gd name="connsiteY6" fmla="*/ 122264 h 495145"/>
                <a:gd name="connsiteX7" fmla="*/ 1182624 w 3863048"/>
                <a:gd name="connsiteY7" fmla="*/ 146648 h 495145"/>
                <a:gd name="connsiteX8" fmla="*/ 1267968 w 3863048"/>
                <a:gd name="connsiteY8" fmla="*/ 171032 h 495145"/>
                <a:gd name="connsiteX9" fmla="*/ 1341120 w 3863048"/>
                <a:gd name="connsiteY9" fmla="*/ 195416 h 495145"/>
                <a:gd name="connsiteX10" fmla="*/ 1377696 w 3863048"/>
                <a:gd name="connsiteY10" fmla="*/ 219800 h 495145"/>
                <a:gd name="connsiteX11" fmla="*/ 1463040 w 3863048"/>
                <a:gd name="connsiteY11" fmla="*/ 231992 h 495145"/>
                <a:gd name="connsiteX12" fmla="*/ 1865376 w 3863048"/>
                <a:gd name="connsiteY12" fmla="*/ 268568 h 495145"/>
                <a:gd name="connsiteX13" fmla="*/ 2023872 w 3863048"/>
                <a:gd name="connsiteY13" fmla="*/ 305144 h 495145"/>
                <a:gd name="connsiteX14" fmla="*/ 2170176 w 3863048"/>
                <a:gd name="connsiteY14" fmla="*/ 329528 h 495145"/>
                <a:gd name="connsiteX15" fmla="*/ 2206752 w 3863048"/>
                <a:gd name="connsiteY15" fmla="*/ 341720 h 495145"/>
                <a:gd name="connsiteX16" fmla="*/ 2267712 w 3863048"/>
                <a:gd name="connsiteY16" fmla="*/ 353912 h 495145"/>
                <a:gd name="connsiteX17" fmla="*/ 2304288 w 3863048"/>
                <a:gd name="connsiteY17" fmla="*/ 366104 h 495145"/>
                <a:gd name="connsiteX18" fmla="*/ 2560320 w 3863048"/>
                <a:gd name="connsiteY18" fmla="*/ 378296 h 495145"/>
                <a:gd name="connsiteX19" fmla="*/ 2731008 w 3863048"/>
                <a:gd name="connsiteY19" fmla="*/ 414872 h 495145"/>
                <a:gd name="connsiteX20" fmla="*/ 2791968 w 3863048"/>
                <a:gd name="connsiteY20" fmla="*/ 427064 h 495145"/>
                <a:gd name="connsiteX21" fmla="*/ 2913888 w 3863048"/>
                <a:gd name="connsiteY21" fmla="*/ 451448 h 495145"/>
                <a:gd name="connsiteX22" fmla="*/ 3561361 w 3863048"/>
                <a:gd name="connsiteY22" fmla="*/ 494250 h 495145"/>
                <a:gd name="connsiteX23" fmla="*/ 3863048 w 3863048"/>
                <a:gd name="connsiteY23"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72896 w 3863048"/>
                <a:gd name="connsiteY4" fmla="*/ 73496 h 495145"/>
                <a:gd name="connsiteX5" fmla="*/ 1146048 w 3863048"/>
                <a:gd name="connsiteY5" fmla="*/ 122264 h 495145"/>
                <a:gd name="connsiteX6" fmla="*/ 1182624 w 3863048"/>
                <a:gd name="connsiteY6" fmla="*/ 146648 h 495145"/>
                <a:gd name="connsiteX7" fmla="*/ 1267968 w 3863048"/>
                <a:gd name="connsiteY7" fmla="*/ 171032 h 495145"/>
                <a:gd name="connsiteX8" fmla="*/ 1341120 w 3863048"/>
                <a:gd name="connsiteY8" fmla="*/ 195416 h 495145"/>
                <a:gd name="connsiteX9" fmla="*/ 1377696 w 3863048"/>
                <a:gd name="connsiteY9" fmla="*/ 219800 h 495145"/>
                <a:gd name="connsiteX10" fmla="*/ 1463040 w 3863048"/>
                <a:gd name="connsiteY10" fmla="*/ 231992 h 495145"/>
                <a:gd name="connsiteX11" fmla="*/ 1865376 w 3863048"/>
                <a:gd name="connsiteY11" fmla="*/ 268568 h 495145"/>
                <a:gd name="connsiteX12" fmla="*/ 2023872 w 3863048"/>
                <a:gd name="connsiteY12" fmla="*/ 305144 h 495145"/>
                <a:gd name="connsiteX13" fmla="*/ 2170176 w 3863048"/>
                <a:gd name="connsiteY13" fmla="*/ 329528 h 495145"/>
                <a:gd name="connsiteX14" fmla="*/ 2206752 w 3863048"/>
                <a:gd name="connsiteY14" fmla="*/ 341720 h 495145"/>
                <a:gd name="connsiteX15" fmla="*/ 2267712 w 3863048"/>
                <a:gd name="connsiteY15" fmla="*/ 353912 h 495145"/>
                <a:gd name="connsiteX16" fmla="*/ 2304288 w 3863048"/>
                <a:gd name="connsiteY16" fmla="*/ 366104 h 495145"/>
                <a:gd name="connsiteX17" fmla="*/ 2560320 w 3863048"/>
                <a:gd name="connsiteY17" fmla="*/ 378296 h 495145"/>
                <a:gd name="connsiteX18" fmla="*/ 2731008 w 3863048"/>
                <a:gd name="connsiteY18" fmla="*/ 414872 h 495145"/>
                <a:gd name="connsiteX19" fmla="*/ 2791968 w 3863048"/>
                <a:gd name="connsiteY19" fmla="*/ 427064 h 495145"/>
                <a:gd name="connsiteX20" fmla="*/ 2913888 w 3863048"/>
                <a:gd name="connsiteY20" fmla="*/ 451448 h 495145"/>
                <a:gd name="connsiteX21" fmla="*/ 3561361 w 3863048"/>
                <a:gd name="connsiteY21" fmla="*/ 494250 h 495145"/>
                <a:gd name="connsiteX22" fmla="*/ 3863048 w 3863048"/>
                <a:gd name="connsiteY22"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267968 w 3863048"/>
                <a:gd name="connsiteY6" fmla="*/ 171032 h 495145"/>
                <a:gd name="connsiteX7" fmla="*/ 1341120 w 3863048"/>
                <a:gd name="connsiteY7" fmla="*/ 195416 h 495145"/>
                <a:gd name="connsiteX8" fmla="*/ 1377696 w 3863048"/>
                <a:gd name="connsiteY8" fmla="*/ 219800 h 495145"/>
                <a:gd name="connsiteX9" fmla="*/ 1463040 w 3863048"/>
                <a:gd name="connsiteY9" fmla="*/ 231992 h 495145"/>
                <a:gd name="connsiteX10" fmla="*/ 1865376 w 3863048"/>
                <a:gd name="connsiteY10" fmla="*/ 268568 h 495145"/>
                <a:gd name="connsiteX11" fmla="*/ 2023872 w 3863048"/>
                <a:gd name="connsiteY11" fmla="*/ 305144 h 495145"/>
                <a:gd name="connsiteX12" fmla="*/ 2170176 w 3863048"/>
                <a:gd name="connsiteY12" fmla="*/ 329528 h 495145"/>
                <a:gd name="connsiteX13" fmla="*/ 2206752 w 3863048"/>
                <a:gd name="connsiteY13" fmla="*/ 341720 h 495145"/>
                <a:gd name="connsiteX14" fmla="*/ 2267712 w 3863048"/>
                <a:gd name="connsiteY14" fmla="*/ 353912 h 495145"/>
                <a:gd name="connsiteX15" fmla="*/ 2304288 w 3863048"/>
                <a:gd name="connsiteY15" fmla="*/ 366104 h 495145"/>
                <a:gd name="connsiteX16" fmla="*/ 2560320 w 3863048"/>
                <a:gd name="connsiteY16" fmla="*/ 378296 h 495145"/>
                <a:gd name="connsiteX17" fmla="*/ 2731008 w 3863048"/>
                <a:gd name="connsiteY17" fmla="*/ 414872 h 495145"/>
                <a:gd name="connsiteX18" fmla="*/ 2791968 w 3863048"/>
                <a:gd name="connsiteY18" fmla="*/ 427064 h 495145"/>
                <a:gd name="connsiteX19" fmla="*/ 2913888 w 3863048"/>
                <a:gd name="connsiteY19" fmla="*/ 451448 h 495145"/>
                <a:gd name="connsiteX20" fmla="*/ 3561361 w 3863048"/>
                <a:gd name="connsiteY20" fmla="*/ 494250 h 495145"/>
                <a:gd name="connsiteX21" fmla="*/ 3863048 w 3863048"/>
                <a:gd name="connsiteY21"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41120 w 3863048"/>
                <a:gd name="connsiteY6" fmla="*/ 195416 h 495145"/>
                <a:gd name="connsiteX7" fmla="*/ 1377696 w 3863048"/>
                <a:gd name="connsiteY7" fmla="*/ 219800 h 495145"/>
                <a:gd name="connsiteX8" fmla="*/ 1463040 w 3863048"/>
                <a:gd name="connsiteY8" fmla="*/ 231992 h 495145"/>
                <a:gd name="connsiteX9" fmla="*/ 1865376 w 3863048"/>
                <a:gd name="connsiteY9" fmla="*/ 268568 h 495145"/>
                <a:gd name="connsiteX10" fmla="*/ 2023872 w 3863048"/>
                <a:gd name="connsiteY10" fmla="*/ 305144 h 495145"/>
                <a:gd name="connsiteX11" fmla="*/ 2170176 w 3863048"/>
                <a:gd name="connsiteY11" fmla="*/ 329528 h 495145"/>
                <a:gd name="connsiteX12" fmla="*/ 2206752 w 3863048"/>
                <a:gd name="connsiteY12" fmla="*/ 341720 h 495145"/>
                <a:gd name="connsiteX13" fmla="*/ 2267712 w 3863048"/>
                <a:gd name="connsiteY13" fmla="*/ 353912 h 495145"/>
                <a:gd name="connsiteX14" fmla="*/ 2304288 w 3863048"/>
                <a:gd name="connsiteY14" fmla="*/ 366104 h 495145"/>
                <a:gd name="connsiteX15" fmla="*/ 2560320 w 3863048"/>
                <a:gd name="connsiteY15" fmla="*/ 378296 h 495145"/>
                <a:gd name="connsiteX16" fmla="*/ 2731008 w 3863048"/>
                <a:gd name="connsiteY16" fmla="*/ 414872 h 495145"/>
                <a:gd name="connsiteX17" fmla="*/ 2791968 w 3863048"/>
                <a:gd name="connsiteY17" fmla="*/ 427064 h 495145"/>
                <a:gd name="connsiteX18" fmla="*/ 2913888 w 3863048"/>
                <a:gd name="connsiteY18" fmla="*/ 451448 h 495145"/>
                <a:gd name="connsiteX19" fmla="*/ 3561361 w 3863048"/>
                <a:gd name="connsiteY19" fmla="*/ 494250 h 495145"/>
                <a:gd name="connsiteX20" fmla="*/ 3863048 w 3863048"/>
                <a:gd name="connsiteY20"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77696 w 3863048"/>
                <a:gd name="connsiteY6" fmla="*/ 219800 h 495145"/>
                <a:gd name="connsiteX7" fmla="*/ 1463040 w 3863048"/>
                <a:gd name="connsiteY7" fmla="*/ 231992 h 495145"/>
                <a:gd name="connsiteX8" fmla="*/ 1865376 w 3863048"/>
                <a:gd name="connsiteY8" fmla="*/ 268568 h 495145"/>
                <a:gd name="connsiteX9" fmla="*/ 2023872 w 3863048"/>
                <a:gd name="connsiteY9" fmla="*/ 305144 h 495145"/>
                <a:gd name="connsiteX10" fmla="*/ 2170176 w 3863048"/>
                <a:gd name="connsiteY10" fmla="*/ 329528 h 495145"/>
                <a:gd name="connsiteX11" fmla="*/ 2206752 w 3863048"/>
                <a:gd name="connsiteY11" fmla="*/ 341720 h 495145"/>
                <a:gd name="connsiteX12" fmla="*/ 2267712 w 3863048"/>
                <a:gd name="connsiteY12" fmla="*/ 353912 h 495145"/>
                <a:gd name="connsiteX13" fmla="*/ 2304288 w 3863048"/>
                <a:gd name="connsiteY13" fmla="*/ 366104 h 495145"/>
                <a:gd name="connsiteX14" fmla="*/ 2560320 w 3863048"/>
                <a:gd name="connsiteY14" fmla="*/ 378296 h 495145"/>
                <a:gd name="connsiteX15" fmla="*/ 2731008 w 3863048"/>
                <a:gd name="connsiteY15" fmla="*/ 414872 h 495145"/>
                <a:gd name="connsiteX16" fmla="*/ 2791968 w 3863048"/>
                <a:gd name="connsiteY16" fmla="*/ 427064 h 495145"/>
                <a:gd name="connsiteX17" fmla="*/ 2913888 w 3863048"/>
                <a:gd name="connsiteY17" fmla="*/ 451448 h 495145"/>
                <a:gd name="connsiteX18" fmla="*/ 3561361 w 3863048"/>
                <a:gd name="connsiteY18" fmla="*/ 494250 h 495145"/>
                <a:gd name="connsiteX19" fmla="*/ 3863048 w 3863048"/>
                <a:gd name="connsiteY19"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463040 w 3863048"/>
                <a:gd name="connsiteY6" fmla="*/ 231992 h 495145"/>
                <a:gd name="connsiteX7" fmla="*/ 1865376 w 3863048"/>
                <a:gd name="connsiteY7" fmla="*/ 268568 h 495145"/>
                <a:gd name="connsiteX8" fmla="*/ 2023872 w 3863048"/>
                <a:gd name="connsiteY8" fmla="*/ 305144 h 495145"/>
                <a:gd name="connsiteX9" fmla="*/ 2170176 w 3863048"/>
                <a:gd name="connsiteY9" fmla="*/ 329528 h 495145"/>
                <a:gd name="connsiteX10" fmla="*/ 2206752 w 3863048"/>
                <a:gd name="connsiteY10" fmla="*/ 341720 h 495145"/>
                <a:gd name="connsiteX11" fmla="*/ 2267712 w 3863048"/>
                <a:gd name="connsiteY11" fmla="*/ 353912 h 495145"/>
                <a:gd name="connsiteX12" fmla="*/ 2304288 w 3863048"/>
                <a:gd name="connsiteY12" fmla="*/ 366104 h 495145"/>
                <a:gd name="connsiteX13" fmla="*/ 2560320 w 3863048"/>
                <a:gd name="connsiteY13" fmla="*/ 378296 h 495145"/>
                <a:gd name="connsiteX14" fmla="*/ 2731008 w 3863048"/>
                <a:gd name="connsiteY14" fmla="*/ 414872 h 495145"/>
                <a:gd name="connsiteX15" fmla="*/ 2791968 w 3863048"/>
                <a:gd name="connsiteY15" fmla="*/ 427064 h 495145"/>
                <a:gd name="connsiteX16" fmla="*/ 2913888 w 3863048"/>
                <a:gd name="connsiteY16" fmla="*/ 451448 h 495145"/>
                <a:gd name="connsiteX17" fmla="*/ 3561361 w 3863048"/>
                <a:gd name="connsiteY17" fmla="*/ 494250 h 495145"/>
                <a:gd name="connsiteX18" fmla="*/ 3863048 w 3863048"/>
                <a:gd name="connsiteY18"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82624 w 3863048"/>
                <a:gd name="connsiteY4" fmla="*/ 146648 h 495145"/>
                <a:gd name="connsiteX5" fmla="*/ 1463040 w 3863048"/>
                <a:gd name="connsiteY5" fmla="*/ 231992 h 495145"/>
                <a:gd name="connsiteX6" fmla="*/ 1865376 w 3863048"/>
                <a:gd name="connsiteY6" fmla="*/ 268568 h 495145"/>
                <a:gd name="connsiteX7" fmla="*/ 2023872 w 3863048"/>
                <a:gd name="connsiteY7" fmla="*/ 305144 h 495145"/>
                <a:gd name="connsiteX8" fmla="*/ 2170176 w 3863048"/>
                <a:gd name="connsiteY8" fmla="*/ 329528 h 495145"/>
                <a:gd name="connsiteX9" fmla="*/ 2206752 w 3863048"/>
                <a:gd name="connsiteY9" fmla="*/ 341720 h 495145"/>
                <a:gd name="connsiteX10" fmla="*/ 2267712 w 3863048"/>
                <a:gd name="connsiteY10" fmla="*/ 353912 h 495145"/>
                <a:gd name="connsiteX11" fmla="*/ 2304288 w 3863048"/>
                <a:gd name="connsiteY11" fmla="*/ 366104 h 495145"/>
                <a:gd name="connsiteX12" fmla="*/ 2560320 w 3863048"/>
                <a:gd name="connsiteY12" fmla="*/ 378296 h 495145"/>
                <a:gd name="connsiteX13" fmla="*/ 2731008 w 3863048"/>
                <a:gd name="connsiteY13" fmla="*/ 414872 h 495145"/>
                <a:gd name="connsiteX14" fmla="*/ 2791968 w 3863048"/>
                <a:gd name="connsiteY14" fmla="*/ 427064 h 495145"/>
                <a:gd name="connsiteX15" fmla="*/ 2913888 w 3863048"/>
                <a:gd name="connsiteY15" fmla="*/ 451448 h 495145"/>
                <a:gd name="connsiteX16" fmla="*/ 3561361 w 3863048"/>
                <a:gd name="connsiteY16" fmla="*/ 494250 h 495145"/>
                <a:gd name="connsiteX17" fmla="*/ 3863048 w 3863048"/>
                <a:gd name="connsiteY17"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1182624 w 3863048"/>
                <a:gd name="connsiteY3" fmla="*/ 146648 h 495145"/>
                <a:gd name="connsiteX4" fmla="*/ 1463040 w 3863048"/>
                <a:gd name="connsiteY4" fmla="*/ 231992 h 495145"/>
                <a:gd name="connsiteX5" fmla="*/ 1865376 w 3863048"/>
                <a:gd name="connsiteY5" fmla="*/ 268568 h 495145"/>
                <a:gd name="connsiteX6" fmla="*/ 2023872 w 3863048"/>
                <a:gd name="connsiteY6" fmla="*/ 305144 h 495145"/>
                <a:gd name="connsiteX7" fmla="*/ 2170176 w 3863048"/>
                <a:gd name="connsiteY7" fmla="*/ 329528 h 495145"/>
                <a:gd name="connsiteX8" fmla="*/ 2206752 w 3863048"/>
                <a:gd name="connsiteY8" fmla="*/ 341720 h 495145"/>
                <a:gd name="connsiteX9" fmla="*/ 2267712 w 3863048"/>
                <a:gd name="connsiteY9" fmla="*/ 353912 h 495145"/>
                <a:gd name="connsiteX10" fmla="*/ 2304288 w 3863048"/>
                <a:gd name="connsiteY10" fmla="*/ 366104 h 495145"/>
                <a:gd name="connsiteX11" fmla="*/ 2560320 w 3863048"/>
                <a:gd name="connsiteY11" fmla="*/ 378296 h 495145"/>
                <a:gd name="connsiteX12" fmla="*/ 2731008 w 3863048"/>
                <a:gd name="connsiteY12" fmla="*/ 414872 h 495145"/>
                <a:gd name="connsiteX13" fmla="*/ 2791968 w 3863048"/>
                <a:gd name="connsiteY13" fmla="*/ 427064 h 495145"/>
                <a:gd name="connsiteX14" fmla="*/ 2913888 w 3863048"/>
                <a:gd name="connsiteY14" fmla="*/ 451448 h 495145"/>
                <a:gd name="connsiteX15" fmla="*/ 3561361 w 3863048"/>
                <a:gd name="connsiteY15" fmla="*/ 494250 h 495145"/>
                <a:gd name="connsiteX16" fmla="*/ 3863048 w 3863048"/>
                <a:gd name="connsiteY16" fmla="*/ 399307 h 495145"/>
                <a:gd name="connsiteX0" fmla="*/ 0 w 3863048"/>
                <a:gd name="connsiteY0" fmla="*/ 81757 h 491214"/>
                <a:gd name="connsiteX1" fmla="*/ 426720 w 3863048"/>
                <a:gd name="connsiteY1" fmla="*/ 564 h 491214"/>
                <a:gd name="connsiteX2" fmla="*/ 707136 w 3863048"/>
                <a:gd name="connsiteY2" fmla="*/ 20797 h 491214"/>
                <a:gd name="connsiteX3" fmla="*/ 1182624 w 3863048"/>
                <a:gd name="connsiteY3" fmla="*/ 142717 h 491214"/>
                <a:gd name="connsiteX4" fmla="*/ 1463040 w 3863048"/>
                <a:gd name="connsiteY4" fmla="*/ 228061 h 491214"/>
                <a:gd name="connsiteX5" fmla="*/ 1865376 w 3863048"/>
                <a:gd name="connsiteY5" fmla="*/ 264637 h 491214"/>
                <a:gd name="connsiteX6" fmla="*/ 2023872 w 3863048"/>
                <a:gd name="connsiteY6" fmla="*/ 301213 h 491214"/>
                <a:gd name="connsiteX7" fmla="*/ 2170176 w 3863048"/>
                <a:gd name="connsiteY7" fmla="*/ 325597 h 491214"/>
                <a:gd name="connsiteX8" fmla="*/ 2206752 w 3863048"/>
                <a:gd name="connsiteY8" fmla="*/ 337789 h 491214"/>
                <a:gd name="connsiteX9" fmla="*/ 2267712 w 3863048"/>
                <a:gd name="connsiteY9" fmla="*/ 349981 h 491214"/>
                <a:gd name="connsiteX10" fmla="*/ 2304288 w 3863048"/>
                <a:gd name="connsiteY10" fmla="*/ 362173 h 491214"/>
                <a:gd name="connsiteX11" fmla="*/ 2560320 w 3863048"/>
                <a:gd name="connsiteY11" fmla="*/ 374365 h 491214"/>
                <a:gd name="connsiteX12" fmla="*/ 2731008 w 3863048"/>
                <a:gd name="connsiteY12" fmla="*/ 410941 h 491214"/>
                <a:gd name="connsiteX13" fmla="*/ 2791968 w 3863048"/>
                <a:gd name="connsiteY13" fmla="*/ 423133 h 491214"/>
                <a:gd name="connsiteX14" fmla="*/ 2913888 w 3863048"/>
                <a:gd name="connsiteY14" fmla="*/ 447517 h 491214"/>
                <a:gd name="connsiteX15" fmla="*/ 3561361 w 3863048"/>
                <a:gd name="connsiteY15" fmla="*/ 490319 h 491214"/>
                <a:gd name="connsiteX16" fmla="*/ 3863048 w 3863048"/>
                <a:gd name="connsiteY16" fmla="*/ 395376 h 491214"/>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560320 w 3863048"/>
                <a:gd name="connsiteY10" fmla="*/ 374833 h 491682"/>
                <a:gd name="connsiteX11" fmla="*/ 2731008 w 3863048"/>
                <a:gd name="connsiteY11" fmla="*/ 411409 h 491682"/>
                <a:gd name="connsiteX12" fmla="*/ 2791968 w 3863048"/>
                <a:gd name="connsiteY12" fmla="*/ 423601 h 491682"/>
                <a:gd name="connsiteX13" fmla="*/ 2913888 w 3863048"/>
                <a:gd name="connsiteY13" fmla="*/ 447985 h 491682"/>
                <a:gd name="connsiteX14" fmla="*/ 3561361 w 3863048"/>
                <a:gd name="connsiteY14" fmla="*/ 490787 h 491682"/>
                <a:gd name="connsiteX15" fmla="*/ 3863048 w 3863048"/>
                <a:gd name="connsiteY15"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560320 w 3863048"/>
                <a:gd name="connsiteY9" fmla="*/ 374833 h 491682"/>
                <a:gd name="connsiteX10" fmla="*/ 2731008 w 3863048"/>
                <a:gd name="connsiteY10" fmla="*/ 411409 h 491682"/>
                <a:gd name="connsiteX11" fmla="*/ 2791968 w 3863048"/>
                <a:gd name="connsiteY11" fmla="*/ 423601 h 491682"/>
                <a:gd name="connsiteX12" fmla="*/ 2913888 w 3863048"/>
                <a:gd name="connsiteY12" fmla="*/ 447985 h 491682"/>
                <a:gd name="connsiteX13" fmla="*/ 3561361 w 3863048"/>
                <a:gd name="connsiteY13" fmla="*/ 490787 h 491682"/>
                <a:gd name="connsiteX14" fmla="*/ 3863048 w 3863048"/>
                <a:gd name="connsiteY14"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560320 w 3863048"/>
                <a:gd name="connsiteY8" fmla="*/ 374833 h 491682"/>
                <a:gd name="connsiteX9" fmla="*/ 2731008 w 3863048"/>
                <a:gd name="connsiteY9" fmla="*/ 411409 h 491682"/>
                <a:gd name="connsiteX10" fmla="*/ 2791968 w 3863048"/>
                <a:gd name="connsiteY10" fmla="*/ 423601 h 491682"/>
                <a:gd name="connsiteX11" fmla="*/ 2913888 w 3863048"/>
                <a:gd name="connsiteY11" fmla="*/ 447985 h 491682"/>
                <a:gd name="connsiteX12" fmla="*/ 3561361 w 3863048"/>
                <a:gd name="connsiteY12" fmla="*/ 490787 h 491682"/>
                <a:gd name="connsiteX13" fmla="*/ 3863048 w 3863048"/>
                <a:gd name="connsiteY13"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560320 w 3863048"/>
                <a:gd name="connsiteY7" fmla="*/ 374833 h 491682"/>
                <a:gd name="connsiteX8" fmla="*/ 2731008 w 3863048"/>
                <a:gd name="connsiteY8" fmla="*/ 411409 h 491682"/>
                <a:gd name="connsiteX9" fmla="*/ 2791968 w 3863048"/>
                <a:gd name="connsiteY9" fmla="*/ 423601 h 491682"/>
                <a:gd name="connsiteX10" fmla="*/ 2913888 w 3863048"/>
                <a:gd name="connsiteY10" fmla="*/ 447985 h 491682"/>
                <a:gd name="connsiteX11" fmla="*/ 3561361 w 3863048"/>
                <a:gd name="connsiteY11" fmla="*/ 490787 h 491682"/>
                <a:gd name="connsiteX12" fmla="*/ 3863048 w 3863048"/>
                <a:gd name="connsiteY12"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91968 w 3863048"/>
                <a:gd name="connsiteY7" fmla="*/ 423601 h 491682"/>
                <a:gd name="connsiteX8" fmla="*/ 2913888 w 3863048"/>
                <a:gd name="connsiteY8" fmla="*/ 447985 h 491682"/>
                <a:gd name="connsiteX9" fmla="*/ 3561361 w 3863048"/>
                <a:gd name="connsiteY9" fmla="*/ 490787 h 491682"/>
                <a:gd name="connsiteX10" fmla="*/ 3863048 w 3863048"/>
                <a:gd name="connsiteY10"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2536"/>
                <a:gd name="connsiteX1" fmla="*/ 426720 w 3863048"/>
                <a:gd name="connsiteY1" fmla="*/ 1032 h 492536"/>
                <a:gd name="connsiteX2" fmla="*/ 707136 w 3863048"/>
                <a:gd name="connsiteY2" fmla="*/ 21265 h 492536"/>
                <a:gd name="connsiteX3" fmla="*/ 1182624 w 3863048"/>
                <a:gd name="connsiteY3" fmla="*/ 143185 h 492536"/>
                <a:gd name="connsiteX4" fmla="*/ 1463040 w 3863048"/>
                <a:gd name="connsiteY4" fmla="*/ 228529 h 492536"/>
                <a:gd name="connsiteX5" fmla="*/ 2023872 w 3863048"/>
                <a:gd name="connsiteY5" fmla="*/ 301681 h 492536"/>
                <a:gd name="connsiteX6" fmla="*/ 2560320 w 3863048"/>
                <a:gd name="connsiteY6" fmla="*/ 374833 h 492536"/>
                <a:gd name="connsiteX7" fmla="*/ 2913888 w 3863048"/>
                <a:gd name="connsiteY7" fmla="*/ 447985 h 492536"/>
                <a:gd name="connsiteX8" fmla="*/ 3561361 w 3863048"/>
                <a:gd name="connsiteY8" fmla="*/ 490787 h 492536"/>
                <a:gd name="connsiteX9" fmla="*/ 3863048 w 3863048"/>
                <a:gd name="connsiteY9" fmla="*/ 395844 h 492536"/>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63040 w 3863048"/>
                <a:gd name="connsiteY4" fmla="*/ 228529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1984962 w 3863048"/>
                <a:gd name="connsiteY5" fmla="*/ 269255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0325 h 498960"/>
                <a:gd name="connsiteX1" fmla="*/ 452660 w 3888988"/>
                <a:gd name="connsiteY1" fmla="*/ 221 h 498960"/>
                <a:gd name="connsiteX2" fmla="*/ 733076 w 3888988"/>
                <a:gd name="connsiteY2" fmla="*/ 20454 h 498960"/>
                <a:gd name="connsiteX3" fmla="*/ 1163168 w 3888988"/>
                <a:gd name="connsiteY3" fmla="*/ 109949 h 498960"/>
                <a:gd name="connsiteX4" fmla="*/ 1501950 w 3888988"/>
                <a:gd name="connsiteY4" fmla="*/ 175837 h 498960"/>
                <a:gd name="connsiteX5" fmla="*/ 2010902 w 3888988"/>
                <a:gd name="connsiteY5" fmla="*/ 268444 h 498960"/>
                <a:gd name="connsiteX6" fmla="*/ 2586260 w 3888988"/>
                <a:gd name="connsiteY6" fmla="*/ 374022 h 498960"/>
                <a:gd name="connsiteX7" fmla="*/ 2939828 w 3888988"/>
                <a:gd name="connsiteY7" fmla="*/ 447174 h 498960"/>
                <a:gd name="connsiteX8" fmla="*/ 3587301 w 3888988"/>
                <a:gd name="connsiteY8" fmla="*/ 489976 h 498960"/>
                <a:gd name="connsiteX9" fmla="*/ 3888988 w 3888988"/>
                <a:gd name="connsiteY9" fmla="*/ 395033 h 498960"/>
                <a:gd name="connsiteX0" fmla="*/ 0 w 3888988"/>
                <a:gd name="connsiteY0" fmla="*/ 120325 h 497580"/>
                <a:gd name="connsiteX1" fmla="*/ 452660 w 3888988"/>
                <a:gd name="connsiteY1" fmla="*/ 221 h 497580"/>
                <a:gd name="connsiteX2" fmla="*/ 733076 w 3888988"/>
                <a:gd name="connsiteY2" fmla="*/ 20454 h 497580"/>
                <a:gd name="connsiteX3" fmla="*/ 1163168 w 3888988"/>
                <a:gd name="connsiteY3" fmla="*/ 109949 h 497580"/>
                <a:gd name="connsiteX4" fmla="*/ 1501950 w 3888988"/>
                <a:gd name="connsiteY4" fmla="*/ 175837 h 497580"/>
                <a:gd name="connsiteX5" fmla="*/ 2010902 w 3888988"/>
                <a:gd name="connsiteY5" fmla="*/ 268444 h 497580"/>
                <a:gd name="connsiteX6" fmla="*/ 2579775 w 3888988"/>
                <a:gd name="connsiteY6" fmla="*/ 412932 h 497580"/>
                <a:gd name="connsiteX7" fmla="*/ 2939828 w 3888988"/>
                <a:gd name="connsiteY7" fmla="*/ 447174 h 497580"/>
                <a:gd name="connsiteX8" fmla="*/ 3587301 w 3888988"/>
                <a:gd name="connsiteY8" fmla="*/ 489976 h 497580"/>
                <a:gd name="connsiteX9" fmla="*/ 3888988 w 3888988"/>
                <a:gd name="connsiteY9" fmla="*/ 395033 h 497580"/>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510212"/>
                <a:gd name="connsiteX1" fmla="*/ 452660 w 3888988"/>
                <a:gd name="connsiteY1" fmla="*/ 221 h 510212"/>
                <a:gd name="connsiteX2" fmla="*/ 733076 w 3888988"/>
                <a:gd name="connsiteY2" fmla="*/ 20454 h 510212"/>
                <a:gd name="connsiteX3" fmla="*/ 1163168 w 3888988"/>
                <a:gd name="connsiteY3" fmla="*/ 109949 h 510212"/>
                <a:gd name="connsiteX4" fmla="*/ 1501950 w 3888988"/>
                <a:gd name="connsiteY4" fmla="*/ 175837 h 510212"/>
                <a:gd name="connsiteX5" fmla="*/ 2010902 w 3888988"/>
                <a:gd name="connsiteY5" fmla="*/ 268444 h 510212"/>
                <a:gd name="connsiteX6" fmla="*/ 2579775 w 3888988"/>
                <a:gd name="connsiteY6" fmla="*/ 412932 h 510212"/>
                <a:gd name="connsiteX7" fmla="*/ 2939828 w 3888988"/>
                <a:gd name="connsiteY7" fmla="*/ 486085 h 510212"/>
                <a:gd name="connsiteX8" fmla="*/ 3587301 w 3888988"/>
                <a:gd name="connsiteY8" fmla="*/ 489976 h 510212"/>
                <a:gd name="connsiteX9" fmla="*/ 3888988 w 3888988"/>
                <a:gd name="connsiteY9" fmla="*/ 395033 h 510212"/>
                <a:gd name="connsiteX0" fmla="*/ 0 w 3888988"/>
                <a:gd name="connsiteY0" fmla="*/ 120325 h 521090"/>
                <a:gd name="connsiteX1" fmla="*/ 452660 w 3888988"/>
                <a:gd name="connsiteY1" fmla="*/ 221 h 521090"/>
                <a:gd name="connsiteX2" fmla="*/ 733076 w 3888988"/>
                <a:gd name="connsiteY2" fmla="*/ 20454 h 521090"/>
                <a:gd name="connsiteX3" fmla="*/ 1163168 w 3888988"/>
                <a:gd name="connsiteY3" fmla="*/ 109949 h 521090"/>
                <a:gd name="connsiteX4" fmla="*/ 1501950 w 3888988"/>
                <a:gd name="connsiteY4" fmla="*/ 175837 h 521090"/>
                <a:gd name="connsiteX5" fmla="*/ 2010902 w 3888988"/>
                <a:gd name="connsiteY5" fmla="*/ 268444 h 521090"/>
                <a:gd name="connsiteX6" fmla="*/ 2579775 w 3888988"/>
                <a:gd name="connsiteY6" fmla="*/ 412932 h 521090"/>
                <a:gd name="connsiteX7" fmla="*/ 3051039 w 3888988"/>
                <a:gd name="connsiteY7" fmla="*/ 516977 h 521090"/>
                <a:gd name="connsiteX8" fmla="*/ 3587301 w 3888988"/>
                <a:gd name="connsiteY8" fmla="*/ 489976 h 521090"/>
                <a:gd name="connsiteX9" fmla="*/ 3888988 w 3888988"/>
                <a:gd name="connsiteY9" fmla="*/ 395033 h 521090"/>
                <a:gd name="connsiteX0" fmla="*/ 0 w 3888988"/>
                <a:gd name="connsiteY0" fmla="*/ 120325 h 529818"/>
                <a:gd name="connsiteX1" fmla="*/ 452660 w 3888988"/>
                <a:gd name="connsiteY1" fmla="*/ 221 h 529818"/>
                <a:gd name="connsiteX2" fmla="*/ 733076 w 3888988"/>
                <a:gd name="connsiteY2" fmla="*/ 20454 h 529818"/>
                <a:gd name="connsiteX3" fmla="*/ 1163168 w 3888988"/>
                <a:gd name="connsiteY3" fmla="*/ 109949 h 529818"/>
                <a:gd name="connsiteX4" fmla="*/ 1501950 w 3888988"/>
                <a:gd name="connsiteY4" fmla="*/ 175837 h 529818"/>
                <a:gd name="connsiteX5" fmla="*/ 2010902 w 3888988"/>
                <a:gd name="connsiteY5" fmla="*/ 268444 h 529818"/>
                <a:gd name="connsiteX6" fmla="*/ 2579775 w 3888988"/>
                <a:gd name="connsiteY6" fmla="*/ 412932 h 529818"/>
                <a:gd name="connsiteX7" fmla="*/ 3051039 w 3888988"/>
                <a:gd name="connsiteY7" fmla="*/ 516977 h 529818"/>
                <a:gd name="connsiteX8" fmla="*/ 3544052 w 3888988"/>
                <a:gd name="connsiteY8" fmla="*/ 514690 h 529818"/>
                <a:gd name="connsiteX9" fmla="*/ 3888988 w 3888988"/>
                <a:gd name="connsiteY9" fmla="*/ 395033 h 529818"/>
                <a:gd name="connsiteX0" fmla="*/ 0 w 3888988"/>
                <a:gd name="connsiteY0" fmla="*/ 126462 h 535955"/>
                <a:gd name="connsiteX1" fmla="*/ 427946 w 3888988"/>
                <a:gd name="connsiteY1" fmla="*/ 180 h 535955"/>
                <a:gd name="connsiteX2" fmla="*/ 733076 w 3888988"/>
                <a:gd name="connsiteY2" fmla="*/ 26591 h 535955"/>
                <a:gd name="connsiteX3" fmla="*/ 1163168 w 3888988"/>
                <a:gd name="connsiteY3" fmla="*/ 116086 h 535955"/>
                <a:gd name="connsiteX4" fmla="*/ 1501950 w 3888988"/>
                <a:gd name="connsiteY4" fmla="*/ 181974 h 535955"/>
                <a:gd name="connsiteX5" fmla="*/ 2010902 w 3888988"/>
                <a:gd name="connsiteY5" fmla="*/ 274581 h 535955"/>
                <a:gd name="connsiteX6" fmla="*/ 2579775 w 3888988"/>
                <a:gd name="connsiteY6" fmla="*/ 419069 h 535955"/>
                <a:gd name="connsiteX7" fmla="*/ 3051039 w 3888988"/>
                <a:gd name="connsiteY7" fmla="*/ 523114 h 535955"/>
                <a:gd name="connsiteX8" fmla="*/ 3544052 w 3888988"/>
                <a:gd name="connsiteY8" fmla="*/ 520827 h 535955"/>
                <a:gd name="connsiteX9" fmla="*/ 3888988 w 3888988"/>
                <a:gd name="connsiteY9" fmla="*/ 401170 h 535955"/>
                <a:gd name="connsiteX0" fmla="*/ 0 w 3888988"/>
                <a:gd name="connsiteY0" fmla="*/ 126308 h 535801"/>
                <a:gd name="connsiteX1" fmla="*/ 427946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35801"/>
                <a:gd name="connsiteX1" fmla="*/ 600941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27969"/>
                <a:gd name="connsiteX1" fmla="*/ 600941 w 3888988"/>
                <a:gd name="connsiteY1" fmla="*/ 26 h 527969"/>
                <a:gd name="connsiteX2" fmla="*/ 1163168 w 3888988"/>
                <a:gd name="connsiteY2" fmla="*/ 115932 h 527969"/>
                <a:gd name="connsiteX3" fmla="*/ 1501950 w 3888988"/>
                <a:gd name="connsiteY3" fmla="*/ 181820 h 527969"/>
                <a:gd name="connsiteX4" fmla="*/ 2010902 w 3888988"/>
                <a:gd name="connsiteY4" fmla="*/ 274427 h 527969"/>
                <a:gd name="connsiteX5" fmla="*/ 2579775 w 3888988"/>
                <a:gd name="connsiteY5" fmla="*/ 418915 h 527969"/>
                <a:gd name="connsiteX6" fmla="*/ 3088109 w 3888988"/>
                <a:gd name="connsiteY6" fmla="*/ 504425 h 527969"/>
                <a:gd name="connsiteX7" fmla="*/ 3544052 w 3888988"/>
                <a:gd name="connsiteY7" fmla="*/ 520673 h 527969"/>
                <a:gd name="connsiteX8" fmla="*/ 3888988 w 3888988"/>
                <a:gd name="connsiteY8" fmla="*/ 401016 h 527969"/>
                <a:gd name="connsiteX0" fmla="*/ 0 w 3888988"/>
                <a:gd name="connsiteY0" fmla="*/ 126308 h 514950"/>
                <a:gd name="connsiteX1" fmla="*/ 600941 w 3888988"/>
                <a:gd name="connsiteY1" fmla="*/ 26 h 514950"/>
                <a:gd name="connsiteX2" fmla="*/ 1163168 w 3888988"/>
                <a:gd name="connsiteY2" fmla="*/ 115932 h 514950"/>
                <a:gd name="connsiteX3" fmla="*/ 1501950 w 3888988"/>
                <a:gd name="connsiteY3" fmla="*/ 181820 h 514950"/>
                <a:gd name="connsiteX4" fmla="*/ 2010902 w 3888988"/>
                <a:gd name="connsiteY4" fmla="*/ 274427 h 514950"/>
                <a:gd name="connsiteX5" fmla="*/ 2579775 w 3888988"/>
                <a:gd name="connsiteY5" fmla="*/ 418915 h 514950"/>
                <a:gd name="connsiteX6" fmla="*/ 3088109 w 3888988"/>
                <a:gd name="connsiteY6" fmla="*/ 504425 h 514950"/>
                <a:gd name="connsiteX7" fmla="*/ 3562588 w 3888988"/>
                <a:gd name="connsiteY7" fmla="*/ 502138 h 514950"/>
                <a:gd name="connsiteX8" fmla="*/ 3888988 w 3888988"/>
                <a:gd name="connsiteY8" fmla="*/ 401016 h 514950"/>
                <a:gd name="connsiteX0" fmla="*/ 0 w 3888988"/>
                <a:gd name="connsiteY0" fmla="*/ 107777 h 496419"/>
                <a:gd name="connsiteX1" fmla="*/ 582406 w 3888988"/>
                <a:gd name="connsiteY1" fmla="*/ 31 h 496419"/>
                <a:gd name="connsiteX2" fmla="*/ 1163168 w 3888988"/>
                <a:gd name="connsiteY2" fmla="*/ 97401 h 496419"/>
                <a:gd name="connsiteX3" fmla="*/ 1501950 w 3888988"/>
                <a:gd name="connsiteY3" fmla="*/ 163289 h 496419"/>
                <a:gd name="connsiteX4" fmla="*/ 2010902 w 3888988"/>
                <a:gd name="connsiteY4" fmla="*/ 255896 h 496419"/>
                <a:gd name="connsiteX5" fmla="*/ 2579775 w 3888988"/>
                <a:gd name="connsiteY5" fmla="*/ 400384 h 496419"/>
                <a:gd name="connsiteX6" fmla="*/ 3088109 w 3888988"/>
                <a:gd name="connsiteY6" fmla="*/ 485894 h 496419"/>
                <a:gd name="connsiteX7" fmla="*/ 3562588 w 3888988"/>
                <a:gd name="connsiteY7" fmla="*/ 483607 h 496419"/>
                <a:gd name="connsiteX8" fmla="*/ 3888988 w 3888988"/>
                <a:gd name="connsiteY8" fmla="*/ 382485 h 496419"/>
                <a:gd name="connsiteX0" fmla="*/ 0 w 3888988"/>
                <a:gd name="connsiteY0" fmla="*/ 107777 h 486655"/>
                <a:gd name="connsiteX1" fmla="*/ 582406 w 3888988"/>
                <a:gd name="connsiteY1" fmla="*/ 31 h 486655"/>
                <a:gd name="connsiteX2" fmla="*/ 1163168 w 3888988"/>
                <a:gd name="connsiteY2" fmla="*/ 97401 h 486655"/>
                <a:gd name="connsiteX3" fmla="*/ 1501950 w 3888988"/>
                <a:gd name="connsiteY3" fmla="*/ 163289 h 486655"/>
                <a:gd name="connsiteX4" fmla="*/ 2010902 w 3888988"/>
                <a:gd name="connsiteY4" fmla="*/ 255896 h 486655"/>
                <a:gd name="connsiteX5" fmla="*/ 2579775 w 3888988"/>
                <a:gd name="connsiteY5" fmla="*/ 400384 h 486655"/>
                <a:gd name="connsiteX6" fmla="*/ 3131358 w 3888988"/>
                <a:gd name="connsiteY6" fmla="*/ 455002 h 486655"/>
                <a:gd name="connsiteX7" fmla="*/ 3562588 w 3888988"/>
                <a:gd name="connsiteY7" fmla="*/ 483607 h 486655"/>
                <a:gd name="connsiteX8" fmla="*/ 3888988 w 3888988"/>
                <a:gd name="connsiteY8" fmla="*/ 382485 h 486655"/>
                <a:gd name="connsiteX0" fmla="*/ 0 w 3888988"/>
                <a:gd name="connsiteY0" fmla="*/ 107777 h 461668"/>
                <a:gd name="connsiteX1" fmla="*/ 582406 w 3888988"/>
                <a:gd name="connsiteY1" fmla="*/ 31 h 461668"/>
                <a:gd name="connsiteX2" fmla="*/ 1163168 w 3888988"/>
                <a:gd name="connsiteY2" fmla="*/ 97401 h 461668"/>
                <a:gd name="connsiteX3" fmla="*/ 1501950 w 3888988"/>
                <a:gd name="connsiteY3" fmla="*/ 163289 h 461668"/>
                <a:gd name="connsiteX4" fmla="*/ 2010902 w 3888988"/>
                <a:gd name="connsiteY4" fmla="*/ 255896 h 461668"/>
                <a:gd name="connsiteX5" fmla="*/ 2579775 w 3888988"/>
                <a:gd name="connsiteY5" fmla="*/ 400384 h 461668"/>
                <a:gd name="connsiteX6" fmla="*/ 3131358 w 3888988"/>
                <a:gd name="connsiteY6" fmla="*/ 455002 h 461668"/>
                <a:gd name="connsiteX7" fmla="*/ 3593480 w 3888988"/>
                <a:gd name="connsiteY7" fmla="*/ 452715 h 461668"/>
                <a:gd name="connsiteX8" fmla="*/ 3888988 w 3888988"/>
                <a:gd name="connsiteY8" fmla="*/ 382485 h 461668"/>
                <a:gd name="connsiteX0" fmla="*/ 0 w 3888988"/>
                <a:gd name="connsiteY0" fmla="*/ 107777 h 475471"/>
                <a:gd name="connsiteX1" fmla="*/ 582406 w 3888988"/>
                <a:gd name="connsiteY1" fmla="*/ 31 h 475471"/>
                <a:gd name="connsiteX2" fmla="*/ 1163168 w 3888988"/>
                <a:gd name="connsiteY2" fmla="*/ 97401 h 475471"/>
                <a:gd name="connsiteX3" fmla="*/ 1501950 w 3888988"/>
                <a:gd name="connsiteY3" fmla="*/ 163289 h 475471"/>
                <a:gd name="connsiteX4" fmla="*/ 2010902 w 3888988"/>
                <a:gd name="connsiteY4" fmla="*/ 255896 h 475471"/>
                <a:gd name="connsiteX5" fmla="*/ 2579775 w 3888988"/>
                <a:gd name="connsiteY5" fmla="*/ 400384 h 475471"/>
                <a:gd name="connsiteX6" fmla="*/ 3131358 w 3888988"/>
                <a:gd name="connsiteY6" fmla="*/ 455002 h 475471"/>
                <a:gd name="connsiteX7" fmla="*/ 3556409 w 3888988"/>
                <a:gd name="connsiteY7" fmla="*/ 471250 h 475471"/>
                <a:gd name="connsiteX8" fmla="*/ 3888988 w 3888988"/>
                <a:gd name="connsiteY8" fmla="*/ 382485 h 475471"/>
                <a:gd name="connsiteX0" fmla="*/ 0 w 3888988"/>
                <a:gd name="connsiteY0" fmla="*/ 107777 h 492457"/>
                <a:gd name="connsiteX1" fmla="*/ 582406 w 3888988"/>
                <a:gd name="connsiteY1" fmla="*/ 31 h 492457"/>
                <a:gd name="connsiteX2" fmla="*/ 1163168 w 3888988"/>
                <a:gd name="connsiteY2" fmla="*/ 97401 h 492457"/>
                <a:gd name="connsiteX3" fmla="*/ 1501950 w 3888988"/>
                <a:gd name="connsiteY3" fmla="*/ 163289 h 492457"/>
                <a:gd name="connsiteX4" fmla="*/ 2010902 w 3888988"/>
                <a:gd name="connsiteY4" fmla="*/ 255896 h 492457"/>
                <a:gd name="connsiteX5" fmla="*/ 2579775 w 3888988"/>
                <a:gd name="connsiteY5" fmla="*/ 400384 h 492457"/>
                <a:gd name="connsiteX6" fmla="*/ 3131358 w 3888988"/>
                <a:gd name="connsiteY6" fmla="*/ 455002 h 492457"/>
                <a:gd name="connsiteX7" fmla="*/ 3550231 w 3888988"/>
                <a:gd name="connsiteY7" fmla="*/ 489785 h 492457"/>
                <a:gd name="connsiteX8" fmla="*/ 3888988 w 3888988"/>
                <a:gd name="connsiteY8" fmla="*/ 382485 h 492457"/>
                <a:gd name="connsiteX0" fmla="*/ 0 w 3888988"/>
                <a:gd name="connsiteY0" fmla="*/ 107777 h 489904"/>
                <a:gd name="connsiteX1" fmla="*/ 582406 w 3888988"/>
                <a:gd name="connsiteY1" fmla="*/ 31 h 489904"/>
                <a:gd name="connsiteX2" fmla="*/ 1163168 w 3888988"/>
                <a:gd name="connsiteY2" fmla="*/ 97401 h 489904"/>
                <a:gd name="connsiteX3" fmla="*/ 1501950 w 3888988"/>
                <a:gd name="connsiteY3" fmla="*/ 163289 h 489904"/>
                <a:gd name="connsiteX4" fmla="*/ 2010902 w 3888988"/>
                <a:gd name="connsiteY4" fmla="*/ 255896 h 489904"/>
                <a:gd name="connsiteX5" fmla="*/ 2579775 w 3888988"/>
                <a:gd name="connsiteY5" fmla="*/ 400384 h 489904"/>
                <a:gd name="connsiteX6" fmla="*/ 3550231 w 3888988"/>
                <a:gd name="connsiteY6" fmla="*/ 489785 h 489904"/>
                <a:gd name="connsiteX7" fmla="*/ 3888988 w 3888988"/>
                <a:gd name="connsiteY7" fmla="*/ 382485 h 489904"/>
                <a:gd name="connsiteX0" fmla="*/ 0 w 3888988"/>
                <a:gd name="connsiteY0" fmla="*/ 107777 h 483737"/>
                <a:gd name="connsiteX1" fmla="*/ 582406 w 3888988"/>
                <a:gd name="connsiteY1" fmla="*/ 31 h 483737"/>
                <a:gd name="connsiteX2" fmla="*/ 1163168 w 3888988"/>
                <a:gd name="connsiteY2" fmla="*/ 97401 h 483737"/>
                <a:gd name="connsiteX3" fmla="*/ 1501950 w 3888988"/>
                <a:gd name="connsiteY3" fmla="*/ 163289 h 483737"/>
                <a:gd name="connsiteX4" fmla="*/ 2010902 w 3888988"/>
                <a:gd name="connsiteY4" fmla="*/ 255896 h 483737"/>
                <a:gd name="connsiteX5" fmla="*/ 2579775 w 3888988"/>
                <a:gd name="connsiteY5" fmla="*/ 400384 h 483737"/>
                <a:gd name="connsiteX6" fmla="*/ 3414307 w 3888988"/>
                <a:gd name="connsiteY6" fmla="*/ 483606 h 483737"/>
                <a:gd name="connsiteX7" fmla="*/ 3888988 w 3888988"/>
                <a:gd name="connsiteY7" fmla="*/ 382485 h 483737"/>
                <a:gd name="connsiteX0" fmla="*/ 0 w 3888988"/>
                <a:gd name="connsiteY0" fmla="*/ 107755 h 483715"/>
                <a:gd name="connsiteX1" fmla="*/ 582406 w 3888988"/>
                <a:gd name="connsiteY1" fmla="*/ 9 h 483715"/>
                <a:gd name="connsiteX2" fmla="*/ 1187882 w 3888988"/>
                <a:gd name="connsiteY2" fmla="*/ 109736 h 483715"/>
                <a:gd name="connsiteX3" fmla="*/ 1501950 w 3888988"/>
                <a:gd name="connsiteY3" fmla="*/ 163267 h 483715"/>
                <a:gd name="connsiteX4" fmla="*/ 2010902 w 3888988"/>
                <a:gd name="connsiteY4" fmla="*/ 255874 h 483715"/>
                <a:gd name="connsiteX5" fmla="*/ 2579775 w 3888988"/>
                <a:gd name="connsiteY5" fmla="*/ 400362 h 483715"/>
                <a:gd name="connsiteX6" fmla="*/ 3414307 w 3888988"/>
                <a:gd name="connsiteY6" fmla="*/ 483584 h 483715"/>
                <a:gd name="connsiteX7" fmla="*/ 3888988 w 3888988"/>
                <a:gd name="connsiteY7" fmla="*/ 382463 h 483715"/>
                <a:gd name="connsiteX0" fmla="*/ 0 w 3888988"/>
                <a:gd name="connsiteY0" fmla="*/ 107829 h 483789"/>
                <a:gd name="connsiteX1" fmla="*/ 582406 w 3888988"/>
                <a:gd name="connsiteY1" fmla="*/ 83 h 483789"/>
                <a:gd name="connsiteX2" fmla="*/ 1187882 w 3888988"/>
                <a:gd name="connsiteY2" fmla="*/ 91275 h 483789"/>
                <a:gd name="connsiteX3" fmla="*/ 1501950 w 3888988"/>
                <a:gd name="connsiteY3" fmla="*/ 163341 h 483789"/>
                <a:gd name="connsiteX4" fmla="*/ 2010902 w 3888988"/>
                <a:gd name="connsiteY4" fmla="*/ 255948 h 483789"/>
                <a:gd name="connsiteX5" fmla="*/ 2579775 w 3888988"/>
                <a:gd name="connsiteY5" fmla="*/ 400436 h 483789"/>
                <a:gd name="connsiteX6" fmla="*/ 3414307 w 3888988"/>
                <a:gd name="connsiteY6" fmla="*/ 483658 h 483789"/>
                <a:gd name="connsiteX7" fmla="*/ 3888988 w 3888988"/>
                <a:gd name="connsiteY7" fmla="*/ 382537 h 483789"/>
                <a:gd name="connsiteX0" fmla="*/ 0 w 3888988"/>
                <a:gd name="connsiteY0" fmla="*/ 107829 h 484053"/>
                <a:gd name="connsiteX1" fmla="*/ 582406 w 3888988"/>
                <a:gd name="connsiteY1" fmla="*/ 83 h 484053"/>
                <a:gd name="connsiteX2" fmla="*/ 1187882 w 3888988"/>
                <a:gd name="connsiteY2" fmla="*/ 91275 h 484053"/>
                <a:gd name="connsiteX3" fmla="*/ 1501950 w 3888988"/>
                <a:gd name="connsiteY3" fmla="*/ 163341 h 484053"/>
                <a:gd name="connsiteX4" fmla="*/ 2010902 w 3888988"/>
                <a:gd name="connsiteY4" fmla="*/ 255948 h 484053"/>
                <a:gd name="connsiteX5" fmla="*/ 2570250 w 3888988"/>
                <a:gd name="connsiteY5" fmla="*/ 352811 h 484053"/>
                <a:gd name="connsiteX6" fmla="*/ 3414307 w 3888988"/>
                <a:gd name="connsiteY6" fmla="*/ 483658 h 484053"/>
                <a:gd name="connsiteX7" fmla="*/ 3888988 w 3888988"/>
                <a:gd name="connsiteY7" fmla="*/ 382537 h 484053"/>
                <a:gd name="connsiteX0" fmla="*/ 0 w 3888988"/>
                <a:gd name="connsiteY0" fmla="*/ 107823 h 484047"/>
                <a:gd name="connsiteX1" fmla="*/ 582406 w 3888988"/>
                <a:gd name="connsiteY1" fmla="*/ 77 h 484047"/>
                <a:gd name="connsiteX2" fmla="*/ 1187882 w 3888988"/>
                <a:gd name="connsiteY2" fmla="*/ 91269 h 484047"/>
                <a:gd name="connsiteX3" fmla="*/ 1511475 w 3888988"/>
                <a:gd name="connsiteY3" fmla="*/ 125235 h 484047"/>
                <a:gd name="connsiteX4" fmla="*/ 2010902 w 3888988"/>
                <a:gd name="connsiteY4" fmla="*/ 255942 h 484047"/>
                <a:gd name="connsiteX5" fmla="*/ 2570250 w 3888988"/>
                <a:gd name="connsiteY5" fmla="*/ 352805 h 484047"/>
                <a:gd name="connsiteX6" fmla="*/ 3414307 w 3888988"/>
                <a:gd name="connsiteY6" fmla="*/ 483652 h 484047"/>
                <a:gd name="connsiteX7" fmla="*/ 3888988 w 3888988"/>
                <a:gd name="connsiteY7" fmla="*/ 382531 h 484047"/>
                <a:gd name="connsiteX0" fmla="*/ 0 w 3888988"/>
                <a:gd name="connsiteY0" fmla="*/ 107813 h 484037"/>
                <a:gd name="connsiteX1" fmla="*/ 582406 w 3888988"/>
                <a:gd name="connsiteY1" fmla="*/ 67 h 484037"/>
                <a:gd name="connsiteX2" fmla="*/ 1187882 w 3888988"/>
                <a:gd name="connsiteY2" fmla="*/ 91259 h 484037"/>
                <a:gd name="connsiteX3" fmla="*/ 1243235 w 3888988"/>
                <a:gd name="connsiteY3" fmla="*/ 60522 h 484037"/>
                <a:gd name="connsiteX4" fmla="*/ 1511475 w 3888988"/>
                <a:gd name="connsiteY4" fmla="*/ 125225 h 484037"/>
                <a:gd name="connsiteX5" fmla="*/ 2010902 w 3888988"/>
                <a:gd name="connsiteY5" fmla="*/ 255932 h 484037"/>
                <a:gd name="connsiteX6" fmla="*/ 2570250 w 3888988"/>
                <a:gd name="connsiteY6" fmla="*/ 352795 h 484037"/>
                <a:gd name="connsiteX7" fmla="*/ 3414307 w 3888988"/>
                <a:gd name="connsiteY7" fmla="*/ 483642 h 484037"/>
                <a:gd name="connsiteX8" fmla="*/ 3888988 w 3888988"/>
                <a:gd name="connsiteY8" fmla="*/ 382521 h 484037"/>
                <a:gd name="connsiteX0" fmla="*/ 0 w 3888988"/>
                <a:gd name="connsiteY0" fmla="*/ 107822 h 484046"/>
                <a:gd name="connsiteX1" fmla="*/ 582406 w 3888988"/>
                <a:gd name="connsiteY1" fmla="*/ 76 h 484046"/>
                <a:gd name="connsiteX2" fmla="*/ 1187882 w 3888988"/>
                <a:gd name="connsiteY2" fmla="*/ 91268 h 484046"/>
                <a:gd name="connsiteX3" fmla="*/ 1511475 w 3888988"/>
                <a:gd name="connsiteY3" fmla="*/ 125234 h 484046"/>
                <a:gd name="connsiteX4" fmla="*/ 2010902 w 3888988"/>
                <a:gd name="connsiteY4" fmla="*/ 255941 h 484046"/>
                <a:gd name="connsiteX5" fmla="*/ 2570250 w 3888988"/>
                <a:gd name="connsiteY5" fmla="*/ 352804 h 484046"/>
                <a:gd name="connsiteX6" fmla="*/ 3414307 w 3888988"/>
                <a:gd name="connsiteY6" fmla="*/ 483651 h 484046"/>
                <a:gd name="connsiteX7" fmla="*/ 3888988 w 3888988"/>
                <a:gd name="connsiteY7" fmla="*/ 382530 h 484046"/>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5239"/>
                <a:gd name="connsiteX1" fmla="*/ 582406 w 3888988"/>
                <a:gd name="connsiteY1" fmla="*/ 393 h 485239"/>
                <a:gd name="connsiteX2" fmla="*/ 1511475 w 3888988"/>
                <a:gd name="connsiteY2" fmla="*/ 125551 h 485239"/>
                <a:gd name="connsiteX3" fmla="*/ 2010902 w 3888988"/>
                <a:gd name="connsiteY3" fmla="*/ 256258 h 485239"/>
                <a:gd name="connsiteX4" fmla="*/ 2570250 w 3888988"/>
                <a:gd name="connsiteY4" fmla="*/ 353121 h 485239"/>
                <a:gd name="connsiteX5" fmla="*/ 3414307 w 3888988"/>
                <a:gd name="connsiteY5" fmla="*/ 483968 h 485239"/>
                <a:gd name="connsiteX6" fmla="*/ 3888988 w 3888988"/>
                <a:gd name="connsiteY6" fmla="*/ 382847 h 48523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096 h 485196"/>
                <a:gd name="connsiteX1" fmla="*/ 582406 w 3888988"/>
                <a:gd name="connsiteY1" fmla="*/ 350 h 485196"/>
                <a:gd name="connsiteX2" fmla="*/ 1511475 w 3888988"/>
                <a:gd name="connsiteY2" fmla="*/ 125508 h 485196"/>
                <a:gd name="connsiteX3" fmla="*/ 2010902 w 3888988"/>
                <a:gd name="connsiteY3" fmla="*/ 256215 h 485196"/>
                <a:gd name="connsiteX4" fmla="*/ 2570250 w 3888988"/>
                <a:gd name="connsiteY4" fmla="*/ 353078 h 485196"/>
                <a:gd name="connsiteX5" fmla="*/ 3414307 w 3888988"/>
                <a:gd name="connsiteY5" fmla="*/ 483925 h 485196"/>
                <a:gd name="connsiteX6" fmla="*/ 3888988 w 3888988"/>
                <a:gd name="connsiteY6" fmla="*/ 382804 h 485196"/>
                <a:gd name="connsiteX0" fmla="*/ 0 w 3888988"/>
                <a:gd name="connsiteY0" fmla="*/ 165128 h 542228"/>
                <a:gd name="connsiteX1" fmla="*/ 582406 w 3888988"/>
                <a:gd name="connsiteY1" fmla="*/ 232 h 542228"/>
                <a:gd name="connsiteX2" fmla="*/ 1511475 w 3888988"/>
                <a:gd name="connsiteY2" fmla="*/ 182540 h 542228"/>
                <a:gd name="connsiteX3" fmla="*/ 2010902 w 3888988"/>
                <a:gd name="connsiteY3" fmla="*/ 313247 h 542228"/>
                <a:gd name="connsiteX4" fmla="*/ 2570250 w 3888988"/>
                <a:gd name="connsiteY4" fmla="*/ 410110 h 542228"/>
                <a:gd name="connsiteX5" fmla="*/ 3414307 w 3888988"/>
                <a:gd name="connsiteY5" fmla="*/ 540957 h 542228"/>
                <a:gd name="connsiteX6" fmla="*/ 3888988 w 3888988"/>
                <a:gd name="connsiteY6" fmla="*/ 439836 h 542228"/>
                <a:gd name="connsiteX0" fmla="*/ 0 w 3888988"/>
                <a:gd name="connsiteY0" fmla="*/ 165128 h 580057"/>
                <a:gd name="connsiteX1" fmla="*/ 582406 w 3888988"/>
                <a:gd name="connsiteY1" fmla="*/ 232 h 580057"/>
                <a:gd name="connsiteX2" fmla="*/ 1511475 w 3888988"/>
                <a:gd name="connsiteY2" fmla="*/ 182540 h 580057"/>
                <a:gd name="connsiteX3" fmla="*/ 2010902 w 3888988"/>
                <a:gd name="connsiteY3" fmla="*/ 313247 h 580057"/>
                <a:gd name="connsiteX4" fmla="*/ 2570250 w 3888988"/>
                <a:gd name="connsiteY4" fmla="*/ 410110 h 580057"/>
                <a:gd name="connsiteX5" fmla="*/ 3347632 w 3888988"/>
                <a:gd name="connsiteY5" fmla="*/ 579057 h 580057"/>
                <a:gd name="connsiteX6" fmla="*/ 3888988 w 3888988"/>
                <a:gd name="connsiteY6" fmla="*/ 439836 h 580057"/>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290482 w 3888988"/>
                <a:gd name="connsiteY5" fmla="*/ 550482 h 551672"/>
                <a:gd name="connsiteX6" fmla="*/ 3888988 w 3888988"/>
                <a:gd name="connsiteY6" fmla="*/ 439836 h 551672"/>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404782 w 3888988"/>
                <a:gd name="connsiteY5" fmla="*/ 550482 h 551672"/>
                <a:gd name="connsiteX6" fmla="*/ 3888988 w 3888988"/>
                <a:gd name="connsiteY6" fmla="*/ 439836 h 551672"/>
                <a:gd name="connsiteX0" fmla="*/ 0 w 3955663"/>
                <a:gd name="connsiteY0" fmla="*/ 165128 h 551130"/>
                <a:gd name="connsiteX1" fmla="*/ 582406 w 3955663"/>
                <a:gd name="connsiteY1" fmla="*/ 232 h 551130"/>
                <a:gd name="connsiteX2" fmla="*/ 1511475 w 3955663"/>
                <a:gd name="connsiteY2" fmla="*/ 182540 h 551130"/>
                <a:gd name="connsiteX3" fmla="*/ 2010902 w 3955663"/>
                <a:gd name="connsiteY3" fmla="*/ 313247 h 551130"/>
                <a:gd name="connsiteX4" fmla="*/ 2570250 w 3955663"/>
                <a:gd name="connsiteY4" fmla="*/ 410110 h 551130"/>
                <a:gd name="connsiteX5" fmla="*/ 3404782 w 3955663"/>
                <a:gd name="connsiteY5" fmla="*/ 550482 h 551130"/>
                <a:gd name="connsiteX6" fmla="*/ 3955663 w 3955663"/>
                <a:gd name="connsiteY6" fmla="*/ 449361 h 551130"/>
                <a:gd name="connsiteX0" fmla="*/ 0 w 3955663"/>
                <a:gd name="connsiteY0" fmla="*/ 165128 h 550504"/>
                <a:gd name="connsiteX1" fmla="*/ 582406 w 3955663"/>
                <a:gd name="connsiteY1" fmla="*/ 232 h 550504"/>
                <a:gd name="connsiteX2" fmla="*/ 1511475 w 3955663"/>
                <a:gd name="connsiteY2" fmla="*/ 182540 h 550504"/>
                <a:gd name="connsiteX3" fmla="*/ 2010902 w 3955663"/>
                <a:gd name="connsiteY3" fmla="*/ 313247 h 550504"/>
                <a:gd name="connsiteX4" fmla="*/ 2540848 w 3955663"/>
                <a:gd name="connsiteY4" fmla="*/ 457229 h 550504"/>
                <a:gd name="connsiteX5" fmla="*/ 3404782 w 3955663"/>
                <a:gd name="connsiteY5" fmla="*/ 550482 h 550504"/>
                <a:gd name="connsiteX6" fmla="*/ 3955663 w 3955663"/>
                <a:gd name="connsiteY6" fmla="*/ 449361 h 550504"/>
                <a:gd name="connsiteX0" fmla="*/ 0 w 3955663"/>
                <a:gd name="connsiteY0" fmla="*/ 165128 h 598795"/>
                <a:gd name="connsiteX1" fmla="*/ 582406 w 3955663"/>
                <a:gd name="connsiteY1" fmla="*/ 232 h 598795"/>
                <a:gd name="connsiteX2" fmla="*/ 1511475 w 3955663"/>
                <a:gd name="connsiteY2" fmla="*/ 182540 h 598795"/>
                <a:gd name="connsiteX3" fmla="*/ 2010902 w 3955663"/>
                <a:gd name="connsiteY3" fmla="*/ 313247 h 598795"/>
                <a:gd name="connsiteX4" fmla="*/ 2540848 w 3955663"/>
                <a:gd name="connsiteY4" fmla="*/ 457229 h 598795"/>
                <a:gd name="connsiteX5" fmla="*/ 3324414 w 3955663"/>
                <a:gd name="connsiteY5" fmla="*/ 598782 h 598795"/>
                <a:gd name="connsiteX6" fmla="*/ 3955663 w 3955663"/>
                <a:gd name="connsiteY6" fmla="*/ 449361 h 598795"/>
                <a:gd name="connsiteX0" fmla="*/ 0 w 3955663"/>
                <a:gd name="connsiteY0" fmla="*/ 165128 h 566718"/>
                <a:gd name="connsiteX1" fmla="*/ 582406 w 3955663"/>
                <a:gd name="connsiteY1" fmla="*/ 232 h 566718"/>
                <a:gd name="connsiteX2" fmla="*/ 1511475 w 3955663"/>
                <a:gd name="connsiteY2" fmla="*/ 182540 h 566718"/>
                <a:gd name="connsiteX3" fmla="*/ 2010902 w 3955663"/>
                <a:gd name="connsiteY3" fmla="*/ 313247 h 566718"/>
                <a:gd name="connsiteX4" fmla="*/ 2540848 w 3955663"/>
                <a:gd name="connsiteY4" fmla="*/ 457229 h 566718"/>
                <a:gd name="connsiteX5" fmla="*/ 3357635 w 3955663"/>
                <a:gd name="connsiteY5" fmla="*/ 566700 h 566718"/>
                <a:gd name="connsiteX6" fmla="*/ 3955663 w 3955663"/>
                <a:gd name="connsiteY6" fmla="*/ 449361 h 566718"/>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71786"/>
                <a:gd name="connsiteX1" fmla="*/ 582406 w 3955663"/>
                <a:gd name="connsiteY1" fmla="*/ 232 h 571786"/>
                <a:gd name="connsiteX2" fmla="*/ 1511475 w 3955663"/>
                <a:gd name="connsiteY2" fmla="*/ 182540 h 571786"/>
                <a:gd name="connsiteX3" fmla="*/ 2010902 w 3955663"/>
                <a:gd name="connsiteY3" fmla="*/ 313247 h 571786"/>
                <a:gd name="connsiteX4" fmla="*/ 3048882 w 3955663"/>
                <a:gd name="connsiteY4" fmla="*/ 526478 h 571786"/>
                <a:gd name="connsiteX5" fmla="*/ 3357635 w 3955663"/>
                <a:gd name="connsiteY5" fmla="*/ 566700 h 571786"/>
                <a:gd name="connsiteX6" fmla="*/ 3955663 w 3955663"/>
                <a:gd name="connsiteY6" fmla="*/ 449361 h 57178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35315"/>
                <a:gd name="connsiteX1" fmla="*/ 582406 w 3955663"/>
                <a:gd name="connsiteY1" fmla="*/ 232 h 535315"/>
                <a:gd name="connsiteX2" fmla="*/ 1511475 w 3955663"/>
                <a:gd name="connsiteY2" fmla="*/ 182540 h 535315"/>
                <a:gd name="connsiteX3" fmla="*/ 2010902 w 3955663"/>
                <a:gd name="connsiteY3" fmla="*/ 313247 h 535315"/>
                <a:gd name="connsiteX4" fmla="*/ 3197513 w 3955663"/>
                <a:gd name="connsiteY4" fmla="*/ 531595 h 535315"/>
                <a:gd name="connsiteX5" fmla="*/ 3955663 w 3955663"/>
                <a:gd name="connsiteY5" fmla="*/ 449361 h 535315"/>
                <a:gd name="connsiteX0" fmla="*/ 0 w 3955663"/>
                <a:gd name="connsiteY0" fmla="*/ 165128 h 550223"/>
                <a:gd name="connsiteX1" fmla="*/ 582406 w 3955663"/>
                <a:gd name="connsiteY1" fmla="*/ 232 h 550223"/>
                <a:gd name="connsiteX2" fmla="*/ 1511475 w 3955663"/>
                <a:gd name="connsiteY2" fmla="*/ 182540 h 550223"/>
                <a:gd name="connsiteX3" fmla="*/ 2010902 w 3955663"/>
                <a:gd name="connsiteY3" fmla="*/ 313247 h 550223"/>
                <a:gd name="connsiteX4" fmla="*/ 3124334 w 3955663"/>
                <a:gd name="connsiteY4" fmla="*/ 546981 h 550223"/>
                <a:gd name="connsiteX5" fmla="*/ 3955663 w 3955663"/>
                <a:gd name="connsiteY5" fmla="*/ 449361 h 55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5663" h="550223">
                  <a:moveTo>
                    <a:pt x="0" y="165128"/>
                  </a:moveTo>
                  <a:cubicBezTo>
                    <a:pt x="166156" y="65434"/>
                    <a:pt x="330494" y="6855"/>
                    <a:pt x="582406" y="232"/>
                  </a:cubicBezTo>
                  <a:cubicBezTo>
                    <a:pt x="834318" y="-6391"/>
                    <a:pt x="1273392" y="130371"/>
                    <a:pt x="1511475" y="182540"/>
                  </a:cubicBezTo>
                  <a:cubicBezTo>
                    <a:pt x="1749558" y="234709"/>
                    <a:pt x="1742092" y="252507"/>
                    <a:pt x="2010902" y="313247"/>
                  </a:cubicBezTo>
                  <a:cubicBezTo>
                    <a:pt x="2279712" y="373987"/>
                    <a:pt x="2800207" y="524295"/>
                    <a:pt x="3124334" y="546981"/>
                  </a:cubicBezTo>
                  <a:cubicBezTo>
                    <a:pt x="3448461" y="569667"/>
                    <a:pt x="3797715" y="466493"/>
                    <a:pt x="3955663" y="449361"/>
                  </a:cubicBezTo>
                </a:path>
              </a:pathLst>
            </a:custGeom>
            <a:noFill/>
            <a:ln w="76200">
              <a:solidFill>
                <a:schemeClr val="accent6">
                  <a:lumMod val="40000"/>
                  <a:lumOff val="60000"/>
                </a:schemeClr>
              </a:solidFill>
            </a:ln>
            <a:effectLst>
              <a:outerShdw blurRad="50800" dist="50800" dir="5400000" algn="ctr" rotWithShape="0">
                <a:schemeClr val="tx2">
                  <a:lumMod val="25000"/>
                  <a:alpha val="77000"/>
                </a:schemeClr>
              </a:outerShdw>
            </a:effectLst>
            <a:scene3d>
              <a:camera prst="orthographicFront"/>
              <a:lightRig rig="morning" dir="t">
                <a:rot lat="0" lon="0" rev="5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80000">
              <a:off x="4287596" y="2172777"/>
              <a:ext cx="1083990" cy="69297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outerShdw blurRad="50800" dist="50800" dir="1980000" algn="ctr" rotWithShape="0">
                <a:schemeClr val="accent2">
                  <a:lumMod val="50000"/>
                  <a:alpha val="78000"/>
                </a:schemeClr>
              </a:outerShdw>
            </a:effectLst>
            <a:scene3d>
              <a:camera prst="orthographicFront"/>
              <a:lightRig rig="flat" dir="t">
                <a:rot lat="0" lon="0" rev="8400000"/>
              </a:lightRig>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 name="77 Grupo"/>
          <p:cNvGrpSpPr/>
          <p:nvPr/>
        </p:nvGrpSpPr>
        <p:grpSpPr>
          <a:xfrm>
            <a:off x="-8384" y="2592000"/>
            <a:ext cx="4591744" cy="2211734"/>
            <a:chOff x="395536" y="267494"/>
            <a:chExt cx="8748464" cy="4464496"/>
          </a:xfrm>
        </p:grpSpPr>
        <p:sp>
          <p:nvSpPr>
            <p:cNvPr id="79" name="Forma libre 9"/>
            <p:cNvSpPr/>
            <p:nvPr/>
          </p:nvSpPr>
          <p:spPr>
            <a:xfrm>
              <a:off x="395536" y="267494"/>
              <a:ext cx="8748464" cy="4464496"/>
            </a:xfrm>
            <a:custGeom>
              <a:avLst/>
              <a:gdLst>
                <a:gd name="connsiteX0" fmla="*/ 1377222 w 11047752"/>
                <a:gd name="connsiteY0" fmla="*/ 197 h 4281475"/>
                <a:gd name="connsiteX1" fmla="*/ 6295869 w 11047752"/>
                <a:gd name="connsiteY1" fmla="*/ 200137 h 4281475"/>
                <a:gd name="connsiteX2" fmla="*/ 6295869 w 11047752"/>
                <a:gd name="connsiteY2" fmla="*/ 1448068 h 4281475"/>
                <a:gd name="connsiteX3" fmla="*/ 5902377 w 11047752"/>
                <a:gd name="connsiteY3" fmla="*/ 1554703 h 4281475"/>
                <a:gd name="connsiteX4" fmla="*/ 5736366 w 11047752"/>
                <a:gd name="connsiteY4" fmla="*/ 1585874 h 4281475"/>
                <a:gd name="connsiteX5" fmla="*/ 6119736 w 11047752"/>
                <a:gd name="connsiteY5" fmla="*/ 1648209 h 4281475"/>
                <a:gd name="connsiteX6" fmla="*/ 8874178 w 11047752"/>
                <a:gd name="connsiteY6" fmla="*/ 1584228 h 4281475"/>
                <a:gd name="connsiteX7" fmla="*/ 8874178 w 11047752"/>
                <a:gd name="connsiteY7" fmla="*/ 2832159 h 4281475"/>
                <a:gd name="connsiteX8" fmla="*/ 8677432 w 11047752"/>
                <a:gd name="connsiteY8" fmla="*/ 2891189 h 4281475"/>
                <a:gd name="connsiteX9" fmla="*/ 8516260 w 11047752"/>
                <a:gd name="connsiteY9" fmla="*/ 2930186 h 4281475"/>
                <a:gd name="connsiteX10" fmla="*/ 8686801 w 11047752"/>
                <a:gd name="connsiteY10" fmla="*/ 2955275 h 4281475"/>
                <a:gd name="connsiteX11" fmla="*/ 11047752 w 11047752"/>
                <a:gd name="connsiteY11" fmla="*/ 2833407 h 4281475"/>
                <a:gd name="connsiteX12" fmla="*/ 11047752 w 11047752"/>
                <a:gd name="connsiteY12" fmla="*/ 4081338 h 4281475"/>
                <a:gd name="connsiteX13" fmla="*/ 4751883 w 11047752"/>
                <a:gd name="connsiteY13" fmla="*/ 4081338 h 4281475"/>
                <a:gd name="connsiteX14" fmla="*/ 4751883 w 11047752"/>
                <a:gd name="connsiteY14" fmla="*/ 2833407 h 4281475"/>
                <a:gd name="connsiteX15" fmla="*/ 4948629 w 11047752"/>
                <a:gd name="connsiteY15" fmla="*/ 2774377 h 4281475"/>
                <a:gd name="connsiteX16" fmla="*/ 5109802 w 11047752"/>
                <a:gd name="connsiteY16" fmla="*/ 2735380 h 4281475"/>
                <a:gd name="connsiteX17" fmla="*/ 4939260 w 11047752"/>
                <a:gd name="connsiteY17" fmla="*/ 2710291 h 4281475"/>
                <a:gd name="connsiteX18" fmla="*/ 2578309 w 11047752"/>
                <a:gd name="connsiteY18" fmla="*/ 2832159 h 4281475"/>
                <a:gd name="connsiteX19" fmla="*/ 2578309 w 11047752"/>
                <a:gd name="connsiteY19" fmla="*/ 1584228 h 4281475"/>
                <a:gd name="connsiteX20" fmla="*/ 2971801 w 11047752"/>
                <a:gd name="connsiteY20" fmla="*/ 1477593 h 4281475"/>
                <a:gd name="connsiteX21" fmla="*/ 3137813 w 11047752"/>
                <a:gd name="connsiteY21" fmla="*/ 1446423 h 4281475"/>
                <a:gd name="connsiteX22" fmla="*/ 2754443 w 11047752"/>
                <a:gd name="connsiteY22" fmla="*/ 1384087 h 4281475"/>
                <a:gd name="connsiteX23" fmla="*/ 0 w 11047752"/>
                <a:gd name="connsiteY23" fmla="*/ 1448068 h 4281475"/>
                <a:gd name="connsiteX24" fmla="*/ 0 w 11047752"/>
                <a:gd name="connsiteY24" fmla="*/ 200137 h 4281475"/>
                <a:gd name="connsiteX25" fmla="*/ 1377222 w 11047752"/>
                <a:gd name="connsiteY25" fmla="*/ 197 h 428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47752" h="4281475">
                  <a:moveTo>
                    <a:pt x="1377222" y="197"/>
                  </a:moveTo>
                  <a:cubicBezTo>
                    <a:pt x="3016771" y="13949"/>
                    <a:pt x="4656320" y="741774"/>
                    <a:pt x="6295869" y="200137"/>
                  </a:cubicBezTo>
                  <a:lnTo>
                    <a:pt x="6295869" y="1448068"/>
                  </a:lnTo>
                  <a:cubicBezTo>
                    <a:pt x="6164705" y="1491399"/>
                    <a:pt x="6033541" y="1526605"/>
                    <a:pt x="5902377" y="1554703"/>
                  </a:cubicBezTo>
                  <a:lnTo>
                    <a:pt x="5736366" y="1585874"/>
                  </a:lnTo>
                  <a:lnTo>
                    <a:pt x="6119736" y="1648209"/>
                  </a:lnTo>
                  <a:cubicBezTo>
                    <a:pt x="7037883" y="1792758"/>
                    <a:pt x="7956030" y="1887545"/>
                    <a:pt x="8874178" y="1584228"/>
                  </a:cubicBezTo>
                  <a:lnTo>
                    <a:pt x="8874178" y="2832159"/>
                  </a:lnTo>
                  <a:cubicBezTo>
                    <a:pt x="8808596" y="2853825"/>
                    <a:pt x="8743014" y="2873459"/>
                    <a:pt x="8677432" y="2891189"/>
                  </a:cubicBezTo>
                  <a:lnTo>
                    <a:pt x="8516260" y="2930186"/>
                  </a:lnTo>
                  <a:lnTo>
                    <a:pt x="8686801" y="2955275"/>
                  </a:lnTo>
                  <a:cubicBezTo>
                    <a:pt x="9473785" y="3060894"/>
                    <a:pt x="10260768" y="3093393"/>
                    <a:pt x="11047752" y="2833407"/>
                  </a:cubicBezTo>
                  <a:lnTo>
                    <a:pt x="11047752" y="4081338"/>
                  </a:lnTo>
                  <a:cubicBezTo>
                    <a:pt x="8949129" y="4774633"/>
                    <a:pt x="6850506" y="3388043"/>
                    <a:pt x="4751883" y="4081338"/>
                  </a:cubicBezTo>
                  <a:lnTo>
                    <a:pt x="4751883" y="2833407"/>
                  </a:lnTo>
                  <a:cubicBezTo>
                    <a:pt x="4817465" y="2811742"/>
                    <a:pt x="4883047" y="2792107"/>
                    <a:pt x="4948629" y="2774377"/>
                  </a:cubicBezTo>
                  <a:lnTo>
                    <a:pt x="5109802" y="2735380"/>
                  </a:lnTo>
                  <a:lnTo>
                    <a:pt x="4939260" y="2710291"/>
                  </a:lnTo>
                  <a:cubicBezTo>
                    <a:pt x="4152277" y="2604672"/>
                    <a:pt x="3365293" y="2572174"/>
                    <a:pt x="2578309" y="2832159"/>
                  </a:cubicBezTo>
                  <a:lnTo>
                    <a:pt x="2578309" y="1584228"/>
                  </a:lnTo>
                  <a:cubicBezTo>
                    <a:pt x="2709473" y="1540897"/>
                    <a:pt x="2840637" y="1505691"/>
                    <a:pt x="2971801" y="1477593"/>
                  </a:cubicBezTo>
                  <a:lnTo>
                    <a:pt x="3137813" y="1446423"/>
                  </a:lnTo>
                  <a:lnTo>
                    <a:pt x="2754443" y="1384087"/>
                  </a:lnTo>
                  <a:cubicBezTo>
                    <a:pt x="1836296" y="1239538"/>
                    <a:pt x="918148" y="1144752"/>
                    <a:pt x="0" y="1448068"/>
                  </a:cubicBezTo>
                  <a:lnTo>
                    <a:pt x="0" y="200137"/>
                  </a:lnTo>
                  <a:cubicBezTo>
                    <a:pt x="459074" y="48479"/>
                    <a:pt x="918148" y="-3654"/>
                    <a:pt x="1377222" y="197"/>
                  </a:cubicBezTo>
                  <a:close/>
                </a:path>
              </a:pathLst>
            </a:custGeom>
            <a:gradFill>
              <a:gsLst>
                <a:gs pos="35000">
                  <a:srgbClr val="FDFAF8"/>
                </a:gs>
                <a:gs pos="15000">
                  <a:srgbClr val="B49C4F"/>
                </a:gs>
                <a:gs pos="85841">
                  <a:schemeClr val="accent6">
                    <a:lumMod val="60000"/>
                    <a:lumOff val="40000"/>
                  </a:schemeClr>
                </a:gs>
                <a:gs pos="59000">
                  <a:srgbClr val="6A4D15"/>
                </a:gs>
              </a:gsLst>
              <a:path path="circle">
                <a:fillToRect l="50000" t="50000" r="50000" b="50000"/>
              </a:path>
            </a:gradFill>
            <a:ln w="82550">
              <a:noFill/>
            </a:ln>
            <a:effectLst/>
            <a:scene3d>
              <a:camera prst="orthographicFront"/>
              <a:lightRig rig="threePt" dir="t">
                <a:rot lat="0" lon="0" rev="12000000"/>
              </a:lightRig>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Forma libre"/>
            <p:cNvSpPr/>
            <p:nvPr/>
          </p:nvSpPr>
          <p:spPr>
            <a:xfrm rot="21480000">
              <a:off x="2899979" y="2263415"/>
              <a:ext cx="3955664" cy="550224"/>
            </a:xfrm>
            <a:custGeom>
              <a:avLst/>
              <a:gdLst>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352800 w 3791712"/>
                <a:gd name="connsiteY22" fmla="*/ 414528 h 426720"/>
                <a:gd name="connsiteX23" fmla="*/ 3438144 w 3791712"/>
                <a:gd name="connsiteY23" fmla="*/ 365760 h 426720"/>
                <a:gd name="connsiteX24" fmla="*/ 3474720 w 3791712"/>
                <a:gd name="connsiteY24" fmla="*/ 341376 h 426720"/>
                <a:gd name="connsiteX25" fmla="*/ 3791712 w 3791712"/>
                <a:gd name="connsiteY25"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474720 w 3791712"/>
                <a:gd name="connsiteY23" fmla="*/ 341376 h 426720"/>
                <a:gd name="connsiteX24" fmla="*/ 3791712 w 3791712"/>
                <a:gd name="connsiteY24" fmla="*/ 329184 h 426720"/>
                <a:gd name="connsiteX0" fmla="*/ 0 w 3791712"/>
                <a:gd name="connsiteY0" fmla="*/ 60960 h 426720"/>
                <a:gd name="connsiteX1" fmla="*/ 426720 w 3791712"/>
                <a:gd name="connsiteY1" fmla="*/ 12192 h 426720"/>
                <a:gd name="connsiteX2" fmla="*/ 707136 w 3791712"/>
                <a:gd name="connsiteY2" fmla="*/ 0 h 426720"/>
                <a:gd name="connsiteX3" fmla="*/ 999744 w 3791712"/>
                <a:gd name="connsiteY3" fmla="*/ 12192 h 426720"/>
                <a:gd name="connsiteX4" fmla="*/ 1036320 w 3791712"/>
                <a:gd name="connsiteY4" fmla="*/ 36576 h 426720"/>
                <a:gd name="connsiteX5" fmla="*/ 1072896 w 3791712"/>
                <a:gd name="connsiteY5" fmla="*/ 48768 h 426720"/>
                <a:gd name="connsiteX6" fmla="*/ 1146048 w 3791712"/>
                <a:gd name="connsiteY6" fmla="*/ 97536 h 426720"/>
                <a:gd name="connsiteX7" fmla="*/ 1182624 w 3791712"/>
                <a:gd name="connsiteY7" fmla="*/ 121920 h 426720"/>
                <a:gd name="connsiteX8" fmla="*/ 1267968 w 3791712"/>
                <a:gd name="connsiteY8" fmla="*/ 146304 h 426720"/>
                <a:gd name="connsiteX9" fmla="*/ 1341120 w 3791712"/>
                <a:gd name="connsiteY9" fmla="*/ 170688 h 426720"/>
                <a:gd name="connsiteX10" fmla="*/ 1377696 w 3791712"/>
                <a:gd name="connsiteY10" fmla="*/ 195072 h 426720"/>
                <a:gd name="connsiteX11" fmla="*/ 1463040 w 3791712"/>
                <a:gd name="connsiteY11" fmla="*/ 207264 h 426720"/>
                <a:gd name="connsiteX12" fmla="*/ 1865376 w 3791712"/>
                <a:gd name="connsiteY12" fmla="*/ 243840 h 426720"/>
                <a:gd name="connsiteX13" fmla="*/ 2023872 w 3791712"/>
                <a:gd name="connsiteY13" fmla="*/ 280416 h 426720"/>
                <a:gd name="connsiteX14" fmla="*/ 2170176 w 3791712"/>
                <a:gd name="connsiteY14" fmla="*/ 304800 h 426720"/>
                <a:gd name="connsiteX15" fmla="*/ 2206752 w 3791712"/>
                <a:gd name="connsiteY15" fmla="*/ 316992 h 426720"/>
                <a:gd name="connsiteX16" fmla="*/ 2267712 w 3791712"/>
                <a:gd name="connsiteY16" fmla="*/ 329184 h 426720"/>
                <a:gd name="connsiteX17" fmla="*/ 2304288 w 3791712"/>
                <a:gd name="connsiteY17" fmla="*/ 341376 h 426720"/>
                <a:gd name="connsiteX18" fmla="*/ 2560320 w 3791712"/>
                <a:gd name="connsiteY18" fmla="*/ 353568 h 426720"/>
                <a:gd name="connsiteX19" fmla="*/ 2731008 w 3791712"/>
                <a:gd name="connsiteY19" fmla="*/ 390144 h 426720"/>
                <a:gd name="connsiteX20" fmla="*/ 2791968 w 3791712"/>
                <a:gd name="connsiteY20" fmla="*/ 402336 h 426720"/>
                <a:gd name="connsiteX21" fmla="*/ 2913888 w 3791712"/>
                <a:gd name="connsiteY21" fmla="*/ 426720 h 426720"/>
                <a:gd name="connsiteX22" fmla="*/ 3438144 w 3791712"/>
                <a:gd name="connsiteY22" fmla="*/ 365760 h 426720"/>
                <a:gd name="connsiteX23" fmla="*/ 3791712 w 3791712"/>
                <a:gd name="connsiteY23" fmla="*/ 329184 h 426720"/>
                <a:gd name="connsiteX0" fmla="*/ 0 w 3791712"/>
                <a:gd name="connsiteY0" fmla="*/ 60960 h 431910"/>
                <a:gd name="connsiteX1" fmla="*/ 426720 w 3791712"/>
                <a:gd name="connsiteY1" fmla="*/ 12192 h 431910"/>
                <a:gd name="connsiteX2" fmla="*/ 707136 w 3791712"/>
                <a:gd name="connsiteY2" fmla="*/ 0 h 431910"/>
                <a:gd name="connsiteX3" fmla="*/ 999744 w 3791712"/>
                <a:gd name="connsiteY3" fmla="*/ 12192 h 431910"/>
                <a:gd name="connsiteX4" fmla="*/ 1036320 w 3791712"/>
                <a:gd name="connsiteY4" fmla="*/ 36576 h 431910"/>
                <a:gd name="connsiteX5" fmla="*/ 1072896 w 3791712"/>
                <a:gd name="connsiteY5" fmla="*/ 48768 h 431910"/>
                <a:gd name="connsiteX6" fmla="*/ 1146048 w 3791712"/>
                <a:gd name="connsiteY6" fmla="*/ 97536 h 431910"/>
                <a:gd name="connsiteX7" fmla="*/ 1182624 w 3791712"/>
                <a:gd name="connsiteY7" fmla="*/ 121920 h 431910"/>
                <a:gd name="connsiteX8" fmla="*/ 1267968 w 3791712"/>
                <a:gd name="connsiteY8" fmla="*/ 146304 h 431910"/>
                <a:gd name="connsiteX9" fmla="*/ 1341120 w 3791712"/>
                <a:gd name="connsiteY9" fmla="*/ 170688 h 431910"/>
                <a:gd name="connsiteX10" fmla="*/ 1377696 w 3791712"/>
                <a:gd name="connsiteY10" fmla="*/ 195072 h 431910"/>
                <a:gd name="connsiteX11" fmla="*/ 1463040 w 3791712"/>
                <a:gd name="connsiteY11" fmla="*/ 207264 h 431910"/>
                <a:gd name="connsiteX12" fmla="*/ 1865376 w 3791712"/>
                <a:gd name="connsiteY12" fmla="*/ 243840 h 431910"/>
                <a:gd name="connsiteX13" fmla="*/ 2023872 w 3791712"/>
                <a:gd name="connsiteY13" fmla="*/ 280416 h 431910"/>
                <a:gd name="connsiteX14" fmla="*/ 2170176 w 3791712"/>
                <a:gd name="connsiteY14" fmla="*/ 304800 h 431910"/>
                <a:gd name="connsiteX15" fmla="*/ 2206752 w 3791712"/>
                <a:gd name="connsiteY15" fmla="*/ 316992 h 431910"/>
                <a:gd name="connsiteX16" fmla="*/ 2267712 w 3791712"/>
                <a:gd name="connsiteY16" fmla="*/ 329184 h 431910"/>
                <a:gd name="connsiteX17" fmla="*/ 2304288 w 3791712"/>
                <a:gd name="connsiteY17" fmla="*/ 341376 h 431910"/>
                <a:gd name="connsiteX18" fmla="*/ 2560320 w 3791712"/>
                <a:gd name="connsiteY18" fmla="*/ 353568 h 431910"/>
                <a:gd name="connsiteX19" fmla="*/ 2731008 w 3791712"/>
                <a:gd name="connsiteY19" fmla="*/ 390144 h 431910"/>
                <a:gd name="connsiteX20" fmla="*/ 2791968 w 3791712"/>
                <a:gd name="connsiteY20" fmla="*/ 402336 h 431910"/>
                <a:gd name="connsiteX21" fmla="*/ 2913888 w 3791712"/>
                <a:gd name="connsiteY21" fmla="*/ 426720 h 431910"/>
                <a:gd name="connsiteX22" fmla="*/ 3438144 w 3791712"/>
                <a:gd name="connsiteY22" fmla="*/ 365760 h 431910"/>
                <a:gd name="connsiteX23" fmla="*/ 3791712 w 3791712"/>
                <a:gd name="connsiteY23" fmla="*/ 329184 h 431910"/>
                <a:gd name="connsiteX0" fmla="*/ 0 w 3791712"/>
                <a:gd name="connsiteY0" fmla="*/ 60960 h 454234"/>
                <a:gd name="connsiteX1" fmla="*/ 426720 w 3791712"/>
                <a:gd name="connsiteY1" fmla="*/ 12192 h 454234"/>
                <a:gd name="connsiteX2" fmla="*/ 707136 w 3791712"/>
                <a:gd name="connsiteY2" fmla="*/ 0 h 454234"/>
                <a:gd name="connsiteX3" fmla="*/ 999744 w 3791712"/>
                <a:gd name="connsiteY3" fmla="*/ 12192 h 454234"/>
                <a:gd name="connsiteX4" fmla="*/ 1036320 w 3791712"/>
                <a:gd name="connsiteY4" fmla="*/ 36576 h 454234"/>
                <a:gd name="connsiteX5" fmla="*/ 1072896 w 3791712"/>
                <a:gd name="connsiteY5" fmla="*/ 48768 h 454234"/>
                <a:gd name="connsiteX6" fmla="*/ 1146048 w 3791712"/>
                <a:gd name="connsiteY6" fmla="*/ 97536 h 454234"/>
                <a:gd name="connsiteX7" fmla="*/ 1182624 w 3791712"/>
                <a:gd name="connsiteY7" fmla="*/ 121920 h 454234"/>
                <a:gd name="connsiteX8" fmla="*/ 1267968 w 3791712"/>
                <a:gd name="connsiteY8" fmla="*/ 146304 h 454234"/>
                <a:gd name="connsiteX9" fmla="*/ 1341120 w 3791712"/>
                <a:gd name="connsiteY9" fmla="*/ 170688 h 454234"/>
                <a:gd name="connsiteX10" fmla="*/ 1377696 w 3791712"/>
                <a:gd name="connsiteY10" fmla="*/ 195072 h 454234"/>
                <a:gd name="connsiteX11" fmla="*/ 1463040 w 3791712"/>
                <a:gd name="connsiteY11" fmla="*/ 207264 h 454234"/>
                <a:gd name="connsiteX12" fmla="*/ 1865376 w 3791712"/>
                <a:gd name="connsiteY12" fmla="*/ 243840 h 454234"/>
                <a:gd name="connsiteX13" fmla="*/ 2023872 w 3791712"/>
                <a:gd name="connsiteY13" fmla="*/ 280416 h 454234"/>
                <a:gd name="connsiteX14" fmla="*/ 2170176 w 3791712"/>
                <a:gd name="connsiteY14" fmla="*/ 304800 h 454234"/>
                <a:gd name="connsiteX15" fmla="*/ 2206752 w 3791712"/>
                <a:gd name="connsiteY15" fmla="*/ 316992 h 454234"/>
                <a:gd name="connsiteX16" fmla="*/ 2267712 w 3791712"/>
                <a:gd name="connsiteY16" fmla="*/ 329184 h 454234"/>
                <a:gd name="connsiteX17" fmla="*/ 2304288 w 3791712"/>
                <a:gd name="connsiteY17" fmla="*/ 341376 h 454234"/>
                <a:gd name="connsiteX18" fmla="*/ 2560320 w 3791712"/>
                <a:gd name="connsiteY18" fmla="*/ 353568 h 454234"/>
                <a:gd name="connsiteX19" fmla="*/ 2731008 w 3791712"/>
                <a:gd name="connsiteY19" fmla="*/ 390144 h 454234"/>
                <a:gd name="connsiteX20" fmla="*/ 2791968 w 3791712"/>
                <a:gd name="connsiteY20" fmla="*/ 402336 h 454234"/>
                <a:gd name="connsiteX21" fmla="*/ 2913888 w 3791712"/>
                <a:gd name="connsiteY21" fmla="*/ 426720 h 454234"/>
                <a:gd name="connsiteX22" fmla="*/ 3470570 w 3791712"/>
                <a:gd name="connsiteY22" fmla="*/ 404671 h 454234"/>
                <a:gd name="connsiteX23" fmla="*/ 3791712 w 3791712"/>
                <a:gd name="connsiteY23" fmla="*/ 329184 h 454234"/>
                <a:gd name="connsiteX0" fmla="*/ 0 w 3791712"/>
                <a:gd name="connsiteY0" fmla="*/ 60960 h 504405"/>
                <a:gd name="connsiteX1" fmla="*/ 426720 w 3791712"/>
                <a:gd name="connsiteY1" fmla="*/ 12192 h 504405"/>
                <a:gd name="connsiteX2" fmla="*/ 707136 w 3791712"/>
                <a:gd name="connsiteY2" fmla="*/ 0 h 504405"/>
                <a:gd name="connsiteX3" fmla="*/ 999744 w 3791712"/>
                <a:gd name="connsiteY3" fmla="*/ 12192 h 504405"/>
                <a:gd name="connsiteX4" fmla="*/ 1036320 w 3791712"/>
                <a:gd name="connsiteY4" fmla="*/ 36576 h 504405"/>
                <a:gd name="connsiteX5" fmla="*/ 1072896 w 3791712"/>
                <a:gd name="connsiteY5" fmla="*/ 48768 h 504405"/>
                <a:gd name="connsiteX6" fmla="*/ 1146048 w 3791712"/>
                <a:gd name="connsiteY6" fmla="*/ 97536 h 504405"/>
                <a:gd name="connsiteX7" fmla="*/ 1182624 w 3791712"/>
                <a:gd name="connsiteY7" fmla="*/ 121920 h 504405"/>
                <a:gd name="connsiteX8" fmla="*/ 1267968 w 3791712"/>
                <a:gd name="connsiteY8" fmla="*/ 146304 h 504405"/>
                <a:gd name="connsiteX9" fmla="*/ 1341120 w 3791712"/>
                <a:gd name="connsiteY9" fmla="*/ 170688 h 504405"/>
                <a:gd name="connsiteX10" fmla="*/ 1377696 w 3791712"/>
                <a:gd name="connsiteY10" fmla="*/ 195072 h 504405"/>
                <a:gd name="connsiteX11" fmla="*/ 1463040 w 3791712"/>
                <a:gd name="connsiteY11" fmla="*/ 207264 h 504405"/>
                <a:gd name="connsiteX12" fmla="*/ 1865376 w 3791712"/>
                <a:gd name="connsiteY12" fmla="*/ 243840 h 504405"/>
                <a:gd name="connsiteX13" fmla="*/ 2023872 w 3791712"/>
                <a:gd name="connsiteY13" fmla="*/ 280416 h 504405"/>
                <a:gd name="connsiteX14" fmla="*/ 2170176 w 3791712"/>
                <a:gd name="connsiteY14" fmla="*/ 304800 h 504405"/>
                <a:gd name="connsiteX15" fmla="*/ 2206752 w 3791712"/>
                <a:gd name="connsiteY15" fmla="*/ 316992 h 504405"/>
                <a:gd name="connsiteX16" fmla="*/ 2267712 w 3791712"/>
                <a:gd name="connsiteY16" fmla="*/ 329184 h 504405"/>
                <a:gd name="connsiteX17" fmla="*/ 2304288 w 3791712"/>
                <a:gd name="connsiteY17" fmla="*/ 341376 h 504405"/>
                <a:gd name="connsiteX18" fmla="*/ 2560320 w 3791712"/>
                <a:gd name="connsiteY18" fmla="*/ 353568 h 504405"/>
                <a:gd name="connsiteX19" fmla="*/ 2731008 w 3791712"/>
                <a:gd name="connsiteY19" fmla="*/ 390144 h 504405"/>
                <a:gd name="connsiteX20" fmla="*/ 2791968 w 3791712"/>
                <a:gd name="connsiteY20" fmla="*/ 402336 h 504405"/>
                <a:gd name="connsiteX21" fmla="*/ 2913888 w 3791712"/>
                <a:gd name="connsiteY21" fmla="*/ 426720 h 504405"/>
                <a:gd name="connsiteX22" fmla="*/ 3561361 w 3791712"/>
                <a:gd name="connsiteY22" fmla="*/ 469522 h 504405"/>
                <a:gd name="connsiteX23" fmla="*/ 3791712 w 3791712"/>
                <a:gd name="connsiteY23" fmla="*/ 329184 h 504405"/>
                <a:gd name="connsiteX0" fmla="*/ 0 w 3863048"/>
                <a:gd name="connsiteY0" fmla="*/ 60960 h 470417"/>
                <a:gd name="connsiteX1" fmla="*/ 426720 w 3863048"/>
                <a:gd name="connsiteY1" fmla="*/ 12192 h 470417"/>
                <a:gd name="connsiteX2" fmla="*/ 707136 w 3863048"/>
                <a:gd name="connsiteY2" fmla="*/ 0 h 470417"/>
                <a:gd name="connsiteX3" fmla="*/ 999744 w 3863048"/>
                <a:gd name="connsiteY3" fmla="*/ 12192 h 470417"/>
                <a:gd name="connsiteX4" fmla="*/ 1036320 w 3863048"/>
                <a:gd name="connsiteY4" fmla="*/ 36576 h 470417"/>
                <a:gd name="connsiteX5" fmla="*/ 1072896 w 3863048"/>
                <a:gd name="connsiteY5" fmla="*/ 48768 h 470417"/>
                <a:gd name="connsiteX6" fmla="*/ 1146048 w 3863048"/>
                <a:gd name="connsiteY6" fmla="*/ 97536 h 470417"/>
                <a:gd name="connsiteX7" fmla="*/ 1182624 w 3863048"/>
                <a:gd name="connsiteY7" fmla="*/ 121920 h 470417"/>
                <a:gd name="connsiteX8" fmla="*/ 1267968 w 3863048"/>
                <a:gd name="connsiteY8" fmla="*/ 146304 h 470417"/>
                <a:gd name="connsiteX9" fmla="*/ 1341120 w 3863048"/>
                <a:gd name="connsiteY9" fmla="*/ 170688 h 470417"/>
                <a:gd name="connsiteX10" fmla="*/ 1377696 w 3863048"/>
                <a:gd name="connsiteY10" fmla="*/ 195072 h 470417"/>
                <a:gd name="connsiteX11" fmla="*/ 1463040 w 3863048"/>
                <a:gd name="connsiteY11" fmla="*/ 207264 h 470417"/>
                <a:gd name="connsiteX12" fmla="*/ 1865376 w 3863048"/>
                <a:gd name="connsiteY12" fmla="*/ 243840 h 470417"/>
                <a:gd name="connsiteX13" fmla="*/ 2023872 w 3863048"/>
                <a:gd name="connsiteY13" fmla="*/ 280416 h 470417"/>
                <a:gd name="connsiteX14" fmla="*/ 2170176 w 3863048"/>
                <a:gd name="connsiteY14" fmla="*/ 304800 h 470417"/>
                <a:gd name="connsiteX15" fmla="*/ 2206752 w 3863048"/>
                <a:gd name="connsiteY15" fmla="*/ 316992 h 470417"/>
                <a:gd name="connsiteX16" fmla="*/ 2267712 w 3863048"/>
                <a:gd name="connsiteY16" fmla="*/ 329184 h 470417"/>
                <a:gd name="connsiteX17" fmla="*/ 2304288 w 3863048"/>
                <a:gd name="connsiteY17" fmla="*/ 341376 h 470417"/>
                <a:gd name="connsiteX18" fmla="*/ 2560320 w 3863048"/>
                <a:gd name="connsiteY18" fmla="*/ 353568 h 470417"/>
                <a:gd name="connsiteX19" fmla="*/ 2731008 w 3863048"/>
                <a:gd name="connsiteY19" fmla="*/ 390144 h 470417"/>
                <a:gd name="connsiteX20" fmla="*/ 2791968 w 3863048"/>
                <a:gd name="connsiteY20" fmla="*/ 402336 h 470417"/>
                <a:gd name="connsiteX21" fmla="*/ 2913888 w 3863048"/>
                <a:gd name="connsiteY21" fmla="*/ 426720 h 470417"/>
                <a:gd name="connsiteX22" fmla="*/ 3561361 w 3863048"/>
                <a:gd name="connsiteY22" fmla="*/ 469522 h 470417"/>
                <a:gd name="connsiteX23" fmla="*/ 3863048 w 3863048"/>
                <a:gd name="connsiteY23" fmla="*/ 374579 h 470417"/>
                <a:gd name="connsiteX0" fmla="*/ 0 w 3863048"/>
                <a:gd name="connsiteY0" fmla="*/ 81193 h 490650"/>
                <a:gd name="connsiteX1" fmla="*/ 426720 w 3863048"/>
                <a:gd name="connsiteY1" fmla="*/ 0 h 490650"/>
                <a:gd name="connsiteX2" fmla="*/ 707136 w 3863048"/>
                <a:gd name="connsiteY2" fmla="*/ 20233 h 490650"/>
                <a:gd name="connsiteX3" fmla="*/ 999744 w 3863048"/>
                <a:gd name="connsiteY3" fmla="*/ 32425 h 490650"/>
                <a:gd name="connsiteX4" fmla="*/ 1036320 w 3863048"/>
                <a:gd name="connsiteY4" fmla="*/ 56809 h 490650"/>
                <a:gd name="connsiteX5" fmla="*/ 1072896 w 3863048"/>
                <a:gd name="connsiteY5" fmla="*/ 69001 h 490650"/>
                <a:gd name="connsiteX6" fmla="*/ 1146048 w 3863048"/>
                <a:gd name="connsiteY6" fmla="*/ 117769 h 490650"/>
                <a:gd name="connsiteX7" fmla="*/ 1182624 w 3863048"/>
                <a:gd name="connsiteY7" fmla="*/ 142153 h 490650"/>
                <a:gd name="connsiteX8" fmla="*/ 1267968 w 3863048"/>
                <a:gd name="connsiteY8" fmla="*/ 166537 h 490650"/>
                <a:gd name="connsiteX9" fmla="*/ 1341120 w 3863048"/>
                <a:gd name="connsiteY9" fmla="*/ 190921 h 490650"/>
                <a:gd name="connsiteX10" fmla="*/ 1377696 w 3863048"/>
                <a:gd name="connsiteY10" fmla="*/ 215305 h 490650"/>
                <a:gd name="connsiteX11" fmla="*/ 1463040 w 3863048"/>
                <a:gd name="connsiteY11" fmla="*/ 227497 h 490650"/>
                <a:gd name="connsiteX12" fmla="*/ 1865376 w 3863048"/>
                <a:gd name="connsiteY12" fmla="*/ 264073 h 490650"/>
                <a:gd name="connsiteX13" fmla="*/ 2023872 w 3863048"/>
                <a:gd name="connsiteY13" fmla="*/ 300649 h 490650"/>
                <a:gd name="connsiteX14" fmla="*/ 2170176 w 3863048"/>
                <a:gd name="connsiteY14" fmla="*/ 325033 h 490650"/>
                <a:gd name="connsiteX15" fmla="*/ 2206752 w 3863048"/>
                <a:gd name="connsiteY15" fmla="*/ 337225 h 490650"/>
                <a:gd name="connsiteX16" fmla="*/ 2267712 w 3863048"/>
                <a:gd name="connsiteY16" fmla="*/ 349417 h 490650"/>
                <a:gd name="connsiteX17" fmla="*/ 2304288 w 3863048"/>
                <a:gd name="connsiteY17" fmla="*/ 361609 h 490650"/>
                <a:gd name="connsiteX18" fmla="*/ 2560320 w 3863048"/>
                <a:gd name="connsiteY18" fmla="*/ 373801 h 490650"/>
                <a:gd name="connsiteX19" fmla="*/ 2731008 w 3863048"/>
                <a:gd name="connsiteY19" fmla="*/ 410377 h 490650"/>
                <a:gd name="connsiteX20" fmla="*/ 2791968 w 3863048"/>
                <a:gd name="connsiteY20" fmla="*/ 422569 h 490650"/>
                <a:gd name="connsiteX21" fmla="*/ 2913888 w 3863048"/>
                <a:gd name="connsiteY21" fmla="*/ 446953 h 490650"/>
                <a:gd name="connsiteX22" fmla="*/ 3561361 w 3863048"/>
                <a:gd name="connsiteY22" fmla="*/ 489755 h 490650"/>
                <a:gd name="connsiteX23" fmla="*/ 3863048 w 3863048"/>
                <a:gd name="connsiteY23" fmla="*/ 394812 h 490650"/>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36320 w 3863048"/>
                <a:gd name="connsiteY4" fmla="*/ 61304 h 495145"/>
                <a:gd name="connsiteX5" fmla="*/ 1072896 w 3863048"/>
                <a:gd name="connsiteY5" fmla="*/ 73496 h 495145"/>
                <a:gd name="connsiteX6" fmla="*/ 1146048 w 3863048"/>
                <a:gd name="connsiteY6" fmla="*/ 122264 h 495145"/>
                <a:gd name="connsiteX7" fmla="*/ 1182624 w 3863048"/>
                <a:gd name="connsiteY7" fmla="*/ 146648 h 495145"/>
                <a:gd name="connsiteX8" fmla="*/ 1267968 w 3863048"/>
                <a:gd name="connsiteY8" fmla="*/ 171032 h 495145"/>
                <a:gd name="connsiteX9" fmla="*/ 1341120 w 3863048"/>
                <a:gd name="connsiteY9" fmla="*/ 195416 h 495145"/>
                <a:gd name="connsiteX10" fmla="*/ 1377696 w 3863048"/>
                <a:gd name="connsiteY10" fmla="*/ 219800 h 495145"/>
                <a:gd name="connsiteX11" fmla="*/ 1463040 w 3863048"/>
                <a:gd name="connsiteY11" fmla="*/ 231992 h 495145"/>
                <a:gd name="connsiteX12" fmla="*/ 1865376 w 3863048"/>
                <a:gd name="connsiteY12" fmla="*/ 268568 h 495145"/>
                <a:gd name="connsiteX13" fmla="*/ 2023872 w 3863048"/>
                <a:gd name="connsiteY13" fmla="*/ 305144 h 495145"/>
                <a:gd name="connsiteX14" fmla="*/ 2170176 w 3863048"/>
                <a:gd name="connsiteY14" fmla="*/ 329528 h 495145"/>
                <a:gd name="connsiteX15" fmla="*/ 2206752 w 3863048"/>
                <a:gd name="connsiteY15" fmla="*/ 341720 h 495145"/>
                <a:gd name="connsiteX16" fmla="*/ 2267712 w 3863048"/>
                <a:gd name="connsiteY16" fmla="*/ 353912 h 495145"/>
                <a:gd name="connsiteX17" fmla="*/ 2304288 w 3863048"/>
                <a:gd name="connsiteY17" fmla="*/ 366104 h 495145"/>
                <a:gd name="connsiteX18" fmla="*/ 2560320 w 3863048"/>
                <a:gd name="connsiteY18" fmla="*/ 378296 h 495145"/>
                <a:gd name="connsiteX19" fmla="*/ 2731008 w 3863048"/>
                <a:gd name="connsiteY19" fmla="*/ 414872 h 495145"/>
                <a:gd name="connsiteX20" fmla="*/ 2791968 w 3863048"/>
                <a:gd name="connsiteY20" fmla="*/ 427064 h 495145"/>
                <a:gd name="connsiteX21" fmla="*/ 2913888 w 3863048"/>
                <a:gd name="connsiteY21" fmla="*/ 451448 h 495145"/>
                <a:gd name="connsiteX22" fmla="*/ 3561361 w 3863048"/>
                <a:gd name="connsiteY22" fmla="*/ 494250 h 495145"/>
                <a:gd name="connsiteX23" fmla="*/ 3863048 w 3863048"/>
                <a:gd name="connsiteY23"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072896 w 3863048"/>
                <a:gd name="connsiteY4" fmla="*/ 73496 h 495145"/>
                <a:gd name="connsiteX5" fmla="*/ 1146048 w 3863048"/>
                <a:gd name="connsiteY5" fmla="*/ 122264 h 495145"/>
                <a:gd name="connsiteX6" fmla="*/ 1182624 w 3863048"/>
                <a:gd name="connsiteY6" fmla="*/ 146648 h 495145"/>
                <a:gd name="connsiteX7" fmla="*/ 1267968 w 3863048"/>
                <a:gd name="connsiteY7" fmla="*/ 171032 h 495145"/>
                <a:gd name="connsiteX8" fmla="*/ 1341120 w 3863048"/>
                <a:gd name="connsiteY8" fmla="*/ 195416 h 495145"/>
                <a:gd name="connsiteX9" fmla="*/ 1377696 w 3863048"/>
                <a:gd name="connsiteY9" fmla="*/ 219800 h 495145"/>
                <a:gd name="connsiteX10" fmla="*/ 1463040 w 3863048"/>
                <a:gd name="connsiteY10" fmla="*/ 231992 h 495145"/>
                <a:gd name="connsiteX11" fmla="*/ 1865376 w 3863048"/>
                <a:gd name="connsiteY11" fmla="*/ 268568 h 495145"/>
                <a:gd name="connsiteX12" fmla="*/ 2023872 w 3863048"/>
                <a:gd name="connsiteY12" fmla="*/ 305144 h 495145"/>
                <a:gd name="connsiteX13" fmla="*/ 2170176 w 3863048"/>
                <a:gd name="connsiteY13" fmla="*/ 329528 h 495145"/>
                <a:gd name="connsiteX14" fmla="*/ 2206752 w 3863048"/>
                <a:gd name="connsiteY14" fmla="*/ 341720 h 495145"/>
                <a:gd name="connsiteX15" fmla="*/ 2267712 w 3863048"/>
                <a:gd name="connsiteY15" fmla="*/ 353912 h 495145"/>
                <a:gd name="connsiteX16" fmla="*/ 2304288 w 3863048"/>
                <a:gd name="connsiteY16" fmla="*/ 366104 h 495145"/>
                <a:gd name="connsiteX17" fmla="*/ 2560320 w 3863048"/>
                <a:gd name="connsiteY17" fmla="*/ 378296 h 495145"/>
                <a:gd name="connsiteX18" fmla="*/ 2731008 w 3863048"/>
                <a:gd name="connsiteY18" fmla="*/ 414872 h 495145"/>
                <a:gd name="connsiteX19" fmla="*/ 2791968 w 3863048"/>
                <a:gd name="connsiteY19" fmla="*/ 427064 h 495145"/>
                <a:gd name="connsiteX20" fmla="*/ 2913888 w 3863048"/>
                <a:gd name="connsiteY20" fmla="*/ 451448 h 495145"/>
                <a:gd name="connsiteX21" fmla="*/ 3561361 w 3863048"/>
                <a:gd name="connsiteY21" fmla="*/ 494250 h 495145"/>
                <a:gd name="connsiteX22" fmla="*/ 3863048 w 3863048"/>
                <a:gd name="connsiteY22"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267968 w 3863048"/>
                <a:gd name="connsiteY6" fmla="*/ 171032 h 495145"/>
                <a:gd name="connsiteX7" fmla="*/ 1341120 w 3863048"/>
                <a:gd name="connsiteY7" fmla="*/ 195416 h 495145"/>
                <a:gd name="connsiteX8" fmla="*/ 1377696 w 3863048"/>
                <a:gd name="connsiteY8" fmla="*/ 219800 h 495145"/>
                <a:gd name="connsiteX9" fmla="*/ 1463040 w 3863048"/>
                <a:gd name="connsiteY9" fmla="*/ 231992 h 495145"/>
                <a:gd name="connsiteX10" fmla="*/ 1865376 w 3863048"/>
                <a:gd name="connsiteY10" fmla="*/ 268568 h 495145"/>
                <a:gd name="connsiteX11" fmla="*/ 2023872 w 3863048"/>
                <a:gd name="connsiteY11" fmla="*/ 305144 h 495145"/>
                <a:gd name="connsiteX12" fmla="*/ 2170176 w 3863048"/>
                <a:gd name="connsiteY12" fmla="*/ 329528 h 495145"/>
                <a:gd name="connsiteX13" fmla="*/ 2206752 w 3863048"/>
                <a:gd name="connsiteY13" fmla="*/ 341720 h 495145"/>
                <a:gd name="connsiteX14" fmla="*/ 2267712 w 3863048"/>
                <a:gd name="connsiteY14" fmla="*/ 353912 h 495145"/>
                <a:gd name="connsiteX15" fmla="*/ 2304288 w 3863048"/>
                <a:gd name="connsiteY15" fmla="*/ 366104 h 495145"/>
                <a:gd name="connsiteX16" fmla="*/ 2560320 w 3863048"/>
                <a:gd name="connsiteY16" fmla="*/ 378296 h 495145"/>
                <a:gd name="connsiteX17" fmla="*/ 2731008 w 3863048"/>
                <a:gd name="connsiteY17" fmla="*/ 414872 h 495145"/>
                <a:gd name="connsiteX18" fmla="*/ 2791968 w 3863048"/>
                <a:gd name="connsiteY18" fmla="*/ 427064 h 495145"/>
                <a:gd name="connsiteX19" fmla="*/ 2913888 w 3863048"/>
                <a:gd name="connsiteY19" fmla="*/ 451448 h 495145"/>
                <a:gd name="connsiteX20" fmla="*/ 3561361 w 3863048"/>
                <a:gd name="connsiteY20" fmla="*/ 494250 h 495145"/>
                <a:gd name="connsiteX21" fmla="*/ 3863048 w 3863048"/>
                <a:gd name="connsiteY21"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41120 w 3863048"/>
                <a:gd name="connsiteY6" fmla="*/ 195416 h 495145"/>
                <a:gd name="connsiteX7" fmla="*/ 1377696 w 3863048"/>
                <a:gd name="connsiteY7" fmla="*/ 219800 h 495145"/>
                <a:gd name="connsiteX8" fmla="*/ 1463040 w 3863048"/>
                <a:gd name="connsiteY8" fmla="*/ 231992 h 495145"/>
                <a:gd name="connsiteX9" fmla="*/ 1865376 w 3863048"/>
                <a:gd name="connsiteY9" fmla="*/ 268568 h 495145"/>
                <a:gd name="connsiteX10" fmla="*/ 2023872 w 3863048"/>
                <a:gd name="connsiteY10" fmla="*/ 305144 h 495145"/>
                <a:gd name="connsiteX11" fmla="*/ 2170176 w 3863048"/>
                <a:gd name="connsiteY11" fmla="*/ 329528 h 495145"/>
                <a:gd name="connsiteX12" fmla="*/ 2206752 w 3863048"/>
                <a:gd name="connsiteY12" fmla="*/ 341720 h 495145"/>
                <a:gd name="connsiteX13" fmla="*/ 2267712 w 3863048"/>
                <a:gd name="connsiteY13" fmla="*/ 353912 h 495145"/>
                <a:gd name="connsiteX14" fmla="*/ 2304288 w 3863048"/>
                <a:gd name="connsiteY14" fmla="*/ 366104 h 495145"/>
                <a:gd name="connsiteX15" fmla="*/ 2560320 w 3863048"/>
                <a:gd name="connsiteY15" fmla="*/ 378296 h 495145"/>
                <a:gd name="connsiteX16" fmla="*/ 2731008 w 3863048"/>
                <a:gd name="connsiteY16" fmla="*/ 414872 h 495145"/>
                <a:gd name="connsiteX17" fmla="*/ 2791968 w 3863048"/>
                <a:gd name="connsiteY17" fmla="*/ 427064 h 495145"/>
                <a:gd name="connsiteX18" fmla="*/ 2913888 w 3863048"/>
                <a:gd name="connsiteY18" fmla="*/ 451448 h 495145"/>
                <a:gd name="connsiteX19" fmla="*/ 3561361 w 3863048"/>
                <a:gd name="connsiteY19" fmla="*/ 494250 h 495145"/>
                <a:gd name="connsiteX20" fmla="*/ 3863048 w 3863048"/>
                <a:gd name="connsiteY20"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377696 w 3863048"/>
                <a:gd name="connsiteY6" fmla="*/ 219800 h 495145"/>
                <a:gd name="connsiteX7" fmla="*/ 1463040 w 3863048"/>
                <a:gd name="connsiteY7" fmla="*/ 231992 h 495145"/>
                <a:gd name="connsiteX8" fmla="*/ 1865376 w 3863048"/>
                <a:gd name="connsiteY8" fmla="*/ 268568 h 495145"/>
                <a:gd name="connsiteX9" fmla="*/ 2023872 w 3863048"/>
                <a:gd name="connsiteY9" fmla="*/ 305144 h 495145"/>
                <a:gd name="connsiteX10" fmla="*/ 2170176 w 3863048"/>
                <a:gd name="connsiteY10" fmla="*/ 329528 h 495145"/>
                <a:gd name="connsiteX11" fmla="*/ 2206752 w 3863048"/>
                <a:gd name="connsiteY11" fmla="*/ 341720 h 495145"/>
                <a:gd name="connsiteX12" fmla="*/ 2267712 w 3863048"/>
                <a:gd name="connsiteY12" fmla="*/ 353912 h 495145"/>
                <a:gd name="connsiteX13" fmla="*/ 2304288 w 3863048"/>
                <a:gd name="connsiteY13" fmla="*/ 366104 h 495145"/>
                <a:gd name="connsiteX14" fmla="*/ 2560320 w 3863048"/>
                <a:gd name="connsiteY14" fmla="*/ 378296 h 495145"/>
                <a:gd name="connsiteX15" fmla="*/ 2731008 w 3863048"/>
                <a:gd name="connsiteY15" fmla="*/ 414872 h 495145"/>
                <a:gd name="connsiteX16" fmla="*/ 2791968 w 3863048"/>
                <a:gd name="connsiteY16" fmla="*/ 427064 h 495145"/>
                <a:gd name="connsiteX17" fmla="*/ 2913888 w 3863048"/>
                <a:gd name="connsiteY17" fmla="*/ 451448 h 495145"/>
                <a:gd name="connsiteX18" fmla="*/ 3561361 w 3863048"/>
                <a:gd name="connsiteY18" fmla="*/ 494250 h 495145"/>
                <a:gd name="connsiteX19" fmla="*/ 3863048 w 3863048"/>
                <a:gd name="connsiteY19"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46048 w 3863048"/>
                <a:gd name="connsiteY4" fmla="*/ 122264 h 495145"/>
                <a:gd name="connsiteX5" fmla="*/ 1182624 w 3863048"/>
                <a:gd name="connsiteY5" fmla="*/ 146648 h 495145"/>
                <a:gd name="connsiteX6" fmla="*/ 1463040 w 3863048"/>
                <a:gd name="connsiteY6" fmla="*/ 231992 h 495145"/>
                <a:gd name="connsiteX7" fmla="*/ 1865376 w 3863048"/>
                <a:gd name="connsiteY7" fmla="*/ 268568 h 495145"/>
                <a:gd name="connsiteX8" fmla="*/ 2023872 w 3863048"/>
                <a:gd name="connsiteY8" fmla="*/ 305144 h 495145"/>
                <a:gd name="connsiteX9" fmla="*/ 2170176 w 3863048"/>
                <a:gd name="connsiteY9" fmla="*/ 329528 h 495145"/>
                <a:gd name="connsiteX10" fmla="*/ 2206752 w 3863048"/>
                <a:gd name="connsiteY10" fmla="*/ 341720 h 495145"/>
                <a:gd name="connsiteX11" fmla="*/ 2267712 w 3863048"/>
                <a:gd name="connsiteY11" fmla="*/ 353912 h 495145"/>
                <a:gd name="connsiteX12" fmla="*/ 2304288 w 3863048"/>
                <a:gd name="connsiteY12" fmla="*/ 366104 h 495145"/>
                <a:gd name="connsiteX13" fmla="*/ 2560320 w 3863048"/>
                <a:gd name="connsiteY13" fmla="*/ 378296 h 495145"/>
                <a:gd name="connsiteX14" fmla="*/ 2731008 w 3863048"/>
                <a:gd name="connsiteY14" fmla="*/ 414872 h 495145"/>
                <a:gd name="connsiteX15" fmla="*/ 2791968 w 3863048"/>
                <a:gd name="connsiteY15" fmla="*/ 427064 h 495145"/>
                <a:gd name="connsiteX16" fmla="*/ 2913888 w 3863048"/>
                <a:gd name="connsiteY16" fmla="*/ 451448 h 495145"/>
                <a:gd name="connsiteX17" fmla="*/ 3561361 w 3863048"/>
                <a:gd name="connsiteY17" fmla="*/ 494250 h 495145"/>
                <a:gd name="connsiteX18" fmla="*/ 3863048 w 3863048"/>
                <a:gd name="connsiteY18"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999744 w 3863048"/>
                <a:gd name="connsiteY3" fmla="*/ 36920 h 495145"/>
                <a:gd name="connsiteX4" fmla="*/ 1182624 w 3863048"/>
                <a:gd name="connsiteY4" fmla="*/ 146648 h 495145"/>
                <a:gd name="connsiteX5" fmla="*/ 1463040 w 3863048"/>
                <a:gd name="connsiteY5" fmla="*/ 231992 h 495145"/>
                <a:gd name="connsiteX6" fmla="*/ 1865376 w 3863048"/>
                <a:gd name="connsiteY6" fmla="*/ 268568 h 495145"/>
                <a:gd name="connsiteX7" fmla="*/ 2023872 w 3863048"/>
                <a:gd name="connsiteY7" fmla="*/ 305144 h 495145"/>
                <a:gd name="connsiteX8" fmla="*/ 2170176 w 3863048"/>
                <a:gd name="connsiteY8" fmla="*/ 329528 h 495145"/>
                <a:gd name="connsiteX9" fmla="*/ 2206752 w 3863048"/>
                <a:gd name="connsiteY9" fmla="*/ 341720 h 495145"/>
                <a:gd name="connsiteX10" fmla="*/ 2267712 w 3863048"/>
                <a:gd name="connsiteY10" fmla="*/ 353912 h 495145"/>
                <a:gd name="connsiteX11" fmla="*/ 2304288 w 3863048"/>
                <a:gd name="connsiteY11" fmla="*/ 366104 h 495145"/>
                <a:gd name="connsiteX12" fmla="*/ 2560320 w 3863048"/>
                <a:gd name="connsiteY12" fmla="*/ 378296 h 495145"/>
                <a:gd name="connsiteX13" fmla="*/ 2731008 w 3863048"/>
                <a:gd name="connsiteY13" fmla="*/ 414872 h 495145"/>
                <a:gd name="connsiteX14" fmla="*/ 2791968 w 3863048"/>
                <a:gd name="connsiteY14" fmla="*/ 427064 h 495145"/>
                <a:gd name="connsiteX15" fmla="*/ 2913888 w 3863048"/>
                <a:gd name="connsiteY15" fmla="*/ 451448 h 495145"/>
                <a:gd name="connsiteX16" fmla="*/ 3561361 w 3863048"/>
                <a:gd name="connsiteY16" fmla="*/ 494250 h 495145"/>
                <a:gd name="connsiteX17" fmla="*/ 3863048 w 3863048"/>
                <a:gd name="connsiteY17" fmla="*/ 399307 h 495145"/>
                <a:gd name="connsiteX0" fmla="*/ 0 w 3863048"/>
                <a:gd name="connsiteY0" fmla="*/ 85688 h 495145"/>
                <a:gd name="connsiteX1" fmla="*/ 426720 w 3863048"/>
                <a:gd name="connsiteY1" fmla="*/ 4495 h 495145"/>
                <a:gd name="connsiteX2" fmla="*/ 707136 w 3863048"/>
                <a:gd name="connsiteY2" fmla="*/ 24728 h 495145"/>
                <a:gd name="connsiteX3" fmla="*/ 1182624 w 3863048"/>
                <a:gd name="connsiteY3" fmla="*/ 146648 h 495145"/>
                <a:gd name="connsiteX4" fmla="*/ 1463040 w 3863048"/>
                <a:gd name="connsiteY4" fmla="*/ 231992 h 495145"/>
                <a:gd name="connsiteX5" fmla="*/ 1865376 w 3863048"/>
                <a:gd name="connsiteY5" fmla="*/ 268568 h 495145"/>
                <a:gd name="connsiteX6" fmla="*/ 2023872 w 3863048"/>
                <a:gd name="connsiteY6" fmla="*/ 305144 h 495145"/>
                <a:gd name="connsiteX7" fmla="*/ 2170176 w 3863048"/>
                <a:gd name="connsiteY7" fmla="*/ 329528 h 495145"/>
                <a:gd name="connsiteX8" fmla="*/ 2206752 w 3863048"/>
                <a:gd name="connsiteY8" fmla="*/ 341720 h 495145"/>
                <a:gd name="connsiteX9" fmla="*/ 2267712 w 3863048"/>
                <a:gd name="connsiteY9" fmla="*/ 353912 h 495145"/>
                <a:gd name="connsiteX10" fmla="*/ 2304288 w 3863048"/>
                <a:gd name="connsiteY10" fmla="*/ 366104 h 495145"/>
                <a:gd name="connsiteX11" fmla="*/ 2560320 w 3863048"/>
                <a:gd name="connsiteY11" fmla="*/ 378296 h 495145"/>
                <a:gd name="connsiteX12" fmla="*/ 2731008 w 3863048"/>
                <a:gd name="connsiteY12" fmla="*/ 414872 h 495145"/>
                <a:gd name="connsiteX13" fmla="*/ 2791968 w 3863048"/>
                <a:gd name="connsiteY13" fmla="*/ 427064 h 495145"/>
                <a:gd name="connsiteX14" fmla="*/ 2913888 w 3863048"/>
                <a:gd name="connsiteY14" fmla="*/ 451448 h 495145"/>
                <a:gd name="connsiteX15" fmla="*/ 3561361 w 3863048"/>
                <a:gd name="connsiteY15" fmla="*/ 494250 h 495145"/>
                <a:gd name="connsiteX16" fmla="*/ 3863048 w 3863048"/>
                <a:gd name="connsiteY16" fmla="*/ 399307 h 495145"/>
                <a:gd name="connsiteX0" fmla="*/ 0 w 3863048"/>
                <a:gd name="connsiteY0" fmla="*/ 81757 h 491214"/>
                <a:gd name="connsiteX1" fmla="*/ 426720 w 3863048"/>
                <a:gd name="connsiteY1" fmla="*/ 564 h 491214"/>
                <a:gd name="connsiteX2" fmla="*/ 707136 w 3863048"/>
                <a:gd name="connsiteY2" fmla="*/ 20797 h 491214"/>
                <a:gd name="connsiteX3" fmla="*/ 1182624 w 3863048"/>
                <a:gd name="connsiteY3" fmla="*/ 142717 h 491214"/>
                <a:gd name="connsiteX4" fmla="*/ 1463040 w 3863048"/>
                <a:gd name="connsiteY4" fmla="*/ 228061 h 491214"/>
                <a:gd name="connsiteX5" fmla="*/ 1865376 w 3863048"/>
                <a:gd name="connsiteY5" fmla="*/ 264637 h 491214"/>
                <a:gd name="connsiteX6" fmla="*/ 2023872 w 3863048"/>
                <a:gd name="connsiteY6" fmla="*/ 301213 h 491214"/>
                <a:gd name="connsiteX7" fmla="*/ 2170176 w 3863048"/>
                <a:gd name="connsiteY7" fmla="*/ 325597 h 491214"/>
                <a:gd name="connsiteX8" fmla="*/ 2206752 w 3863048"/>
                <a:gd name="connsiteY8" fmla="*/ 337789 h 491214"/>
                <a:gd name="connsiteX9" fmla="*/ 2267712 w 3863048"/>
                <a:gd name="connsiteY9" fmla="*/ 349981 h 491214"/>
                <a:gd name="connsiteX10" fmla="*/ 2304288 w 3863048"/>
                <a:gd name="connsiteY10" fmla="*/ 362173 h 491214"/>
                <a:gd name="connsiteX11" fmla="*/ 2560320 w 3863048"/>
                <a:gd name="connsiteY11" fmla="*/ 374365 h 491214"/>
                <a:gd name="connsiteX12" fmla="*/ 2731008 w 3863048"/>
                <a:gd name="connsiteY12" fmla="*/ 410941 h 491214"/>
                <a:gd name="connsiteX13" fmla="*/ 2791968 w 3863048"/>
                <a:gd name="connsiteY13" fmla="*/ 423133 h 491214"/>
                <a:gd name="connsiteX14" fmla="*/ 2913888 w 3863048"/>
                <a:gd name="connsiteY14" fmla="*/ 447517 h 491214"/>
                <a:gd name="connsiteX15" fmla="*/ 3561361 w 3863048"/>
                <a:gd name="connsiteY15" fmla="*/ 490319 h 491214"/>
                <a:gd name="connsiteX16" fmla="*/ 3863048 w 3863048"/>
                <a:gd name="connsiteY16" fmla="*/ 395376 h 491214"/>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304288 w 3863048"/>
                <a:gd name="connsiteY10" fmla="*/ 362641 h 491682"/>
                <a:gd name="connsiteX11" fmla="*/ 2560320 w 3863048"/>
                <a:gd name="connsiteY11" fmla="*/ 374833 h 491682"/>
                <a:gd name="connsiteX12" fmla="*/ 2731008 w 3863048"/>
                <a:gd name="connsiteY12" fmla="*/ 411409 h 491682"/>
                <a:gd name="connsiteX13" fmla="*/ 2791968 w 3863048"/>
                <a:gd name="connsiteY13" fmla="*/ 423601 h 491682"/>
                <a:gd name="connsiteX14" fmla="*/ 2913888 w 3863048"/>
                <a:gd name="connsiteY14" fmla="*/ 447985 h 491682"/>
                <a:gd name="connsiteX15" fmla="*/ 3561361 w 3863048"/>
                <a:gd name="connsiteY15" fmla="*/ 490787 h 491682"/>
                <a:gd name="connsiteX16" fmla="*/ 3863048 w 3863048"/>
                <a:gd name="connsiteY16"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267712 w 3863048"/>
                <a:gd name="connsiteY9" fmla="*/ 350449 h 491682"/>
                <a:gd name="connsiteX10" fmla="*/ 2560320 w 3863048"/>
                <a:gd name="connsiteY10" fmla="*/ 374833 h 491682"/>
                <a:gd name="connsiteX11" fmla="*/ 2731008 w 3863048"/>
                <a:gd name="connsiteY11" fmla="*/ 411409 h 491682"/>
                <a:gd name="connsiteX12" fmla="*/ 2791968 w 3863048"/>
                <a:gd name="connsiteY12" fmla="*/ 423601 h 491682"/>
                <a:gd name="connsiteX13" fmla="*/ 2913888 w 3863048"/>
                <a:gd name="connsiteY13" fmla="*/ 447985 h 491682"/>
                <a:gd name="connsiteX14" fmla="*/ 3561361 w 3863048"/>
                <a:gd name="connsiteY14" fmla="*/ 490787 h 491682"/>
                <a:gd name="connsiteX15" fmla="*/ 3863048 w 3863048"/>
                <a:gd name="connsiteY15"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206752 w 3863048"/>
                <a:gd name="connsiteY8" fmla="*/ 338257 h 491682"/>
                <a:gd name="connsiteX9" fmla="*/ 2560320 w 3863048"/>
                <a:gd name="connsiteY9" fmla="*/ 374833 h 491682"/>
                <a:gd name="connsiteX10" fmla="*/ 2731008 w 3863048"/>
                <a:gd name="connsiteY10" fmla="*/ 411409 h 491682"/>
                <a:gd name="connsiteX11" fmla="*/ 2791968 w 3863048"/>
                <a:gd name="connsiteY11" fmla="*/ 423601 h 491682"/>
                <a:gd name="connsiteX12" fmla="*/ 2913888 w 3863048"/>
                <a:gd name="connsiteY12" fmla="*/ 447985 h 491682"/>
                <a:gd name="connsiteX13" fmla="*/ 3561361 w 3863048"/>
                <a:gd name="connsiteY13" fmla="*/ 490787 h 491682"/>
                <a:gd name="connsiteX14" fmla="*/ 3863048 w 3863048"/>
                <a:gd name="connsiteY14"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170176 w 3863048"/>
                <a:gd name="connsiteY7" fmla="*/ 326065 h 491682"/>
                <a:gd name="connsiteX8" fmla="*/ 2560320 w 3863048"/>
                <a:gd name="connsiteY8" fmla="*/ 374833 h 491682"/>
                <a:gd name="connsiteX9" fmla="*/ 2731008 w 3863048"/>
                <a:gd name="connsiteY9" fmla="*/ 411409 h 491682"/>
                <a:gd name="connsiteX10" fmla="*/ 2791968 w 3863048"/>
                <a:gd name="connsiteY10" fmla="*/ 423601 h 491682"/>
                <a:gd name="connsiteX11" fmla="*/ 2913888 w 3863048"/>
                <a:gd name="connsiteY11" fmla="*/ 447985 h 491682"/>
                <a:gd name="connsiteX12" fmla="*/ 3561361 w 3863048"/>
                <a:gd name="connsiteY12" fmla="*/ 490787 h 491682"/>
                <a:gd name="connsiteX13" fmla="*/ 3863048 w 3863048"/>
                <a:gd name="connsiteY13"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1865376 w 3863048"/>
                <a:gd name="connsiteY5" fmla="*/ 265105 h 491682"/>
                <a:gd name="connsiteX6" fmla="*/ 2023872 w 3863048"/>
                <a:gd name="connsiteY6" fmla="*/ 301681 h 491682"/>
                <a:gd name="connsiteX7" fmla="*/ 2560320 w 3863048"/>
                <a:gd name="connsiteY7" fmla="*/ 374833 h 491682"/>
                <a:gd name="connsiteX8" fmla="*/ 2731008 w 3863048"/>
                <a:gd name="connsiteY8" fmla="*/ 411409 h 491682"/>
                <a:gd name="connsiteX9" fmla="*/ 2791968 w 3863048"/>
                <a:gd name="connsiteY9" fmla="*/ 423601 h 491682"/>
                <a:gd name="connsiteX10" fmla="*/ 2913888 w 3863048"/>
                <a:gd name="connsiteY10" fmla="*/ 447985 h 491682"/>
                <a:gd name="connsiteX11" fmla="*/ 3561361 w 3863048"/>
                <a:gd name="connsiteY11" fmla="*/ 490787 h 491682"/>
                <a:gd name="connsiteX12" fmla="*/ 3863048 w 3863048"/>
                <a:gd name="connsiteY12"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31008 w 3863048"/>
                <a:gd name="connsiteY7" fmla="*/ 411409 h 491682"/>
                <a:gd name="connsiteX8" fmla="*/ 2791968 w 3863048"/>
                <a:gd name="connsiteY8" fmla="*/ 423601 h 491682"/>
                <a:gd name="connsiteX9" fmla="*/ 2913888 w 3863048"/>
                <a:gd name="connsiteY9" fmla="*/ 447985 h 491682"/>
                <a:gd name="connsiteX10" fmla="*/ 3561361 w 3863048"/>
                <a:gd name="connsiteY10" fmla="*/ 490787 h 491682"/>
                <a:gd name="connsiteX11" fmla="*/ 3863048 w 3863048"/>
                <a:gd name="connsiteY11"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791968 w 3863048"/>
                <a:gd name="connsiteY7" fmla="*/ 423601 h 491682"/>
                <a:gd name="connsiteX8" fmla="*/ 2913888 w 3863048"/>
                <a:gd name="connsiteY8" fmla="*/ 447985 h 491682"/>
                <a:gd name="connsiteX9" fmla="*/ 3561361 w 3863048"/>
                <a:gd name="connsiteY9" fmla="*/ 490787 h 491682"/>
                <a:gd name="connsiteX10" fmla="*/ 3863048 w 3863048"/>
                <a:gd name="connsiteY10"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1682"/>
                <a:gd name="connsiteX1" fmla="*/ 426720 w 3863048"/>
                <a:gd name="connsiteY1" fmla="*/ 1032 h 491682"/>
                <a:gd name="connsiteX2" fmla="*/ 707136 w 3863048"/>
                <a:gd name="connsiteY2" fmla="*/ 21265 h 491682"/>
                <a:gd name="connsiteX3" fmla="*/ 1182624 w 3863048"/>
                <a:gd name="connsiteY3" fmla="*/ 143185 h 491682"/>
                <a:gd name="connsiteX4" fmla="*/ 1463040 w 3863048"/>
                <a:gd name="connsiteY4" fmla="*/ 228529 h 491682"/>
                <a:gd name="connsiteX5" fmla="*/ 2023872 w 3863048"/>
                <a:gd name="connsiteY5" fmla="*/ 301681 h 491682"/>
                <a:gd name="connsiteX6" fmla="*/ 2560320 w 3863048"/>
                <a:gd name="connsiteY6" fmla="*/ 374833 h 491682"/>
                <a:gd name="connsiteX7" fmla="*/ 2913888 w 3863048"/>
                <a:gd name="connsiteY7" fmla="*/ 447985 h 491682"/>
                <a:gd name="connsiteX8" fmla="*/ 3561361 w 3863048"/>
                <a:gd name="connsiteY8" fmla="*/ 490787 h 491682"/>
                <a:gd name="connsiteX9" fmla="*/ 3863048 w 3863048"/>
                <a:gd name="connsiteY9" fmla="*/ 395844 h 491682"/>
                <a:gd name="connsiteX0" fmla="*/ 0 w 3863048"/>
                <a:gd name="connsiteY0" fmla="*/ 82225 h 492536"/>
                <a:gd name="connsiteX1" fmla="*/ 426720 w 3863048"/>
                <a:gd name="connsiteY1" fmla="*/ 1032 h 492536"/>
                <a:gd name="connsiteX2" fmla="*/ 707136 w 3863048"/>
                <a:gd name="connsiteY2" fmla="*/ 21265 h 492536"/>
                <a:gd name="connsiteX3" fmla="*/ 1182624 w 3863048"/>
                <a:gd name="connsiteY3" fmla="*/ 143185 h 492536"/>
                <a:gd name="connsiteX4" fmla="*/ 1463040 w 3863048"/>
                <a:gd name="connsiteY4" fmla="*/ 228529 h 492536"/>
                <a:gd name="connsiteX5" fmla="*/ 2023872 w 3863048"/>
                <a:gd name="connsiteY5" fmla="*/ 301681 h 492536"/>
                <a:gd name="connsiteX6" fmla="*/ 2560320 w 3863048"/>
                <a:gd name="connsiteY6" fmla="*/ 374833 h 492536"/>
                <a:gd name="connsiteX7" fmla="*/ 2913888 w 3863048"/>
                <a:gd name="connsiteY7" fmla="*/ 447985 h 492536"/>
                <a:gd name="connsiteX8" fmla="*/ 3561361 w 3863048"/>
                <a:gd name="connsiteY8" fmla="*/ 490787 h 492536"/>
                <a:gd name="connsiteX9" fmla="*/ 3863048 w 3863048"/>
                <a:gd name="connsiteY9" fmla="*/ 395844 h 492536"/>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63040 w 3863048"/>
                <a:gd name="connsiteY4" fmla="*/ 228529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82624 w 3863048"/>
                <a:gd name="connsiteY3" fmla="*/ 143185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2023872 w 3863048"/>
                <a:gd name="connsiteY5" fmla="*/ 301681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63048"/>
                <a:gd name="connsiteY0" fmla="*/ 82225 h 499771"/>
                <a:gd name="connsiteX1" fmla="*/ 426720 w 3863048"/>
                <a:gd name="connsiteY1" fmla="*/ 1032 h 499771"/>
                <a:gd name="connsiteX2" fmla="*/ 707136 w 3863048"/>
                <a:gd name="connsiteY2" fmla="*/ 21265 h 499771"/>
                <a:gd name="connsiteX3" fmla="*/ 1137228 w 3863048"/>
                <a:gd name="connsiteY3" fmla="*/ 110760 h 499771"/>
                <a:gd name="connsiteX4" fmla="*/ 1476010 w 3863048"/>
                <a:gd name="connsiteY4" fmla="*/ 176648 h 499771"/>
                <a:gd name="connsiteX5" fmla="*/ 1984962 w 3863048"/>
                <a:gd name="connsiteY5" fmla="*/ 269255 h 499771"/>
                <a:gd name="connsiteX6" fmla="*/ 2560320 w 3863048"/>
                <a:gd name="connsiteY6" fmla="*/ 374833 h 499771"/>
                <a:gd name="connsiteX7" fmla="*/ 2913888 w 3863048"/>
                <a:gd name="connsiteY7" fmla="*/ 447985 h 499771"/>
                <a:gd name="connsiteX8" fmla="*/ 3561361 w 3863048"/>
                <a:gd name="connsiteY8" fmla="*/ 490787 h 499771"/>
                <a:gd name="connsiteX9" fmla="*/ 3863048 w 3863048"/>
                <a:gd name="connsiteY9" fmla="*/ 395844 h 499771"/>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5051 h 503686"/>
                <a:gd name="connsiteX1" fmla="*/ 452660 w 3888988"/>
                <a:gd name="connsiteY1" fmla="*/ 4947 h 503686"/>
                <a:gd name="connsiteX2" fmla="*/ 733076 w 3888988"/>
                <a:gd name="connsiteY2" fmla="*/ 25180 h 503686"/>
                <a:gd name="connsiteX3" fmla="*/ 1163168 w 3888988"/>
                <a:gd name="connsiteY3" fmla="*/ 114675 h 503686"/>
                <a:gd name="connsiteX4" fmla="*/ 1501950 w 3888988"/>
                <a:gd name="connsiteY4" fmla="*/ 180563 h 503686"/>
                <a:gd name="connsiteX5" fmla="*/ 2010902 w 3888988"/>
                <a:gd name="connsiteY5" fmla="*/ 273170 h 503686"/>
                <a:gd name="connsiteX6" fmla="*/ 2586260 w 3888988"/>
                <a:gd name="connsiteY6" fmla="*/ 378748 h 503686"/>
                <a:gd name="connsiteX7" fmla="*/ 2939828 w 3888988"/>
                <a:gd name="connsiteY7" fmla="*/ 451900 h 503686"/>
                <a:gd name="connsiteX8" fmla="*/ 3587301 w 3888988"/>
                <a:gd name="connsiteY8" fmla="*/ 494702 h 503686"/>
                <a:gd name="connsiteX9" fmla="*/ 3888988 w 3888988"/>
                <a:gd name="connsiteY9" fmla="*/ 399759 h 503686"/>
                <a:gd name="connsiteX0" fmla="*/ 0 w 3888988"/>
                <a:gd name="connsiteY0" fmla="*/ 120325 h 498960"/>
                <a:gd name="connsiteX1" fmla="*/ 452660 w 3888988"/>
                <a:gd name="connsiteY1" fmla="*/ 221 h 498960"/>
                <a:gd name="connsiteX2" fmla="*/ 733076 w 3888988"/>
                <a:gd name="connsiteY2" fmla="*/ 20454 h 498960"/>
                <a:gd name="connsiteX3" fmla="*/ 1163168 w 3888988"/>
                <a:gd name="connsiteY3" fmla="*/ 109949 h 498960"/>
                <a:gd name="connsiteX4" fmla="*/ 1501950 w 3888988"/>
                <a:gd name="connsiteY4" fmla="*/ 175837 h 498960"/>
                <a:gd name="connsiteX5" fmla="*/ 2010902 w 3888988"/>
                <a:gd name="connsiteY5" fmla="*/ 268444 h 498960"/>
                <a:gd name="connsiteX6" fmla="*/ 2586260 w 3888988"/>
                <a:gd name="connsiteY6" fmla="*/ 374022 h 498960"/>
                <a:gd name="connsiteX7" fmla="*/ 2939828 w 3888988"/>
                <a:gd name="connsiteY7" fmla="*/ 447174 h 498960"/>
                <a:gd name="connsiteX8" fmla="*/ 3587301 w 3888988"/>
                <a:gd name="connsiteY8" fmla="*/ 489976 h 498960"/>
                <a:gd name="connsiteX9" fmla="*/ 3888988 w 3888988"/>
                <a:gd name="connsiteY9" fmla="*/ 395033 h 498960"/>
                <a:gd name="connsiteX0" fmla="*/ 0 w 3888988"/>
                <a:gd name="connsiteY0" fmla="*/ 120325 h 497580"/>
                <a:gd name="connsiteX1" fmla="*/ 452660 w 3888988"/>
                <a:gd name="connsiteY1" fmla="*/ 221 h 497580"/>
                <a:gd name="connsiteX2" fmla="*/ 733076 w 3888988"/>
                <a:gd name="connsiteY2" fmla="*/ 20454 h 497580"/>
                <a:gd name="connsiteX3" fmla="*/ 1163168 w 3888988"/>
                <a:gd name="connsiteY3" fmla="*/ 109949 h 497580"/>
                <a:gd name="connsiteX4" fmla="*/ 1501950 w 3888988"/>
                <a:gd name="connsiteY4" fmla="*/ 175837 h 497580"/>
                <a:gd name="connsiteX5" fmla="*/ 2010902 w 3888988"/>
                <a:gd name="connsiteY5" fmla="*/ 268444 h 497580"/>
                <a:gd name="connsiteX6" fmla="*/ 2579775 w 3888988"/>
                <a:gd name="connsiteY6" fmla="*/ 412932 h 497580"/>
                <a:gd name="connsiteX7" fmla="*/ 2939828 w 3888988"/>
                <a:gd name="connsiteY7" fmla="*/ 447174 h 497580"/>
                <a:gd name="connsiteX8" fmla="*/ 3587301 w 3888988"/>
                <a:gd name="connsiteY8" fmla="*/ 489976 h 497580"/>
                <a:gd name="connsiteX9" fmla="*/ 3888988 w 3888988"/>
                <a:gd name="connsiteY9" fmla="*/ 395033 h 497580"/>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498868"/>
                <a:gd name="connsiteX1" fmla="*/ 452660 w 3888988"/>
                <a:gd name="connsiteY1" fmla="*/ 221 h 498868"/>
                <a:gd name="connsiteX2" fmla="*/ 733076 w 3888988"/>
                <a:gd name="connsiteY2" fmla="*/ 20454 h 498868"/>
                <a:gd name="connsiteX3" fmla="*/ 1163168 w 3888988"/>
                <a:gd name="connsiteY3" fmla="*/ 109949 h 498868"/>
                <a:gd name="connsiteX4" fmla="*/ 1501950 w 3888988"/>
                <a:gd name="connsiteY4" fmla="*/ 175837 h 498868"/>
                <a:gd name="connsiteX5" fmla="*/ 2010902 w 3888988"/>
                <a:gd name="connsiteY5" fmla="*/ 268444 h 498868"/>
                <a:gd name="connsiteX6" fmla="*/ 2579775 w 3888988"/>
                <a:gd name="connsiteY6" fmla="*/ 412932 h 498868"/>
                <a:gd name="connsiteX7" fmla="*/ 2939828 w 3888988"/>
                <a:gd name="connsiteY7" fmla="*/ 486085 h 498868"/>
                <a:gd name="connsiteX8" fmla="*/ 3587301 w 3888988"/>
                <a:gd name="connsiteY8" fmla="*/ 489976 h 498868"/>
                <a:gd name="connsiteX9" fmla="*/ 3888988 w 3888988"/>
                <a:gd name="connsiteY9" fmla="*/ 395033 h 498868"/>
                <a:gd name="connsiteX0" fmla="*/ 0 w 3888988"/>
                <a:gd name="connsiteY0" fmla="*/ 120325 h 510212"/>
                <a:gd name="connsiteX1" fmla="*/ 452660 w 3888988"/>
                <a:gd name="connsiteY1" fmla="*/ 221 h 510212"/>
                <a:gd name="connsiteX2" fmla="*/ 733076 w 3888988"/>
                <a:gd name="connsiteY2" fmla="*/ 20454 h 510212"/>
                <a:gd name="connsiteX3" fmla="*/ 1163168 w 3888988"/>
                <a:gd name="connsiteY3" fmla="*/ 109949 h 510212"/>
                <a:gd name="connsiteX4" fmla="*/ 1501950 w 3888988"/>
                <a:gd name="connsiteY4" fmla="*/ 175837 h 510212"/>
                <a:gd name="connsiteX5" fmla="*/ 2010902 w 3888988"/>
                <a:gd name="connsiteY5" fmla="*/ 268444 h 510212"/>
                <a:gd name="connsiteX6" fmla="*/ 2579775 w 3888988"/>
                <a:gd name="connsiteY6" fmla="*/ 412932 h 510212"/>
                <a:gd name="connsiteX7" fmla="*/ 2939828 w 3888988"/>
                <a:gd name="connsiteY7" fmla="*/ 486085 h 510212"/>
                <a:gd name="connsiteX8" fmla="*/ 3587301 w 3888988"/>
                <a:gd name="connsiteY8" fmla="*/ 489976 h 510212"/>
                <a:gd name="connsiteX9" fmla="*/ 3888988 w 3888988"/>
                <a:gd name="connsiteY9" fmla="*/ 395033 h 510212"/>
                <a:gd name="connsiteX0" fmla="*/ 0 w 3888988"/>
                <a:gd name="connsiteY0" fmla="*/ 120325 h 521090"/>
                <a:gd name="connsiteX1" fmla="*/ 452660 w 3888988"/>
                <a:gd name="connsiteY1" fmla="*/ 221 h 521090"/>
                <a:gd name="connsiteX2" fmla="*/ 733076 w 3888988"/>
                <a:gd name="connsiteY2" fmla="*/ 20454 h 521090"/>
                <a:gd name="connsiteX3" fmla="*/ 1163168 w 3888988"/>
                <a:gd name="connsiteY3" fmla="*/ 109949 h 521090"/>
                <a:gd name="connsiteX4" fmla="*/ 1501950 w 3888988"/>
                <a:gd name="connsiteY4" fmla="*/ 175837 h 521090"/>
                <a:gd name="connsiteX5" fmla="*/ 2010902 w 3888988"/>
                <a:gd name="connsiteY5" fmla="*/ 268444 h 521090"/>
                <a:gd name="connsiteX6" fmla="*/ 2579775 w 3888988"/>
                <a:gd name="connsiteY6" fmla="*/ 412932 h 521090"/>
                <a:gd name="connsiteX7" fmla="*/ 3051039 w 3888988"/>
                <a:gd name="connsiteY7" fmla="*/ 516977 h 521090"/>
                <a:gd name="connsiteX8" fmla="*/ 3587301 w 3888988"/>
                <a:gd name="connsiteY8" fmla="*/ 489976 h 521090"/>
                <a:gd name="connsiteX9" fmla="*/ 3888988 w 3888988"/>
                <a:gd name="connsiteY9" fmla="*/ 395033 h 521090"/>
                <a:gd name="connsiteX0" fmla="*/ 0 w 3888988"/>
                <a:gd name="connsiteY0" fmla="*/ 120325 h 529818"/>
                <a:gd name="connsiteX1" fmla="*/ 452660 w 3888988"/>
                <a:gd name="connsiteY1" fmla="*/ 221 h 529818"/>
                <a:gd name="connsiteX2" fmla="*/ 733076 w 3888988"/>
                <a:gd name="connsiteY2" fmla="*/ 20454 h 529818"/>
                <a:gd name="connsiteX3" fmla="*/ 1163168 w 3888988"/>
                <a:gd name="connsiteY3" fmla="*/ 109949 h 529818"/>
                <a:gd name="connsiteX4" fmla="*/ 1501950 w 3888988"/>
                <a:gd name="connsiteY4" fmla="*/ 175837 h 529818"/>
                <a:gd name="connsiteX5" fmla="*/ 2010902 w 3888988"/>
                <a:gd name="connsiteY5" fmla="*/ 268444 h 529818"/>
                <a:gd name="connsiteX6" fmla="*/ 2579775 w 3888988"/>
                <a:gd name="connsiteY6" fmla="*/ 412932 h 529818"/>
                <a:gd name="connsiteX7" fmla="*/ 3051039 w 3888988"/>
                <a:gd name="connsiteY7" fmla="*/ 516977 h 529818"/>
                <a:gd name="connsiteX8" fmla="*/ 3544052 w 3888988"/>
                <a:gd name="connsiteY8" fmla="*/ 514690 h 529818"/>
                <a:gd name="connsiteX9" fmla="*/ 3888988 w 3888988"/>
                <a:gd name="connsiteY9" fmla="*/ 395033 h 529818"/>
                <a:gd name="connsiteX0" fmla="*/ 0 w 3888988"/>
                <a:gd name="connsiteY0" fmla="*/ 126462 h 535955"/>
                <a:gd name="connsiteX1" fmla="*/ 427946 w 3888988"/>
                <a:gd name="connsiteY1" fmla="*/ 180 h 535955"/>
                <a:gd name="connsiteX2" fmla="*/ 733076 w 3888988"/>
                <a:gd name="connsiteY2" fmla="*/ 26591 h 535955"/>
                <a:gd name="connsiteX3" fmla="*/ 1163168 w 3888988"/>
                <a:gd name="connsiteY3" fmla="*/ 116086 h 535955"/>
                <a:gd name="connsiteX4" fmla="*/ 1501950 w 3888988"/>
                <a:gd name="connsiteY4" fmla="*/ 181974 h 535955"/>
                <a:gd name="connsiteX5" fmla="*/ 2010902 w 3888988"/>
                <a:gd name="connsiteY5" fmla="*/ 274581 h 535955"/>
                <a:gd name="connsiteX6" fmla="*/ 2579775 w 3888988"/>
                <a:gd name="connsiteY6" fmla="*/ 419069 h 535955"/>
                <a:gd name="connsiteX7" fmla="*/ 3051039 w 3888988"/>
                <a:gd name="connsiteY7" fmla="*/ 523114 h 535955"/>
                <a:gd name="connsiteX8" fmla="*/ 3544052 w 3888988"/>
                <a:gd name="connsiteY8" fmla="*/ 520827 h 535955"/>
                <a:gd name="connsiteX9" fmla="*/ 3888988 w 3888988"/>
                <a:gd name="connsiteY9" fmla="*/ 401170 h 535955"/>
                <a:gd name="connsiteX0" fmla="*/ 0 w 3888988"/>
                <a:gd name="connsiteY0" fmla="*/ 126308 h 535801"/>
                <a:gd name="connsiteX1" fmla="*/ 427946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35801"/>
                <a:gd name="connsiteX1" fmla="*/ 600941 w 3888988"/>
                <a:gd name="connsiteY1" fmla="*/ 26 h 535801"/>
                <a:gd name="connsiteX2" fmla="*/ 1163168 w 3888988"/>
                <a:gd name="connsiteY2" fmla="*/ 115932 h 535801"/>
                <a:gd name="connsiteX3" fmla="*/ 1501950 w 3888988"/>
                <a:gd name="connsiteY3" fmla="*/ 181820 h 535801"/>
                <a:gd name="connsiteX4" fmla="*/ 2010902 w 3888988"/>
                <a:gd name="connsiteY4" fmla="*/ 274427 h 535801"/>
                <a:gd name="connsiteX5" fmla="*/ 2579775 w 3888988"/>
                <a:gd name="connsiteY5" fmla="*/ 418915 h 535801"/>
                <a:gd name="connsiteX6" fmla="*/ 3051039 w 3888988"/>
                <a:gd name="connsiteY6" fmla="*/ 522960 h 535801"/>
                <a:gd name="connsiteX7" fmla="*/ 3544052 w 3888988"/>
                <a:gd name="connsiteY7" fmla="*/ 520673 h 535801"/>
                <a:gd name="connsiteX8" fmla="*/ 3888988 w 3888988"/>
                <a:gd name="connsiteY8" fmla="*/ 401016 h 535801"/>
                <a:gd name="connsiteX0" fmla="*/ 0 w 3888988"/>
                <a:gd name="connsiteY0" fmla="*/ 126308 h 527969"/>
                <a:gd name="connsiteX1" fmla="*/ 600941 w 3888988"/>
                <a:gd name="connsiteY1" fmla="*/ 26 h 527969"/>
                <a:gd name="connsiteX2" fmla="*/ 1163168 w 3888988"/>
                <a:gd name="connsiteY2" fmla="*/ 115932 h 527969"/>
                <a:gd name="connsiteX3" fmla="*/ 1501950 w 3888988"/>
                <a:gd name="connsiteY3" fmla="*/ 181820 h 527969"/>
                <a:gd name="connsiteX4" fmla="*/ 2010902 w 3888988"/>
                <a:gd name="connsiteY4" fmla="*/ 274427 h 527969"/>
                <a:gd name="connsiteX5" fmla="*/ 2579775 w 3888988"/>
                <a:gd name="connsiteY5" fmla="*/ 418915 h 527969"/>
                <a:gd name="connsiteX6" fmla="*/ 3088109 w 3888988"/>
                <a:gd name="connsiteY6" fmla="*/ 504425 h 527969"/>
                <a:gd name="connsiteX7" fmla="*/ 3544052 w 3888988"/>
                <a:gd name="connsiteY7" fmla="*/ 520673 h 527969"/>
                <a:gd name="connsiteX8" fmla="*/ 3888988 w 3888988"/>
                <a:gd name="connsiteY8" fmla="*/ 401016 h 527969"/>
                <a:gd name="connsiteX0" fmla="*/ 0 w 3888988"/>
                <a:gd name="connsiteY0" fmla="*/ 126308 h 514950"/>
                <a:gd name="connsiteX1" fmla="*/ 600941 w 3888988"/>
                <a:gd name="connsiteY1" fmla="*/ 26 h 514950"/>
                <a:gd name="connsiteX2" fmla="*/ 1163168 w 3888988"/>
                <a:gd name="connsiteY2" fmla="*/ 115932 h 514950"/>
                <a:gd name="connsiteX3" fmla="*/ 1501950 w 3888988"/>
                <a:gd name="connsiteY3" fmla="*/ 181820 h 514950"/>
                <a:gd name="connsiteX4" fmla="*/ 2010902 w 3888988"/>
                <a:gd name="connsiteY4" fmla="*/ 274427 h 514950"/>
                <a:gd name="connsiteX5" fmla="*/ 2579775 w 3888988"/>
                <a:gd name="connsiteY5" fmla="*/ 418915 h 514950"/>
                <a:gd name="connsiteX6" fmla="*/ 3088109 w 3888988"/>
                <a:gd name="connsiteY6" fmla="*/ 504425 h 514950"/>
                <a:gd name="connsiteX7" fmla="*/ 3562588 w 3888988"/>
                <a:gd name="connsiteY7" fmla="*/ 502138 h 514950"/>
                <a:gd name="connsiteX8" fmla="*/ 3888988 w 3888988"/>
                <a:gd name="connsiteY8" fmla="*/ 401016 h 514950"/>
                <a:gd name="connsiteX0" fmla="*/ 0 w 3888988"/>
                <a:gd name="connsiteY0" fmla="*/ 107777 h 496419"/>
                <a:gd name="connsiteX1" fmla="*/ 582406 w 3888988"/>
                <a:gd name="connsiteY1" fmla="*/ 31 h 496419"/>
                <a:gd name="connsiteX2" fmla="*/ 1163168 w 3888988"/>
                <a:gd name="connsiteY2" fmla="*/ 97401 h 496419"/>
                <a:gd name="connsiteX3" fmla="*/ 1501950 w 3888988"/>
                <a:gd name="connsiteY3" fmla="*/ 163289 h 496419"/>
                <a:gd name="connsiteX4" fmla="*/ 2010902 w 3888988"/>
                <a:gd name="connsiteY4" fmla="*/ 255896 h 496419"/>
                <a:gd name="connsiteX5" fmla="*/ 2579775 w 3888988"/>
                <a:gd name="connsiteY5" fmla="*/ 400384 h 496419"/>
                <a:gd name="connsiteX6" fmla="*/ 3088109 w 3888988"/>
                <a:gd name="connsiteY6" fmla="*/ 485894 h 496419"/>
                <a:gd name="connsiteX7" fmla="*/ 3562588 w 3888988"/>
                <a:gd name="connsiteY7" fmla="*/ 483607 h 496419"/>
                <a:gd name="connsiteX8" fmla="*/ 3888988 w 3888988"/>
                <a:gd name="connsiteY8" fmla="*/ 382485 h 496419"/>
                <a:gd name="connsiteX0" fmla="*/ 0 w 3888988"/>
                <a:gd name="connsiteY0" fmla="*/ 107777 h 486655"/>
                <a:gd name="connsiteX1" fmla="*/ 582406 w 3888988"/>
                <a:gd name="connsiteY1" fmla="*/ 31 h 486655"/>
                <a:gd name="connsiteX2" fmla="*/ 1163168 w 3888988"/>
                <a:gd name="connsiteY2" fmla="*/ 97401 h 486655"/>
                <a:gd name="connsiteX3" fmla="*/ 1501950 w 3888988"/>
                <a:gd name="connsiteY3" fmla="*/ 163289 h 486655"/>
                <a:gd name="connsiteX4" fmla="*/ 2010902 w 3888988"/>
                <a:gd name="connsiteY4" fmla="*/ 255896 h 486655"/>
                <a:gd name="connsiteX5" fmla="*/ 2579775 w 3888988"/>
                <a:gd name="connsiteY5" fmla="*/ 400384 h 486655"/>
                <a:gd name="connsiteX6" fmla="*/ 3131358 w 3888988"/>
                <a:gd name="connsiteY6" fmla="*/ 455002 h 486655"/>
                <a:gd name="connsiteX7" fmla="*/ 3562588 w 3888988"/>
                <a:gd name="connsiteY7" fmla="*/ 483607 h 486655"/>
                <a:gd name="connsiteX8" fmla="*/ 3888988 w 3888988"/>
                <a:gd name="connsiteY8" fmla="*/ 382485 h 486655"/>
                <a:gd name="connsiteX0" fmla="*/ 0 w 3888988"/>
                <a:gd name="connsiteY0" fmla="*/ 107777 h 461668"/>
                <a:gd name="connsiteX1" fmla="*/ 582406 w 3888988"/>
                <a:gd name="connsiteY1" fmla="*/ 31 h 461668"/>
                <a:gd name="connsiteX2" fmla="*/ 1163168 w 3888988"/>
                <a:gd name="connsiteY2" fmla="*/ 97401 h 461668"/>
                <a:gd name="connsiteX3" fmla="*/ 1501950 w 3888988"/>
                <a:gd name="connsiteY3" fmla="*/ 163289 h 461668"/>
                <a:gd name="connsiteX4" fmla="*/ 2010902 w 3888988"/>
                <a:gd name="connsiteY4" fmla="*/ 255896 h 461668"/>
                <a:gd name="connsiteX5" fmla="*/ 2579775 w 3888988"/>
                <a:gd name="connsiteY5" fmla="*/ 400384 h 461668"/>
                <a:gd name="connsiteX6" fmla="*/ 3131358 w 3888988"/>
                <a:gd name="connsiteY6" fmla="*/ 455002 h 461668"/>
                <a:gd name="connsiteX7" fmla="*/ 3593480 w 3888988"/>
                <a:gd name="connsiteY7" fmla="*/ 452715 h 461668"/>
                <a:gd name="connsiteX8" fmla="*/ 3888988 w 3888988"/>
                <a:gd name="connsiteY8" fmla="*/ 382485 h 461668"/>
                <a:gd name="connsiteX0" fmla="*/ 0 w 3888988"/>
                <a:gd name="connsiteY0" fmla="*/ 107777 h 475471"/>
                <a:gd name="connsiteX1" fmla="*/ 582406 w 3888988"/>
                <a:gd name="connsiteY1" fmla="*/ 31 h 475471"/>
                <a:gd name="connsiteX2" fmla="*/ 1163168 w 3888988"/>
                <a:gd name="connsiteY2" fmla="*/ 97401 h 475471"/>
                <a:gd name="connsiteX3" fmla="*/ 1501950 w 3888988"/>
                <a:gd name="connsiteY3" fmla="*/ 163289 h 475471"/>
                <a:gd name="connsiteX4" fmla="*/ 2010902 w 3888988"/>
                <a:gd name="connsiteY4" fmla="*/ 255896 h 475471"/>
                <a:gd name="connsiteX5" fmla="*/ 2579775 w 3888988"/>
                <a:gd name="connsiteY5" fmla="*/ 400384 h 475471"/>
                <a:gd name="connsiteX6" fmla="*/ 3131358 w 3888988"/>
                <a:gd name="connsiteY6" fmla="*/ 455002 h 475471"/>
                <a:gd name="connsiteX7" fmla="*/ 3556409 w 3888988"/>
                <a:gd name="connsiteY7" fmla="*/ 471250 h 475471"/>
                <a:gd name="connsiteX8" fmla="*/ 3888988 w 3888988"/>
                <a:gd name="connsiteY8" fmla="*/ 382485 h 475471"/>
                <a:gd name="connsiteX0" fmla="*/ 0 w 3888988"/>
                <a:gd name="connsiteY0" fmla="*/ 107777 h 492457"/>
                <a:gd name="connsiteX1" fmla="*/ 582406 w 3888988"/>
                <a:gd name="connsiteY1" fmla="*/ 31 h 492457"/>
                <a:gd name="connsiteX2" fmla="*/ 1163168 w 3888988"/>
                <a:gd name="connsiteY2" fmla="*/ 97401 h 492457"/>
                <a:gd name="connsiteX3" fmla="*/ 1501950 w 3888988"/>
                <a:gd name="connsiteY3" fmla="*/ 163289 h 492457"/>
                <a:gd name="connsiteX4" fmla="*/ 2010902 w 3888988"/>
                <a:gd name="connsiteY4" fmla="*/ 255896 h 492457"/>
                <a:gd name="connsiteX5" fmla="*/ 2579775 w 3888988"/>
                <a:gd name="connsiteY5" fmla="*/ 400384 h 492457"/>
                <a:gd name="connsiteX6" fmla="*/ 3131358 w 3888988"/>
                <a:gd name="connsiteY6" fmla="*/ 455002 h 492457"/>
                <a:gd name="connsiteX7" fmla="*/ 3550231 w 3888988"/>
                <a:gd name="connsiteY7" fmla="*/ 489785 h 492457"/>
                <a:gd name="connsiteX8" fmla="*/ 3888988 w 3888988"/>
                <a:gd name="connsiteY8" fmla="*/ 382485 h 492457"/>
                <a:gd name="connsiteX0" fmla="*/ 0 w 3888988"/>
                <a:gd name="connsiteY0" fmla="*/ 107777 h 489904"/>
                <a:gd name="connsiteX1" fmla="*/ 582406 w 3888988"/>
                <a:gd name="connsiteY1" fmla="*/ 31 h 489904"/>
                <a:gd name="connsiteX2" fmla="*/ 1163168 w 3888988"/>
                <a:gd name="connsiteY2" fmla="*/ 97401 h 489904"/>
                <a:gd name="connsiteX3" fmla="*/ 1501950 w 3888988"/>
                <a:gd name="connsiteY3" fmla="*/ 163289 h 489904"/>
                <a:gd name="connsiteX4" fmla="*/ 2010902 w 3888988"/>
                <a:gd name="connsiteY4" fmla="*/ 255896 h 489904"/>
                <a:gd name="connsiteX5" fmla="*/ 2579775 w 3888988"/>
                <a:gd name="connsiteY5" fmla="*/ 400384 h 489904"/>
                <a:gd name="connsiteX6" fmla="*/ 3550231 w 3888988"/>
                <a:gd name="connsiteY6" fmla="*/ 489785 h 489904"/>
                <a:gd name="connsiteX7" fmla="*/ 3888988 w 3888988"/>
                <a:gd name="connsiteY7" fmla="*/ 382485 h 489904"/>
                <a:gd name="connsiteX0" fmla="*/ 0 w 3888988"/>
                <a:gd name="connsiteY0" fmla="*/ 107777 h 483737"/>
                <a:gd name="connsiteX1" fmla="*/ 582406 w 3888988"/>
                <a:gd name="connsiteY1" fmla="*/ 31 h 483737"/>
                <a:gd name="connsiteX2" fmla="*/ 1163168 w 3888988"/>
                <a:gd name="connsiteY2" fmla="*/ 97401 h 483737"/>
                <a:gd name="connsiteX3" fmla="*/ 1501950 w 3888988"/>
                <a:gd name="connsiteY3" fmla="*/ 163289 h 483737"/>
                <a:gd name="connsiteX4" fmla="*/ 2010902 w 3888988"/>
                <a:gd name="connsiteY4" fmla="*/ 255896 h 483737"/>
                <a:gd name="connsiteX5" fmla="*/ 2579775 w 3888988"/>
                <a:gd name="connsiteY5" fmla="*/ 400384 h 483737"/>
                <a:gd name="connsiteX6" fmla="*/ 3414307 w 3888988"/>
                <a:gd name="connsiteY6" fmla="*/ 483606 h 483737"/>
                <a:gd name="connsiteX7" fmla="*/ 3888988 w 3888988"/>
                <a:gd name="connsiteY7" fmla="*/ 382485 h 483737"/>
                <a:gd name="connsiteX0" fmla="*/ 0 w 3888988"/>
                <a:gd name="connsiteY0" fmla="*/ 107755 h 483715"/>
                <a:gd name="connsiteX1" fmla="*/ 582406 w 3888988"/>
                <a:gd name="connsiteY1" fmla="*/ 9 h 483715"/>
                <a:gd name="connsiteX2" fmla="*/ 1187882 w 3888988"/>
                <a:gd name="connsiteY2" fmla="*/ 109736 h 483715"/>
                <a:gd name="connsiteX3" fmla="*/ 1501950 w 3888988"/>
                <a:gd name="connsiteY3" fmla="*/ 163267 h 483715"/>
                <a:gd name="connsiteX4" fmla="*/ 2010902 w 3888988"/>
                <a:gd name="connsiteY4" fmla="*/ 255874 h 483715"/>
                <a:gd name="connsiteX5" fmla="*/ 2579775 w 3888988"/>
                <a:gd name="connsiteY5" fmla="*/ 400362 h 483715"/>
                <a:gd name="connsiteX6" fmla="*/ 3414307 w 3888988"/>
                <a:gd name="connsiteY6" fmla="*/ 483584 h 483715"/>
                <a:gd name="connsiteX7" fmla="*/ 3888988 w 3888988"/>
                <a:gd name="connsiteY7" fmla="*/ 382463 h 483715"/>
                <a:gd name="connsiteX0" fmla="*/ 0 w 3888988"/>
                <a:gd name="connsiteY0" fmla="*/ 107829 h 483789"/>
                <a:gd name="connsiteX1" fmla="*/ 582406 w 3888988"/>
                <a:gd name="connsiteY1" fmla="*/ 83 h 483789"/>
                <a:gd name="connsiteX2" fmla="*/ 1187882 w 3888988"/>
                <a:gd name="connsiteY2" fmla="*/ 91275 h 483789"/>
                <a:gd name="connsiteX3" fmla="*/ 1501950 w 3888988"/>
                <a:gd name="connsiteY3" fmla="*/ 163341 h 483789"/>
                <a:gd name="connsiteX4" fmla="*/ 2010902 w 3888988"/>
                <a:gd name="connsiteY4" fmla="*/ 255948 h 483789"/>
                <a:gd name="connsiteX5" fmla="*/ 2579775 w 3888988"/>
                <a:gd name="connsiteY5" fmla="*/ 400436 h 483789"/>
                <a:gd name="connsiteX6" fmla="*/ 3414307 w 3888988"/>
                <a:gd name="connsiteY6" fmla="*/ 483658 h 483789"/>
                <a:gd name="connsiteX7" fmla="*/ 3888988 w 3888988"/>
                <a:gd name="connsiteY7" fmla="*/ 382537 h 483789"/>
                <a:gd name="connsiteX0" fmla="*/ 0 w 3888988"/>
                <a:gd name="connsiteY0" fmla="*/ 107829 h 484053"/>
                <a:gd name="connsiteX1" fmla="*/ 582406 w 3888988"/>
                <a:gd name="connsiteY1" fmla="*/ 83 h 484053"/>
                <a:gd name="connsiteX2" fmla="*/ 1187882 w 3888988"/>
                <a:gd name="connsiteY2" fmla="*/ 91275 h 484053"/>
                <a:gd name="connsiteX3" fmla="*/ 1501950 w 3888988"/>
                <a:gd name="connsiteY3" fmla="*/ 163341 h 484053"/>
                <a:gd name="connsiteX4" fmla="*/ 2010902 w 3888988"/>
                <a:gd name="connsiteY4" fmla="*/ 255948 h 484053"/>
                <a:gd name="connsiteX5" fmla="*/ 2570250 w 3888988"/>
                <a:gd name="connsiteY5" fmla="*/ 352811 h 484053"/>
                <a:gd name="connsiteX6" fmla="*/ 3414307 w 3888988"/>
                <a:gd name="connsiteY6" fmla="*/ 483658 h 484053"/>
                <a:gd name="connsiteX7" fmla="*/ 3888988 w 3888988"/>
                <a:gd name="connsiteY7" fmla="*/ 382537 h 484053"/>
                <a:gd name="connsiteX0" fmla="*/ 0 w 3888988"/>
                <a:gd name="connsiteY0" fmla="*/ 107823 h 484047"/>
                <a:gd name="connsiteX1" fmla="*/ 582406 w 3888988"/>
                <a:gd name="connsiteY1" fmla="*/ 77 h 484047"/>
                <a:gd name="connsiteX2" fmla="*/ 1187882 w 3888988"/>
                <a:gd name="connsiteY2" fmla="*/ 91269 h 484047"/>
                <a:gd name="connsiteX3" fmla="*/ 1511475 w 3888988"/>
                <a:gd name="connsiteY3" fmla="*/ 125235 h 484047"/>
                <a:gd name="connsiteX4" fmla="*/ 2010902 w 3888988"/>
                <a:gd name="connsiteY4" fmla="*/ 255942 h 484047"/>
                <a:gd name="connsiteX5" fmla="*/ 2570250 w 3888988"/>
                <a:gd name="connsiteY5" fmla="*/ 352805 h 484047"/>
                <a:gd name="connsiteX6" fmla="*/ 3414307 w 3888988"/>
                <a:gd name="connsiteY6" fmla="*/ 483652 h 484047"/>
                <a:gd name="connsiteX7" fmla="*/ 3888988 w 3888988"/>
                <a:gd name="connsiteY7" fmla="*/ 382531 h 484047"/>
                <a:gd name="connsiteX0" fmla="*/ 0 w 3888988"/>
                <a:gd name="connsiteY0" fmla="*/ 107813 h 484037"/>
                <a:gd name="connsiteX1" fmla="*/ 582406 w 3888988"/>
                <a:gd name="connsiteY1" fmla="*/ 67 h 484037"/>
                <a:gd name="connsiteX2" fmla="*/ 1187882 w 3888988"/>
                <a:gd name="connsiteY2" fmla="*/ 91259 h 484037"/>
                <a:gd name="connsiteX3" fmla="*/ 1243235 w 3888988"/>
                <a:gd name="connsiteY3" fmla="*/ 60522 h 484037"/>
                <a:gd name="connsiteX4" fmla="*/ 1511475 w 3888988"/>
                <a:gd name="connsiteY4" fmla="*/ 125225 h 484037"/>
                <a:gd name="connsiteX5" fmla="*/ 2010902 w 3888988"/>
                <a:gd name="connsiteY5" fmla="*/ 255932 h 484037"/>
                <a:gd name="connsiteX6" fmla="*/ 2570250 w 3888988"/>
                <a:gd name="connsiteY6" fmla="*/ 352795 h 484037"/>
                <a:gd name="connsiteX7" fmla="*/ 3414307 w 3888988"/>
                <a:gd name="connsiteY7" fmla="*/ 483642 h 484037"/>
                <a:gd name="connsiteX8" fmla="*/ 3888988 w 3888988"/>
                <a:gd name="connsiteY8" fmla="*/ 382521 h 484037"/>
                <a:gd name="connsiteX0" fmla="*/ 0 w 3888988"/>
                <a:gd name="connsiteY0" fmla="*/ 107822 h 484046"/>
                <a:gd name="connsiteX1" fmla="*/ 582406 w 3888988"/>
                <a:gd name="connsiteY1" fmla="*/ 76 h 484046"/>
                <a:gd name="connsiteX2" fmla="*/ 1187882 w 3888988"/>
                <a:gd name="connsiteY2" fmla="*/ 91268 h 484046"/>
                <a:gd name="connsiteX3" fmla="*/ 1511475 w 3888988"/>
                <a:gd name="connsiteY3" fmla="*/ 125234 h 484046"/>
                <a:gd name="connsiteX4" fmla="*/ 2010902 w 3888988"/>
                <a:gd name="connsiteY4" fmla="*/ 255941 h 484046"/>
                <a:gd name="connsiteX5" fmla="*/ 2570250 w 3888988"/>
                <a:gd name="connsiteY5" fmla="*/ 352804 h 484046"/>
                <a:gd name="connsiteX6" fmla="*/ 3414307 w 3888988"/>
                <a:gd name="connsiteY6" fmla="*/ 483651 h 484046"/>
                <a:gd name="connsiteX7" fmla="*/ 3888988 w 3888988"/>
                <a:gd name="connsiteY7" fmla="*/ 382530 h 484046"/>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4363"/>
                <a:gd name="connsiteX1" fmla="*/ 582406 w 3888988"/>
                <a:gd name="connsiteY1" fmla="*/ 393 h 484363"/>
                <a:gd name="connsiteX2" fmla="*/ 1511475 w 3888988"/>
                <a:gd name="connsiteY2" fmla="*/ 125551 h 484363"/>
                <a:gd name="connsiteX3" fmla="*/ 2010902 w 3888988"/>
                <a:gd name="connsiteY3" fmla="*/ 256258 h 484363"/>
                <a:gd name="connsiteX4" fmla="*/ 2570250 w 3888988"/>
                <a:gd name="connsiteY4" fmla="*/ 353121 h 484363"/>
                <a:gd name="connsiteX5" fmla="*/ 3414307 w 3888988"/>
                <a:gd name="connsiteY5" fmla="*/ 483968 h 484363"/>
                <a:gd name="connsiteX6" fmla="*/ 3888988 w 3888988"/>
                <a:gd name="connsiteY6" fmla="*/ 382847 h 484363"/>
                <a:gd name="connsiteX0" fmla="*/ 0 w 3888988"/>
                <a:gd name="connsiteY0" fmla="*/ 108139 h 485239"/>
                <a:gd name="connsiteX1" fmla="*/ 582406 w 3888988"/>
                <a:gd name="connsiteY1" fmla="*/ 393 h 485239"/>
                <a:gd name="connsiteX2" fmla="*/ 1511475 w 3888988"/>
                <a:gd name="connsiteY2" fmla="*/ 125551 h 485239"/>
                <a:gd name="connsiteX3" fmla="*/ 2010902 w 3888988"/>
                <a:gd name="connsiteY3" fmla="*/ 256258 h 485239"/>
                <a:gd name="connsiteX4" fmla="*/ 2570250 w 3888988"/>
                <a:gd name="connsiteY4" fmla="*/ 353121 h 485239"/>
                <a:gd name="connsiteX5" fmla="*/ 3414307 w 3888988"/>
                <a:gd name="connsiteY5" fmla="*/ 483968 h 485239"/>
                <a:gd name="connsiteX6" fmla="*/ 3888988 w 3888988"/>
                <a:gd name="connsiteY6" fmla="*/ 382847 h 48523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429 h 485529"/>
                <a:gd name="connsiteX1" fmla="*/ 582406 w 3888988"/>
                <a:gd name="connsiteY1" fmla="*/ 683 h 485529"/>
                <a:gd name="connsiteX2" fmla="*/ 1511475 w 3888988"/>
                <a:gd name="connsiteY2" fmla="*/ 125841 h 485529"/>
                <a:gd name="connsiteX3" fmla="*/ 2010902 w 3888988"/>
                <a:gd name="connsiteY3" fmla="*/ 256548 h 485529"/>
                <a:gd name="connsiteX4" fmla="*/ 2570250 w 3888988"/>
                <a:gd name="connsiteY4" fmla="*/ 353411 h 485529"/>
                <a:gd name="connsiteX5" fmla="*/ 3414307 w 3888988"/>
                <a:gd name="connsiteY5" fmla="*/ 484258 h 485529"/>
                <a:gd name="connsiteX6" fmla="*/ 3888988 w 3888988"/>
                <a:gd name="connsiteY6" fmla="*/ 383137 h 485529"/>
                <a:gd name="connsiteX0" fmla="*/ 0 w 3888988"/>
                <a:gd name="connsiteY0" fmla="*/ 108096 h 485196"/>
                <a:gd name="connsiteX1" fmla="*/ 582406 w 3888988"/>
                <a:gd name="connsiteY1" fmla="*/ 350 h 485196"/>
                <a:gd name="connsiteX2" fmla="*/ 1511475 w 3888988"/>
                <a:gd name="connsiteY2" fmla="*/ 125508 h 485196"/>
                <a:gd name="connsiteX3" fmla="*/ 2010902 w 3888988"/>
                <a:gd name="connsiteY3" fmla="*/ 256215 h 485196"/>
                <a:gd name="connsiteX4" fmla="*/ 2570250 w 3888988"/>
                <a:gd name="connsiteY4" fmla="*/ 353078 h 485196"/>
                <a:gd name="connsiteX5" fmla="*/ 3414307 w 3888988"/>
                <a:gd name="connsiteY5" fmla="*/ 483925 h 485196"/>
                <a:gd name="connsiteX6" fmla="*/ 3888988 w 3888988"/>
                <a:gd name="connsiteY6" fmla="*/ 382804 h 485196"/>
                <a:gd name="connsiteX0" fmla="*/ 0 w 3888988"/>
                <a:gd name="connsiteY0" fmla="*/ 165128 h 542228"/>
                <a:gd name="connsiteX1" fmla="*/ 582406 w 3888988"/>
                <a:gd name="connsiteY1" fmla="*/ 232 h 542228"/>
                <a:gd name="connsiteX2" fmla="*/ 1511475 w 3888988"/>
                <a:gd name="connsiteY2" fmla="*/ 182540 h 542228"/>
                <a:gd name="connsiteX3" fmla="*/ 2010902 w 3888988"/>
                <a:gd name="connsiteY3" fmla="*/ 313247 h 542228"/>
                <a:gd name="connsiteX4" fmla="*/ 2570250 w 3888988"/>
                <a:gd name="connsiteY4" fmla="*/ 410110 h 542228"/>
                <a:gd name="connsiteX5" fmla="*/ 3414307 w 3888988"/>
                <a:gd name="connsiteY5" fmla="*/ 540957 h 542228"/>
                <a:gd name="connsiteX6" fmla="*/ 3888988 w 3888988"/>
                <a:gd name="connsiteY6" fmla="*/ 439836 h 542228"/>
                <a:gd name="connsiteX0" fmla="*/ 0 w 3888988"/>
                <a:gd name="connsiteY0" fmla="*/ 165128 h 580057"/>
                <a:gd name="connsiteX1" fmla="*/ 582406 w 3888988"/>
                <a:gd name="connsiteY1" fmla="*/ 232 h 580057"/>
                <a:gd name="connsiteX2" fmla="*/ 1511475 w 3888988"/>
                <a:gd name="connsiteY2" fmla="*/ 182540 h 580057"/>
                <a:gd name="connsiteX3" fmla="*/ 2010902 w 3888988"/>
                <a:gd name="connsiteY3" fmla="*/ 313247 h 580057"/>
                <a:gd name="connsiteX4" fmla="*/ 2570250 w 3888988"/>
                <a:gd name="connsiteY4" fmla="*/ 410110 h 580057"/>
                <a:gd name="connsiteX5" fmla="*/ 3347632 w 3888988"/>
                <a:gd name="connsiteY5" fmla="*/ 579057 h 580057"/>
                <a:gd name="connsiteX6" fmla="*/ 3888988 w 3888988"/>
                <a:gd name="connsiteY6" fmla="*/ 439836 h 580057"/>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290482 w 3888988"/>
                <a:gd name="connsiteY5" fmla="*/ 550482 h 551672"/>
                <a:gd name="connsiteX6" fmla="*/ 3888988 w 3888988"/>
                <a:gd name="connsiteY6" fmla="*/ 439836 h 551672"/>
                <a:gd name="connsiteX0" fmla="*/ 0 w 3888988"/>
                <a:gd name="connsiteY0" fmla="*/ 165128 h 551672"/>
                <a:gd name="connsiteX1" fmla="*/ 582406 w 3888988"/>
                <a:gd name="connsiteY1" fmla="*/ 232 h 551672"/>
                <a:gd name="connsiteX2" fmla="*/ 1511475 w 3888988"/>
                <a:gd name="connsiteY2" fmla="*/ 182540 h 551672"/>
                <a:gd name="connsiteX3" fmla="*/ 2010902 w 3888988"/>
                <a:gd name="connsiteY3" fmla="*/ 313247 h 551672"/>
                <a:gd name="connsiteX4" fmla="*/ 2570250 w 3888988"/>
                <a:gd name="connsiteY4" fmla="*/ 410110 h 551672"/>
                <a:gd name="connsiteX5" fmla="*/ 3404782 w 3888988"/>
                <a:gd name="connsiteY5" fmla="*/ 550482 h 551672"/>
                <a:gd name="connsiteX6" fmla="*/ 3888988 w 3888988"/>
                <a:gd name="connsiteY6" fmla="*/ 439836 h 551672"/>
                <a:gd name="connsiteX0" fmla="*/ 0 w 3955663"/>
                <a:gd name="connsiteY0" fmla="*/ 165128 h 551130"/>
                <a:gd name="connsiteX1" fmla="*/ 582406 w 3955663"/>
                <a:gd name="connsiteY1" fmla="*/ 232 h 551130"/>
                <a:gd name="connsiteX2" fmla="*/ 1511475 w 3955663"/>
                <a:gd name="connsiteY2" fmla="*/ 182540 h 551130"/>
                <a:gd name="connsiteX3" fmla="*/ 2010902 w 3955663"/>
                <a:gd name="connsiteY3" fmla="*/ 313247 h 551130"/>
                <a:gd name="connsiteX4" fmla="*/ 2570250 w 3955663"/>
                <a:gd name="connsiteY4" fmla="*/ 410110 h 551130"/>
                <a:gd name="connsiteX5" fmla="*/ 3404782 w 3955663"/>
                <a:gd name="connsiteY5" fmla="*/ 550482 h 551130"/>
                <a:gd name="connsiteX6" fmla="*/ 3955663 w 3955663"/>
                <a:gd name="connsiteY6" fmla="*/ 449361 h 551130"/>
                <a:gd name="connsiteX0" fmla="*/ 0 w 3955663"/>
                <a:gd name="connsiteY0" fmla="*/ 165128 h 550504"/>
                <a:gd name="connsiteX1" fmla="*/ 582406 w 3955663"/>
                <a:gd name="connsiteY1" fmla="*/ 232 h 550504"/>
                <a:gd name="connsiteX2" fmla="*/ 1511475 w 3955663"/>
                <a:gd name="connsiteY2" fmla="*/ 182540 h 550504"/>
                <a:gd name="connsiteX3" fmla="*/ 2010902 w 3955663"/>
                <a:gd name="connsiteY3" fmla="*/ 313247 h 550504"/>
                <a:gd name="connsiteX4" fmla="*/ 2540848 w 3955663"/>
                <a:gd name="connsiteY4" fmla="*/ 457229 h 550504"/>
                <a:gd name="connsiteX5" fmla="*/ 3404782 w 3955663"/>
                <a:gd name="connsiteY5" fmla="*/ 550482 h 550504"/>
                <a:gd name="connsiteX6" fmla="*/ 3955663 w 3955663"/>
                <a:gd name="connsiteY6" fmla="*/ 449361 h 550504"/>
                <a:gd name="connsiteX0" fmla="*/ 0 w 3955663"/>
                <a:gd name="connsiteY0" fmla="*/ 165128 h 598795"/>
                <a:gd name="connsiteX1" fmla="*/ 582406 w 3955663"/>
                <a:gd name="connsiteY1" fmla="*/ 232 h 598795"/>
                <a:gd name="connsiteX2" fmla="*/ 1511475 w 3955663"/>
                <a:gd name="connsiteY2" fmla="*/ 182540 h 598795"/>
                <a:gd name="connsiteX3" fmla="*/ 2010902 w 3955663"/>
                <a:gd name="connsiteY3" fmla="*/ 313247 h 598795"/>
                <a:gd name="connsiteX4" fmla="*/ 2540848 w 3955663"/>
                <a:gd name="connsiteY4" fmla="*/ 457229 h 598795"/>
                <a:gd name="connsiteX5" fmla="*/ 3324414 w 3955663"/>
                <a:gd name="connsiteY5" fmla="*/ 598782 h 598795"/>
                <a:gd name="connsiteX6" fmla="*/ 3955663 w 3955663"/>
                <a:gd name="connsiteY6" fmla="*/ 449361 h 598795"/>
                <a:gd name="connsiteX0" fmla="*/ 0 w 3955663"/>
                <a:gd name="connsiteY0" fmla="*/ 165128 h 566718"/>
                <a:gd name="connsiteX1" fmla="*/ 582406 w 3955663"/>
                <a:gd name="connsiteY1" fmla="*/ 232 h 566718"/>
                <a:gd name="connsiteX2" fmla="*/ 1511475 w 3955663"/>
                <a:gd name="connsiteY2" fmla="*/ 182540 h 566718"/>
                <a:gd name="connsiteX3" fmla="*/ 2010902 w 3955663"/>
                <a:gd name="connsiteY3" fmla="*/ 313247 h 566718"/>
                <a:gd name="connsiteX4" fmla="*/ 2540848 w 3955663"/>
                <a:gd name="connsiteY4" fmla="*/ 457229 h 566718"/>
                <a:gd name="connsiteX5" fmla="*/ 3357635 w 3955663"/>
                <a:gd name="connsiteY5" fmla="*/ 566700 h 566718"/>
                <a:gd name="connsiteX6" fmla="*/ 3955663 w 3955663"/>
                <a:gd name="connsiteY6" fmla="*/ 449361 h 566718"/>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2552682 w 3955663"/>
                <a:gd name="connsiteY4" fmla="*/ 402999 h 567363"/>
                <a:gd name="connsiteX5" fmla="*/ 3357635 w 3955663"/>
                <a:gd name="connsiteY5" fmla="*/ 566700 h 567363"/>
                <a:gd name="connsiteX6" fmla="*/ 3955663 w 3955663"/>
                <a:gd name="connsiteY6"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67363"/>
                <a:gd name="connsiteX1" fmla="*/ 582406 w 3955663"/>
                <a:gd name="connsiteY1" fmla="*/ 232 h 567363"/>
                <a:gd name="connsiteX2" fmla="*/ 1511475 w 3955663"/>
                <a:gd name="connsiteY2" fmla="*/ 182540 h 567363"/>
                <a:gd name="connsiteX3" fmla="*/ 2010902 w 3955663"/>
                <a:gd name="connsiteY3" fmla="*/ 313247 h 567363"/>
                <a:gd name="connsiteX4" fmla="*/ 3357635 w 3955663"/>
                <a:gd name="connsiteY4" fmla="*/ 566700 h 567363"/>
                <a:gd name="connsiteX5" fmla="*/ 3955663 w 3955663"/>
                <a:gd name="connsiteY5" fmla="*/ 449361 h 567363"/>
                <a:gd name="connsiteX0" fmla="*/ 0 w 3955663"/>
                <a:gd name="connsiteY0" fmla="*/ 165128 h 571786"/>
                <a:gd name="connsiteX1" fmla="*/ 582406 w 3955663"/>
                <a:gd name="connsiteY1" fmla="*/ 232 h 571786"/>
                <a:gd name="connsiteX2" fmla="*/ 1511475 w 3955663"/>
                <a:gd name="connsiteY2" fmla="*/ 182540 h 571786"/>
                <a:gd name="connsiteX3" fmla="*/ 2010902 w 3955663"/>
                <a:gd name="connsiteY3" fmla="*/ 313247 h 571786"/>
                <a:gd name="connsiteX4" fmla="*/ 3048882 w 3955663"/>
                <a:gd name="connsiteY4" fmla="*/ 526478 h 571786"/>
                <a:gd name="connsiteX5" fmla="*/ 3357635 w 3955663"/>
                <a:gd name="connsiteY5" fmla="*/ 566700 h 571786"/>
                <a:gd name="connsiteX6" fmla="*/ 3955663 w 3955663"/>
                <a:gd name="connsiteY6" fmla="*/ 449361 h 57178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73146"/>
                <a:gd name="connsiteX1" fmla="*/ 582406 w 3955663"/>
                <a:gd name="connsiteY1" fmla="*/ 232 h 573146"/>
                <a:gd name="connsiteX2" fmla="*/ 1511475 w 3955663"/>
                <a:gd name="connsiteY2" fmla="*/ 182540 h 573146"/>
                <a:gd name="connsiteX3" fmla="*/ 2010902 w 3955663"/>
                <a:gd name="connsiteY3" fmla="*/ 313247 h 573146"/>
                <a:gd name="connsiteX4" fmla="*/ 3197513 w 3955663"/>
                <a:gd name="connsiteY4" fmla="*/ 531595 h 573146"/>
                <a:gd name="connsiteX5" fmla="*/ 3357635 w 3955663"/>
                <a:gd name="connsiteY5" fmla="*/ 566700 h 573146"/>
                <a:gd name="connsiteX6" fmla="*/ 3955663 w 3955663"/>
                <a:gd name="connsiteY6" fmla="*/ 449361 h 573146"/>
                <a:gd name="connsiteX0" fmla="*/ 0 w 3955663"/>
                <a:gd name="connsiteY0" fmla="*/ 165128 h 535315"/>
                <a:gd name="connsiteX1" fmla="*/ 582406 w 3955663"/>
                <a:gd name="connsiteY1" fmla="*/ 232 h 535315"/>
                <a:gd name="connsiteX2" fmla="*/ 1511475 w 3955663"/>
                <a:gd name="connsiteY2" fmla="*/ 182540 h 535315"/>
                <a:gd name="connsiteX3" fmla="*/ 2010902 w 3955663"/>
                <a:gd name="connsiteY3" fmla="*/ 313247 h 535315"/>
                <a:gd name="connsiteX4" fmla="*/ 3197513 w 3955663"/>
                <a:gd name="connsiteY4" fmla="*/ 531595 h 535315"/>
                <a:gd name="connsiteX5" fmla="*/ 3955663 w 3955663"/>
                <a:gd name="connsiteY5" fmla="*/ 449361 h 535315"/>
                <a:gd name="connsiteX0" fmla="*/ 0 w 3955663"/>
                <a:gd name="connsiteY0" fmla="*/ 165128 h 550223"/>
                <a:gd name="connsiteX1" fmla="*/ 582406 w 3955663"/>
                <a:gd name="connsiteY1" fmla="*/ 232 h 550223"/>
                <a:gd name="connsiteX2" fmla="*/ 1511475 w 3955663"/>
                <a:gd name="connsiteY2" fmla="*/ 182540 h 550223"/>
                <a:gd name="connsiteX3" fmla="*/ 2010902 w 3955663"/>
                <a:gd name="connsiteY3" fmla="*/ 313247 h 550223"/>
                <a:gd name="connsiteX4" fmla="*/ 3124334 w 3955663"/>
                <a:gd name="connsiteY4" fmla="*/ 546981 h 550223"/>
                <a:gd name="connsiteX5" fmla="*/ 3955663 w 3955663"/>
                <a:gd name="connsiteY5" fmla="*/ 449361 h 55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5663" h="550223">
                  <a:moveTo>
                    <a:pt x="0" y="165128"/>
                  </a:moveTo>
                  <a:cubicBezTo>
                    <a:pt x="166156" y="65434"/>
                    <a:pt x="330494" y="6855"/>
                    <a:pt x="582406" y="232"/>
                  </a:cubicBezTo>
                  <a:cubicBezTo>
                    <a:pt x="834318" y="-6391"/>
                    <a:pt x="1273392" y="130371"/>
                    <a:pt x="1511475" y="182540"/>
                  </a:cubicBezTo>
                  <a:cubicBezTo>
                    <a:pt x="1749558" y="234709"/>
                    <a:pt x="1742092" y="252507"/>
                    <a:pt x="2010902" y="313247"/>
                  </a:cubicBezTo>
                  <a:cubicBezTo>
                    <a:pt x="2279712" y="373987"/>
                    <a:pt x="2800207" y="524295"/>
                    <a:pt x="3124334" y="546981"/>
                  </a:cubicBezTo>
                  <a:cubicBezTo>
                    <a:pt x="3448461" y="569667"/>
                    <a:pt x="3797715" y="466493"/>
                    <a:pt x="3955663" y="449361"/>
                  </a:cubicBezTo>
                </a:path>
              </a:pathLst>
            </a:custGeom>
            <a:noFill/>
            <a:ln w="76200">
              <a:solidFill>
                <a:schemeClr val="accent6">
                  <a:lumMod val="40000"/>
                  <a:lumOff val="60000"/>
                </a:schemeClr>
              </a:solidFill>
            </a:ln>
            <a:effectLst>
              <a:outerShdw blurRad="50800" dist="50800" dir="5400000" algn="ctr" rotWithShape="0">
                <a:schemeClr val="tx2">
                  <a:lumMod val="25000"/>
                  <a:alpha val="75000"/>
                </a:schemeClr>
              </a:outerShdw>
            </a:effectLst>
            <a:scene3d>
              <a:camera prst="orthographicFront"/>
              <a:lightRig rig="morning" dir="t">
                <a:rot lat="0" lon="0" rev="5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80000">
              <a:off x="4287596" y="2172777"/>
              <a:ext cx="1083990" cy="692976"/>
            </a:xfrm>
            <a:prstGeom prst="ellipse">
              <a:avLst/>
            </a:prstGeom>
            <a:gradFill>
              <a:gsLst>
                <a:gs pos="4583">
                  <a:srgbClr val="FF0000"/>
                </a:gs>
                <a:gs pos="35420">
                  <a:srgbClr val="FF3399"/>
                </a:gs>
                <a:gs pos="82000">
                  <a:srgbClr val="BC4A04">
                    <a:lumMod val="64000"/>
                  </a:srgbClr>
                </a:gs>
              </a:gsLst>
              <a:path path="shape">
                <a:fillToRect l="50000" t="50000" r="50000" b="50000"/>
              </a:path>
            </a:gradFill>
            <a:ln>
              <a:noFill/>
            </a:ln>
            <a:effectLst>
              <a:outerShdw blurRad="50800" dist="50800" dir="1980000" algn="ctr" rotWithShape="0">
                <a:schemeClr val="accent2">
                  <a:lumMod val="50000"/>
                  <a:alpha val="78000"/>
                </a:schemeClr>
              </a:outerShdw>
            </a:effectLst>
            <a:scene3d>
              <a:camera prst="orthographicFront"/>
              <a:lightRig rig="flat" dir="t">
                <a:rot lat="0" lon="0" rev="8400000"/>
              </a:lightRig>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23988"/>
            <a:ext cx="9144000" cy="5332041"/>
          </a:xfrm>
          <a:prstGeom prst="rect">
            <a:avLst/>
          </a:prstGeom>
        </p:spPr>
      </p:pic>
    </p:spTree>
    <p:extLst>
      <p:ext uri="{BB962C8B-B14F-4D97-AF65-F5344CB8AC3E}">
        <p14:creationId xmlns:p14="http://schemas.microsoft.com/office/powerpoint/2010/main" val="2724146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2850" fill="hold"/>
                                        <p:tgtEl>
                                          <p:spTgt spid="14"/>
                                        </p:tgtEl>
                                        <p:attrNameLst>
                                          <p:attrName>ppt_w</p:attrName>
                                        </p:attrNameLst>
                                      </p:cBhvr>
                                      <p:tavLst>
                                        <p:tav tm="0">
                                          <p:val>
                                            <p:strVal val="2/3*#ppt_w"/>
                                          </p:val>
                                        </p:tav>
                                        <p:tav tm="100000">
                                          <p:val>
                                            <p:strVal val="#ppt_w"/>
                                          </p:val>
                                        </p:tav>
                                      </p:tavLst>
                                    </p:anim>
                                    <p:anim calcmode="lin" valueType="num">
                                      <p:cBhvr>
                                        <p:cTn id="8" dur="2850" fill="hold"/>
                                        <p:tgtEl>
                                          <p:spTgt spid="14"/>
                                        </p:tgtEl>
                                        <p:attrNameLst>
                                          <p:attrName>ppt_h</p:attrName>
                                        </p:attrNameLst>
                                      </p:cBhvr>
                                      <p:tavLst>
                                        <p:tav tm="0">
                                          <p:val>
                                            <p:strVal val="2/3*#ppt_h"/>
                                          </p:val>
                                        </p:tav>
                                        <p:tav tm="100000">
                                          <p:val>
                                            <p:strVal val="#ppt_h"/>
                                          </p:val>
                                        </p:tav>
                                      </p:tavLst>
                                    </p:anim>
                                  </p:childTnLst>
                                </p:cTn>
                              </p:par>
                              <p:par>
                                <p:cTn id="9" presetID="16" presetClass="entr" presetSubtype="37" fill="hold" nodeType="with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barn(outVertical)">
                                      <p:cBhvr>
                                        <p:cTn id="11" dur="2850"/>
                                        <p:tgtEl>
                                          <p:spTgt spid="14"/>
                                        </p:tgtEl>
                                      </p:cBhvr>
                                    </p:animEffect>
                                  </p:childTnLst>
                                </p:cTn>
                              </p:par>
                              <p:par>
                                <p:cTn id="12" presetID="17" presetClass="exit" presetSubtype="2" fill="hold" nodeType="withEffect">
                                  <p:stCondLst>
                                    <p:cond delay="0"/>
                                  </p:stCondLst>
                                  <p:childTnLst>
                                    <p:anim calcmode="lin" valueType="num">
                                      <p:cBhvr>
                                        <p:cTn id="13" dur="3000"/>
                                        <p:tgtEl>
                                          <p:spTgt spid="58"/>
                                        </p:tgtEl>
                                        <p:attrNameLst>
                                          <p:attrName>ppt_x</p:attrName>
                                        </p:attrNameLst>
                                      </p:cBhvr>
                                      <p:tavLst>
                                        <p:tav tm="0">
                                          <p:val>
                                            <p:strVal val="ppt_x"/>
                                          </p:val>
                                        </p:tav>
                                        <p:tav tm="100000">
                                          <p:val>
                                            <p:strVal val="ppt_x+ppt_w/2"/>
                                          </p:val>
                                        </p:tav>
                                      </p:tavLst>
                                    </p:anim>
                                    <p:anim calcmode="lin" valueType="num">
                                      <p:cBhvr>
                                        <p:cTn id="14" dur="3000"/>
                                        <p:tgtEl>
                                          <p:spTgt spid="58"/>
                                        </p:tgtEl>
                                        <p:attrNameLst>
                                          <p:attrName>ppt_y</p:attrName>
                                        </p:attrNameLst>
                                      </p:cBhvr>
                                      <p:tavLst>
                                        <p:tav tm="0">
                                          <p:val>
                                            <p:strVal val="ppt_y"/>
                                          </p:val>
                                        </p:tav>
                                        <p:tav tm="100000">
                                          <p:val>
                                            <p:strVal val="ppt_y"/>
                                          </p:val>
                                        </p:tav>
                                      </p:tavLst>
                                    </p:anim>
                                    <p:anim calcmode="lin" valueType="num">
                                      <p:cBhvr>
                                        <p:cTn id="15" dur="3000"/>
                                        <p:tgtEl>
                                          <p:spTgt spid="58"/>
                                        </p:tgtEl>
                                        <p:attrNameLst>
                                          <p:attrName>ppt_w</p:attrName>
                                        </p:attrNameLst>
                                      </p:cBhvr>
                                      <p:tavLst>
                                        <p:tav tm="0">
                                          <p:val>
                                            <p:strVal val="ppt_w"/>
                                          </p:val>
                                        </p:tav>
                                        <p:tav tm="100000">
                                          <p:val>
                                            <p:fltVal val="0"/>
                                          </p:val>
                                        </p:tav>
                                      </p:tavLst>
                                    </p:anim>
                                    <p:anim calcmode="lin" valueType="num">
                                      <p:cBhvr>
                                        <p:cTn id="16" dur="3000"/>
                                        <p:tgtEl>
                                          <p:spTgt spid="58"/>
                                        </p:tgtEl>
                                        <p:attrNameLst>
                                          <p:attrName>ppt_h</p:attrName>
                                        </p:attrNameLst>
                                      </p:cBhvr>
                                      <p:tavLst>
                                        <p:tav tm="0">
                                          <p:val>
                                            <p:strVal val="ppt_h"/>
                                          </p:val>
                                        </p:tav>
                                        <p:tav tm="100000">
                                          <p:val>
                                            <p:strVal val="ppt_h"/>
                                          </p:val>
                                        </p:tav>
                                      </p:tavLst>
                                    </p:anim>
                                    <p:set>
                                      <p:cBhvr>
                                        <p:cTn id="17" dur="1" fill="hold">
                                          <p:stCondLst>
                                            <p:cond delay="2999"/>
                                          </p:stCondLst>
                                        </p:cTn>
                                        <p:tgtEl>
                                          <p:spTgt spid="58"/>
                                        </p:tgtEl>
                                        <p:attrNameLst>
                                          <p:attrName>style.visibility</p:attrName>
                                        </p:attrNameLst>
                                      </p:cBhvr>
                                      <p:to>
                                        <p:strVal val="hidden"/>
                                      </p:to>
                                    </p:set>
                                  </p:childTnLst>
                                </p:cTn>
                              </p:par>
                              <p:par>
                                <p:cTn id="18" presetID="17" presetClass="exit" presetSubtype="2" fill="hold" nodeType="withEffect">
                                  <p:stCondLst>
                                    <p:cond delay="0"/>
                                  </p:stCondLst>
                                  <p:childTnLst>
                                    <p:anim calcmode="lin" valueType="num">
                                      <p:cBhvr>
                                        <p:cTn id="19" dur="3000"/>
                                        <p:tgtEl>
                                          <p:spTgt spid="70"/>
                                        </p:tgtEl>
                                        <p:attrNameLst>
                                          <p:attrName>ppt_x</p:attrName>
                                        </p:attrNameLst>
                                      </p:cBhvr>
                                      <p:tavLst>
                                        <p:tav tm="0">
                                          <p:val>
                                            <p:strVal val="ppt_x"/>
                                          </p:val>
                                        </p:tav>
                                        <p:tav tm="100000">
                                          <p:val>
                                            <p:strVal val="ppt_x+ppt_w/2"/>
                                          </p:val>
                                        </p:tav>
                                      </p:tavLst>
                                    </p:anim>
                                    <p:anim calcmode="lin" valueType="num">
                                      <p:cBhvr>
                                        <p:cTn id="20" dur="3000"/>
                                        <p:tgtEl>
                                          <p:spTgt spid="70"/>
                                        </p:tgtEl>
                                        <p:attrNameLst>
                                          <p:attrName>ppt_y</p:attrName>
                                        </p:attrNameLst>
                                      </p:cBhvr>
                                      <p:tavLst>
                                        <p:tav tm="0">
                                          <p:val>
                                            <p:strVal val="ppt_y"/>
                                          </p:val>
                                        </p:tav>
                                        <p:tav tm="100000">
                                          <p:val>
                                            <p:strVal val="ppt_y"/>
                                          </p:val>
                                        </p:tav>
                                      </p:tavLst>
                                    </p:anim>
                                    <p:anim calcmode="lin" valueType="num">
                                      <p:cBhvr>
                                        <p:cTn id="21" dur="3000"/>
                                        <p:tgtEl>
                                          <p:spTgt spid="70"/>
                                        </p:tgtEl>
                                        <p:attrNameLst>
                                          <p:attrName>ppt_w</p:attrName>
                                        </p:attrNameLst>
                                      </p:cBhvr>
                                      <p:tavLst>
                                        <p:tav tm="0">
                                          <p:val>
                                            <p:strVal val="ppt_w"/>
                                          </p:val>
                                        </p:tav>
                                        <p:tav tm="100000">
                                          <p:val>
                                            <p:fltVal val="0"/>
                                          </p:val>
                                        </p:tav>
                                      </p:tavLst>
                                    </p:anim>
                                    <p:anim calcmode="lin" valueType="num">
                                      <p:cBhvr>
                                        <p:cTn id="22" dur="3000"/>
                                        <p:tgtEl>
                                          <p:spTgt spid="70"/>
                                        </p:tgtEl>
                                        <p:attrNameLst>
                                          <p:attrName>ppt_h</p:attrName>
                                        </p:attrNameLst>
                                      </p:cBhvr>
                                      <p:tavLst>
                                        <p:tav tm="0">
                                          <p:val>
                                            <p:strVal val="ppt_h"/>
                                          </p:val>
                                        </p:tav>
                                        <p:tav tm="100000">
                                          <p:val>
                                            <p:strVal val="ppt_h"/>
                                          </p:val>
                                        </p:tav>
                                      </p:tavLst>
                                    </p:anim>
                                    <p:set>
                                      <p:cBhvr>
                                        <p:cTn id="23" dur="1" fill="hold">
                                          <p:stCondLst>
                                            <p:cond delay="2999"/>
                                          </p:stCondLst>
                                        </p:cTn>
                                        <p:tgtEl>
                                          <p:spTgt spid="70"/>
                                        </p:tgtEl>
                                        <p:attrNameLst>
                                          <p:attrName>style.visibility</p:attrName>
                                        </p:attrNameLst>
                                      </p:cBhvr>
                                      <p:to>
                                        <p:strVal val="hidden"/>
                                      </p:to>
                                    </p:set>
                                  </p:childTnLst>
                                </p:cTn>
                              </p:par>
                              <p:par>
                                <p:cTn id="24" presetID="17" presetClass="exit" presetSubtype="8" fill="hold" nodeType="withEffect">
                                  <p:stCondLst>
                                    <p:cond delay="0"/>
                                  </p:stCondLst>
                                  <p:childTnLst>
                                    <p:anim calcmode="lin" valueType="num">
                                      <p:cBhvr>
                                        <p:cTn id="25" dur="3000"/>
                                        <p:tgtEl>
                                          <p:spTgt spid="74"/>
                                        </p:tgtEl>
                                        <p:attrNameLst>
                                          <p:attrName>ppt_x</p:attrName>
                                        </p:attrNameLst>
                                      </p:cBhvr>
                                      <p:tavLst>
                                        <p:tav tm="0">
                                          <p:val>
                                            <p:strVal val="ppt_x"/>
                                          </p:val>
                                        </p:tav>
                                        <p:tav tm="100000">
                                          <p:val>
                                            <p:strVal val="ppt_x-ppt_w/2"/>
                                          </p:val>
                                        </p:tav>
                                      </p:tavLst>
                                    </p:anim>
                                    <p:anim calcmode="lin" valueType="num">
                                      <p:cBhvr>
                                        <p:cTn id="26" dur="3000"/>
                                        <p:tgtEl>
                                          <p:spTgt spid="74"/>
                                        </p:tgtEl>
                                        <p:attrNameLst>
                                          <p:attrName>ppt_y</p:attrName>
                                        </p:attrNameLst>
                                      </p:cBhvr>
                                      <p:tavLst>
                                        <p:tav tm="0">
                                          <p:val>
                                            <p:strVal val="ppt_y"/>
                                          </p:val>
                                        </p:tav>
                                        <p:tav tm="100000">
                                          <p:val>
                                            <p:strVal val="ppt_y"/>
                                          </p:val>
                                        </p:tav>
                                      </p:tavLst>
                                    </p:anim>
                                    <p:anim calcmode="lin" valueType="num">
                                      <p:cBhvr>
                                        <p:cTn id="27" dur="3000"/>
                                        <p:tgtEl>
                                          <p:spTgt spid="74"/>
                                        </p:tgtEl>
                                        <p:attrNameLst>
                                          <p:attrName>ppt_w</p:attrName>
                                        </p:attrNameLst>
                                      </p:cBhvr>
                                      <p:tavLst>
                                        <p:tav tm="0">
                                          <p:val>
                                            <p:strVal val="ppt_w"/>
                                          </p:val>
                                        </p:tav>
                                        <p:tav tm="100000">
                                          <p:val>
                                            <p:fltVal val="0"/>
                                          </p:val>
                                        </p:tav>
                                      </p:tavLst>
                                    </p:anim>
                                    <p:anim calcmode="lin" valueType="num">
                                      <p:cBhvr>
                                        <p:cTn id="28" dur="3000"/>
                                        <p:tgtEl>
                                          <p:spTgt spid="74"/>
                                        </p:tgtEl>
                                        <p:attrNameLst>
                                          <p:attrName>ppt_h</p:attrName>
                                        </p:attrNameLst>
                                      </p:cBhvr>
                                      <p:tavLst>
                                        <p:tav tm="0">
                                          <p:val>
                                            <p:strVal val="ppt_h"/>
                                          </p:val>
                                        </p:tav>
                                        <p:tav tm="100000">
                                          <p:val>
                                            <p:strVal val="ppt_h"/>
                                          </p:val>
                                        </p:tav>
                                      </p:tavLst>
                                    </p:anim>
                                    <p:set>
                                      <p:cBhvr>
                                        <p:cTn id="29" dur="1" fill="hold">
                                          <p:stCondLst>
                                            <p:cond delay="2999"/>
                                          </p:stCondLst>
                                        </p:cTn>
                                        <p:tgtEl>
                                          <p:spTgt spid="74"/>
                                        </p:tgtEl>
                                        <p:attrNameLst>
                                          <p:attrName>style.visibility</p:attrName>
                                        </p:attrNameLst>
                                      </p:cBhvr>
                                      <p:to>
                                        <p:strVal val="hidden"/>
                                      </p:to>
                                    </p:set>
                                  </p:childTnLst>
                                </p:cTn>
                              </p:par>
                              <p:par>
                                <p:cTn id="30" presetID="17" presetClass="exit" presetSubtype="8" fill="hold" nodeType="withEffect">
                                  <p:stCondLst>
                                    <p:cond delay="0"/>
                                  </p:stCondLst>
                                  <p:childTnLst>
                                    <p:anim calcmode="lin" valueType="num">
                                      <p:cBhvr>
                                        <p:cTn id="31" dur="3000"/>
                                        <p:tgtEl>
                                          <p:spTgt spid="78"/>
                                        </p:tgtEl>
                                        <p:attrNameLst>
                                          <p:attrName>ppt_x</p:attrName>
                                        </p:attrNameLst>
                                      </p:cBhvr>
                                      <p:tavLst>
                                        <p:tav tm="0">
                                          <p:val>
                                            <p:strVal val="ppt_x"/>
                                          </p:val>
                                        </p:tav>
                                        <p:tav tm="100000">
                                          <p:val>
                                            <p:strVal val="ppt_x-ppt_w/2"/>
                                          </p:val>
                                        </p:tav>
                                      </p:tavLst>
                                    </p:anim>
                                    <p:anim calcmode="lin" valueType="num">
                                      <p:cBhvr>
                                        <p:cTn id="32" dur="3000"/>
                                        <p:tgtEl>
                                          <p:spTgt spid="78"/>
                                        </p:tgtEl>
                                        <p:attrNameLst>
                                          <p:attrName>ppt_y</p:attrName>
                                        </p:attrNameLst>
                                      </p:cBhvr>
                                      <p:tavLst>
                                        <p:tav tm="0">
                                          <p:val>
                                            <p:strVal val="ppt_y"/>
                                          </p:val>
                                        </p:tav>
                                        <p:tav tm="100000">
                                          <p:val>
                                            <p:strVal val="ppt_y"/>
                                          </p:val>
                                        </p:tav>
                                      </p:tavLst>
                                    </p:anim>
                                    <p:anim calcmode="lin" valueType="num">
                                      <p:cBhvr>
                                        <p:cTn id="33" dur="3000"/>
                                        <p:tgtEl>
                                          <p:spTgt spid="78"/>
                                        </p:tgtEl>
                                        <p:attrNameLst>
                                          <p:attrName>ppt_w</p:attrName>
                                        </p:attrNameLst>
                                      </p:cBhvr>
                                      <p:tavLst>
                                        <p:tav tm="0">
                                          <p:val>
                                            <p:strVal val="ppt_w"/>
                                          </p:val>
                                        </p:tav>
                                        <p:tav tm="100000">
                                          <p:val>
                                            <p:fltVal val="0"/>
                                          </p:val>
                                        </p:tav>
                                      </p:tavLst>
                                    </p:anim>
                                    <p:anim calcmode="lin" valueType="num">
                                      <p:cBhvr>
                                        <p:cTn id="34" dur="3000"/>
                                        <p:tgtEl>
                                          <p:spTgt spid="78"/>
                                        </p:tgtEl>
                                        <p:attrNameLst>
                                          <p:attrName>ppt_h</p:attrName>
                                        </p:attrNameLst>
                                      </p:cBhvr>
                                      <p:tavLst>
                                        <p:tav tm="0">
                                          <p:val>
                                            <p:strVal val="ppt_h"/>
                                          </p:val>
                                        </p:tav>
                                        <p:tav tm="100000">
                                          <p:val>
                                            <p:strVal val="ppt_h"/>
                                          </p:val>
                                        </p:tav>
                                      </p:tavLst>
                                    </p:anim>
                                    <p:set>
                                      <p:cBhvr>
                                        <p:cTn id="35" dur="1" fill="hold">
                                          <p:stCondLst>
                                            <p:cond delay="2999"/>
                                          </p:stCondLst>
                                        </p:cTn>
                                        <p:tgtEl>
                                          <p:spTgt spid="78"/>
                                        </p:tgtEl>
                                        <p:attrNameLst>
                                          <p:attrName>style.visibility</p:attrName>
                                        </p:attrNameLst>
                                      </p:cBhvr>
                                      <p:to>
                                        <p:strVal val="hidden"/>
                                      </p:to>
                                    </p:set>
                                  </p:childTnLst>
                                </p:cTn>
                              </p:par>
                              <p:par>
                                <p:cTn id="36" presetID="23" presetClass="entr" presetSubtype="16" fill="hold" nodeType="with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2850" fill="hold"/>
                                        <p:tgtEl>
                                          <p:spTgt spid="26"/>
                                        </p:tgtEl>
                                        <p:attrNameLst>
                                          <p:attrName>ppt_w</p:attrName>
                                        </p:attrNameLst>
                                      </p:cBhvr>
                                      <p:tavLst>
                                        <p:tav tm="0">
                                          <p:val>
                                            <p:fltVal val="0"/>
                                          </p:val>
                                        </p:tav>
                                        <p:tav tm="100000">
                                          <p:val>
                                            <p:strVal val="#ppt_w"/>
                                          </p:val>
                                        </p:tav>
                                      </p:tavLst>
                                    </p:anim>
                                    <p:anim calcmode="lin" valueType="num">
                                      <p:cBhvr>
                                        <p:cTn id="39" dur="2850" fill="hold"/>
                                        <p:tgtEl>
                                          <p:spTgt spid="26"/>
                                        </p:tgtEl>
                                        <p:attrNameLst>
                                          <p:attrName>ppt_h</p:attrName>
                                        </p:attrNameLst>
                                      </p:cBhvr>
                                      <p:tavLst>
                                        <p:tav tm="0">
                                          <p:val>
                                            <p:fltVal val="0"/>
                                          </p:val>
                                        </p:tav>
                                        <p:tav tm="100000">
                                          <p:val>
                                            <p:strVal val="#ppt_h"/>
                                          </p:val>
                                        </p:tav>
                                      </p:tavLst>
                                    </p:anim>
                                  </p:childTnLst>
                                </p:cTn>
                              </p:par>
                              <p:par>
                                <p:cTn id="40" presetID="3" presetClass="entr" presetSubtype="10" fill="hold" nodeType="with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blinds(horizontal)">
                                      <p:cBhvr>
                                        <p:cTn id="42" dur="3000"/>
                                        <p:tgtEl>
                                          <p:spTgt spid="26"/>
                                        </p:tgtEl>
                                      </p:cBhvr>
                                    </p:animEffect>
                                  </p:childTnLst>
                                </p:cTn>
                              </p:par>
                              <p:par>
                                <p:cTn id="43" presetID="23" presetClass="entr" presetSubtype="16"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p:cTn id="45" dur="2850" fill="hold"/>
                                        <p:tgtEl>
                                          <p:spTgt spid="27"/>
                                        </p:tgtEl>
                                        <p:attrNameLst>
                                          <p:attrName>ppt_w</p:attrName>
                                        </p:attrNameLst>
                                      </p:cBhvr>
                                      <p:tavLst>
                                        <p:tav tm="0">
                                          <p:val>
                                            <p:fltVal val="0"/>
                                          </p:val>
                                        </p:tav>
                                        <p:tav tm="100000">
                                          <p:val>
                                            <p:strVal val="#ppt_w"/>
                                          </p:val>
                                        </p:tav>
                                      </p:tavLst>
                                    </p:anim>
                                    <p:anim calcmode="lin" valueType="num">
                                      <p:cBhvr>
                                        <p:cTn id="46" dur="2850" fill="hold"/>
                                        <p:tgtEl>
                                          <p:spTgt spid="27"/>
                                        </p:tgtEl>
                                        <p:attrNameLst>
                                          <p:attrName>ppt_h</p:attrName>
                                        </p:attrNameLst>
                                      </p:cBhvr>
                                      <p:tavLst>
                                        <p:tav tm="0">
                                          <p:val>
                                            <p:fltVal val="0"/>
                                          </p:val>
                                        </p:tav>
                                        <p:tav tm="100000">
                                          <p:val>
                                            <p:strVal val="#ppt_h"/>
                                          </p:val>
                                        </p:tav>
                                      </p:tavLst>
                                    </p:anim>
                                  </p:childTnLst>
                                </p:cTn>
                              </p:par>
                              <p:par>
                                <p:cTn id="47" presetID="14" presetClass="entr" presetSubtype="10" fill="hold" nodeType="withEffect">
                                  <p:stCondLst>
                                    <p:cond delay="0"/>
                                  </p:stCondLst>
                                  <p:childTnLst>
                                    <p:set>
                                      <p:cBhvr>
                                        <p:cTn id="48" dur="1" fill="hold">
                                          <p:stCondLst>
                                            <p:cond delay="0"/>
                                          </p:stCondLst>
                                        </p:cTn>
                                        <p:tgtEl>
                                          <p:spTgt spid="27"/>
                                        </p:tgtEl>
                                        <p:attrNameLst>
                                          <p:attrName>style.visibility</p:attrName>
                                        </p:attrNameLst>
                                      </p:cBhvr>
                                      <p:to>
                                        <p:strVal val="visible"/>
                                      </p:to>
                                    </p:set>
                                    <p:animEffect transition="in" filter="randombar(horizontal)">
                                      <p:cBhvr>
                                        <p:cTn id="49" dur="3000"/>
                                        <p:tgtEl>
                                          <p:spTgt spid="27"/>
                                        </p:tgtEl>
                                      </p:cBhvr>
                                    </p:animEffect>
                                  </p:childTnLst>
                                </p:cTn>
                              </p:par>
                              <p:par>
                                <p:cTn id="50" presetID="9" presetClass="emph" presetSubtype="0" nodeType="withEffect">
                                  <p:stCondLst>
                                    <p:cond delay="0"/>
                                  </p:stCondLst>
                                  <p:childTnLst>
                                    <p:set>
                                      <p:cBhvr rctx="PPT">
                                        <p:cTn id="51" dur="indefinite"/>
                                        <p:tgtEl>
                                          <p:spTgt spid="29"/>
                                        </p:tgtEl>
                                        <p:attrNameLst>
                                          <p:attrName>style.opacity</p:attrName>
                                        </p:attrNameLst>
                                      </p:cBhvr>
                                      <p:to>
                                        <p:strVal val="0"/>
                                      </p:to>
                                    </p:set>
                                    <p:animEffect filter="image" prLst="opacity: 0">
                                      <p:cBhvr rctx="IE">
                                        <p:cTn id="52" dur="indefinite"/>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176 Grupo"/>
          <p:cNvGrpSpPr/>
          <p:nvPr/>
        </p:nvGrpSpPr>
        <p:grpSpPr>
          <a:xfrm>
            <a:off x="17105" y="-25272"/>
            <a:ext cx="9144000" cy="5143500"/>
            <a:chOff x="0" y="0"/>
            <a:chExt cx="9144000" cy="5143500"/>
          </a:xfrm>
          <a:effectLst/>
        </p:grpSpPr>
        <p:sp>
          <p:nvSpPr>
            <p:cNvPr id="178" name="177 Rectángulo"/>
            <p:cNvSpPr/>
            <p:nvPr/>
          </p:nvSpPr>
          <p:spPr>
            <a:xfrm rot="10800000">
              <a:off x="0" y="0"/>
              <a:ext cx="4572000" cy="2571750"/>
            </a:xfrm>
            <a:prstGeom prst="rect">
              <a:avLst/>
            </a:prstGeom>
            <a:gradFill flip="none" rotWithShape="1">
              <a:gsLst>
                <a:gs pos="0">
                  <a:srgbClr val="FF0000"/>
                </a:gs>
                <a:gs pos="24000">
                  <a:srgbClr val="1A1245">
                    <a:lumMod val="24000"/>
                  </a:srgbClr>
                </a:gs>
                <a:gs pos="100000">
                  <a:srgbClr val="C00000">
                    <a:lumMod val="4000"/>
                  </a:srgbClr>
                </a:gs>
                <a:gs pos="60000">
                  <a:srgbClr val="5454D4">
                    <a:alpha val="97000"/>
                    <a:lumMod val="7000"/>
                  </a:srgbClr>
                </a:gs>
                <a:gs pos="79000">
                  <a:srgbClr val="66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a:off x="4572000" y="2571750"/>
              <a:ext cx="4572000" cy="2571750"/>
            </a:xfrm>
            <a:prstGeom prst="rect">
              <a:avLst/>
            </a:prstGeom>
            <a:gradFill flip="none" rotWithShape="1">
              <a:gsLst>
                <a:gs pos="0">
                  <a:srgbClr val="FF0000"/>
                </a:gs>
                <a:gs pos="24000">
                  <a:srgbClr val="1A1245">
                    <a:lumMod val="24000"/>
                  </a:srgbClr>
                </a:gs>
                <a:gs pos="100000">
                  <a:srgbClr val="C00000">
                    <a:lumMod val="4000"/>
                  </a:srgbClr>
                </a:gs>
                <a:gs pos="60000">
                  <a:srgbClr val="5454D4">
                    <a:alpha val="97000"/>
                    <a:lumMod val="7000"/>
                  </a:srgbClr>
                </a:gs>
                <a:gs pos="79000">
                  <a:srgbClr val="66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flipH="1">
              <a:off x="4572000" y="0"/>
              <a:ext cx="4572000" cy="2571750"/>
            </a:xfrm>
            <a:prstGeom prst="rect">
              <a:avLst/>
            </a:prstGeom>
            <a:gradFill flip="none" rotWithShape="1">
              <a:gsLst>
                <a:gs pos="0">
                  <a:srgbClr val="FF0000"/>
                </a:gs>
                <a:gs pos="24000">
                  <a:srgbClr val="1A1245">
                    <a:lumMod val="24000"/>
                  </a:srgbClr>
                </a:gs>
                <a:gs pos="100000">
                  <a:srgbClr val="C00000">
                    <a:lumMod val="4000"/>
                  </a:srgbClr>
                </a:gs>
                <a:gs pos="60000">
                  <a:srgbClr val="5454D4">
                    <a:alpha val="97000"/>
                    <a:lumMod val="7000"/>
                  </a:srgbClr>
                </a:gs>
                <a:gs pos="79000">
                  <a:srgbClr val="99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flipH="1">
              <a:off x="0" y="2571750"/>
              <a:ext cx="4572000" cy="2571750"/>
            </a:xfrm>
            <a:prstGeom prst="rect">
              <a:avLst/>
            </a:prstGeom>
            <a:gradFill flip="none" rotWithShape="1">
              <a:gsLst>
                <a:gs pos="0">
                  <a:srgbClr val="FF0000"/>
                </a:gs>
                <a:gs pos="24000">
                  <a:srgbClr val="1A1245">
                    <a:lumMod val="24000"/>
                  </a:srgbClr>
                </a:gs>
                <a:gs pos="100000">
                  <a:srgbClr val="C00000">
                    <a:lumMod val="4000"/>
                  </a:srgbClr>
                </a:gs>
                <a:gs pos="60000">
                  <a:srgbClr val="5454D4">
                    <a:alpha val="97000"/>
                    <a:lumMod val="7000"/>
                  </a:srgbClr>
                </a:gs>
                <a:gs pos="79000">
                  <a:srgbClr val="66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36" y="0"/>
            <a:ext cx="9149335" cy="5143500"/>
          </a:xfrm>
          <a:prstGeom prst="rect">
            <a:avLst/>
          </a:prstGeom>
        </p:spPr>
      </p:pic>
      <p:grpSp>
        <p:nvGrpSpPr>
          <p:cNvPr id="72" name="71 Grupo"/>
          <p:cNvGrpSpPr/>
          <p:nvPr/>
        </p:nvGrpSpPr>
        <p:grpSpPr>
          <a:xfrm>
            <a:off x="2555776" y="540001"/>
            <a:ext cx="3960440" cy="3960440"/>
            <a:chOff x="1891112" y="-133852"/>
            <a:chExt cx="5320153" cy="5356153"/>
          </a:xfrm>
          <a:gradFill>
            <a:gsLst>
              <a:gs pos="18000">
                <a:srgbClr val="FF0000"/>
              </a:gs>
              <a:gs pos="69000">
                <a:srgbClr val="31A907"/>
              </a:gs>
              <a:gs pos="46000">
                <a:srgbClr val="C00000"/>
              </a:gs>
              <a:gs pos="25000">
                <a:schemeClr val="tx1"/>
              </a:gs>
            </a:gsLst>
            <a:path path="circle">
              <a:fillToRect l="50000" t="50000" r="50000" b="50000"/>
            </a:path>
          </a:gradFill>
          <a:scene3d>
            <a:camera prst="orthographicFront"/>
            <a:lightRig rig="glow" dir="t">
              <a:rot lat="0" lon="0" rev="12000000"/>
            </a:lightRig>
          </a:scene3d>
        </p:grpSpPr>
        <p:grpSp>
          <p:nvGrpSpPr>
            <p:cNvPr id="82" name="81 Grupo"/>
            <p:cNvGrpSpPr/>
            <p:nvPr/>
          </p:nvGrpSpPr>
          <p:grpSpPr>
            <a:xfrm rot="3540827">
              <a:off x="1872000" y="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rot="7214984">
              <a:off x="1872000" y="-36000"/>
              <a:ext cx="5320153" cy="5124450"/>
              <a:chOff x="2043512" y="152400"/>
              <a:chExt cx="5320153" cy="5124450"/>
            </a:xfrm>
            <a:grpFill/>
          </p:grpSpPr>
          <p:sp>
            <p:nvSpPr>
              <p:cNvPr id="88" name="8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a:off x="1891112" y="0"/>
              <a:ext cx="5320153" cy="5124450"/>
              <a:chOff x="1891112" y="0"/>
              <a:chExt cx="5320153" cy="5124450"/>
            </a:xfrm>
            <a:grpFill/>
          </p:grpSpPr>
          <p:sp>
            <p:nvSpPr>
              <p:cNvPr id="67" name="66 Rectángulo"/>
              <p:cNvSpPr/>
              <p:nvPr/>
            </p:nvSpPr>
            <p:spPr>
              <a:xfrm>
                <a:off x="4283968" y="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73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a:off x="187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a:off x="4320000" y="46642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6" name="105 Grupo"/>
              <p:cNvGrpSpPr/>
              <p:nvPr/>
            </p:nvGrpSpPr>
            <p:grpSpPr>
              <a:xfrm>
                <a:off x="2664000" y="627534"/>
                <a:ext cx="3816424" cy="3816424"/>
                <a:chOff x="2043512" y="18548"/>
                <a:chExt cx="5320153" cy="5356153"/>
              </a:xfrm>
              <a:grpFill/>
            </p:grpSpPr>
            <p:sp>
              <p:nvSpPr>
                <p:cNvPr id="92" name="91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6" name="95 Grupo"/>
                <p:cNvGrpSpPr/>
                <p:nvPr/>
              </p:nvGrpSpPr>
              <p:grpSpPr>
                <a:xfrm rot="3540827">
                  <a:off x="2024400" y="152400"/>
                  <a:ext cx="5320153" cy="5124450"/>
                  <a:chOff x="2043512" y="152400"/>
                  <a:chExt cx="5320153" cy="5124450"/>
                </a:xfrm>
                <a:grpFill/>
              </p:grpSpPr>
              <p:sp>
                <p:nvSpPr>
                  <p:cNvPr id="97" name="96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7214984">
                  <a:off x="2024400" y="116400"/>
                  <a:ext cx="5320153" cy="5124450"/>
                  <a:chOff x="2043512" y="152400"/>
                  <a:chExt cx="5320153" cy="5124450"/>
                </a:xfrm>
                <a:grpFill/>
              </p:grpSpPr>
              <p:sp>
                <p:nvSpPr>
                  <p:cNvPr id="102" name="101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7" name="106 Grupo"/>
              <p:cNvGrpSpPr/>
              <p:nvPr/>
            </p:nvGrpSpPr>
            <p:grpSpPr>
              <a:xfrm>
                <a:off x="3275856" y="1275606"/>
                <a:ext cx="2664296" cy="2520280"/>
                <a:chOff x="2043512" y="18548"/>
                <a:chExt cx="5320153" cy="5356153"/>
              </a:xfrm>
              <a:grpFill/>
            </p:grpSpPr>
            <p:sp>
              <p:nvSpPr>
                <p:cNvPr id="108" name="10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2" name="111 Grupo"/>
                <p:cNvGrpSpPr/>
                <p:nvPr/>
              </p:nvGrpSpPr>
              <p:grpSpPr>
                <a:xfrm rot="3540827">
                  <a:off x="2024400" y="152400"/>
                  <a:ext cx="5320153" cy="5124450"/>
                  <a:chOff x="2043512" y="152400"/>
                  <a:chExt cx="5320153" cy="5124450"/>
                </a:xfrm>
                <a:grpFill/>
              </p:grpSpPr>
              <p:sp>
                <p:nvSpPr>
                  <p:cNvPr id="118" name="117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7214984">
                  <a:off x="2024400" y="116400"/>
                  <a:ext cx="5320153" cy="5124450"/>
                  <a:chOff x="2043512" y="152400"/>
                  <a:chExt cx="5320153" cy="5124450"/>
                </a:xfrm>
                <a:grpFill/>
              </p:grpSpPr>
              <p:sp>
                <p:nvSpPr>
                  <p:cNvPr id="114" name="11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68" name="67 Grupo"/>
          <p:cNvGrpSpPr/>
          <p:nvPr/>
        </p:nvGrpSpPr>
        <p:grpSpPr>
          <a:xfrm rot="1019156">
            <a:off x="1908002" y="-143999"/>
            <a:ext cx="5320153" cy="5356153"/>
            <a:chOff x="2043512" y="18548"/>
            <a:chExt cx="5320153" cy="5356153"/>
          </a:xfrm>
          <a:gradFill>
            <a:gsLst>
              <a:gs pos="18000">
                <a:srgbClr val="FF0000"/>
              </a:gs>
              <a:gs pos="69000">
                <a:srgbClr val="31A907"/>
              </a:gs>
              <a:gs pos="46000">
                <a:srgbClr val="C00000"/>
              </a:gs>
              <a:gs pos="25000">
                <a:schemeClr val="tx1"/>
              </a:gs>
            </a:gsLst>
            <a:path path="circle">
              <a:fillToRect l="50000" t="50000" r="50000" b="50000"/>
            </a:path>
          </a:gradFill>
          <a:scene3d>
            <a:camera prst="orthographicFront"/>
            <a:lightRig rig="glow" dir="t">
              <a:rot lat="0" lon="0" rev="12000000"/>
            </a:lightRig>
          </a:scene3d>
        </p:grpSpPr>
        <p:grpSp>
          <p:nvGrpSpPr>
            <p:cNvPr id="123" name="122 Grupo"/>
            <p:cNvGrpSpPr/>
            <p:nvPr/>
          </p:nvGrpSpPr>
          <p:grpSpPr>
            <a:xfrm rot="3540827">
              <a:off x="2024400" y="152400"/>
              <a:ext cx="5320153" cy="5124450"/>
              <a:chOff x="2043512" y="152400"/>
              <a:chExt cx="5320153" cy="5124450"/>
            </a:xfrm>
            <a:grpFill/>
          </p:grpSpPr>
          <p:sp>
            <p:nvSpPr>
              <p:cNvPr id="124" name="12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7214984">
              <a:off x="2024400" y="116400"/>
              <a:ext cx="5320153" cy="5124450"/>
              <a:chOff x="2043512" y="152400"/>
              <a:chExt cx="5320153" cy="5124450"/>
            </a:xfrm>
            <a:grpFill/>
          </p:grpSpPr>
          <p:sp>
            <p:nvSpPr>
              <p:cNvPr id="129" name="128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2043512" y="152400"/>
              <a:ext cx="5320153" cy="5124450"/>
              <a:chOff x="1891112" y="0"/>
              <a:chExt cx="5320153" cy="5124450"/>
            </a:xfrm>
            <a:grpFill/>
          </p:grpSpPr>
          <p:sp>
            <p:nvSpPr>
              <p:cNvPr id="134" name="133 Rectángulo"/>
              <p:cNvSpPr/>
              <p:nvPr/>
            </p:nvSpPr>
            <p:spPr>
              <a:xfrm>
                <a:off x="4283968" y="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673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6200000">
                <a:off x="1872000" y="23557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4320000" y="46642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8" name="137 Grupo"/>
              <p:cNvGrpSpPr/>
              <p:nvPr/>
            </p:nvGrpSpPr>
            <p:grpSpPr>
              <a:xfrm>
                <a:off x="2664000" y="627534"/>
                <a:ext cx="3816424" cy="3816424"/>
                <a:chOff x="2043512" y="18548"/>
                <a:chExt cx="5320153" cy="5356153"/>
              </a:xfrm>
              <a:grpFill/>
            </p:grpSpPr>
            <p:sp>
              <p:nvSpPr>
                <p:cNvPr id="154" name="15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8" name="157 Grupo"/>
                <p:cNvGrpSpPr/>
                <p:nvPr/>
              </p:nvGrpSpPr>
              <p:grpSpPr>
                <a:xfrm rot="3540827">
                  <a:off x="2024400" y="152400"/>
                  <a:ext cx="5320153" cy="5124450"/>
                  <a:chOff x="2043512" y="152400"/>
                  <a:chExt cx="5320153" cy="5124450"/>
                </a:xfrm>
                <a:grpFill/>
              </p:grpSpPr>
              <p:sp>
                <p:nvSpPr>
                  <p:cNvPr id="164" name="163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rot="7214984">
                  <a:off x="2024400" y="116400"/>
                  <a:ext cx="5320153" cy="5124450"/>
                  <a:chOff x="2043512" y="152400"/>
                  <a:chExt cx="5320153" cy="5124450"/>
                </a:xfrm>
                <a:grpFill/>
              </p:grpSpPr>
              <p:sp>
                <p:nvSpPr>
                  <p:cNvPr id="160" name="15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9" name="138 Grupo"/>
              <p:cNvGrpSpPr/>
              <p:nvPr/>
            </p:nvGrpSpPr>
            <p:grpSpPr>
              <a:xfrm>
                <a:off x="3275856" y="1275606"/>
                <a:ext cx="2664296" cy="2520280"/>
                <a:chOff x="2043512" y="18548"/>
                <a:chExt cx="5320153" cy="5356153"/>
              </a:xfrm>
              <a:grpFill/>
            </p:grpSpPr>
            <p:sp>
              <p:nvSpPr>
                <p:cNvPr id="140" name="13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4" name="143 Grupo"/>
                <p:cNvGrpSpPr/>
                <p:nvPr/>
              </p:nvGrpSpPr>
              <p:grpSpPr>
                <a:xfrm rot="3540827">
                  <a:off x="2024400" y="152400"/>
                  <a:ext cx="5320153" cy="5124450"/>
                  <a:chOff x="2043512" y="152400"/>
                  <a:chExt cx="5320153" cy="5124450"/>
                </a:xfrm>
                <a:grpFill/>
              </p:grpSpPr>
              <p:sp>
                <p:nvSpPr>
                  <p:cNvPr id="150" name="149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7214984">
                  <a:off x="2024400" y="116400"/>
                  <a:ext cx="5320153" cy="5124450"/>
                  <a:chOff x="2043512" y="152400"/>
                  <a:chExt cx="5320153" cy="5124450"/>
                </a:xfrm>
                <a:grpFill/>
              </p:grpSpPr>
              <p:sp>
                <p:nvSpPr>
                  <p:cNvPr id="146" name="145 Rectángulo"/>
                  <p:cNvSpPr/>
                  <p:nvPr/>
                </p:nvSpPr>
                <p:spPr>
                  <a:xfrm>
                    <a:off x="4436368" y="152400"/>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688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6200000">
                    <a:off x="2024400" y="2508126"/>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4472400" y="4816697"/>
                    <a:ext cx="498377" cy="460153"/>
                  </a:xfrm>
                  <a:prstGeom prst="rect">
                    <a:avLst/>
                  </a:pr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pic>
        <p:nvPicPr>
          <p:cNvPr id="168" name="16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1553"/>
            <a:ext cx="9144000" cy="5143500"/>
          </a:xfrm>
          <a:prstGeom prst="rect">
            <a:avLst/>
          </a:prstGeom>
        </p:spPr>
      </p:pic>
    </p:spTree>
    <p:extLst>
      <p:ext uri="{BB962C8B-B14F-4D97-AF65-F5344CB8AC3E}">
        <p14:creationId xmlns:p14="http://schemas.microsoft.com/office/powerpoint/2010/main" val="575923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3000" fill="hold"/>
                                        <p:tgtEl>
                                          <p:spTgt spid="72"/>
                                        </p:tgtEl>
                                        <p:attrNameLst>
                                          <p:attrName>ppt_w</p:attrName>
                                        </p:attrNameLst>
                                      </p:cBhvr>
                                      <p:tavLst>
                                        <p:tav tm="0">
                                          <p:val>
                                            <p:fltVal val="0"/>
                                          </p:val>
                                        </p:tav>
                                        <p:tav tm="100000">
                                          <p:val>
                                            <p:strVal val="#ppt_w"/>
                                          </p:val>
                                        </p:tav>
                                      </p:tavLst>
                                    </p:anim>
                                    <p:anim calcmode="lin" valueType="num">
                                      <p:cBhvr>
                                        <p:cTn id="8" dur="3000" fill="hold"/>
                                        <p:tgtEl>
                                          <p:spTgt spid="72"/>
                                        </p:tgtEl>
                                        <p:attrNameLst>
                                          <p:attrName>ppt_h</p:attrName>
                                        </p:attrNameLst>
                                      </p:cBhvr>
                                      <p:tavLst>
                                        <p:tav tm="0">
                                          <p:val>
                                            <p:fltVal val="0"/>
                                          </p:val>
                                        </p:tav>
                                        <p:tav tm="100000">
                                          <p:val>
                                            <p:strVal val="#ppt_h"/>
                                          </p:val>
                                        </p:tav>
                                      </p:tavLst>
                                    </p:anim>
                                    <p:anim calcmode="lin" valueType="num">
                                      <p:cBhvr>
                                        <p:cTn id="9" dur="3000" fill="hold"/>
                                        <p:tgtEl>
                                          <p:spTgt spid="72"/>
                                        </p:tgtEl>
                                        <p:attrNameLst>
                                          <p:attrName>ppt_x</p:attrName>
                                        </p:attrNameLst>
                                      </p:cBhvr>
                                      <p:tavLst>
                                        <p:tav tm="0">
                                          <p:val>
                                            <p:fltVal val="0.5"/>
                                          </p:val>
                                        </p:tav>
                                        <p:tav tm="100000">
                                          <p:val>
                                            <p:strVal val="#ppt_x"/>
                                          </p:val>
                                        </p:tav>
                                      </p:tavLst>
                                    </p:anim>
                                    <p:anim calcmode="lin" valueType="num">
                                      <p:cBhvr>
                                        <p:cTn id="10" dur="3000" fill="hold"/>
                                        <p:tgtEl>
                                          <p:spTgt spid="7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72"/>
                                        </p:tgtEl>
                                        <p:attrNameLst>
                                          <p:attrName>ppt_w</p:attrName>
                                        </p:attrNameLst>
                                      </p:cBhvr>
                                      <p:tavLst>
                                        <p:tav tm="0">
                                          <p:val>
                                            <p:strVal val="ppt_w"/>
                                          </p:val>
                                        </p:tav>
                                        <p:tav tm="100000">
                                          <p:val>
                                            <p:strVal val="4*ppt_w"/>
                                          </p:val>
                                        </p:tav>
                                      </p:tavLst>
                                    </p:anim>
                                    <p:anim calcmode="lin" valueType="num">
                                      <p:cBhvr>
                                        <p:cTn id="13" dur="3000"/>
                                        <p:tgtEl>
                                          <p:spTgt spid="72"/>
                                        </p:tgtEl>
                                        <p:attrNameLst>
                                          <p:attrName>ppt_h</p:attrName>
                                        </p:attrNameLst>
                                      </p:cBhvr>
                                      <p:tavLst>
                                        <p:tav tm="0">
                                          <p:val>
                                            <p:strVal val="ppt_h"/>
                                          </p:val>
                                        </p:tav>
                                        <p:tav tm="100000">
                                          <p:val>
                                            <p:strVal val="4*ppt_h"/>
                                          </p:val>
                                        </p:tav>
                                      </p:tavLst>
                                    </p:anim>
                                    <p:set>
                                      <p:cBhvr>
                                        <p:cTn id="14" dur="1" fill="hold">
                                          <p:stCondLst>
                                            <p:cond delay="2999"/>
                                          </p:stCondLst>
                                        </p:cTn>
                                        <p:tgtEl>
                                          <p:spTgt spid="7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68"/>
                                        </p:tgtEl>
                                        <p:attrNameLst>
                                          <p:attrName>style.visibility</p:attrName>
                                        </p:attrNameLst>
                                      </p:cBhvr>
                                      <p:to>
                                        <p:strVal val="visible"/>
                                      </p:to>
                                    </p:set>
                                    <p:anim calcmode="lin" valueType="num">
                                      <p:cBhvr>
                                        <p:cTn id="17" dur="3000" fill="hold"/>
                                        <p:tgtEl>
                                          <p:spTgt spid="68"/>
                                        </p:tgtEl>
                                        <p:attrNameLst>
                                          <p:attrName>ppt_w</p:attrName>
                                        </p:attrNameLst>
                                      </p:cBhvr>
                                      <p:tavLst>
                                        <p:tav tm="0">
                                          <p:val>
                                            <p:strVal val="4*#ppt_w"/>
                                          </p:val>
                                        </p:tav>
                                        <p:tav tm="100000">
                                          <p:val>
                                            <p:strVal val="#ppt_w"/>
                                          </p:val>
                                        </p:tav>
                                      </p:tavLst>
                                    </p:anim>
                                    <p:anim calcmode="lin" valueType="num">
                                      <p:cBhvr>
                                        <p:cTn id="18" dur="3000" fill="hold"/>
                                        <p:tgtEl>
                                          <p:spTgt spid="6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68"/>
                                        </p:tgtEl>
                                        <p:attrNameLst>
                                          <p:attrName>ppt_w</p:attrName>
                                        </p:attrNameLst>
                                      </p:cBhvr>
                                      <p:tavLst>
                                        <p:tav tm="0">
                                          <p:val>
                                            <p:strVal val="ppt_w"/>
                                          </p:val>
                                        </p:tav>
                                        <p:tav tm="100000">
                                          <p:val>
                                            <p:fltVal val="0"/>
                                          </p:val>
                                        </p:tav>
                                      </p:tavLst>
                                    </p:anim>
                                    <p:anim calcmode="lin" valueType="num">
                                      <p:cBhvr>
                                        <p:cTn id="21" dur="3000"/>
                                        <p:tgtEl>
                                          <p:spTgt spid="68"/>
                                        </p:tgtEl>
                                        <p:attrNameLst>
                                          <p:attrName>ppt_h</p:attrName>
                                        </p:attrNameLst>
                                      </p:cBhvr>
                                      <p:tavLst>
                                        <p:tav tm="0">
                                          <p:val>
                                            <p:strVal val="ppt_h"/>
                                          </p:val>
                                        </p:tav>
                                        <p:tav tm="100000">
                                          <p:val>
                                            <p:fltVal val="0"/>
                                          </p:val>
                                        </p:tav>
                                      </p:tavLst>
                                    </p:anim>
                                    <p:set>
                                      <p:cBhvr>
                                        <p:cTn id="22" dur="1" fill="hold">
                                          <p:stCondLst>
                                            <p:cond delay="2999"/>
                                          </p:stCondLst>
                                        </p:cTn>
                                        <p:tgtEl>
                                          <p:spTgt spid="6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7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68"/>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p:cTn id="29" dur="3000" fill="hold"/>
                                        <p:tgtEl>
                                          <p:spTgt spid="2"/>
                                        </p:tgtEl>
                                        <p:attrNameLst>
                                          <p:attrName>ppt_w</p:attrName>
                                        </p:attrNameLst>
                                      </p:cBhvr>
                                      <p:tavLst>
                                        <p:tav tm="0">
                                          <p:val>
                                            <p:strVal val="4/3*#ppt_w"/>
                                          </p:val>
                                        </p:tav>
                                        <p:tav tm="100000">
                                          <p:val>
                                            <p:strVal val="#ppt_w"/>
                                          </p:val>
                                        </p:tav>
                                      </p:tavLst>
                                    </p:anim>
                                    <p:anim calcmode="lin" valueType="num">
                                      <p:cBhvr>
                                        <p:cTn id="30" dur="3000" fill="hold"/>
                                        <p:tgtEl>
                                          <p:spTgt spid="2"/>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heel(8)">
                                      <p:cBhvr>
                                        <p:cTn id="33" dur="3000"/>
                                        <p:tgtEl>
                                          <p:spTgt spid="2"/>
                                        </p:tgtEl>
                                      </p:cBhvr>
                                    </p:animEffect>
                                  </p:childTnLst>
                                </p:cTn>
                              </p:par>
                              <p:par>
                                <p:cTn id="34" presetID="9" presetClass="emph" presetSubtype="0" nodeType="withEffect">
                                  <p:stCondLst>
                                    <p:cond delay="0"/>
                                  </p:stCondLst>
                                  <p:childTnLst>
                                    <p:set>
                                      <p:cBhvr rctx="PPT">
                                        <p:cTn id="35" dur="indefinite"/>
                                        <p:tgtEl>
                                          <p:spTgt spid="168"/>
                                        </p:tgtEl>
                                        <p:attrNameLst>
                                          <p:attrName>style.opacity</p:attrName>
                                        </p:attrNameLst>
                                      </p:cBhvr>
                                      <p:to>
                                        <p:strVal val="0"/>
                                      </p:to>
                                    </p:set>
                                    <p:animEffect filter="image" prLst="opacity: 0">
                                      <p:cBhvr rctx="IE">
                                        <p:cTn id="36" dur="indefinite"/>
                                        <p:tgtEl>
                                          <p:spTgt spid="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2 Rectángulo"/>
          <p:cNvSpPr/>
          <p:nvPr/>
        </p:nvSpPr>
        <p:spPr>
          <a:xfrm>
            <a:off x="179512" y="36000"/>
            <a:ext cx="8784976" cy="4370427"/>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2800" b="1" dirty="0" smtClean="0">
                <a:solidFill>
                  <a:srgbClr val="610533"/>
                </a:solidFill>
              </a:rPr>
              <a:t>CONTRAINDICACIONES</a:t>
            </a:r>
          </a:p>
          <a:p>
            <a:pPr algn="ctr"/>
            <a:r>
              <a:rPr lang="es-ES" b="1" dirty="0" smtClean="0">
                <a:solidFill>
                  <a:srgbClr val="610533"/>
                </a:solidFill>
              </a:rPr>
              <a:t>El consumo de los higos en estado verde, o sea antes de que maduren, puede provocar fuertes dolores estomacales y presencia de diarrea en las personas que lo ingieren.</a:t>
            </a:r>
          </a:p>
          <a:p>
            <a:pPr algn="ctr"/>
            <a:r>
              <a:rPr lang="es-ES" b="1" dirty="0" smtClean="0">
                <a:solidFill>
                  <a:srgbClr val="610533"/>
                </a:solidFill>
              </a:rPr>
              <a:t>Además, los higos poseen propiedades de laxante, por lo tanto, la ingesta en grandes cantidades puede provocar indigestión. No se recomienda que estos frutos sean ingeridos por niños muy pequeños, ya que puede ocasionarles diarreas o dolores estomacales.</a:t>
            </a:r>
          </a:p>
          <a:p>
            <a:pPr algn="ctr"/>
            <a:r>
              <a:rPr lang="es-ES" b="1" dirty="0" smtClean="0">
                <a:solidFill>
                  <a:srgbClr val="610533"/>
                </a:solidFill>
              </a:rPr>
              <a:t>La higuera puede ocasionar reacciones alérgicas e irritaciones a las personas que las tocan, sobre todo a aquellas que tienen mayor sensibilidad a los componentes de este árbol. </a:t>
            </a:r>
          </a:p>
          <a:p>
            <a:pPr algn="ctr"/>
            <a:r>
              <a:rPr lang="es-ES" b="1" dirty="0" smtClean="0">
                <a:solidFill>
                  <a:srgbClr val="610533"/>
                </a:solidFill>
              </a:rPr>
              <a:t>Por lo tanto, se recomienda estar atento a posibles manifestaciones en la piel, al contacto con el mismo. Esta misma precaución hay que tener si es que se aplicara sobre la piel la savia de la higuera.</a:t>
            </a:r>
          </a:p>
          <a:p>
            <a:pPr algn="ctr"/>
            <a:r>
              <a:rPr lang="es-ES" b="1" dirty="0" smtClean="0">
                <a:solidFill>
                  <a:srgbClr val="610533"/>
                </a:solidFill>
              </a:rPr>
              <a:t> </a:t>
            </a:r>
          </a:p>
          <a:p>
            <a:pPr algn="ctr"/>
            <a:endParaRPr lang="es-ES" sz="2400" b="1" dirty="0">
              <a:solidFill>
                <a:srgbClr val="321547"/>
              </a:solidFill>
            </a:endParaRPr>
          </a:p>
          <a:p>
            <a:pPr algn="ctr"/>
            <a:endParaRPr lang="es-ES" sz="2800" b="1" dirty="0">
              <a:solidFill>
                <a:srgbClr val="321547"/>
              </a:solidFill>
            </a:endParaRPr>
          </a:p>
        </p:txBody>
      </p:sp>
    </p:spTree>
    <p:extLst>
      <p:ext uri="{BB962C8B-B14F-4D97-AF65-F5344CB8AC3E}">
        <p14:creationId xmlns:p14="http://schemas.microsoft.com/office/powerpoint/2010/main" val="3490932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102 Grupo"/>
          <p:cNvGrpSpPr/>
          <p:nvPr/>
        </p:nvGrpSpPr>
        <p:grpSpPr>
          <a:xfrm>
            <a:off x="-18568" y="0"/>
            <a:ext cx="9144000" cy="5143500"/>
            <a:chOff x="0" y="0"/>
            <a:chExt cx="9144000" cy="5143500"/>
          </a:xfrm>
        </p:grpSpPr>
        <p:sp>
          <p:nvSpPr>
            <p:cNvPr id="104" name="103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 name="10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36" y="0"/>
            <a:ext cx="9148336" cy="5143500"/>
          </a:xfrm>
          <a:prstGeom prst="rect">
            <a:avLst/>
          </a:prstGeom>
        </p:spPr>
      </p:pic>
      <p:pic>
        <p:nvPicPr>
          <p:cNvPr id="111" name="110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diamond">
            <a:avLst/>
          </a:prstGeom>
          <a:effectLst>
            <a:softEdge rad="152400"/>
          </a:effectLst>
        </p:spPr>
      </p:pic>
      <p:pic>
        <p:nvPicPr>
          <p:cNvPr id="108" name="10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36" y="11038"/>
            <a:ext cx="9148336" cy="5143500"/>
          </a:xfrm>
          <a:prstGeom prst="diamond">
            <a:avLst/>
          </a:prstGeom>
          <a:effectLst/>
        </p:spPr>
      </p:pic>
      <p:sp>
        <p:nvSpPr>
          <p:cNvPr id="2" name="1 Rectángulo"/>
          <p:cNvSpPr/>
          <p:nvPr/>
        </p:nvSpPr>
        <p:spPr>
          <a:xfrm rot="18726204" flipH="1" flipV="1">
            <a:off x="8352000" y="2183125"/>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8726204" flipH="1" flipV="1">
            <a:off x="8360144" y="3298241"/>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726204" flipH="1" flipV="1">
            <a:off x="8342743" y="4364715"/>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726204" flipH="1" flipV="1">
            <a:off x="8360144" y="1068089"/>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726204" flipH="1" flipV="1">
            <a:off x="8360144" y="-22706"/>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726204" flipH="1" flipV="1">
            <a:off x="7164000" y="2224450"/>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726204" flipH="1" flipV="1">
            <a:off x="7166829" y="3188364"/>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8726204" flipH="1" flipV="1">
            <a:off x="7151282" y="4110232"/>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8726204" flipH="1" flipV="1">
            <a:off x="7166829" y="1260606"/>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8726204" flipH="1" flipV="1">
            <a:off x="7166829" y="317715"/>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726204" flipH="1" flipV="1">
            <a:off x="6012000" y="225101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726204" flipH="1" flipV="1">
            <a:off x="6009214" y="3109876"/>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726204" flipH="1" flipV="1">
            <a:off x="5994963" y="3931275"/>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726204" flipH="1" flipV="1">
            <a:off x="6009214" y="139221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726204" flipH="1" flipV="1">
            <a:off x="6009214" y="55208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726204" flipH="1" flipV="1">
            <a:off x="4932000" y="2268415"/>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726204" flipH="1" flipV="1">
            <a:off x="4923699" y="2999652"/>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726204" flipH="1" flipV="1">
            <a:off x="4910744" y="3698993"/>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8726204" flipH="1" flipV="1">
            <a:off x="4923699" y="1537230"/>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8726204" flipH="1" flipV="1">
            <a:off x="4923699" y="821941"/>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8726204" flipH="1" flipV="1">
            <a:off x="3924000" y="2258963"/>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8726204" flipH="1" flipV="1">
            <a:off x="3933323" y="2873186"/>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8726204" flipH="1" flipV="1">
            <a:off x="3920368" y="3460617"/>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726204" flipH="1" flipV="1">
            <a:off x="3933323" y="1644784"/>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726204" flipH="1" flipV="1">
            <a:off x="3933323" y="1043957"/>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726204" flipH="1" flipV="1">
            <a:off x="2952000" y="2298910"/>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726204" flipH="1" flipV="1">
            <a:off x="2963677" y="2823363"/>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726204" flipH="1" flipV="1">
            <a:off x="2952017" y="3324939"/>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8726204" flipH="1" flipV="1">
            <a:off x="2963677" y="1774495"/>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8726204" flipH="1" flipV="1">
            <a:off x="2963677" y="1261481"/>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8726204" flipH="1" flipV="1">
            <a:off x="2052000" y="2344963"/>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8726204" flipH="1" flipV="1">
            <a:off x="2067119" y="2803268"/>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8726204" flipH="1" flipV="1">
            <a:off x="2057478" y="324158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726204" flipH="1" flipV="1">
            <a:off x="2067119" y="188669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726204" flipH="1" flipV="1">
            <a:off x="2067119" y="143838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726204" flipH="1" flipV="1">
            <a:off x="1296000" y="2398439"/>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726204" flipH="1" flipV="1">
            <a:off x="1297469" y="2785895"/>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726204" flipH="1" flipV="1">
            <a:off x="1289695" y="3156450"/>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726204" flipH="1" flipV="1">
            <a:off x="1297469" y="2011012"/>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8726204" flipH="1" flipV="1">
            <a:off x="1297469" y="1632007"/>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726204" flipH="1" flipV="1">
            <a:off x="648000" y="2436192"/>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726204" flipH="1" flipV="1">
            <a:off x="637279" y="2770550"/>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726204" flipH="1" flipV="1">
            <a:off x="630801" y="3090324"/>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726204" flipH="1" flipV="1">
            <a:off x="637279" y="2101858"/>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726204" flipH="1" flipV="1">
            <a:off x="637279" y="1774793"/>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726204" flipH="1" flipV="1">
            <a:off x="36000" y="2443991"/>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8726204" flipH="1" flipV="1">
            <a:off x="36261" y="2740552"/>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726204" flipH="1" flipV="1">
            <a:off x="31078" y="3024176"/>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726204" flipH="1" flipV="1">
            <a:off x="36261" y="2147452"/>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726204" flipH="1" flipV="1">
            <a:off x="36261" y="1857360"/>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873796" flipV="1">
            <a:off x="43036" y="2183125"/>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873796" flipV="1">
            <a:off x="34892" y="3298241"/>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873796" flipV="1">
            <a:off x="52293" y="4364715"/>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873796" flipV="1">
            <a:off x="34892" y="1068089"/>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873796" flipV="1">
            <a:off x="34892" y="-22706"/>
            <a:ext cx="761149" cy="80656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873796" flipV="1">
            <a:off x="1334243" y="2224450"/>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873796" flipV="1">
            <a:off x="1331414" y="3188364"/>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873796" flipV="1">
            <a:off x="1346961" y="4110232"/>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873796" flipV="1">
            <a:off x="1331414" y="1260606"/>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873796" flipV="1">
            <a:off x="1331414" y="317715"/>
            <a:ext cx="657942" cy="72062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873796" flipV="1">
            <a:off x="2557948" y="225101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873796" flipV="1">
            <a:off x="2560734" y="3109876"/>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873796" flipV="1">
            <a:off x="2574985" y="3931275"/>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873796" flipV="1">
            <a:off x="2560734" y="139221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873796" flipV="1">
            <a:off x="2560734" y="552084"/>
            <a:ext cx="586237" cy="66057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873796" flipV="1">
            <a:off x="3725062" y="2268415"/>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873796" flipV="1">
            <a:off x="3733363" y="2999652"/>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873796" flipV="1">
            <a:off x="3746318" y="3698993"/>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873796" flipV="1">
            <a:off x="3733363" y="1537230"/>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2873796" flipV="1">
            <a:off x="3733363" y="821941"/>
            <a:ext cx="49912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873796" flipV="1">
            <a:off x="4812932" y="2258963"/>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2873796" flipV="1">
            <a:off x="4803609" y="2873186"/>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873796" flipV="1">
            <a:off x="4816564" y="3460617"/>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2873796" flipV="1">
            <a:off x="4803609" y="1644784"/>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873796" flipV="1">
            <a:off x="4803609" y="1043957"/>
            <a:ext cx="419253" cy="60052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2873796" flipV="1">
            <a:off x="5846207" y="2298910"/>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873796" flipV="1">
            <a:off x="5834530" y="2823363"/>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2873796" flipV="1">
            <a:off x="5846190" y="3324939"/>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873796" flipV="1">
            <a:off x="5834530" y="1774495"/>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2873796" flipV="1">
            <a:off x="5834530" y="1261481"/>
            <a:ext cx="357978" cy="54046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873796" flipV="1">
            <a:off x="6791358" y="2344963"/>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2873796" flipV="1">
            <a:off x="6776239" y="2803268"/>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873796" flipV="1">
            <a:off x="6785880" y="324158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2873796" flipV="1">
            <a:off x="6776239" y="188669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2873796" flipV="1">
            <a:off x="6776239" y="1438382"/>
            <a:ext cx="312827" cy="446903"/>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2873796" flipV="1">
            <a:off x="7595718" y="2398439"/>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2873796" flipV="1">
            <a:off x="7594249" y="2785895"/>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2873796" flipV="1">
            <a:off x="7602023" y="3156450"/>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2873796" flipV="1">
            <a:off x="7594249" y="2011012"/>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2873796" flipV="1">
            <a:off x="7594249" y="1632007"/>
            <a:ext cx="264467" cy="360311"/>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2873796" flipV="1">
            <a:off x="8279961" y="2436192"/>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2873796" flipV="1">
            <a:off x="8290682" y="2770550"/>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2873796" flipV="1">
            <a:off x="8297160" y="3090324"/>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2873796" flipV="1">
            <a:off x="8290682" y="2101858"/>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2873796" flipV="1">
            <a:off x="8290682" y="1774793"/>
            <a:ext cx="228224" cy="300260"/>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2873796" flipV="1">
            <a:off x="8917761" y="2443991"/>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2873796" flipV="1">
            <a:off x="8917500" y="2740552"/>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2873796" flipV="1">
            <a:off x="8922683" y="3024176"/>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2873796" flipV="1">
            <a:off x="8917500" y="2147452"/>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2873796" flipV="1">
            <a:off x="8917500" y="1857360"/>
            <a:ext cx="202424" cy="240207"/>
          </a:xfrm>
          <a:prstGeom prst="rect">
            <a:avLst/>
          </a:prstGeom>
          <a:gradFill flip="none" rotWithShape="1">
            <a:gsLst>
              <a:gs pos="0">
                <a:schemeClr val="tx1">
                  <a:alpha val="0"/>
                </a:schemeClr>
              </a:gs>
              <a:gs pos="13000">
                <a:srgbClr val="FFC000">
                  <a:alpha val="0"/>
                </a:srgbClr>
              </a:gs>
              <a:gs pos="61000">
                <a:srgbClr val="C40808">
                  <a:lumMod val="63000"/>
                  <a:lumOff val="37000"/>
                </a:srgbClr>
              </a:gs>
              <a:gs pos="65000">
                <a:srgbClr val="FF9900">
                  <a:alpha val="0"/>
                </a:srgbClr>
              </a:gs>
            </a:gsLst>
            <a:lin ang="0" scaled="1"/>
            <a:tileRect/>
          </a:gradFill>
          <a:ln>
            <a:gradFill>
              <a:gsLst>
                <a:gs pos="0">
                  <a:schemeClr val="accent6">
                    <a:lumMod val="0"/>
                    <a:lumOff val="100000"/>
                    <a:alpha val="57000"/>
                  </a:schemeClr>
                </a:gs>
                <a:gs pos="45000">
                  <a:schemeClr val="accent2">
                    <a:lumMod val="60000"/>
                    <a:lumOff val="40000"/>
                    <a:alpha val="63000"/>
                  </a:schemeClr>
                </a:gs>
                <a:gs pos="100000">
                  <a:srgbClr val="4D0808"/>
                </a:gs>
              </a:gsLst>
              <a:lin ang="5400000" scaled="0"/>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3" name="112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0528" y="-164554"/>
            <a:ext cx="9577064" cy="5544616"/>
          </a:xfrm>
          <a:prstGeom prst="rect">
            <a:avLst/>
          </a:prstGeom>
        </p:spPr>
      </p:pic>
    </p:spTree>
    <p:extLst>
      <p:ext uri="{BB962C8B-B14F-4D97-AF65-F5344CB8AC3E}">
        <p14:creationId xmlns:p14="http://schemas.microsoft.com/office/powerpoint/2010/main" val="3729059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fill="hold" grpId="0" nodeType="withEffect">
                                  <p:stCondLst>
                                    <p:cond delay="0"/>
                                  </p:stCondLst>
                                  <p:childTnLst>
                                    <p:anim calcmode="lin" valueType="num">
                                      <p:cBhvr additive="base">
                                        <p:cTn id="6" dur="3000"/>
                                        <p:tgtEl>
                                          <p:spTgt spid="2"/>
                                        </p:tgtEl>
                                        <p:attrNameLst>
                                          <p:attrName>ppt_x</p:attrName>
                                        </p:attrNameLst>
                                      </p:cBhvr>
                                      <p:tavLst>
                                        <p:tav tm="0">
                                          <p:val>
                                            <p:strVal val="ppt_x"/>
                                          </p:val>
                                        </p:tav>
                                        <p:tav tm="100000">
                                          <p:val>
                                            <p:strVal val="0-ppt_w/2"/>
                                          </p:val>
                                        </p:tav>
                                      </p:tavLst>
                                    </p:anim>
                                    <p:anim calcmode="lin" valueType="num">
                                      <p:cBhvr additive="base">
                                        <p:cTn id="7" dur="3000"/>
                                        <p:tgtEl>
                                          <p:spTgt spid="2"/>
                                        </p:tgtEl>
                                        <p:attrNameLst>
                                          <p:attrName>ppt_y</p:attrName>
                                        </p:attrNameLst>
                                      </p:cBhvr>
                                      <p:tavLst>
                                        <p:tav tm="0">
                                          <p:val>
                                            <p:strVal val="ppt_y"/>
                                          </p:val>
                                        </p:tav>
                                        <p:tav tm="100000">
                                          <p:val>
                                            <p:strVal val="ppt_y"/>
                                          </p:val>
                                        </p:tav>
                                      </p:tavLst>
                                    </p:anim>
                                    <p:set>
                                      <p:cBhvr>
                                        <p:cTn id="8" dur="1" fill="hold">
                                          <p:stCondLst>
                                            <p:cond delay="2999"/>
                                          </p:stCondLst>
                                        </p:cTn>
                                        <p:tgtEl>
                                          <p:spTgt spid="2"/>
                                        </p:tgtEl>
                                        <p:attrNameLst>
                                          <p:attrName>style.visibility</p:attrName>
                                        </p:attrNameLst>
                                      </p:cBhvr>
                                      <p:to>
                                        <p:strVal val="hidden"/>
                                      </p:to>
                                    </p:set>
                                  </p:childTnLst>
                                </p:cTn>
                              </p:par>
                              <p:par>
                                <p:cTn id="9" presetID="2" presetClass="exit" presetSubtype="8" fill="hold" grpId="0" nodeType="withEffect">
                                  <p:stCondLst>
                                    <p:cond delay="0"/>
                                  </p:stCondLst>
                                  <p:childTnLst>
                                    <p:anim calcmode="lin" valueType="num">
                                      <p:cBhvr additive="base">
                                        <p:cTn id="10" dur="3000"/>
                                        <p:tgtEl>
                                          <p:spTgt spid="3"/>
                                        </p:tgtEl>
                                        <p:attrNameLst>
                                          <p:attrName>ppt_x</p:attrName>
                                        </p:attrNameLst>
                                      </p:cBhvr>
                                      <p:tavLst>
                                        <p:tav tm="0">
                                          <p:val>
                                            <p:strVal val="ppt_x"/>
                                          </p:val>
                                        </p:tav>
                                        <p:tav tm="100000">
                                          <p:val>
                                            <p:strVal val="0-ppt_w/2"/>
                                          </p:val>
                                        </p:tav>
                                      </p:tavLst>
                                    </p:anim>
                                    <p:anim calcmode="lin" valueType="num">
                                      <p:cBhvr additive="base">
                                        <p:cTn id="11" dur="3000"/>
                                        <p:tgtEl>
                                          <p:spTgt spid="3"/>
                                        </p:tgtEl>
                                        <p:attrNameLst>
                                          <p:attrName>ppt_y</p:attrName>
                                        </p:attrNameLst>
                                      </p:cBhvr>
                                      <p:tavLst>
                                        <p:tav tm="0">
                                          <p:val>
                                            <p:strVal val="ppt_y"/>
                                          </p:val>
                                        </p:tav>
                                        <p:tav tm="100000">
                                          <p:val>
                                            <p:strVal val="ppt_y"/>
                                          </p:val>
                                        </p:tav>
                                      </p:tavLst>
                                    </p:anim>
                                    <p:set>
                                      <p:cBhvr>
                                        <p:cTn id="12" dur="1" fill="hold">
                                          <p:stCondLst>
                                            <p:cond delay="2999"/>
                                          </p:stCondLst>
                                        </p:cTn>
                                        <p:tgtEl>
                                          <p:spTgt spid="3"/>
                                        </p:tgtEl>
                                        <p:attrNameLst>
                                          <p:attrName>style.visibility</p:attrName>
                                        </p:attrNameLst>
                                      </p:cBhvr>
                                      <p:to>
                                        <p:strVal val="hidden"/>
                                      </p:to>
                                    </p:set>
                                  </p:childTnLst>
                                </p:cTn>
                              </p:par>
                              <p:par>
                                <p:cTn id="13" presetID="2" presetClass="exit" presetSubtype="8" fill="hold" grpId="0" nodeType="withEffect">
                                  <p:stCondLst>
                                    <p:cond delay="0"/>
                                  </p:stCondLst>
                                  <p:childTnLst>
                                    <p:anim calcmode="lin" valueType="num">
                                      <p:cBhvr additive="base">
                                        <p:cTn id="14" dur="3000"/>
                                        <p:tgtEl>
                                          <p:spTgt spid="4"/>
                                        </p:tgtEl>
                                        <p:attrNameLst>
                                          <p:attrName>ppt_x</p:attrName>
                                        </p:attrNameLst>
                                      </p:cBhvr>
                                      <p:tavLst>
                                        <p:tav tm="0">
                                          <p:val>
                                            <p:strVal val="ppt_x"/>
                                          </p:val>
                                        </p:tav>
                                        <p:tav tm="100000">
                                          <p:val>
                                            <p:strVal val="0-ppt_w/2"/>
                                          </p:val>
                                        </p:tav>
                                      </p:tavLst>
                                    </p:anim>
                                    <p:anim calcmode="lin" valueType="num">
                                      <p:cBhvr additive="base">
                                        <p:cTn id="15" dur="3000"/>
                                        <p:tgtEl>
                                          <p:spTgt spid="4"/>
                                        </p:tgtEl>
                                        <p:attrNameLst>
                                          <p:attrName>ppt_y</p:attrName>
                                        </p:attrNameLst>
                                      </p:cBhvr>
                                      <p:tavLst>
                                        <p:tav tm="0">
                                          <p:val>
                                            <p:strVal val="ppt_y"/>
                                          </p:val>
                                        </p:tav>
                                        <p:tav tm="100000">
                                          <p:val>
                                            <p:strVal val="ppt_y"/>
                                          </p:val>
                                        </p:tav>
                                      </p:tavLst>
                                    </p:anim>
                                    <p:set>
                                      <p:cBhvr>
                                        <p:cTn id="16" dur="1" fill="hold">
                                          <p:stCondLst>
                                            <p:cond delay="2999"/>
                                          </p:stCondLst>
                                        </p:cTn>
                                        <p:tgtEl>
                                          <p:spTgt spid="4"/>
                                        </p:tgtEl>
                                        <p:attrNameLst>
                                          <p:attrName>style.visibility</p:attrName>
                                        </p:attrNameLst>
                                      </p:cBhvr>
                                      <p:to>
                                        <p:strVal val="hidden"/>
                                      </p:to>
                                    </p:set>
                                  </p:childTnLst>
                                </p:cTn>
                              </p:par>
                              <p:par>
                                <p:cTn id="17" presetID="2" presetClass="exit" presetSubtype="8" fill="hold" grpId="0" nodeType="withEffect">
                                  <p:stCondLst>
                                    <p:cond delay="0"/>
                                  </p:stCondLst>
                                  <p:childTnLst>
                                    <p:anim calcmode="lin" valueType="num">
                                      <p:cBhvr additive="base">
                                        <p:cTn id="18" dur="3000"/>
                                        <p:tgtEl>
                                          <p:spTgt spid="6"/>
                                        </p:tgtEl>
                                        <p:attrNameLst>
                                          <p:attrName>ppt_x</p:attrName>
                                        </p:attrNameLst>
                                      </p:cBhvr>
                                      <p:tavLst>
                                        <p:tav tm="0">
                                          <p:val>
                                            <p:strVal val="ppt_x"/>
                                          </p:val>
                                        </p:tav>
                                        <p:tav tm="100000">
                                          <p:val>
                                            <p:strVal val="0-ppt_w/2"/>
                                          </p:val>
                                        </p:tav>
                                      </p:tavLst>
                                    </p:anim>
                                    <p:anim calcmode="lin" valueType="num">
                                      <p:cBhvr additive="base">
                                        <p:cTn id="19" dur="3000"/>
                                        <p:tgtEl>
                                          <p:spTgt spid="6"/>
                                        </p:tgtEl>
                                        <p:attrNameLst>
                                          <p:attrName>ppt_y</p:attrName>
                                        </p:attrNameLst>
                                      </p:cBhvr>
                                      <p:tavLst>
                                        <p:tav tm="0">
                                          <p:val>
                                            <p:strVal val="ppt_y"/>
                                          </p:val>
                                        </p:tav>
                                        <p:tav tm="100000">
                                          <p:val>
                                            <p:strVal val="ppt_y"/>
                                          </p:val>
                                        </p:tav>
                                      </p:tavLst>
                                    </p:anim>
                                    <p:set>
                                      <p:cBhvr>
                                        <p:cTn id="20" dur="1" fill="hold">
                                          <p:stCondLst>
                                            <p:cond delay="2999"/>
                                          </p:stCondLst>
                                        </p:cTn>
                                        <p:tgtEl>
                                          <p:spTgt spid="6"/>
                                        </p:tgtEl>
                                        <p:attrNameLst>
                                          <p:attrName>style.visibility</p:attrName>
                                        </p:attrNameLst>
                                      </p:cBhvr>
                                      <p:to>
                                        <p:strVal val="hidden"/>
                                      </p:to>
                                    </p:set>
                                  </p:childTnLst>
                                </p:cTn>
                              </p:par>
                              <p:par>
                                <p:cTn id="21" presetID="2" presetClass="exit" presetSubtype="8" fill="hold" grpId="0" nodeType="withEffect">
                                  <p:stCondLst>
                                    <p:cond delay="0"/>
                                  </p:stCondLst>
                                  <p:childTnLst>
                                    <p:anim calcmode="lin" valueType="num">
                                      <p:cBhvr additive="base">
                                        <p:cTn id="22" dur="3000"/>
                                        <p:tgtEl>
                                          <p:spTgt spid="5"/>
                                        </p:tgtEl>
                                        <p:attrNameLst>
                                          <p:attrName>ppt_x</p:attrName>
                                        </p:attrNameLst>
                                      </p:cBhvr>
                                      <p:tavLst>
                                        <p:tav tm="0">
                                          <p:val>
                                            <p:strVal val="ppt_x"/>
                                          </p:val>
                                        </p:tav>
                                        <p:tav tm="100000">
                                          <p:val>
                                            <p:strVal val="0-ppt_w/2"/>
                                          </p:val>
                                        </p:tav>
                                      </p:tavLst>
                                    </p:anim>
                                    <p:anim calcmode="lin" valueType="num">
                                      <p:cBhvr additive="base">
                                        <p:cTn id="23" dur="3000"/>
                                        <p:tgtEl>
                                          <p:spTgt spid="5"/>
                                        </p:tgtEl>
                                        <p:attrNameLst>
                                          <p:attrName>ppt_y</p:attrName>
                                        </p:attrNameLst>
                                      </p:cBhvr>
                                      <p:tavLst>
                                        <p:tav tm="0">
                                          <p:val>
                                            <p:strVal val="ppt_y"/>
                                          </p:val>
                                        </p:tav>
                                        <p:tav tm="100000">
                                          <p:val>
                                            <p:strVal val="ppt_y"/>
                                          </p:val>
                                        </p:tav>
                                      </p:tavLst>
                                    </p:anim>
                                    <p:set>
                                      <p:cBhvr>
                                        <p:cTn id="24" dur="1" fill="hold">
                                          <p:stCondLst>
                                            <p:cond delay="2999"/>
                                          </p:stCondLst>
                                        </p:cTn>
                                        <p:tgtEl>
                                          <p:spTgt spid="5"/>
                                        </p:tgtEl>
                                        <p:attrNameLst>
                                          <p:attrName>style.visibility</p:attrName>
                                        </p:attrNameLst>
                                      </p:cBhvr>
                                      <p:to>
                                        <p:strVal val="hidden"/>
                                      </p:to>
                                    </p:set>
                                  </p:childTnLst>
                                </p:cTn>
                              </p:par>
                              <p:par>
                                <p:cTn id="25" presetID="2" presetClass="exit" presetSubtype="8" fill="hold" grpId="0" nodeType="withEffect">
                                  <p:stCondLst>
                                    <p:cond delay="0"/>
                                  </p:stCondLst>
                                  <p:childTnLst>
                                    <p:anim calcmode="lin" valueType="num">
                                      <p:cBhvr additive="base">
                                        <p:cTn id="26" dur="3000"/>
                                        <p:tgtEl>
                                          <p:spTgt spid="7"/>
                                        </p:tgtEl>
                                        <p:attrNameLst>
                                          <p:attrName>ppt_x</p:attrName>
                                        </p:attrNameLst>
                                      </p:cBhvr>
                                      <p:tavLst>
                                        <p:tav tm="0">
                                          <p:val>
                                            <p:strVal val="ppt_x"/>
                                          </p:val>
                                        </p:tav>
                                        <p:tav tm="100000">
                                          <p:val>
                                            <p:strVal val="0-ppt_w/2"/>
                                          </p:val>
                                        </p:tav>
                                      </p:tavLst>
                                    </p:anim>
                                    <p:anim calcmode="lin" valueType="num">
                                      <p:cBhvr additive="base">
                                        <p:cTn id="27" dur="3000"/>
                                        <p:tgtEl>
                                          <p:spTgt spid="7"/>
                                        </p:tgtEl>
                                        <p:attrNameLst>
                                          <p:attrName>ppt_y</p:attrName>
                                        </p:attrNameLst>
                                      </p:cBhvr>
                                      <p:tavLst>
                                        <p:tav tm="0">
                                          <p:val>
                                            <p:strVal val="ppt_y"/>
                                          </p:val>
                                        </p:tav>
                                        <p:tav tm="100000">
                                          <p:val>
                                            <p:strVal val="ppt_y"/>
                                          </p:val>
                                        </p:tav>
                                      </p:tavLst>
                                    </p:anim>
                                    <p:set>
                                      <p:cBhvr>
                                        <p:cTn id="28" dur="1" fill="hold">
                                          <p:stCondLst>
                                            <p:cond delay="2999"/>
                                          </p:stCondLst>
                                        </p:cTn>
                                        <p:tgtEl>
                                          <p:spTgt spid="7"/>
                                        </p:tgtEl>
                                        <p:attrNameLst>
                                          <p:attrName>style.visibility</p:attrName>
                                        </p:attrNameLst>
                                      </p:cBhvr>
                                      <p:to>
                                        <p:strVal val="hidden"/>
                                      </p:to>
                                    </p:set>
                                  </p:childTnLst>
                                </p:cTn>
                              </p:par>
                              <p:par>
                                <p:cTn id="29" presetID="2" presetClass="exit" presetSubtype="8" fill="hold" grpId="0" nodeType="withEffect">
                                  <p:stCondLst>
                                    <p:cond delay="0"/>
                                  </p:stCondLst>
                                  <p:childTnLst>
                                    <p:anim calcmode="lin" valueType="num">
                                      <p:cBhvr additive="base">
                                        <p:cTn id="30" dur="3000"/>
                                        <p:tgtEl>
                                          <p:spTgt spid="8"/>
                                        </p:tgtEl>
                                        <p:attrNameLst>
                                          <p:attrName>ppt_x</p:attrName>
                                        </p:attrNameLst>
                                      </p:cBhvr>
                                      <p:tavLst>
                                        <p:tav tm="0">
                                          <p:val>
                                            <p:strVal val="ppt_x"/>
                                          </p:val>
                                        </p:tav>
                                        <p:tav tm="100000">
                                          <p:val>
                                            <p:strVal val="0-ppt_w/2"/>
                                          </p:val>
                                        </p:tav>
                                      </p:tavLst>
                                    </p:anim>
                                    <p:anim calcmode="lin" valueType="num">
                                      <p:cBhvr additive="base">
                                        <p:cTn id="31" dur="3000"/>
                                        <p:tgtEl>
                                          <p:spTgt spid="8"/>
                                        </p:tgtEl>
                                        <p:attrNameLst>
                                          <p:attrName>ppt_y</p:attrName>
                                        </p:attrNameLst>
                                      </p:cBhvr>
                                      <p:tavLst>
                                        <p:tav tm="0">
                                          <p:val>
                                            <p:strVal val="ppt_y"/>
                                          </p:val>
                                        </p:tav>
                                        <p:tav tm="100000">
                                          <p:val>
                                            <p:strVal val="ppt_y"/>
                                          </p:val>
                                        </p:tav>
                                      </p:tavLst>
                                    </p:anim>
                                    <p:set>
                                      <p:cBhvr>
                                        <p:cTn id="32" dur="1" fill="hold">
                                          <p:stCondLst>
                                            <p:cond delay="2999"/>
                                          </p:stCondLst>
                                        </p:cTn>
                                        <p:tgtEl>
                                          <p:spTgt spid="8"/>
                                        </p:tgtEl>
                                        <p:attrNameLst>
                                          <p:attrName>style.visibility</p:attrName>
                                        </p:attrNameLst>
                                      </p:cBhvr>
                                      <p:to>
                                        <p:strVal val="hidden"/>
                                      </p:to>
                                    </p:set>
                                  </p:childTnLst>
                                </p:cTn>
                              </p:par>
                              <p:par>
                                <p:cTn id="33" presetID="2" presetClass="exit" presetSubtype="8" fill="hold" grpId="0" nodeType="withEffect">
                                  <p:stCondLst>
                                    <p:cond delay="0"/>
                                  </p:stCondLst>
                                  <p:childTnLst>
                                    <p:anim calcmode="lin" valueType="num">
                                      <p:cBhvr additive="base">
                                        <p:cTn id="34" dur="3000"/>
                                        <p:tgtEl>
                                          <p:spTgt spid="9"/>
                                        </p:tgtEl>
                                        <p:attrNameLst>
                                          <p:attrName>ppt_x</p:attrName>
                                        </p:attrNameLst>
                                      </p:cBhvr>
                                      <p:tavLst>
                                        <p:tav tm="0">
                                          <p:val>
                                            <p:strVal val="ppt_x"/>
                                          </p:val>
                                        </p:tav>
                                        <p:tav tm="100000">
                                          <p:val>
                                            <p:strVal val="0-ppt_w/2"/>
                                          </p:val>
                                        </p:tav>
                                      </p:tavLst>
                                    </p:anim>
                                    <p:anim calcmode="lin" valueType="num">
                                      <p:cBhvr additive="base">
                                        <p:cTn id="35" dur="3000"/>
                                        <p:tgtEl>
                                          <p:spTgt spid="9"/>
                                        </p:tgtEl>
                                        <p:attrNameLst>
                                          <p:attrName>ppt_y</p:attrName>
                                        </p:attrNameLst>
                                      </p:cBhvr>
                                      <p:tavLst>
                                        <p:tav tm="0">
                                          <p:val>
                                            <p:strVal val="ppt_y"/>
                                          </p:val>
                                        </p:tav>
                                        <p:tav tm="100000">
                                          <p:val>
                                            <p:strVal val="ppt_y"/>
                                          </p:val>
                                        </p:tav>
                                      </p:tavLst>
                                    </p:anim>
                                    <p:set>
                                      <p:cBhvr>
                                        <p:cTn id="36" dur="1" fill="hold">
                                          <p:stCondLst>
                                            <p:cond delay="2999"/>
                                          </p:stCondLst>
                                        </p:cTn>
                                        <p:tgtEl>
                                          <p:spTgt spid="9"/>
                                        </p:tgtEl>
                                        <p:attrNameLst>
                                          <p:attrName>style.visibility</p:attrName>
                                        </p:attrNameLst>
                                      </p:cBhvr>
                                      <p:to>
                                        <p:strVal val="hidden"/>
                                      </p:to>
                                    </p:set>
                                  </p:childTnLst>
                                </p:cTn>
                              </p:par>
                              <p:par>
                                <p:cTn id="37" presetID="2" presetClass="exit" presetSubtype="8" fill="hold" grpId="0" nodeType="withEffect">
                                  <p:stCondLst>
                                    <p:cond delay="0"/>
                                  </p:stCondLst>
                                  <p:childTnLst>
                                    <p:anim calcmode="lin" valueType="num">
                                      <p:cBhvr additive="base">
                                        <p:cTn id="38" dur="3000"/>
                                        <p:tgtEl>
                                          <p:spTgt spid="10"/>
                                        </p:tgtEl>
                                        <p:attrNameLst>
                                          <p:attrName>ppt_x</p:attrName>
                                        </p:attrNameLst>
                                      </p:cBhvr>
                                      <p:tavLst>
                                        <p:tav tm="0">
                                          <p:val>
                                            <p:strVal val="ppt_x"/>
                                          </p:val>
                                        </p:tav>
                                        <p:tav tm="100000">
                                          <p:val>
                                            <p:strVal val="0-ppt_w/2"/>
                                          </p:val>
                                        </p:tav>
                                      </p:tavLst>
                                    </p:anim>
                                    <p:anim calcmode="lin" valueType="num">
                                      <p:cBhvr additive="base">
                                        <p:cTn id="39" dur="3000"/>
                                        <p:tgtEl>
                                          <p:spTgt spid="10"/>
                                        </p:tgtEl>
                                        <p:attrNameLst>
                                          <p:attrName>ppt_y</p:attrName>
                                        </p:attrNameLst>
                                      </p:cBhvr>
                                      <p:tavLst>
                                        <p:tav tm="0">
                                          <p:val>
                                            <p:strVal val="ppt_y"/>
                                          </p:val>
                                        </p:tav>
                                        <p:tav tm="100000">
                                          <p:val>
                                            <p:strVal val="ppt_y"/>
                                          </p:val>
                                        </p:tav>
                                      </p:tavLst>
                                    </p:anim>
                                    <p:set>
                                      <p:cBhvr>
                                        <p:cTn id="40" dur="1" fill="hold">
                                          <p:stCondLst>
                                            <p:cond delay="2999"/>
                                          </p:stCondLst>
                                        </p:cTn>
                                        <p:tgtEl>
                                          <p:spTgt spid="10"/>
                                        </p:tgtEl>
                                        <p:attrNameLst>
                                          <p:attrName>style.visibility</p:attrName>
                                        </p:attrNameLst>
                                      </p:cBhvr>
                                      <p:to>
                                        <p:strVal val="hidden"/>
                                      </p:to>
                                    </p:set>
                                  </p:childTnLst>
                                </p:cTn>
                              </p:par>
                              <p:par>
                                <p:cTn id="41" presetID="2" presetClass="exit" presetSubtype="8" fill="hold" grpId="0" nodeType="withEffect">
                                  <p:stCondLst>
                                    <p:cond delay="0"/>
                                  </p:stCondLst>
                                  <p:childTnLst>
                                    <p:anim calcmode="lin" valueType="num">
                                      <p:cBhvr additive="base">
                                        <p:cTn id="42" dur="3000"/>
                                        <p:tgtEl>
                                          <p:spTgt spid="11"/>
                                        </p:tgtEl>
                                        <p:attrNameLst>
                                          <p:attrName>ppt_x</p:attrName>
                                        </p:attrNameLst>
                                      </p:cBhvr>
                                      <p:tavLst>
                                        <p:tav tm="0">
                                          <p:val>
                                            <p:strVal val="ppt_x"/>
                                          </p:val>
                                        </p:tav>
                                        <p:tav tm="100000">
                                          <p:val>
                                            <p:strVal val="0-ppt_w/2"/>
                                          </p:val>
                                        </p:tav>
                                      </p:tavLst>
                                    </p:anim>
                                    <p:anim calcmode="lin" valueType="num">
                                      <p:cBhvr additive="base">
                                        <p:cTn id="43" dur="3000"/>
                                        <p:tgtEl>
                                          <p:spTgt spid="11"/>
                                        </p:tgtEl>
                                        <p:attrNameLst>
                                          <p:attrName>ppt_y</p:attrName>
                                        </p:attrNameLst>
                                      </p:cBhvr>
                                      <p:tavLst>
                                        <p:tav tm="0">
                                          <p:val>
                                            <p:strVal val="ppt_y"/>
                                          </p:val>
                                        </p:tav>
                                        <p:tav tm="100000">
                                          <p:val>
                                            <p:strVal val="ppt_y"/>
                                          </p:val>
                                        </p:tav>
                                      </p:tavLst>
                                    </p:anim>
                                    <p:set>
                                      <p:cBhvr>
                                        <p:cTn id="44" dur="1" fill="hold">
                                          <p:stCondLst>
                                            <p:cond delay="2999"/>
                                          </p:stCondLst>
                                        </p:cTn>
                                        <p:tgtEl>
                                          <p:spTgt spid="11"/>
                                        </p:tgtEl>
                                        <p:attrNameLst>
                                          <p:attrName>style.visibility</p:attrName>
                                        </p:attrNameLst>
                                      </p:cBhvr>
                                      <p:to>
                                        <p:strVal val="hidden"/>
                                      </p:to>
                                    </p:set>
                                  </p:childTnLst>
                                </p:cTn>
                              </p:par>
                              <p:par>
                                <p:cTn id="45" presetID="2" presetClass="exit" presetSubtype="8" fill="hold" grpId="0"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0-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xit" presetSubtype="8" fill="hold" grpId="0" nodeType="withEffect">
                                  <p:stCondLst>
                                    <p:cond delay="0"/>
                                  </p:stCondLst>
                                  <p:childTnLst>
                                    <p:anim calcmode="lin" valueType="num">
                                      <p:cBhvr additive="base">
                                        <p:cTn id="50" dur="3000"/>
                                        <p:tgtEl>
                                          <p:spTgt spid="13"/>
                                        </p:tgtEl>
                                        <p:attrNameLst>
                                          <p:attrName>ppt_x</p:attrName>
                                        </p:attrNameLst>
                                      </p:cBhvr>
                                      <p:tavLst>
                                        <p:tav tm="0">
                                          <p:val>
                                            <p:strVal val="ppt_x"/>
                                          </p:val>
                                        </p:tav>
                                        <p:tav tm="100000">
                                          <p:val>
                                            <p:strVal val="0-ppt_w/2"/>
                                          </p:val>
                                        </p:tav>
                                      </p:tavLst>
                                    </p:anim>
                                    <p:anim calcmode="lin" valueType="num">
                                      <p:cBhvr additive="base">
                                        <p:cTn id="51" dur="3000"/>
                                        <p:tgtEl>
                                          <p:spTgt spid="13"/>
                                        </p:tgtEl>
                                        <p:attrNameLst>
                                          <p:attrName>ppt_y</p:attrName>
                                        </p:attrNameLst>
                                      </p:cBhvr>
                                      <p:tavLst>
                                        <p:tav tm="0">
                                          <p:val>
                                            <p:strVal val="ppt_y"/>
                                          </p:val>
                                        </p:tav>
                                        <p:tav tm="100000">
                                          <p:val>
                                            <p:strVal val="ppt_y"/>
                                          </p:val>
                                        </p:tav>
                                      </p:tavLst>
                                    </p:anim>
                                    <p:set>
                                      <p:cBhvr>
                                        <p:cTn id="52" dur="1" fill="hold">
                                          <p:stCondLst>
                                            <p:cond delay="2999"/>
                                          </p:stCondLst>
                                        </p:cTn>
                                        <p:tgtEl>
                                          <p:spTgt spid="13"/>
                                        </p:tgtEl>
                                        <p:attrNameLst>
                                          <p:attrName>style.visibility</p:attrName>
                                        </p:attrNameLst>
                                      </p:cBhvr>
                                      <p:to>
                                        <p:strVal val="hidden"/>
                                      </p:to>
                                    </p:set>
                                  </p:childTnLst>
                                </p:cTn>
                              </p:par>
                              <p:par>
                                <p:cTn id="53" presetID="2" presetClass="exit" presetSubtype="8" fill="hold" grpId="0" nodeType="withEffect">
                                  <p:stCondLst>
                                    <p:cond delay="0"/>
                                  </p:stCondLst>
                                  <p:childTnLst>
                                    <p:anim calcmode="lin" valueType="num">
                                      <p:cBhvr additive="base">
                                        <p:cTn id="54" dur="3000"/>
                                        <p:tgtEl>
                                          <p:spTgt spid="14"/>
                                        </p:tgtEl>
                                        <p:attrNameLst>
                                          <p:attrName>ppt_x</p:attrName>
                                        </p:attrNameLst>
                                      </p:cBhvr>
                                      <p:tavLst>
                                        <p:tav tm="0">
                                          <p:val>
                                            <p:strVal val="ppt_x"/>
                                          </p:val>
                                        </p:tav>
                                        <p:tav tm="100000">
                                          <p:val>
                                            <p:strVal val="0-ppt_w/2"/>
                                          </p:val>
                                        </p:tav>
                                      </p:tavLst>
                                    </p:anim>
                                    <p:anim calcmode="lin" valueType="num">
                                      <p:cBhvr additive="base">
                                        <p:cTn id="55" dur="3000"/>
                                        <p:tgtEl>
                                          <p:spTgt spid="14"/>
                                        </p:tgtEl>
                                        <p:attrNameLst>
                                          <p:attrName>ppt_y</p:attrName>
                                        </p:attrNameLst>
                                      </p:cBhvr>
                                      <p:tavLst>
                                        <p:tav tm="0">
                                          <p:val>
                                            <p:strVal val="ppt_y"/>
                                          </p:val>
                                        </p:tav>
                                        <p:tav tm="100000">
                                          <p:val>
                                            <p:strVal val="ppt_y"/>
                                          </p:val>
                                        </p:tav>
                                      </p:tavLst>
                                    </p:anim>
                                    <p:set>
                                      <p:cBhvr>
                                        <p:cTn id="56" dur="1" fill="hold">
                                          <p:stCondLst>
                                            <p:cond delay="2999"/>
                                          </p:stCondLst>
                                        </p:cTn>
                                        <p:tgtEl>
                                          <p:spTgt spid="14"/>
                                        </p:tgtEl>
                                        <p:attrNameLst>
                                          <p:attrName>style.visibility</p:attrName>
                                        </p:attrNameLst>
                                      </p:cBhvr>
                                      <p:to>
                                        <p:strVal val="hidden"/>
                                      </p:to>
                                    </p:set>
                                  </p:childTnLst>
                                </p:cTn>
                              </p:par>
                              <p:par>
                                <p:cTn id="57" presetID="2" presetClass="exit" presetSubtype="8" fill="hold" grpId="0" nodeType="withEffect">
                                  <p:stCondLst>
                                    <p:cond delay="0"/>
                                  </p:stCondLst>
                                  <p:childTnLst>
                                    <p:anim calcmode="lin" valueType="num">
                                      <p:cBhvr additive="base">
                                        <p:cTn id="58" dur="3000"/>
                                        <p:tgtEl>
                                          <p:spTgt spid="15"/>
                                        </p:tgtEl>
                                        <p:attrNameLst>
                                          <p:attrName>ppt_x</p:attrName>
                                        </p:attrNameLst>
                                      </p:cBhvr>
                                      <p:tavLst>
                                        <p:tav tm="0">
                                          <p:val>
                                            <p:strVal val="ppt_x"/>
                                          </p:val>
                                        </p:tav>
                                        <p:tav tm="100000">
                                          <p:val>
                                            <p:strVal val="0-ppt_w/2"/>
                                          </p:val>
                                        </p:tav>
                                      </p:tavLst>
                                    </p:anim>
                                    <p:anim calcmode="lin" valueType="num">
                                      <p:cBhvr additive="base">
                                        <p:cTn id="59" dur="3000"/>
                                        <p:tgtEl>
                                          <p:spTgt spid="15"/>
                                        </p:tgtEl>
                                        <p:attrNameLst>
                                          <p:attrName>ppt_y</p:attrName>
                                        </p:attrNameLst>
                                      </p:cBhvr>
                                      <p:tavLst>
                                        <p:tav tm="0">
                                          <p:val>
                                            <p:strVal val="ppt_y"/>
                                          </p:val>
                                        </p:tav>
                                        <p:tav tm="100000">
                                          <p:val>
                                            <p:strVal val="ppt_y"/>
                                          </p:val>
                                        </p:tav>
                                      </p:tavLst>
                                    </p:anim>
                                    <p:set>
                                      <p:cBhvr>
                                        <p:cTn id="60" dur="1" fill="hold">
                                          <p:stCondLst>
                                            <p:cond delay="2999"/>
                                          </p:stCondLst>
                                        </p:cTn>
                                        <p:tgtEl>
                                          <p:spTgt spid="15"/>
                                        </p:tgtEl>
                                        <p:attrNameLst>
                                          <p:attrName>style.visibility</p:attrName>
                                        </p:attrNameLst>
                                      </p:cBhvr>
                                      <p:to>
                                        <p:strVal val="hidden"/>
                                      </p:to>
                                    </p:set>
                                  </p:childTnLst>
                                </p:cTn>
                              </p:par>
                              <p:par>
                                <p:cTn id="61" presetID="2" presetClass="exit" presetSubtype="8" fill="hold" grpId="0" nodeType="withEffect">
                                  <p:stCondLst>
                                    <p:cond delay="0"/>
                                  </p:stCondLst>
                                  <p:childTnLst>
                                    <p:anim calcmode="lin" valueType="num">
                                      <p:cBhvr additive="base">
                                        <p:cTn id="62" dur="3000"/>
                                        <p:tgtEl>
                                          <p:spTgt spid="16"/>
                                        </p:tgtEl>
                                        <p:attrNameLst>
                                          <p:attrName>ppt_x</p:attrName>
                                        </p:attrNameLst>
                                      </p:cBhvr>
                                      <p:tavLst>
                                        <p:tav tm="0">
                                          <p:val>
                                            <p:strVal val="ppt_x"/>
                                          </p:val>
                                        </p:tav>
                                        <p:tav tm="100000">
                                          <p:val>
                                            <p:strVal val="0-ppt_w/2"/>
                                          </p:val>
                                        </p:tav>
                                      </p:tavLst>
                                    </p:anim>
                                    <p:anim calcmode="lin" valueType="num">
                                      <p:cBhvr additive="base">
                                        <p:cTn id="63" dur="3000"/>
                                        <p:tgtEl>
                                          <p:spTgt spid="16"/>
                                        </p:tgtEl>
                                        <p:attrNameLst>
                                          <p:attrName>ppt_y</p:attrName>
                                        </p:attrNameLst>
                                      </p:cBhvr>
                                      <p:tavLst>
                                        <p:tav tm="0">
                                          <p:val>
                                            <p:strVal val="ppt_y"/>
                                          </p:val>
                                        </p:tav>
                                        <p:tav tm="100000">
                                          <p:val>
                                            <p:strVal val="ppt_y"/>
                                          </p:val>
                                        </p:tav>
                                      </p:tavLst>
                                    </p:anim>
                                    <p:set>
                                      <p:cBhvr>
                                        <p:cTn id="64" dur="1" fill="hold">
                                          <p:stCondLst>
                                            <p:cond delay="2999"/>
                                          </p:stCondLst>
                                        </p:cTn>
                                        <p:tgtEl>
                                          <p:spTgt spid="16"/>
                                        </p:tgtEl>
                                        <p:attrNameLst>
                                          <p:attrName>style.visibility</p:attrName>
                                        </p:attrNameLst>
                                      </p:cBhvr>
                                      <p:to>
                                        <p:strVal val="hidden"/>
                                      </p:to>
                                    </p:set>
                                  </p:childTnLst>
                                </p:cTn>
                              </p:par>
                              <p:par>
                                <p:cTn id="65" presetID="2" presetClass="exit" presetSubtype="8" fill="hold" grpId="0" nodeType="withEffect">
                                  <p:stCondLst>
                                    <p:cond delay="0"/>
                                  </p:stCondLst>
                                  <p:childTnLst>
                                    <p:anim calcmode="lin" valueType="num">
                                      <p:cBhvr additive="base">
                                        <p:cTn id="66" dur="3000"/>
                                        <p:tgtEl>
                                          <p:spTgt spid="17"/>
                                        </p:tgtEl>
                                        <p:attrNameLst>
                                          <p:attrName>ppt_x</p:attrName>
                                        </p:attrNameLst>
                                      </p:cBhvr>
                                      <p:tavLst>
                                        <p:tav tm="0">
                                          <p:val>
                                            <p:strVal val="ppt_x"/>
                                          </p:val>
                                        </p:tav>
                                        <p:tav tm="100000">
                                          <p:val>
                                            <p:strVal val="0-ppt_w/2"/>
                                          </p:val>
                                        </p:tav>
                                      </p:tavLst>
                                    </p:anim>
                                    <p:anim calcmode="lin" valueType="num">
                                      <p:cBhvr additive="base">
                                        <p:cTn id="67" dur="3000"/>
                                        <p:tgtEl>
                                          <p:spTgt spid="17"/>
                                        </p:tgtEl>
                                        <p:attrNameLst>
                                          <p:attrName>ppt_y</p:attrName>
                                        </p:attrNameLst>
                                      </p:cBhvr>
                                      <p:tavLst>
                                        <p:tav tm="0">
                                          <p:val>
                                            <p:strVal val="ppt_y"/>
                                          </p:val>
                                        </p:tav>
                                        <p:tav tm="100000">
                                          <p:val>
                                            <p:strVal val="ppt_y"/>
                                          </p:val>
                                        </p:tav>
                                      </p:tavLst>
                                    </p:anim>
                                    <p:set>
                                      <p:cBhvr>
                                        <p:cTn id="68" dur="1" fill="hold">
                                          <p:stCondLst>
                                            <p:cond delay="2999"/>
                                          </p:stCondLst>
                                        </p:cTn>
                                        <p:tgtEl>
                                          <p:spTgt spid="17"/>
                                        </p:tgtEl>
                                        <p:attrNameLst>
                                          <p:attrName>style.visibility</p:attrName>
                                        </p:attrNameLst>
                                      </p:cBhvr>
                                      <p:to>
                                        <p:strVal val="hidden"/>
                                      </p:to>
                                    </p:set>
                                  </p:childTnLst>
                                </p:cTn>
                              </p:par>
                              <p:par>
                                <p:cTn id="69" presetID="2" presetClass="exit" presetSubtype="8" fill="hold" grpId="0" nodeType="withEffect">
                                  <p:stCondLst>
                                    <p:cond delay="0"/>
                                  </p:stCondLst>
                                  <p:childTnLst>
                                    <p:anim calcmode="lin" valueType="num">
                                      <p:cBhvr additive="base">
                                        <p:cTn id="70" dur="3000"/>
                                        <p:tgtEl>
                                          <p:spTgt spid="18"/>
                                        </p:tgtEl>
                                        <p:attrNameLst>
                                          <p:attrName>ppt_x</p:attrName>
                                        </p:attrNameLst>
                                      </p:cBhvr>
                                      <p:tavLst>
                                        <p:tav tm="0">
                                          <p:val>
                                            <p:strVal val="ppt_x"/>
                                          </p:val>
                                        </p:tav>
                                        <p:tav tm="100000">
                                          <p:val>
                                            <p:strVal val="0-ppt_w/2"/>
                                          </p:val>
                                        </p:tav>
                                      </p:tavLst>
                                    </p:anim>
                                    <p:anim calcmode="lin" valueType="num">
                                      <p:cBhvr additive="base">
                                        <p:cTn id="71" dur="3000"/>
                                        <p:tgtEl>
                                          <p:spTgt spid="18"/>
                                        </p:tgtEl>
                                        <p:attrNameLst>
                                          <p:attrName>ppt_y</p:attrName>
                                        </p:attrNameLst>
                                      </p:cBhvr>
                                      <p:tavLst>
                                        <p:tav tm="0">
                                          <p:val>
                                            <p:strVal val="ppt_y"/>
                                          </p:val>
                                        </p:tav>
                                        <p:tav tm="100000">
                                          <p:val>
                                            <p:strVal val="ppt_y"/>
                                          </p:val>
                                        </p:tav>
                                      </p:tavLst>
                                    </p:anim>
                                    <p:set>
                                      <p:cBhvr>
                                        <p:cTn id="72" dur="1" fill="hold">
                                          <p:stCondLst>
                                            <p:cond delay="2999"/>
                                          </p:stCondLst>
                                        </p:cTn>
                                        <p:tgtEl>
                                          <p:spTgt spid="18"/>
                                        </p:tgtEl>
                                        <p:attrNameLst>
                                          <p:attrName>style.visibility</p:attrName>
                                        </p:attrNameLst>
                                      </p:cBhvr>
                                      <p:to>
                                        <p:strVal val="hidden"/>
                                      </p:to>
                                    </p:set>
                                  </p:childTnLst>
                                </p:cTn>
                              </p:par>
                              <p:par>
                                <p:cTn id="73" presetID="2" presetClass="exit" presetSubtype="8" fill="hold" grpId="0" nodeType="withEffect">
                                  <p:stCondLst>
                                    <p:cond delay="0"/>
                                  </p:stCondLst>
                                  <p:childTnLst>
                                    <p:anim calcmode="lin" valueType="num">
                                      <p:cBhvr additive="base">
                                        <p:cTn id="74" dur="3000"/>
                                        <p:tgtEl>
                                          <p:spTgt spid="19"/>
                                        </p:tgtEl>
                                        <p:attrNameLst>
                                          <p:attrName>ppt_x</p:attrName>
                                        </p:attrNameLst>
                                      </p:cBhvr>
                                      <p:tavLst>
                                        <p:tav tm="0">
                                          <p:val>
                                            <p:strVal val="ppt_x"/>
                                          </p:val>
                                        </p:tav>
                                        <p:tav tm="100000">
                                          <p:val>
                                            <p:strVal val="0-ppt_w/2"/>
                                          </p:val>
                                        </p:tav>
                                      </p:tavLst>
                                    </p:anim>
                                    <p:anim calcmode="lin" valueType="num">
                                      <p:cBhvr additive="base">
                                        <p:cTn id="75" dur="3000"/>
                                        <p:tgtEl>
                                          <p:spTgt spid="19"/>
                                        </p:tgtEl>
                                        <p:attrNameLst>
                                          <p:attrName>ppt_y</p:attrName>
                                        </p:attrNameLst>
                                      </p:cBhvr>
                                      <p:tavLst>
                                        <p:tav tm="0">
                                          <p:val>
                                            <p:strVal val="ppt_y"/>
                                          </p:val>
                                        </p:tav>
                                        <p:tav tm="100000">
                                          <p:val>
                                            <p:strVal val="ppt_y"/>
                                          </p:val>
                                        </p:tav>
                                      </p:tavLst>
                                    </p:anim>
                                    <p:set>
                                      <p:cBhvr>
                                        <p:cTn id="76" dur="1" fill="hold">
                                          <p:stCondLst>
                                            <p:cond delay="2999"/>
                                          </p:stCondLst>
                                        </p:cTn>
                                        <p:tgtEl>
                                          <p:spTgt spid="19"/>
                                        </p:tgtEl>
                                        <p:attrNameLst>
                                          <p:attrName>style.visibility</p:attrName>
                                        </p:attrNameLst>
                                      </p:cBhvr>
                                      <p:to>
                                        <p:strVal val="hidden"/>
                                      </p:to>
                                    </p:set>
                                  </p:childTnLst>
                                </p:cTn>
                              </p:par>
                              <p:par>
                                <p:cTn id="77" presetID="2" presetClass="exit" presetSubtype="8" fill="hold" grpId="0" nodeType="withEffect">
                                  <p:stCondLst>
                                    <p:cond delay="0"/>
                                  </p:stCondLst>
                                  <p:childTnLst>
                                    <p:anim calcmode="lin" valueType="num">
                                      <p:cBhvr additive="base">
                                        <p:cTn id="78" dur="3000"/>
                                        <p:tgtEl>
                                          <p:spTgt spid="20"/>
                                        </p:tgtEl>
                                        <p:attrNameLst>
                                          <p:attrName>ppt_x</p:attrName>
                                        </p:attrNameLst>
                                      </p:cBhvr>
                                      <p:tavLst>
                                        <p:tav tm="0">
                                          <p:val>
                                            <p:strVal val="ppt_x"/>
                                          </p:val>
                                        </p:tav>
                                        <p:tav tm="100000">
                                          <p:val>
                                            <p:strVal val="0-ppt_w/2"/>
                                          </p:val>
                                        </p:tav>
                                      </p:tavLst>
                                    </p:anim>
                                    <p:anim calcmode="lin" valueType="num">
                                      <p:cBhvr additive="base">
                                        <p:cTn id="79" dur="3000"/>
                                        <p:tgtEl>
                                          <p:spTgt spid="20"/>
                                        </p:tgtEl>
                                        <p:attrNameLst>
                                          <p:attrName>ppt_y</p:attrName>
                                        </p:attrNameLst>
                                      </p:cBhvr>
                                      <p:tavLst>
                                        <p:tav tm="0">
                                          <p:val>
                                            <p:strVal val="ppt_y"/>
                                          </p:val>
                                        </p:tav>
                                        <p:tav tm="100000">
                                          <p:val>
                                            <p:strVal val="ppt_y"/>
                                          </p:val>
                                        </p:tav>
                                      </p:tavLst>
                                    </p:anim>
                                    <p:set>
                                      <p:cBhvr>
                                        <p:cTn id="80" dur="1" fill="hold">
                                          <p:stCondLst>
                                            <p:cond delay="2999"/>
                                          </p:stCondLst>
                                        </p:cTn>
                                        <p:tgtEl>
                                          <p:spTgt spid="20"/>
                                        </p:tgtEl>
                                        <p:attrNameLst>
                                          <p:attrName>style.visibility</p:attrName>
                                        </p:attrNameLst>
                                      </p:cBhvr>
                                      <p:to>
                                        <p:strVal val="hidden"/>
                                      </p:to>
                                    </p:set>
                                  </p:childTnLst>
                                </p:cTn>
                              </p:par>
                              <p:par>
                                <p:cTn id="81" presetID="2" presetClass="exit" presetSubtype="8" fill="hold" grpId="0" nodeType="withEffect">
                                  <p:stCondLst>
                                    <p:cond delay="0"/>
                                  </p:stCondLst>
                                  <p:childTnLst>
                                    <p:anim calcmode="lin" valueType="num">
                                      <p:cBhvr additive="base">
                                        <p:cTn id="82" dur="3000"/>
                                        <p:tgtEl>
                                          <p:spTgt spid="21"/>
                                        </p:tgtEl>
                                        <p:attrNameLst>
                                          <p:attrName>ppt_x</p:attrName>
                                        </p:attrNameLst>
                                      </p:cBhvr>
                                      <p:tavLst>
                                        <p:tav tm="0">
                                          <p:val>
                                            <p:strVal val="ppt_x"/>
                                          </p:val>
                                        </p:tav>
                                        <p:tav tm="100000">
                                          <p:val>
                                            <p:strVal val="0-ppt_w/2"/>
                                          </p:val>
                                        </p:tav>
                                      </p:tavLst>
                                    </p:anim>
                                    <p:anim calcmode="lin" valueType="num">
                                      <p:cBhvr additive="base">
                                        <p:cTn id="83" dur="3000"/>
                                        <p:tgtEl>
                                          <p:spTgt spid="21"/>
                                        </p:tgtEl>
                                        <p:attrNameLst>
                                          <p:attrName>ppt_y</p:attrName>
                                        </p:attrNameLst>
                                      </p:cBhvr>
                                      <p:tavLst>
                                        <p:tav tm="0">
                                          <p:val>
                                            <p:strVal val="ppt_y"/>
                                          </p:val>
                                        </p:tav>
                                        <p:tav tm="100000">
                                          <p:val>
                                            <p:strVal val="ppt_y"/>
                                          </p:val>
                                        </p:tav>
                                      </p:tavLst>
                                    </p:anim>
                                    <p:set>
                                      <p:cBhvr>
                                        <p:cTn id="84" dur="1" fill="hold">
                                          <p:stCondLst>
                                            <p:cond delay="2999"/>
                                          </p:stCondLst>
                                        </p:cTn>
                                        <p:tgtEl>
                                          <p:spTgt spid="21"/>
                                        </p:tgtEl>
                                        <p:attrNameLst>
                                          <p:attrName>style.visibility</p:attrName>
                                        </p:attrNameLst>
                                      </p:cBhvr>
                                      <p:to>
                                        <p:strVal val="hidden"/>
                                      </p:to>
                                    </p:set>
                                  </p:childTnLst>
                                </p:cTn>
                              </p:par>
                              <p:par>
                                <p:cTn id="85" presetID="2" presetClass="exit" presetSubtype="8" fill="hold" grpId="0" nodeType="withEffect">
                                  <p:stCondLst>
                                    <p:cond delay="0"/>
                                  </p:stCondLst>
                                  <p:childTnLst>
                                    <p:anim calcmode="lin" valueType="num">
                                      <p:cBhvr additive="base">
                                        <p:cTn id="86" dur="3000"/>
                                        <p:tgtEl>
                                          <p:spTgt spid="22"/>
                                        </p:tgtEl>
                                        <p:attrNameLst>
                                          <p:attrName>ppt_x</p:attrName>
                                        </p:attrNameLst>
                                      </p:cBhvr>
                                      <p:tavLst>
                                        <p:tav tm="0">
                                          <p:val>
                                            <p:strVal val="ppt_x"/>
                                          </p:val>
                                        </p:tav>
                                        <p:tav tm="100000">
                                          <p:val>
                                            <p:strVal val="0-ppt_w/2"/>
                                          </p:val>
                                        </p:tav>
                                      </p:tavLst>
                                    </p:anim>
                                    <p:anim calcmode="lin" valueType="num">
                                      <p:cBhvr additive="base">
                                        <p:cTn id="87" dur="3000"/>
                                        <p:tgtEl>
                                          <p:spTgt spid="22"/>
                                        </p:tgtEl>
                                        <p:attrNameLst>
                                          <p:attrName>ppt_y</p:attrName>
                                        </p:attrNameLst>
                                      </p:cBhvr>
                                      <p:tavLst>
                                        <p:tav tm="0">
                                          <p:val>
                                            <p:strVal val="ppt_y"/>
                                          </p:val>
                                        </p:tav>
                                        <p:tav tm="100000">
                                          <p:val>
                                            <p:strVal val="ppt_y"/>
                                          </p:val>
                                        </p:tav>
                                      </p:tavLst>
                                    </p:anim>
                                    <p:set>
                                      <p:cBhvr>
                                        <p:cTn id="88" dur="1" fill="hold">
                                          <p:stCondLst>
                                            <p:cond delay="2999"/>
                                          </p:stCondLst>
                                        </p:cTn>
                                        <p:tgtEl>
                                          <p:spTgt spid="22"/>
                                        </p:tgtEl>
                                        <p:attrNameLst>
                                          <p:attrName>style.visibility</p:attrName>
                                        </p:attrNameLst>
                                      </p:cBhvr>
                                      <p:to>
                                        <p:strVal val="hidden"/>
                                      </p:to>
                                    </p:set>
                                  </p:childTnLst>
                                </p:cTn>
                              </p:par>
                              <p:par>
                                <p:cTn id="89" presetID="2" presetClass="exit" presetSubtype="8" fill="hold" grpId="0" nodeType="withEffect">
                                  <p:stCondLst>
                                    <p:cond delay="0"/>
                                  </p:stCondLst>
                                  <p:childTnLst>
                                    <p:anim calcmode="lin" valueType="num">
                                      <p:cBhvr additive="base">
                                        <p:cTn id="90" dur="3000"/>
                                        <p:tgtEl>
                                          <p:spTgt spid="23"/>
                                        </p:tgtEl>
                                        <p:attrNameLst>
                                          <p:attrName>ppt_x</p:attrName>
                                        </p:attrNameLst>
                                      </p:cBhvr>
                                      <p:tavLst>
                                        <p:tav tm="0">
                                          <p:val>
                                            <p:strVal val="ppt_x"/>
                                          </p:val>
                                        </p:tav>
                                        <p:tav tm="100000">
                                          <p:val>
                                            <p:strVal val="0-ppt_w/2"/>
                                          </p:val>
                                        </p:tav>
                                      </p:tavLst>
                                    </p:anim>
                                    <p:anim calcmode="lin" valueType="num">
                                      <p:cBhvr additive="base">
                                        <p:cTn id="91" dur="3000"/>
                                        <p:tgtEl>
                                          <p:spTgt spid="23"/>
                                        </p:tgtEl>
                                        <p:attrNameLst>
                                          <p:attrName>ppt_y</p:attrName>
                                        </p:attrNameLst>
                                      </p:cBhvr>
                                      <p:tavLst>
                                        <p:tav tm="0">
                                          <p:val>
                                            <p:strVal val="ppt_y"/>
                                          </p:val>
                                        </p:tav>
                                        <p:tav tm="100000">
                                          <p:val>
                                            <p:strVal val="ppt_y"/>
                                          </p:val>
                                        </p:tav>
                                      </p:tavLst>
                                    </p:anim>
                                    <p:set>
                                      <p:cBhvr>
                                        <p:cTn id="92" dur="1" fill="hold">
                                          <p:stCondLst>
                                            <p:cond delay="2999"/>
                                          </p:stCondLst>
                                        </p:cTn>
                                        <p:tgtEl>
                                          <p:spTgt spid="23"/>
                                        </p:tgtEl>
                                        <p:attrNameLst>
                                          <p:attrName>style.visibility</p:attrName>
                                        </p:attrNameLst>
                                      </p:cBhvr>
                                      <p:to>
                                        <p:strVal val="hidden"/>
                                      </p:to>
                                    </p:set>
                                  </p:childTnLst>
                                </p:cTn>
                              </p:par>
                              <p:par>
                                <p:cTn id="93" presetID="2" presetClass="exit" presetSubtype="8" fill="hold" grpId="0" nodeType="withEffect">
                                  <p:stCondLst>
                                    <p:cond delay="0"/>
                                  </p:stCondLst>
                                  <p:childTnLst>
                                    <p:anim calcmode="lin" valueType="num">
                                      <p:cBhvr additive="base">
                                        <p:cTn id="94" dur="3000"/>
                                        <p:tgtEl>
                                          <p:spTgt spid="24"/>
                                        </p:tgtEl>
                                        <p:attrNameLst>
                                          <p:attrName>ppt_x</p:attrName>
                                        </p:attrNameLst>
                                      </p:cBhvr>
                                      <p:tavLst>
                                        <p:tav tm="0">
                                          <p:val>
                                            <p:strVal val="ppt_x"/>
                                          </p:val>
                                        </p:tav>
                                        <p:tav tm="100000">
                                          <p:val>
                                            <p:strVal val="0-ppt_w/2"/>
                                          </p:val>
                                        </p:tav>
                                      </p:tavLst>
                                    </p:anim>
                                    <p:anim calcmode="lin" valueType="num">
                                      <p:cBhvr additive="base">
                                        <p:cTn id="95" dur="3000"/>
                                        <p:tgtEl>
                                          <p:spTgt spid="24"/>
                                        </p:tgtEl>
                                        <p:attrNameLst>
                                          <p:attrName>ppt_y</p:attrName>
                                        </p:attrNameLst>
                                      </p:cBhvr>
                                      <p:tavLst>
                                        <p:tav tm="0">
                                          <p:val>
                                            <p:strVal val="ppt_y"/>
                                          </p:val>
                                        </p:tav>
                                        <p:tav tm="100000">
                                          <p:val>
                                            <p:strVal val="ppt_y"/>
                                          </p:val>
                                        </p:tav>
                                      </p:tavLst>
                                    </p:anim>
                                    <p:set>
                                      <p:cBhvr>
                                        <p:cTn id="96" dur="1" fill="hold">
                                          <p:stCondLst>
                                            <p:cond delay="2999"/>
                                          </p:stCondLst>
                                        </p:cTn>
                                        <p:tgtEl>
                                          <p:spTgt spid="24"/>
                                        </p:tgtEl>
                                        <p:attrNameLst>
                                          <p:attrName>style.visibility</p:attrName>
                                        </p:attrNameLst>
                                      </p:cBhvr>
                                      <p:to>
                                        <p:strVal val="hidden"/>
                                      </p:to>
                                    </p:set>
                                  </p:childTnLst>
                                </p:cTn>
                              </p:par>
                              <p:par>
                                <p:cTn id="97" presetID="2" presetClass="exit" presetSubtype="8" fill="hold" grpId="0" nodeType="withEffect">
                                  <p:stCondLst>
                                    <p:cond delay="0"/>
                                  </p:stCondLst>
                                  <p:childTnLst>
                                    <p:anim calcmode="lin" valueType="num">
                                      <p:cBhvr additive="base">
                                        <p:cTn id="98" dur="3000"/>
                                        <p:tgtEl>
                                          <p:spTgt spid="25"/>
                                        </p:tgtEl>
                                        <p:attrNameLst>
                                          <p:attrName>ppt_x</p:attrName>
                                        </p:attrNameLst>
                                      </p:cBhvr>
                                      <p:tavLst>
                                        <p:tav tm="0">
                                          <p:val>
                                            <p:strVal val="ppt_x"/>
                                          </p:val>
                                        </p:tav>
                                        <p:tav tm="100000">
                                          <p:val>
                                            <p:strVal val="0-ppt_w/2"/>
                                          </p:val>
                                        </p:tav>
                                      </p:tavLst>
                                    </p:anim>
                                    <p:anim calcmode="lin" valueType="num">
                                      <p:cBhvr additive="base">
                                        <p:cTn id="99" dur="3000"/>
                                        <p:tgtEl>
                                          <p:spTgt spid="25"/>
                                        </p:tgtEl>
                                        <p:attrNameLst>
                                          <p:attrName>ppt_y</p:attrName>
                                        </p:attrNameLst>
                                      </p:cBhvr>
                                      <p:tavLst>
                                        <p:tav tm="0">
                                          <p:val>
                                            <p:strVal val="ppt_y"/>
                                          </p:val>
                                        </p:tav>
                                        <p:tav tm="100000">
                                          <p:val>
                                            <p:strVal val="ppt_y"/>
                                          </p:val>
                                        </p:tav>
                                      </p:tavLst>
                                    </p:anim>
                                    <p:set>
                                      <p:cBhvr>
                                        <p:cTn id="100" dur="1" fill="hold">
                                          <p:stCondLst>
                                            <p:cond delay="2999"/>
                                          </p:stCondLst>
                                        </p:cTn>
                                        <p:tgtEl>
                                          <p:spTgt spid="25"/>
                                        </p:tgtEl>
                                        <p:attrNameLst>
                                          <p:attrName>style.visibility</p:attrName>
                                        </p:attrNameLst>
                                      </p:cBhvr>
                                      <p:to>
                                        <p:strVal val="hidden"/>
                                      </p:to>
                                    </p:set>
                                  </p:childTnLst>
                                </p:cTn>
                              </p:par>
                              <p:par>
                                <p:cTn id="101" presetID="2" presetClass="exit" presetSubtype="8" fill="hold" grpId="0" nodeType="withEffect">
                                  <p:stCondLst>
                                    <p:cond delay="0"/>
                                  </p:stCondLst>
                                  <p:childTnLst>
                                    <p:anim calcmode="lin" valueType="num">
                                      <p:cBhvr additive="base">
                                        <p:cTn id="102" dur="3000"/>
                                        <p:tgtEl>
                                          <p:spTgt spid="26"/>
                                        </p:tgtEl>
                                        <p:attrNameLst>
                                          <p:attrName>ppt_x</p:attrName>
                                        </p:attrNameLst>
                                      </p:cBhvr>
                                      <p:tavLst>
                                        <p:tav tm="0">
                                          <p:val>
                                            <p:strVal val="ppt_x"/>
                                          </p:val>
                                        </p:tav>
                                        <p:tav tm="100000">
                                          <p:val>
                                            <p:strVal val="0-ppt_w/2"/>
                                          </p:val>
                                        </p:tav>
                                      </p:tavLst>
                                    </p:anim>
                                    <p:anim calcmode="lin" valueType="num">
                                      <p:cBhvr additive="base">
                                        <p:cTn id="103" dur="3000"/>
                                        <p:tgtEl>
                                          <p:spTgt spid="26"/>
                                        </p:tgtEl>
                                        <p:attrNameLst>
                                          <p:attrName>ppt_y</p:attrName>
                                        </p:attrNameLst>
                                      </p:cBhvr>
                                      <p:tavLst>
                                        <p:tav tm="0">
                                          <p:val>
                                            <p:strVal val="ppt_y"/>
                                          </p:val>
                                        </p:tav>
                                        <p:tav tm="100000">
                                          <p:val>
                                            <p:strVal val="ppt_y"/>
                                          </p:val>
                                        </p:tav>
                                      </p:tavLst>
                                    </p:anim>
                                    <p:set>
                                      <p:cBhvr>
                                        <p:cTn id="104" dur="1" fill="hold">
                                          <p:stCondLst>
                                            <p:cond delay="2999"/>
                                          </p:stCondLst>
                                        </p:cTn>
                                        <p:tgtEl>
                                          <p:spTgt spid="26"/>
                                        </p:tgtEl>
                                        <p:attrNameLst>
                                          <p:attrName>style.visibility</p:attrName>
                                        </p:attrNameLst>
                                      </p:cBhvr>
                                      <p:to>
                                        <p:strVal val="hidden"/>
                                      </p:to>
                                    </p:set>
                                  </p:childTnLst>
                                </p:cTn>
                              </p:par>
                              <p:par>
                                <p:cTn id="105" presetID="2" presetClass="exit" presetSubtype="8" fill="hold" grpId="0" nodeType="withEffect">
                                  <p:stCondLst>
                                    <p:cond delay="0"/>
                                  </p:stCondLst>
                                  <p:childTnLst>
                                    <p:anim calcmode="lin" valueType="num">
                                      <p:cBhvr additive="base">
                                        <p:cTn id="106" dur="3000"/>
                                        <p:tgtEl>
                                          <p:spTgt spid="27"/>
                                        </p:tgtEl>
                                        <p:attrNameLst>
                                          <p:attrName>ppt_x</p:attrName>
                                        </p:attrNameLst>
                                      </p:cBhvr>
                                      <p:tavLst>
                                        <p:tav tm="0">
                                          <p:val>
                                            <p:strVal val="ppt_x"/>
                                          </p:val>
                                        </p:tav>
                                        <p:tav tm="100000">
                                          <p:val>
                                            <p:strVal val="0-ppt_w/2"/>
                                          </p:val>
                                        </p:tav>
                                      </p:tavLst>
                                    </p:anim>
                                    <p:anim calcmode="lin" valueType="num">
                                      <p:cBhvr additive="base">
                                        <p:cTn id="107" dur="3000"/>
                                        <p:tgtEl>
                                          <p:spTgt spid="27"/>
                                        </p:tgtEl>
                                        <p:attrNameLst>
                                          <p:attrName>ppt_y</p:attrName>
                                        </p:attrNameLst>
                                      </p:cBhvr>
                                      <p:tavLst>
                                        <p:tav tm="0">
                                          <p:val>
                                            <p:strVal val="ppt_y"/>
                                          </p:val>
                                        </p:tav>
                                        <p:tav tm="100000">
                                          <p:val>
                                            <p:strVal val="ppt_y"/>
                                          </p:val>
                                        </p:tav>
                                      </p:tavLst>
                                    </p:anim>
                                    <p:set>
                                      <p:cBhvr>
                                        <p:cTn id="108" dur="1" fill="hold">
                                          <p:stCondLst>
                                            <p:cond delay="2999"/>
                                          </p:stCondLst>
                                        </p:cTn>
                                        <p:tgtEl>
                                          <p:spTgt spid="27"/>
                                        </p:tgtEl>
                                        <p:attrNameLst>
                                          <p:attrName>style.visibility</p:attrName>
                                        </p:attrNameLst>
                                      </p:cBhvr>
                                      <p:to>
                                        <p:strVal val="hidden"/>
                                      </p:to>
                                    </p:set>
                                  </p:childTnLst>
                                </p:cTn>
                              </p:par>
                              <p:par>
                                <p:cTn id="109" presetID="2" presetClass="exit" presetSubtype="8" fill="hold" grpId="0" nodeType="withEffect">
                                  <p:stCondLst>
                                    <p:cond delay="0"/>
                                  </p:stCondLst>
                                  <p:childTnLst>
                                    <p:anim calcmode="lin" valueType="num">
                                      <p:cBhvr additive="base">
                                        <p:cTn id="110" dur="3000"/>
                                        <p:tgtEl>
                                          <p:spTgt spid="28"/>
                                        </p:tgtEl>
                                        <p:attrNameLst>
                                          <p:attrName>ppt_x</p:attrName>
                                        </p:attrNameLst>
                                      </p:cBhvr>
                                      <p:tavLst>
                                        <p:tav tm="0">
                                          <p:val>
                                            <p:strVal val="ppt_x"/>
                                          </p:val>
                                        </p:tav>
                                        <p:tav tm="100000">
                                          <p:val>
                                            <p:strVal val="0-ppt_w/2"/>
                                          </p:val>
                                        </p:tav>
                                      </p:tavLst>
                                    </p:anim>
                                    <p:anim calcmode="lin" valueType="num">
                                      <p:cBhvr additive="base">
                                        <p:cTn id="111" dur="3000"/>
                                        <p:tgtEl>
                                          <p:spTgt spid="28"/>
                                        </p:tgtEl>
                                        <p:attrNameLst>
                                          <p:attrName>ppt_y</p:attrName>
                                        </p:attrNameLst>
                                      </p:cBhvr>
                                      <p:tavLst>
                                        <p:tav tm="0">
                                          <p:val>
                                            <p:strVal val="ppt_y"/>
                                          </p:val>
                                        </p:tav>
                                        <p:tav tm="100000">
                                          <p:val>
                                            <p:strVal val="ppt_y"/>
                                          </p:val>
                                        </p:tav>
                                      </p:tavLst>
                                    </p:anim>
                                    <p:set>
                                      <p:cBhvr>
                                        <p:cTn id="112" dur="1" fill="hold">
                                          <p:stCondLst>
                                            <p:cond delay="2999"/>
                                          </p:stCondLst>
                                        </p:cTn>
                                        <p:tgtEl>
                                          <p:spTgt spid="28"/>
                                        </p:tgtEl>
                                        <p:attrNameLst>
                                          <p:attrName>style.visibility</p:attrName>
                                        </p:attrNameLst>
                                      </p:cBhvr>
                                      <p:to>
                                        <p:strVal val="hidden"/>
                                      </p:to>
                                    </p:set>
                                  </p:childTnLst>
                                </p:cTn>
                              </p:par>
                              <p:par>
                                <p:cTn id="113" presetID="2" presetClass="exit" presetSubtype="8" fill="hold" grpId="0" nodeType="withEffect">
                                  <p:stCondLst>
                                    <p:cond delay="0"/>
                                  </p:stCondLst>
                                  <p:childTnLst>
                                    <p:anim calcmode="lin" valueType="num">
                                      <p:cBhvr additive="base">
                                        <p:cTn id="114" dur="3000"/>
                                        <p:tgtEl>
                                          <p:spTgt spid="29"/>
                                        </p:tgtEl>
                                        <p:attrNameLst>
                                          <p:attrName>ppt_x</p:attrName>
                                        </p:attrNameLst>
                                      </p:cBhvr>
                                      <p:tavLst>
                                        <p:tav tm="0">
                                          <p:val>
                                            <p:strVal val="ppt_x"/>
                                          </p:val>
                                        </p:tav>
                                        <p:tav tm="100000">
                                          <p:val>
                                            <p:strVal val="0-ppt_w/2"/>
                                          </p:val>
                                        </p:tav>
                                      </p:tavLst>
                                    </p:anim>
                                    <p:anim calcmode="lin" valueType="num">
                                      <p:cBhvr additive="base">
                                        <p:cTn id="115" dur="3000"/>
                                        <p:tgtEl>
                                          <p:spTgt spid="29"/>
                                        </p:tgtEl>
                                        <p:attrNameLst>
                                          <p:attrName>ppt_y</p:attrName>
                                        </p:attrNameLst>
                                      </p:cBhvr>
                                      <p:tavLst>
                                        <p:tav tm="0">
                                          <p:val>
                                            <p:strVal val="ppt_y"/>
                                          </p:val>
                                        </p:tav>
                                        <p:tav tm="100000">
                                          <p:val>
                                            <p:strVal val="ppt_y"/>
                                          </p:val>
                                        </p:tav>
                                      </p:tavLst>
                                    </p:anim>
                                    <p:set>
                                      <p:cBhvr>
                                        <p:cTn id="116" dur="1" fill="hold">
                                          <p:stCondLst>
                                            <p:cond delay="2999"/>
                                          </p:stCondLst>
                                        </p:cTn>
                                        <p:tgtEl>
                                          <p:spTgt spid="29"/>
                                        </p:tgtEl>
                                        <p:attrNameLst>
                                          <p:attrName>style.visibility</p:attrName>
                                        </p:attrNameLst>
                                      </p:cBhvr>
                                      <p:to>
                                        <p:strVal val="hidden"/>
                                      </p:to>
                                    </p:set>
                                  </p:childTnLst>
                                </p:cTn>
                              </p:par>
                              <p:par>
                                <p:cTn id="117" presetID="2" presetClass="exit" presetSubtype="8" fill="hold" grpId="0" nodeType="withEffect">
                                  <p:stCondLst>
                                    <p:cond delay="0"/>
                                  </p:stCondLst>
                                  <p:childTnLst>
                                    <p:anim calcmode="lin" valueType="num">
                                      <p:cBhvr additive="base">
                                        <p:cTn id="118" dur="3000"/>
                                        <p:tgtEl>
                                          <p:spTgt spid="30"/>
                                        </p:tgtEl>
                                        <p:attrNameLst>
                                          <p:attrName>ppt_x</p:attrName>
                                        </p:attrNameLst>
                                      </p:cBhvr>
                                      <p:tavLst>
                                        <p:tav tm="0">
                                          <p:val>
                                            <p:strVal val="ppt_x"/>
                                          </p:val>
                                        </p:tav>
                                        <p:tav tm="100000">
                                          <p:val>
                                            <p:strVal val="0-ppt_w/2"/>
                                          </p:val>
                                        </p:tav>
                                      </p:tavLst>
                                    </p:anim>
                                    <p:anim calcmode="lin" valueType="num">
                                      <p:cBhvr additive="base">
                                        <p:cTn id="119" dur="3000"/>
                                        <p:tgtEl>
                                          <p:spTgt spid="30"/>
                                        </p:tgtEl>
                                        <p:attrNameLst>
                                          <p:attrName>ppt_y</p:attrName>
                                        </p:attrNameLst>
                                      </p:cBhvr>
                                      <p:tavLst>
                                        <p:tav tm="0">
                                          <p:val>
                                            <p:strVal val="ppt_y"/>
                                          </p:val>
                                        </p:tav>
                                        <p:tav tm="100000">
                                          <p:val>
                                            <p:strVal val="ppt_y"/>
                                          </p:val>
                                        </p:tav>
                                      </p:tavLst>
                                    </p:anim>
                                    <p:set>
                                      <p:cBhvr>
                                        <p:cTn id="120" dur="1" fill="hold">
                                          <p:stCondLst>
                                            <p:cond delay="2999"/>
                                          </p:stCondLst>
                                        </p:cTn>
                                        <p:tgtEl>
                                          <p:spTgt spid="30"/>
                                        </p:tgtEl>
                                        <p:attrNameLst>
                                          <p:attrName>style.visibility</p:attrName>
                                        </p:attrNameLst>
                                      </p:cBhvr>
                                      <p:to>
                                        <p:strVal val="hidden"/>
                                      </p:to>
                                    </p:set>
                                  </p:childTnLst>
                                </p:cTn>
                              </p:par>
                              <p:par>
                                <p:cTn id="121" presetID="2" presetClass="exit" presetSubtype="8" fill="hold" grpId="0" nodeType="withEffect">
                                  <p:stCondLst>
                                    <p:cond delay="0"/>
                                  </p:stCondLst>
                                  <p:childTnLst>
                                    <p:anim calcmode="lin" valueType="num">
                                      <p:cBhvr additive="base">
                                        <p:cTn id="122" dur="3000"/>
                                        <p:tgtEl>
                                          <p:spTgt spid="31"/>
                                        </p:tgtEl>
                                        <p:attrNameLst>
                                          <p:attrName>ppt_x</p:attrName>
                                        </p:attrNameLst>
                                      </p:cBhvr>
                                      <p:tavLst>
                                        <p:tav tm="0">
                                          <p:val>
                                            <p:strVal val="ppt_x"/>
                                          </p:val>
                                        </p:tav>
                                        <p:tav tm="100000">
                                          <p:val>
                                            <p:strVal val="0-ppt_w/2"/>
                                          </p:val>
                                        </p:tav>
                                      </p:tavLst>
                                    </p:anim>
                                    <p:anim calcmode="lin" valueType="num">
                                      <p:cBhvr additive="base">
                                        <p:cTn id="123" dur="3000"/>
                                        <p:tgtEl>
                                          <p:spTgt spid="31"/>
                                        </p:tgtEl>
                                        <p:attrNameLst>
                                          <p:attrName>ppt_y</p:attrName>
                                        </p:attrNameLst>
                                      </p:cBhvr>
                                      <p:tavLst>
                                        <p:tav tm="0">
                                          <p:val>
                                            <p:strVal val="ppt_y"/>
                                          </p:val>
                                        </p:tav>
                                        <p:tav tm="100000">
                                          <p:val>
                                            <p:strVal val="ppt_y"/>
                                          </p:val>
                                        </p:tav>
                                      </p:tavLst>
                                    </p:anim>
                                    <p:set>
                                      <p:cBhvr>
                                        <p:cTn id="124" dur="1" fill="hold">
                                          <p:stCondLst>
                                            <p:cond delay="2999"/>
                                          </p:stCondLst>
                                        </p:cTn>
                                        <p:tgtEl>
                                          <p:spTgt spid="31"/>
                                        </p:tgtEl>
                                        <p:attrNameLst>
                                          <p:attrName>style.visibility</p:attrName>
                                        </p:attrNameLst>
                                      </p:cBhvr>
                                      <p:to>
                                        <p:strVal val="hidden"/>
                                      </p:to>
                                    </p:set>
                                  </p:childTnLst>
                                </p:cTn>
                              </p:par>
                              <p:par>
                                <p:cTn id="125" presetID="2" presetClass="exit" presetSubtype="8" fill="hold" grpId="0" nodeType="withEffect">
                                  <p:stCondLst>
                                    <p:cond delay="0"/>
                                  </p:stCondLst>
                                  <p:childTnLst>
                                    <p:anim calcmode="lin" valueType="num">
                                      <p:cBhvr additive="base">
                                        <p:cTn id="126" dur="3000"/>
                                        <p:tgtEl>
                                          <p:spTgt spid="32"/>
                                        </p:tgtEl>
                                        <p:attrNameLst>
                                          <p:attrName>ppt_x</p:attrName>
                                        </p:attrNameLst>
                                      </p:cBhvr>
                                      <p:tavLst>
                                        <p:tav tm="0">
                                          <p:val>
                                            <p:strVal val="ppt_x"/>
                                          </p:val>
                                        </p:tav>
                                        <p:tav tm="100000">
                                          <p:val>
                                            <p:strVal val="0-ppt_w/2"/>
                                          </p:val>
                                        </p:tav>
                                      </p:tavLst>
                                    </p:anim>
                                    <p:anim calcmode="lin" valueType="num">
                                      <p:cBhvr additive="base">
                                        <p:cTn id="127" dur="3000"/>
                                        <p:tgtEl>
                                          <p:spTgt spid="32"/>
                                        </p:tgtEl>
                                        <p:attrNameLst>
                                          <p:attrName>ppt_y</p:attrName>
                                        </p:attrNameLst>
                                      </p:cBhvr>
                                      <p:tavLst>
                                        <p:tav tm="0">
                                          <p:val>
                                            <p:strVal val="ppt_y"/>
                                          </p:val>
                                        </p:tav>
                                        <p:tav tm="100000">
                                          <p:val>
                                            <p:strVal val="ppt_y"/>
                                          </p:val>
                                        </p:tav>
                                      </p:tavLst>
                                    </p:anim>
                                    <p:set>
                                      <p:cBhvr>
                                        <p:cTn id="128" dur="1" fill="hold">
                                          <p:stCondLst>
                                            <p:cond delay="2999"/>
                                          </p:stCondLst>
                                        </p:cTn>
                                        <p:tgtEl>
                                          <p:spTgt spid="32"/>
                                        </p:tgtEl>
                                        <p:attrNameLst>
                                          <p:attrName>style.visibility</p:attrName>
                                        </p:attrNameLst>
                                      </p:cBhvr>
                                      <p:to>
                                        <p:strVal val="hidden"/>
                                      </p:to>
                                    </p:set>
                                  </p:childTnLst>
                                </p:cTn>
                              </p:par>
                              <p:par>
                                <p:cTn id="129" presetID="2" presetClass="exit" presetSubtype="8" fill="hold" grpId="0" nodeType="withEffect">
                                  <p:stCondLst>
                                    <p:cond delay="0"/>
                                  </p:stCondLst>
                                  <p:childTnLst>
                                    <p:anim calcmode="lin" valueType="num">
                                      <p:cBhvr additive="base">
                                        <p:cTn id="130" dur="3000"/>
                                        <p:tgtEl>
                                          <p:spTgt spid="33"/>
                                        </p:tgtEl>
                                        <p:attrNameLst>
                                          <p:attrName>ppt_x</p:attrName>
                                        </p:attrNameLst>
                                      </p:cBhvr>
                                      <p:tavLst>
                                        <p:tav tm="0">
                                          <p:val>
                                            <p:strVal val="ppt_x"/>
                                          </p:val>
                                        </p:tav>
                                        <p:tav tm="100000">
                                          <p:val>
                                            <p:strVal val="0-ppt_w/2"/>
                                          </p:val>
                                        </p:tav>
                                      </p:tavLst>
                                    </p:anim>
                                    <p:anim calcmode="lin" valueType="num">
                                      <p:cBhvr additive="base">
                                        <p:cTn id="131" dur="3000"/>
                                        <p:tgtEl>
                                          <p:spTgt spid="33"/>
                                        </p:tgtEl>
                                        <p:attrNameLst>
                                          <p:attrName>ppt_y</p:attrName>
                                        </p:attrNameLst>
                                      </p:cBhvr>
                                      <p:tavLst>
                                        <p:tav tm="0">
                                          <p:val>
                                            <p:strVal val="ppt_y"/>
                                          </p:val>
                                        </p:tav>
                                        <p:tav tm="100000">
                                          <p:val>
                                            <p:strVal val="ppt_y"/>
                                          </p:val>
                                        </p:tav>
                                      </p:tavLst>
                                    </p:anim>
                                    <p:set>
                                      <p:cBhvr>
                                        <p:cTn id="132" dur="1" fill="hold">
                                          <p:stCondLst>
                                            <p:cond delay="2999"/>
                                          </p:stCondLst>
                                        </p:cTn>
                                        <p:tgtEl>
                                          <p:spTgt spid="33"/>
                                        </p:tgtEl>
                                        <p:attrNameLst>
                                          <p:attrName>style.visibility</p:attrName>
                                        </p:attrNameLst>
                                      </p:cBhvr>
                                      <p:to>
                                        <p:strVal val="hidden"/>
                                      </p:to>
                                    </p:set>
                                  </p:childTnLst>
                                </p:cTn>
                              </p:par>
                              <p:par>
                                <p:cTn id="133" presetID="2" presetClass="exit" presetSubtype="8" fill="hold" grpId="0" nodeType="withEffect">
                                  <p:stCondLst>
                                    <p:cond delay="0"/>
                                  </p:stCondLst>
                                  <p:childTnLst>
                                    <p:anim calcmode="lin" valueType="num">
                                      <p:cBhvr additive="base">
                                        <p:cTn id="134" dur="3000"/>
                                        <p:tgtEl>
                                          <p:spTgt spid="34"/>
                                        </p:tgtEl>
                                        <p:attrNameLst>
                                          <p:attrName>ppt_x</p:attrName>
                                        </p:attrNameLst>
                                      </p:cBhvr>
                                      <p:tavLst>
                                        <p:tav tm="0">
                                          <p:val>
                                            <p:strVal val="ppt_x"/>
                                          </p:val>
                                        </p:tav>
                                        <p:tav tm="100000">
                                          <p:val>
                                            <p:strVal val="0-ppt_w/2"/>
                                          </p:val>
                                        </p:tav>
                                      </p:tavLst>
                                    </p:anim>
                                    <p:anim calcmode="lin" valueType="num">
                                      <p:cBhvr additive="base">
                                        <p:cTn id="135" dur="3000"/>
                                        <p:tgtEl>
                                          <p:spTgt spid="34"/>
                                        </p:tgtEl>
                                        <p:attrNameLst>
                                          <p:attrName>ppt_y</p:attrName>
                                        </p:attrNameLst>
                                      </p:cBhvr>
                                      <p:tavLst>
                                        <p:tav tm="0">
                                          <p:val>
                                            <p:strVal val="ppt_y"/>
                                          </p:val>
                                        </p:tav>
                                        <p:tav tm="100000">
                                          <p:val>
                                            <p:strVal val="ppt_y"/>
                                          </p:val>
                                        </p:tav>
                                      </p:tavLst>
                                    </p:anim>
                                    <p:set>
                                      <p:cBhvr>
                                        <p:cTn id="136" dur="1" fill="hold">
                                          <p:stCondLst>
                                            <p:cond delay="2999"/>
                                          </p:stCondLst>
                                        </p:cTn>
                                        <p:tgtEl>
                                          <p:spTgt spid="34"/>
                                        </p:tgtEl>
                                        <p:attrNameLst>
                                          <p:attrName>style.visibility</p:attrName>
                                        </p:attrNameLst>
                                      </p:cBhvr>
                                      <p:to>
                                        <p:strVal val="hidden"/>
                                      </p:to>
                                    </p:set>
                                  </p:childTnLst>
                                </p:cTn>
                              </p:par>
                              <p:par>
                                <p:cTn id="137" presetID="2" presetClass="exit" presetSubtype="8" fill="hold" grpId="0" nodeType="withEffect">
                                  <p:stCondLst>
                                    <p:cond delay="0"/>
                                  </p:stCondLst>
                                  <p:childTnLst>
                                    <p:anim calcmode="lin" valueType="num">
                                      <p:cBhvr additive="base">
                                        <p:cTn id="138" dur="3000"/>
                                        <p:tgtEl>
                                          <p:spTgt spid="35"/>
                                        </p:tgtEl>
                                        <p:attrNameLst>
                                          <p:attrName>ppt_x</p:attrName>
                                        </p:attrNameLst>
                                      </p:cBhvr>
                                      <p:tavLst>
                                        <p:tav tm="0">
                                          <p:val>
                                            <p:strVal val="ppt_x"/>
                                          </p:val>
                                        </p:tav>
                                        <p:tav tm="100000">
                                          <p:val>
                                            <p:strVal val="0-ppt_w/2"/>
                                          </p:val>
                                        </p:tav>
                                      </p:tavLst>
                                    </p:anim>
                                    <p:anim calcmode="lin" valueType="num">
                                      <p:cBhvr additive="base">
                                        <p:cTn id="139" dur="3000"/>
                                        <p:tgtEl>
                                          <p:spTgt spid="35"/>
                                        </p:tgtEl>
                                        <p:attrNameLst>
                                          <p:attrName>ppt_y</p:attrName>
                                        </p:attrNameLst>
                                      </p:cBhvr>
                                      <p:tavLst>
                                        <p:tav tm="0">
                                          <p:val>
                                            <p:strVal val="ppt_y"/>
                                          </p:val>
                                        </p:tav>
                                        <p:tav tm="100000">
                                          <p:val>
                                            <p:strVal val="ppt_y"/>
                                          </p:val>
                                        </p:tav>
                                      </p:tavLst>
                                    </p:anim>
                                    <p:set>
                                      <p:cBhvr>
                                        <p:cTn id="140" dur="1" fill="hold">
                                          <p:stCondLst>
                                            <p:cond delay="2999"/>
                                          </p:stCondLst>
                                        </p:cTn>
                                        <p:tgtEl>
                                          <p:spTgt spid="35"/>
                                        </p:tgtEl>
                                        <p:attrNameLst>
                                          <p:attrName>style.visibility</p:attrName>
                                        </p:attrNameLst>
                                      </p:cBhvr>
                                      <p:to>
                                        <p:strVal val="hidden"/>
                                      </p:to>
                                    </p:set>
                                  </p:childTnLst>
                                </p:cTn>
                              </p:par>
                              <p:par>
                                <p:cTn id="141" presetID="2" presetClass="exit" presetSubtype="8" fill="hold" grpId="0" nodeType="withEffect">
                                  <p:stCondLst>
                                    <p:cond delay="0"/>
                                  </p:stCondLst>
                                  <p:childTnLst>
                                    <p:anim calcmode="lin" valueType="num">
                                      <p:cBhvr additive="base">
                                        <p:cTn id="142" dur="3000"/>
                                        <p:tgtEl>
                                          <p:spTgt spid="36"/>
                                        </p:tgtEl>
                                        <p:attrNameLst>
                                          <p:attrName>ppt_x</p:attrName>
                                        </p:attrNameLst>
                                      </p:cBhvr>
                                      <p:tavLst>
                                        <p:tav tm="0">
                                          <p:val>
                                            <p:strVal val="ppt_x"/>
                                          </p:val>
                                        </p:tav>
                                        <p:tav tm="100000">
                                          <p:val>
                                            <p:strVal val="0-ppt_w/2"/>
                                          </p:val>
                                        </p:tav>
                                      </p:tavLst>
                                    </p:anim>
                                    <p:anim calcmode="lin" valueType="num">
                                      <p:cBhvr additive="base">
                                        <p:cTn id="143" dur="3000"/>
                                        <p:tgtEl>
                                          <p:spTgt spid="36"/>
                                        </p:tgtEl>
                                        <p:attrNameLst>
                                          <p:attrName>ppt_y</p:attrName>
                                        </p:attrNameLst>
                                      </p:cBhvr>
                                      <p:tavLst>
                                        <p:tav tm="0">
                                          <p:val>
                                            <p:strVal val="ppt_y"/>
                                          </p:val>
                                        </p:tav>
                                        <p:tav tm="100000">
                                          <p:val>
                                            <p:strVal val="ppt_y"/>
                                          </p:val>
                                        </p:tav>
                                      </p:tavLst>
                                    </p:anim>
                                    <p:set>
                                      <p:cBhvr>
                                        <p:cTn id="144" dur="1" fill="hold">
                                          <p:stCondLst>
                                            <p:cond delay="2999"/>
                                          </p:stCondLst>
                                        </p:cTn>
                                        <p:tgtEl>
                                          <p:spTgt spid="36"/>
                                        </p:tgtEl>
                                        <p:attrNameLst>
                                          <p:attrName>style.visibility</p:attrName>
                                        </p:attrNameLst>
                                      </p:cBhvr>
                                      <p:to>
                                        <p:strVal val="hidden"/>
                                      </p:to>
                                    </p:set>
                                  </p:childTnLst>
                                </p:cTn>
                              </p:par>
                              <p:par>
                                <p:cTn id="145" presetID="2" presetClass="exit" presetSubtype="8" fill="hold" grpId="0" nodeType="withEffect">
                                  <p:stCondLst>
                                    <p:cond delay="0"/>
                                  </p:stCondLst>
                                  <p:childTnLst>
                                    <p:anim calcmode="lin" valueType="num">
                                      <p:cBhvr additive="base">
                                        <p:cTn id="146" dur="3000"/>
                                        <p:tgtEl>
                                          <p:spTgt spid="37"/>
                                        </p:tgtEl>
                                        <p:attrNameLst>
                                          <p:attrName>ppt_x</p:attrName>
                                        </p:attrNameLst>
                                      </p:cBhvr>
                                      <p:tavLst>
                                        <p:tav tm="0">
                                          <p:val>
                                            <p:strVal val="ppt_x"/>
                                          </p:val>
                                        </p:tav>
                                        <p:tav tm="100000">
                                          <p:val>
                                            <p:strVal val="0-ppt_w/2"/>
                                          </p:val>
                                        </p:tav>
                                      </p:tavLst>
                                    </p:anim>
                                    <p:anim calcmode="lin" valueType="num">
                                      <p:cBhvr additive="base">
                                        <p:cTn id="147" dur="3000"/>
                                        <p:tgtEl>
                                          <p:spTgt spid="37"/>
                                        </p:tgtEl>
                                        <p:attrNameLst>
                                          <p:attrName>ppt_y</p:attrName>
                                        </p:attrNameLst>
                                      </p:cBhvr>
                                      <p:tavLst>
                                        <p:tav tm="0">
                                          <p:val>
                                            <p:strVal val="ppt_y"/>
                                          </p:val>
                                        </p:tav>
                                        <p:tav tm="100000">
                                          <p:val>
                                            <p:strVal val="ppt_y"/>
                                          </p:val>
                                        </p:tav>
                                      </p:tavLst>
                                    </p:anim>
                                    <p:set>
                                      <p:cBhvr>
                                        <p:cTn id="148" dur="1" fill="hold">
                                          <p:stCondLst>
                                            <p:cond delay="2999"/>
                                          </p:stCondLst>
                                        </p:cTn>
                                        <p:tgtEl>
                                          <p:spTgt spid="37"/>
                                        </p:tgtEl>
                                        <p:attrNameLst>
                                          <p:attrName>style.visibility</p:attrName>
                                        </p:attrNameLst>
                                      </p:cBhvr>
                                      <p:to>
                                        <p:strVal val="hidden"/>
                                      </p:to>
                                    </p:set>
                                  </p:childTnLst>
                                </p:cTn>
                              </p:par>
                              <p:par>
                                <p:cTn id="149" presetID="2" presetClass="exit" presetSubtype="8" fill="hold" grpId="0" nodeType="withEffect">
                                  <p:stCondLst>
                                    <p:cond delay="0"/>
                                  </p:stCondLst>
                                  <p:childTnLst>
                                    <p:anim calcmode="lin" valueType="num">
                                      <p:cBhvr additive="base">
                                        <p:cTn id="150" dur="3000"/>
                                        <p:tgtEl>
                                          <p:spTgt spid="38"/>
                                        </p:tgtEl>
                                        <p:attrNameLst>
                                          <p:attrName>ppt_x</p:attrName>
                                        </p:attrNameLst>
                                      </p:cBhvr>
                                      <p:tavLst>
                                        <p:tav tm="0">
                                          <p:val>
                                            <p:strVal val="ppt_x"/>
                                          </p:val>
                                        </p:tav>
                                        <p:tav tm="100000">
                                          <p:val>
                                            <p:strVal val="0-ppt_w/2"/>
                                          </p:val>
                                        </p:tav>
                                      </p:tavLst>
                                    </p:anim>
                                    <p:anim calcmode="lin" valueType="num">
                                      <p:cBhvr additive="base">
                                        <p:cTn id="151" dur="3000"/>
                                        <p:tgtEl>
                                          <p:spTgt spid="38"/>
                                        </p:tgtEl>
                                        <p:attrNameLst>
                                          <p:attrName>ppt_y</p:attrName>
                                        </p:attrNameLst>
                                      </p:cBhvr>
                                      <p:tavLst>
                                        <p:tav tm="0">
                                          <p:val>
                                            <p:strVal val="ppt_y"/>
                                          </p:val>
                                        </p:tav>
                                        <p:tav tm="100000">
                                          <p:val>
                                            <p:strVal val="ppt_y"/>
                                          </p:val>
                                        </p:tav>
                                      </p:tavLst>
                                    </p:anim>
                                    <p:set>
                                      <p:cBhvr>
                                        <p:cTn id="152" dur="1" fill="hold">
                                          <p:stCondLst>
                                            <p:cond delay="2999"/>
                                          </p:stCondLst>
                                        </p:cTn>
                                        <p:tgtEl>
                                          <p:spTgt spid="38"/>
                                        </p:tgtEl>
                                        <p:attrNameLst>
                                          <p:attrName>style.visibility</p:attrName>
                                        </p:attrNameLst>
                                      </p:cBhvr>
                                      <p:to>
                                        <p:strVal val="hidden"/>
                                      </p:to>
                                    </p:set>
                                  </p:childTnLst>
                                </p:cTn>
                              </p:par>
                              <p:par>
                                <p:cTn id="153" presetID="2" presetClass="exit" presetSubtype="8" fill="hold" grpId="0" nodeType="withEffect">
                                  <p:stCondLst>
                                    <p:cond delay="0"/>
                                  </p:stCondLst>
                                  <p:childTnLst>
                                    <p:anim calcmode="lin" valueType="num">
                                      <p:cBhvr additive="base">
                                        <p:cTn id="154" dur="3000"/>
                                        <p:tgtEl>
                                          <p:spTgt spid="39"/>
                                        </p:tgtEl>
                                        <p:attrNameLst>
                                          <p:attrName>ppt_x</p:attrName>
                                        </p:attrNameLst>
                                      </p:cBhvr>
                                      <p:tavLst>
                                        <p:tav tm="0">
                                          <p:val>
                                            <p:strVal val="ppt_x"/>
                                          </p:val>
                                        </p:tav>
                                        <p:tav tm="100000">
                                          <p:val>
                                            <p:strVal val="0-ppt_w/2"/>
                                          </p:val>
                                        </p:tav>
                                      </p:tavLst>
                                    </p:anim>
                                    <p:anim calcmode="lin" valueType="num">
                                      <p:cBhvr additive="base">
                                        <p:cTn id="155" dur="3000"/>
                                        <p:tgtEl>
                                          <p:spTgt spid="39"/>
                                        </p:tgtEl>
                                        <p:attrNameLst>
                                          <p:attrName>ppt_y</p:attrName>
                                        </p:attrNameLst>
                                      </p:cBhvr>
                                      <p:tavLst>
                                        <p:tav tm="0">
                                          <p:val>
                                            <p:strVal val="ppt_y"/>
                                          </p:val>
                                        </p:tav>
                                        <p:tav tm="100000">
                                          <p:val>
                                            <p:strVal val="ppt_y"/>
                                          </p:val>
                                        </p:tav>
                                      </p:tavLst>
                                    </p:anim>
                                    <p:set>
                                      <p:cBhvr>
                                        <p:cTn id="156" dur="1" fill="hold">
                                          <p:stCondLst>
                                            <p:cond delay="2999"/>
                                          </p:stCondLst>
                                        </p:cTn>
                                        <p:tgtEl>
                                          <p:spTgt spid="39"/>
                                        </p:tgtEl>
                                        <p:attrNameLst>
                                          <p:attrName>style.visibility</p:attrName>
                                        </p:attrNameLst>
                                      </p:cBhvr>
                                      <p:to>
                                        <p:strVal val="hidden"/>
                                      </p:to>
                                    </p:set>
                                  </p:childTnLst>
                                </p:cTn>
                              </p:par>
                              <p:par>
                                <p:cTn id="157" presetID="2" presetClass="exit" presetSubtype="8" fill="hold" grpId="0" nodeType="withEffect">
                                  <p:stCondLst>
                                    <p:cond delay="0"/>
                                  </p:stCondLst>
                                  <p:childTnLst>
                                    <p:anim calcmode="lin" valueType="num">
                                      <p:cBhvr additive="base">
                                        <p:cTn id="158" dur="3000"/>
                                        <p:tgtEl>
                                          <p:spTgt spid="40"/>
                                        </p:tgtEl>
                                        <p:attrNameLst>
                                          <p:attrName>ppt_x</p:attrName>
                                        </p:attrNameLst>
                                      </p:cBhvr>
                                      <p:tavLst>
                                        <p:tav tm="0">
                                          <p:val>
                                            <p:strVal val="ppt_x"/>
                                          </p:val>
                                        </p:tav>
                                        <p:tav tm="100000">
                                          <p:val>
                                            <p:strVal val="0-ppt_w/2"/>
                                          </p:val>
                                        </p:tav>
                                      </p:tavLst>
                                    </p:anim>
                                    <p:anim calcmode="lin" valueType="num">
                                      <p:cBhvr additive="base">
                                        <p:cTn id="159" dur="3000"/>
                                        <p:tgtEl>
                                          <p:spTgt spid="40"/>
                                        </p:tgtEl>
                                        <p:attrNameLst>
                                          <p:attrName>ppt_y</p:attrName>
                                        </p:attrNameLst>
                                      </p:cBhvr>
                                      <p:tavLst>
                                        <p:tav tm="0">
                                          <p:val>
                                            <p:strVal val="ppt_y"/>
                                          </p:val>
                                        </p:tav>
                                        <p:tav tm="100000">
                                          <p:val>
                                            <p:strVal val="ppt_y"/>
                                          </p:val>
                                        </p:tav>
                                      </p:tavLst>
                                    </p:anim>
                                    <p:set>
                                      <p:cBhvr>
                                        <p:cTn id="160" dur="1" fill="hold">
                                          <p:stCondLst>
                                            <p:cond delay="2999"/>
                                          </p:stCondLst>
                                        </p:cTn>
                                        <p:tgtEl>
                                          <p:spTgt spid="40"/>
                                        </p:tgtEl>
                                        <p:attrNameLst>
                                          <p:attrName>style.visibility</p:attrName>
                                        </p:attrNameLst>
                                      </p:cBhvr>
                                      <p:to>
                                        <p:strVal val="hidden"/>
                                      </p:to>
                                    </p:set>
                                  </p:childTnLst>
                                </p:cTn>
                              </p:par>
                              <p:par>
                                <p:cTn id="161" presetID="2" presetClass="exit" presetSubtype="8" fill="hold" grpId="0" nodeType="withEffect">
                                  <p:stCondLst>
                                    <p:cond delay="0"/>
                                  </p:stCondLst>
                                  <p:childTnLst>
                                    <p:anim calcmode="lin" valueType="num">
                                      <p:cBhvr additive="base">
                                        <p:cTn id="162" dur="3000"/>
                                        <p:tgtEl>
                                          <p:spTgt spid="41"/>
                                        </p:tgtEl>
                                        <p:attrNameLst>
                                          <p:attrName>ppt_x</p:attrName>
                                        </p:attrNameLst>
                                      </p:cBhvr>
                                      <p:tavLst>
                                        <p:tav tm="0">
                                          <p:val>
                                            <p:strVal val="ppt_x"/>
                                          </p:val>
                                        </p:tav>
                                        <p:tav tm="100000">
                                          <p:val>
                                            <p:strVal val="0-ppt_w/2"/>
                                          </p:val>
                                        </p:tav>
                                      </p:tavLst>
                                    </p:anim>
                                    <p:anim calcmode="lin" valueType="num">
                                      <p:cBhvr additive="base">
                                        <p:cTn id="163" dur="3000"/>
                                        <p:tgtEl>
                                          <p:spTgt spid="41"/>
                                        </p:tgtEl>
                                        <p:attrNameLst>
                                          <p:attrName>ppt_y</p:attrName>
                                        </p:attrNameLst>
                                      </p:cBhvr>
                                      <p:tavLst>
                                        <p:tav tm="0">
                                          <p:val>
                                            <p:strVal val="ppt_y"/>
                                          </p:val>
                                        </p:tav>
                                        <p:tav tm="100000">
                                          <p:val>
                                            <p:strVal val="ppt_y"/>
                                          </p:val>
                                        </p:tav>
                                      </p:tavLst>
                                    </p:anim>
                                    <p:set>
                                      <p:cBhvr>
                                        <p:cTn id="164" dur="1" fill="hold">
                                          <p:stCondLst>
                                            <p:cond delay="2999"/>
                                          </p:stCondLst>
                                        </p:cTn>
                                        <p:tgtEl>
                                          <p:spTgt spid="41"/>
                                        </p:tgtEl>
                                        <p:attrNameLst>
                                          <p:attrName>style.visibility</p:attrName>
                                        </p:attrNameLst>
                                      </p:cBhvr>
                                      <p:to>
                                        <p:strVal val="hidden"/>
                                      </p:to>
                                    </p:set>
                                  </p:childTnLst>
                                </p:cTn>
                              </p:par>
                              <p:par>
                                <p:cTn id="165" presetID="2" presetClass="exit" presetSubtype="8" fill="hold" grpId="0" nodeType="withEffect">
                                  <p:stCondLst>
                                    <p:cond delay="0"/>
                                  </p:stCondLst>
                                  <p:childTnLst>
                                    <p:anim calcmode="lin" valueType="num">
                                      <p:cBhvr additive="base">
                                        <p:cTn id="166" dur="3000"/>
                                        <p:tgtEl>
                                          <p:spTgt spid="42"/>
                                        </p:tgtEl>
                                        <p:attrNameLst>
                                          <p:attrName>ppt_x</p:attrName>
                                        </p:attrNameLst>
                                      </p:cBhvr>
                                      <p:tavLst>
                                        <p:tav tm="0">
                                          <p:val>
                                            <p:strVal val="ppt_x"/>
                                          </p:val>
                                        </p:tav>
                                        <p:tav tm="100000">
                                          <p:val>
                                            <p:strVal val="0-ppt_w/2"/>
                                          </p:val>
                                        </p:tav>
                                      </p:tavLst>
                                    </p:anim>
                                    <p:anim calcmode="lin" valueType="num">
                                      <p:cBhvr additive="base">
                                        <p:cTn id="167" dur="3000"/>
                                        <p:tgtEl>
                                          <p:spTgt spid="42"/>
                                        </p:tgtEl>
                                        <p:attrNameLst>
                                          <p:attrName>ppt_y</p:attrName>
                                        </p:attrNameLst>
                                      </p:cBhvr>
                                      <p:tavLst>
                                        <p:tav tm="0">
                                          <p:val>
                                            <p:strVal val="ppt_y"/>
                                          </p:val>
                                        </p:tav>
                                        <p:tav tm="100000">
                                          <p:val>
                                            <p:strVal val="ppt_y"/>
                                          </p:val>
                                        </p:tav>
                                      </p:tavLst>
                                    </p:anim>
                                    <p:set>
                                      <p:cBhvr>
                                        <p:cTn id="168" dur="1" fill="hold">
                                          <p:stCondLst>
                                            <p:cond delay="2999"/>
                                          </p:stCondLst>
                                        </p:cTn>
                                        <p:tgtEl>
                                          <p:spTgt spid="42"/>
                                        </p:tgtEl>
                                        <p:attrNameLst>
                                          <p:attrName>style.visibility</p:attrName>
                                        </p:attrNameLst>
                                      </p:cBhvr>
                                      <p:to>
                                        <p:strVal val="hidden"/>
                                      </p:to>
                                    </p:set>
                                  </p:childTnLst>
                                </p:cTn>
                              </p:par>
                              <p:par>
                                <p:cTn id="169" presetID="2" presetClass="exit" presetSubtype="8" fill="hold" grpId="0" nodeType="withEffect">
                                  <p:stCondLst>
                                    <p:cond delay="0"/>
                                  </p:stCondLst>
                                  <p:childTnLst>
                                    <p:anim calcmode="lin" valueType="num">
                                      <p:cBhvr additive="base">
                                        <p:cTn id="170" dur="3000"/>
                                        <p:tgtEl>
                                          <p:spTgt spid="43"/>
                                        </p:tgtEl>
                                        <p:attrNameLst>
                                          <p:attrName>ppt_x</p:attrName>
                                        </p:attrNameLst>
                                      </p:cBhvr>
                                      <p:tavLst>
                                        <p:tav tm="0">
                                          <p:val>
                                            <p:strVal val="ppt_x"/>
                                          </p:val>
                                        </p:tav>
                                        <p:tav tm="100000">
                                          <p:val>
                                            <p:strVal val="0-ppt_w/2"/>
                                          </p:val>
                                        </p:tav>
                                      </p:tavLst>
                                    </p:anim>
                                    <p:anim calcmode="lin" valueType="num">
                                      <p:cBhvr additive="base">
                                        <p:cTn id="171" dur="3000"/>
                                        <p:tgtEl>
                                          <p:spTgt spid="43"/>
                                        </p:tgtEl>
                                        <p:attrNameLst>
                                          <p:attrName>ppt_y</p:attrName>
                                        </p:attrNameLst>
                                      </p:cBhvr>
                                      <p:tavLst>
                                        <p:tav tm="0">
                                          <p:val>
                                            <p:strVal val="ppt_y"/>
                                          </p:val>
                                        </p:tav>
                                        <p:tav tm="100000">
                                          <p:val>
                                            <p:strVal val="ppt_y"/>
                                          </p:val>
                                        </p:tav>
                                      </p:tavLst>
                                    </p:anim>
                                    <p:set>
                                      <p:cBhvr>
                                        <p:cTn id="172" dur="1" fill="hold">
                                          <p:stCondLst>
                                            <p:cond delay="2999"/>
                                          </p:stCondLst>
                                        </p:cTn>
                                        <p:tgtEl>
                                          <p:spTgt spid="43"/>
                                        </p:tgtEl>
                                        <p:attrNameLst>
                                          <p:attrName>style.visibility</p:attrName>
                                        </p:attrNameLst>
                                      </p:cBhvr>
                                      <p:to>
                                        <p:strVal val="hidden"/>
                                      </p:to>
                                    </p:set>
                                  </p:childTnLst>
                                </p:cTn>
                              </p:par>
                              <p:par>
                                <p:cTn id="173" presetID="2" presetClass="exit" presetSubtype="8" fill="hold" grpId="0" nodeType="withEffect">
                                  <p:stCondLst>
                                    <p:cond delay="0"/>
                                  </p:stCondLst>
                                  <p:childTnLst>
                                    <p:anim calcmode="lin" valueType="num">
                                      <p:cBhvr additive="base">
                                        <p:cTn id="174" dur="3000"/>
                                        <p:tgtEl>
                                          <p:spTgt spid="44"/>
                                        </p:tgtEl>
                                        <p:attrNameLst>
                                          <p:attrName>ppt_x</p:attrName>
                                        </p:attrNameLst>
                                      </p:cBhvr>
                                      <p:tavLst>
                                        <p:tav tm="0">
                                          <p:val>
                                            <p:strVal val="ppt_x"/>
                                          </p:val>
                                        </p:tav>
                                        <p:tav tm="100000">
                                          <p:val>
                                            <p:strVal val="0-ppt_w/2"/>
                                          </p:val>
                                        </p:tav>
                                      </p:tavLst>
                                    </p:anim>
                                    <p:anim calcmode="lin" valueType="num">
                                      <p:cBhvr additive="base">
                                        <p:cTn id="175" dur="3000"/>
                                        <p:tgtEl>
                                          <p:spTgt spid="44"/>
                                        </p:tgtEl>
                                        <p:attrNameLst>
                                          <p:attrName>ppt_y</p:attrName>
                                        </p:attrNameLst>
                                      </p:cBhvr>
                                      <p:tavLst>
                                        <p:tav tm="0">
                                          <p:val>
                                            <p:strVal val="ppt_y"/>
                                          </p:val>
                                        </p:tav>
                                        <p:tav tm="100000">
                                          <p:val>
                                            <p:strVal val="ppt_y"/>
                                          </p:val>
                                        </p:tav>
                                      </p:tavLst>
                                    </p:anim>
                                    <p:set>
                                      <p:cBhvr>
                                        <p:cTn id="176" dur="1" fill="hold">
                                          <p:stCondLst>
                                            <p:cond delay="2999"/>
                                          </p:stCondLst>
                                        </p:cTn>
                                        <p:tgtEl>
                                          <p:spTgt spid="44"/>
                                        </p:tgtEl>
                                        <p:attrNameLst>
                                          <p:attrName>style.visibility</p:attrName>
                                        </p:attrNameLst>
                                      </p:cBhvr>
                                      <p:to>
                                        <p:strVal val="hidden"/>
                                      </p:to>
                                    </p:set>
                                  </p:childTnLst>
                                </p:cTn>
                              </p:par>
                              <p:par>
                                <p:cTn id="177" presetID="2" presetClass="exit" presetSubtype="8" fill="hold" grpId="0" nodeType="withEffect">
                                  <p:stCondLst>
                                    <p:cond delay="0"/>
                                  </p:stCondLst>
                                  <p:childTnLst>
                                    <p:anim calcmode="lin" valueType="num">
                                      <p:cBhvr additive="base">
                                        <p:cTn id="178" dur="3000"/>
                                        <p:tgtEl>
                                          <p:spTgt spid="45"/>
                                        </p:tgtEl>
                                        <p:attrNameLst>
                                          <p:attrName>ppt_x</p:attrName>
                                        </p:attrNameLst>
                                      </p:cBhvr>
                                      <p:tavLst>
                                        <p:tav tm="0">
                                          <p:val>
                                            <p:strVal val="ppt_x"/>
                                          </p:val>
                                        </p:tav>
                                        <p:tav tm="100000">
                                          <p:val>
                                            <p:strVal val="0-ppt_w/2"/>
                                          </p:val>
                                        </p:tav>
                                      </p:tavLst>
                                    </p:anim>
                                    <p:anim calcmode="lin" valueType="num">
                                      <p:cBhvr additive="base">
                                        <p:cTn id="179" dur="3000"/>
                                        <p:tgtEl>
                                          <p:spTgt spid="45"/>
                                        </p:tgtEl>
                                        <p:attrNameLst>
                                          <p:attrName>ppt_y</p:attrName>
                                        </p:attrNameLst>
                                      </p:cBhvr>
                                      <p:tavLst>
                                        <p:tav tm="0">
                                          <p:val>
                                            <p:strVal val="ppt_y"/>
                                          </p:val>
                                        </p:tav>
                                        <p:tav tm="100000">
                                          <p:val>
                                            <p:strVal val="ppt_y"/>
                                          </p:val>
                                        </p:tav>
                                      </p:tavLst>
                                    </p:anim>
                                    <p:set>
                                      <p:cBhvr>
                                        <p:cTn id="180" dur="1" fill="hold">
                                          <p:stCondLst>
                                            <p:cond delay="2999"/>
                                          </p:stCondLst>
                                        </p:cTn>
                                        <p:tgtEl>
                                          <p:spTgt spid="45"/>
                                        </p:tgtEl>
                                        <p:attrNameLst>
                                          <p:attrName>style.visibility</p:attrName>
                                        </p:attrNameLst>
                                      </p:cBhvr>
                                      <p:to>
                                        <p:strVal val="hidden"/>
                                      </p:to>
                                    </p:set>
                                  </p:childTnLst>
                                </p:cTn>
                              </p:par>
                              <p:par>
                                <p:cTn id="181" presetID="2" presetClass="exit" presetSubtype="8" fill="hold" grpId="0" nodeType="withEffect">
                                  <p:stCondLst>
                                    <p:cond delay="0"/>
                                  </p:stCondLst>
                                  <p:childTnLst>
                                    <p:anim calcmode="lin" valueType="num">
                                      <p:cBhvr additive="base">
                                        <p:cTn id="182" dur="3000"/>
                                        <p:tgtEl>
                                          <p:spTgt spid="46"/>
                                        </p:tgtEl>
                                        <p:attrNameLst>
                                          <p:attrName>ppt_x</p:attrName>
                                        </p:attrNameLst>
                                      </p:cBhvr>
                                      <p:tavLst>
                                        <p:tav tm="0">
                                          <p:val>
                                            <p:strVal val="ppt_x"/>
                                          </p:val>
                                        </p:tav>
                                        <p:tav tm="100000">
                                          <p:val>
                                            <p:strVal val="0-ppt_w/2"/>
                                          </p:val>
                                        </p:tav>
                                      </p:tavLst>
                                    </p:anim>
                                    <p:anim calcmode="lin" valueType="num">
                                      <p:cBhvr additive="base">
                                        <p:cTn id="183" dur="3000"/>
                                        <p:tgtEl>
                                          <p:spTgt spid="46"/>
                                        </p:tgtEl>
                                        <p:attrNameLst>
                                          <p:attrName>ppt_y</p:attrName>
                                        </p:attrNameLst>
                                      </p:cBhvr>
                                      <p:tavLst>
                                        <p:tav tm="0">
                                          <p:val>
                                            <p:strVal val="ppt_y"/>
                                          </p:val>
                                        </p:tav>
                                        <p:tav tm="100000">
                                          <p:val>
                                            <p:strVal val="ppt_y"/>
                                          </p:val>
                                        </p:tav>
                                      </p:tavLst>
                                    </p:anim>
                                    <p:set>
                                      <p:cBhvr>
                                        <p:cTn id="184" dur="1" fill="hold">
                                          <p:stCondLst>
                                            <p:cond delay="2999"/>
                                          </p:stCondLst>
                                        </p:cTn>
                                        <p:tgtEl>
                                          <p:spTgt spid="46"/>
                                        </p:tgtEl>
                                        <p:attrNameLst>
                                          <p:attrName>style.visibility</p:attrName>
                                        </p:attrNameLst>
                                      </p:cBhvr>
                                      <p:to>
                                        <p:strVal val="hidden"/>
                                      </p:to>
                                    </p:set>
                                  </p:childTnLst>
                                </p:cTn>
                              </p:par>
                              <p:par>
                                <p:cTn id="185" presetID="2" presetClass="exit" presetSubtype="8" fill="hold" grpId="0" nodeType="withEffect">
                                  <p:stCondLst>
                                    <p:cond delay="0"/>
                                  </p:stCondLst>
                                  <p:childTnLst>
                                    <p:anim calcmode="lin" valueType="num">
                                      <p:cBhvr additive="base">
                                        <p:cTn id="186" dur="3000"/>
                                        <p:tgtEl>
                                          <p:spTgt spid="47"/>
                                        </p:tgtEl>
                                        <p:attrNameLst>
                                          <p:attrName>ppt_x</p:attrName>
                                        </p:attrNameLst>
                                      </p:cBhvr>
                                      <p:tavLst>
                                        <p:tav tm="0">
                                          <p:val>
                                            <p:strVal val="ppt_x"/>
                                          </p:val>
                                        </p:tav>
                                        <p:tav tm="100000">
                                          <p:val>
                                            <p:strVal val="0-ppt_w/2"/>
                                          </p:val>
                                        </p:tav>
                                      </p:tavLst>
                                    </p:anim>
                                    <p:anim calcmode="lin" valueType="num">
                                      <p:cBhvr additive="base">
                                        <p:cTn id="187" dur="3000"/>
                                        <p:tgtEl>
                                          <p:spTgt spid="47"/>
                                        </p:tgtEl>
                                        <p:attrNameLst>
                                          <p:attrName>ppt_y</p:attrName>
                                        </p:attrNameLst>
                                      </p:cBhvr>
                                      <p:tavLst>
                                        <p:tav tm="0">
                                          <p:val>
                                            <p:strVal val="ppt_y"/>
                                          </p:val>
                                        </p:tav>
                                        <p:tav tm="100000">
                                          <p:val>
                                            <p:strVal val="ppt_y"/>
                                          </p:val>
                                        </p:tav>
                                      </p:tavLst>
                                    </p:anim>
                                    <p:set>
                                      <p:cBhvr>
                                        <p:cTn id="188" dur="1" fill="hold">
                                          <p:stCondLst>
                                            <p:cond delay="2999"/>
                                          </p:stCondLst>
                                        </p:cTn>
                                        <p:tgtEl>
                                          <p:spTgt spid="47"/>
                                        </p:tgtEl>
                                        <p:attrNameLst>
                                          <p:attrName>style.visibility</p:attrName>
                                        </p:attrNameLst>
                                      </p:cBhvr>
                                      <p:to>
                                        <p:strVal val="hidden"/>
                                      </p:to>
                                    </p:set>
                                  </p:childTnLst>
                                </p:cTn>
                              </p:par>
                              <p:par>
                                <p:cTn id="189" presetID="2" presetClass="exit" presetSubtype="8" fill="hold" grpId="0" nodeType="withEffect">
                                  <p:stCondLst>
                                    <p:cond delay="0"/>
                                  </p:stCondLst>
                                  <p:childTnLst>
                                    <p:anim calcmode="lin" valueType="num">
                                      <p:cBhvr additive="base">
                                        <p:cTn id="190" dur="3000"/>
                                        <p:tgtEl>
                                          <p:spTgt spid="48"/>
                                        </p:tgtEl>
                                        <p:attrNameLst>
                                          <p:attrName>ppt_x</p:attrName>
                                        </p:attrNameLst>
                                      </p:cBhvr>
                                      <p:tavLst>
                                        <p:tav tm="0">
                                          <p:val>
                                            <p:strVal val="ppt_x"/>
                                          </p:val>
                                        </p:tav>
                                        <p:tav tm="100000">
                                          <p:val>
                                            <p:strVal val="0-ppt_w/2"/>
                                          </p:val>
                                        </p:tav>
                                      </p:tavLst>
                                    </p:anim>
                                    <p:anim calcmode="lin" valueType="num">
                                      <p:cBhvr additive="base">
                                        <p:cTn id="191" dur="3000"/>
                                        <p:tgtEl>
                                          <p:spTgt spid="48"/>
                                        </p:tgtEl>
                                        <p:attrNameLst>
                                          <p:attrName>ppt_y</p:attrName>
                                        </p:attrNameLst>
                                      </p:cBhvr>
                                      <p:tavLst>
                                        <p:tav tm="0">
                                          <p:val>
                                            <p:strVal val="ppt_y"/>
                                          </p:val>
                                        </p:tav>
                                        <p:tav tm="100000">
                                          <p:val>
                                            <p:strVal val="ppt_y"/>
                                          </p:val>
                                        </p:tav>
                                      </p:tavLst>
                                    </p:anim>
                                    <p:set>
                                      <p:cBhvr>
                                        <p:cTn id="192" dur="1" fill="hold">
                                          <p:stCondLst>
                                            <p:cond delay="2999"/>
                                          </p:stCondLst>
                                        </p:cTn>
                                        <p:tgtEl>
                                          <p:spTgt spid="48"/>
                                        </p:tgtEl>
                                        <p:attrNameLst>
                                          <p:attrName>style.visibility</p:attrName>
                                        </p:attrNameLst>
                                      </p:cBhvr>
                                      <p:to>
                                        <p:strVal val="hidden"/>
                                      </p:to>
                                    </p:set>
                                  </p:childTnLst>
                                </p:cTn>
                              </p:par>
                              <p:par>
                                <p:cTn id="193" presetID="2" presetClass="exit" presetSubtype="8" fill="hold" grpId="0" nodeType="withEffect">
                                  <p:stCondLst>
                                    <p:cond delay="0"/>
                                  </p:stCondLst>
                                  <p:childTnLst>
                                    <p:anim calcmode="lin" valueType="num">
                                      <p:cBhvr additive="base">
                                        <p:cTn id="194" dur="3000"/>
                                        <p:tgtEl>
                                          <p:spTgt spid="49"/>
                                        </p:tgtEl>
                                        <p:attrNameLst>
                                          <p:attrName>ppt_x</p:attrName>
                                        </p:attrNameLst>
                                      </p:cBhvr>
                                      <p:tavLst>
                                        <p:tav tm="0">
                                          <p:val>
                                            <p:strVal val="ppt_x"/>
                                          </p:val>
                                        </p:tav>
                                        <p:tav tm="100000">
                                          <p:val>
                                            <p:strVal val="0-ppt_w/2"/>
                                          </p:val>
                                        </p:tav>
                                      </p:tavLst>
                                    </p:anim>
                                    <p:anim calcmode="lin" valueType="num">
                                      <p:cBhvr additive="base">
                                        <p:cTn id="195" dur="3000"/>
                                        <p:tgtEl>
                                          <p:spTgt spid="49"/>
                                        </p:tgtEl>
                                        <p:attrNameLst>
                                          <p:attrName>ppt_y</p:attrName>
                                        </p:attrNameLst>
                                      </p:cBhvr>
                                      <p:tavLst>
                                        <p:tav tm="0">
                                          <p:val>
                                            <p:strVal val="ppt_y"/>
                                          </p:val>
                                        </p:tav>
                                        <p:tav tm="100000">
                                          <p:val>
                                            <p:strVal val="ppt_y"/>
                                          </p:val>
                                        </p:tav>
                                      </p:tavLst>
                                    </p:anim>
                                    <p:set>
                                      <p:cBhvr>
                                        <p:cTn id="196" dur="1" fill="hold">
                                          <p:stCondLst>
                                            <p:cond delay="2999"/>
                                          </p:stCondLst>
                                        </p:cTn>
                                        <p:tgtEl>
                                          <p:spTgt spid="49"/>
                                        </p:tgtEl>
                                        <p:attrNameLst>
                                          <p:attrName>style.visibility</p:attrName>
                                        </p:attrNameLst>
                                      </p:cBhvr>
                                      <p:to>
                                        <p:strVal val="hidden"/>
                                      </p:to>
                                    </p:set>
                                  </p:childTnLst>
                                </p:cTn>
                              </p:par>
                              <p:par>
                                <p:cTn id="197" presetID="2" presetClass="exit" presetSubtype="8" fill="hold" grpId="0" nodeType="withEffect">
                                  <p:stCondLst>
                                    <p:cond delay="0"/>
                                  </p:stCondLst>
                                  <p:childTnLst>
                                    <p:anim calcmode="lin" valueType="num">
                                      <p:cBhvr additive="base">
                                        <p:cTn id="198" dur="3000"/>
                                        <p:tgtEl>
                                          <p:spTgt spid="50"/>
                                        </p:tgtEl>
                                        <p:attrNameLst>
                                          <p:attrName>ppt_x</p:attrName>
                                        </p:attrNameLst>
                                      </p:cBhvr>
                                      <p:tavLst>
                                        <p:tav tm="0">
                                          <p:val>
                                            <p:strVal val="ppt_x"/>
                                          </p:val>
                                        </p:tav>
                                        <p:tav tm="100000">
                                          <p:val>
                                            <p:strVal val="0-ppt_w/2"/>
                                          </p:val>
                                        </p:tav>
                                      </p:tavLst>
                                    </p:anim>
                                    <p:anim calcmode="lin" valueType="num">
                                      <p:cBhvr additive="base">
                                        <p:cTn id="199" dur="3000"/>
                                        <p:tgtEl>
                                          <p:spTgt spid="50"/>
                                        </p:tgtEl>
                                        <p:attrNameLst>
                                          <p:attrName>ppt_y</p:attrName>
                                        </p:attrNameLst>
                                      </p:cBhvr>
                                      <p:tavLst>
                                        <p:tav tm="0">
                                          <p:val>
                                            <p:strVal val="ppt_y"/>
                                          </p:val>
                                        </p:tav>
                                        <p:tav tm="100000">
                                          <p:val>
                                            <p:strVal val="ppt_y"/>
                                          </p:val>
                                        </p:tav>
                                      </p:tavLst>
                                    </p:anim>
                                    <p:set>
                                      <p:cBhvr>
                                        <p:cTn id="200" dur="1" fill="hold">
                                          <p:stCondLst>
                                            <p:cond delay="2999"/>
                                          </p:stCondLst>
                                        </p:cTn>
                                        <p:tgtEl>
                                          <p:spTgt spid="50"/>
                                        </p:tgtEl>
                                        <p:attrNameLst>
                                          <p:attrName>style.visibility</p:attrName>
                                        </p:attrNameLst>
                                      </p:cBhvr>
                                      <p:to>
                                        <p:strVal val="hidden"/>
                                      </p:to>
                                    </p:set>
                                  </p:childTnLst>
                                </p:cTn>
                              </p:par>
                              <p:par>
                                <p:cTn id="201" presetID="2" presetClass="exit" presetSubtype="8" fill="hold" grpId="0" nodeType="withEffect">
                                  <p:stCondLst>
                                    <p:cond delay="0"/>
                                  </p:stCondLst>
                                  <p:childTnLst>
                                    <p:anim calcmode="lin" valueType="num">
                                      <p:cBhvr additive="base">
                                        <p:cTn id="202" dur="3000"/>
                                        <p:tgtEl>
                                          <p:spTgt spid="51"/>
                                        </p:tgtEl>
                                        <p:attrNameLst>
                                          <p:attrName>ppt_x</p:attrName>
                                        </p:attrNameLst>
                                      </p:cBhvr>
                                      <p:tavLst>
                                        <p:tav tm="0">
                                          <p:val>
                                            <p:strVal val="ppt_x"/>
                                          </p:val>
                                        </p:tav>
                                        <p:tav tm="100000">
                                          <p:val>
                                            <p:strVal val="0-ppt_w/2"/>
                                          </p:val>
                                        </p:tav>
                                      </p:tavLst>
                                    </p:anim>
                                    <p:anim calcmode="lin" valueType="num">
                                      <p:cBhvr additive="base">
                                        <p:cTn id="203" dur="3000"/>
                                        <p:tgtEl>
                                          <p:spTgt spid="51"/>
                                        </p:tgtEl>
                                        <p:attrNameLst>
                                          <p:attrName>ppt_y</p:attrName>
                                        </p:attrNameLst>
                                      </p:cBhvr>
                                      <p:tavLst>
                                        <p:tav tm="0">
                                          <p:val>
                                            <p:strVal val="ppt_y"/>
                                          </p:val>
                                        </p:tav>
                                        <p:tav tm="100000">
                                          <p:val>
                                            <p:strVal val="ppt_y"/>
                                          </p:val>
                                        </p:tav>
                                      </p:tavLst>
                                    </p:anim>
                                    <p:set>
                                      <p:cBhvr>
                                        <p:cTn id="204" dur="1" fill="hold">
                                          <p:stCondLst>
                                            <p:cond delay="2999"/>
                                          </p:stCondLst>
                                        </p:cTn>
                                        <p:tgtEl>
                                          <p:spTgt spid="51"/>
                                        </p:tgtEl>
                                        <p:attrNameLst>
                                          <p:attrName>style.visibility</p:attrName>
                                        </p:attrNameLst>
                                      </p:cBhvr>
                                      <p:to>
                                        <p:strVal val="hidden"/>
                                      </p:to>
                                    </p:set>
                                  </p:childTnLst>
                                </p:cTn>
                              </p:par>
                              <p:par>
                                <p:cTn id="205" presetID="8" presetClass="emph" presetSubtype="0" fill="hold" grpId="1" nodeType="withEffect">
                                  <p:stCondLst>
                                    <p:cond delay="0"/>
                                  </p:stCondLst>
                                  <p:childTnLst>
                                    <p:animRot by="-21600000">
                                      <p:cBhvr>
                                        <p:cTn id="206" dur="3000" fill="hold"/>
                                        <p:tgtEl>
                                          <p:spTgt spid="2"/>
                                        </p:tgtEl>
                                        <p:attrNameLst>
                                          <p:attrName>r</p:attrName>
                                        </p:attrNameLst>
                                      </p:cBhvr>
                                    </p:animRot>
                                  </p:childTnLst>
                                </p:cTn>
                              </p:par>
                              <p:par>
                                <p:cTn id="207" presetID="8" presetClass="emph" presetSubtype="0" fill="hold" grpId="1" nodeType="withEffect">
                                  <p:stCondLst>
                                    <p:cond delay="0"/>
                                  </p:stCondLst>
                                  <p:childTnLst>
                                    <p:animRot by="-21600000">
                                      <p:cBhvr>
                                        <p:cTn id="208" dur="3000" fill="hold"/>
                                        <p:tgtEl>
                                          <p:spTgt spid="3"/>
                                        </p:tgtEl>
                                        <p:attrNameLst>
                                          <p:attrName>r</p:attrName>
                                        </p:attrNameLst>
                                      </p:cBhvr>
                                    </p:animRot>
                                  </p:childTnLst>
                                </p:cTn>
                              </p:par>
                              <p:par>
                                <p:cTn id="209" presetID="8" presetClass="emph" presetSubtype="0" fill="hold" grpId="1" nodeType="withEffect">
                                  <p:stCondLst>
                                    <p:cond delay="0"/>
                                  </p:stCondLst>
                                  <p:childTnLst>
                                    <p:animRot by="-21600000">
                                      <p:cBhvr>
                                        <p:cTn id="210" dur="3000" fill="hold"/>
                                        <p:tgtEl>
                                          <p:spTgt spid="4"/>
                                        </p:tgtEl>
                                        <p:attrNameLst>
                                          <p:attrName>r</p:attrName>
                                        </p:attrNameLst>
                                      </p:cBhvr>
                                    </p:animRot>
                                  </p:childTnLst>
                                </p:cTn>
                              </p:par>
                              <p:par>
                                <p:cTn id="211" presetID="8" presetClass="emph" presetSubtype="0" fill="hold" grpId="1" nodeType="withEffect">
                                  <p:stCondLst>
                                    <p:cond delay="0"/>
                                  </p:stCondLst>
                                  <p:childTnLst>
                                    <p:animRot by="-21600000">
                                      <p:cBhvr>
                                        <p:cTn id="212" dur="3000" fill="hold"/>
                                        <p:tgtEl>
                                          <p:spTgt spid="5"/>
                                        </p:tgtEl>
                                        <p:attrNameLst>
                                          <p:attrName>r</p:attrName>
                                        </p:attrNameLst>
                                      </p:cBhvr>
                                    </p:animRot>
                                  </p:childTnLst>
                                </p:cTn>
                              </p:par>
                              <p:par>
                                <p:cTn id="213" presetID="8" presetClass="emph" presetSubtype="0" fill="hold" grpId="1" nodeType="withEffect">
                                  <p:stCondLst>
                                    <p:cond delay="0"/>
                                  </p:stCondLst>
                                  <p:childTnLst>
                                    <p:animRot by="-21600000">
                                      <p:cBhvr>
                                        <p:cTn id="214" dur="3000" fill="hold"/>
                                        <p:tgtEl>
                                          <p:spTgt spid="6"/>
                                        </p:tgtEl>
                                        <p:attrNameLst>
                                          <p:attrName>r</p:attrName>
                                        </p:attrNameLst>
                                      </p:cBhvr>
                                    </p:animRot>
                                  </p:childTnLst>
                                </p:cTn>
                              </p:par>
                              <p:par>
                                <p:cTn id="215" presetID="8" presetClass="emph" presetSubtype="0" fill="hold" grpId="1" nodeType="withEffect">
                                  <p:stCondLst>
                                    <p:cond delay="0"/>
                                  </p:stCondLst>
                                  <p:childTnLst>
                                    <p:animRot by="-21600000">
                                      <p:cBhvr>
                                        <p:cTn id="216" dur="3000" fill="hold"/>
                                        <p:tgtEl>
                                          <p:spTgt spid="7"/>
                                        </p:tgtEl>
                                        <p:attrNameLst>
                                          <p:attrName>r</p:attrName>
                                        </p:attrNameLst>
                                      </p:cBhvr>
                                    </p:animRot>
                                  </p:childTnLst>
                                </p:cTn>
                              </p:par>
                              <p:par>
                                <p:cTn id="217" presetID="8" presetClass="emph" presetSubtype="0" fill="hold" grpId="1" nodeType="withEffect">
                                  <p:stCondLst>
                                    <p:cond delay="0"/>
                                  </p:stCondLst>
                                  <p:childTnLst>
                                    <p:animRot by="-21600000">
                                      <p:cBhvr>
                                        <p:cTn id="218" dur="3000" fill="hold"/>
                                        <p:tgtEl>
                                          <p:spTgt spid="8"/>
                                        </p:tgtEl>
                                        <p:attrNameLst>
                                          <p:attrName>r</p:attrName>
                                        </p:attrNameLst>
                                      </p:cBhvr>
                                    </p:animRot>
                                  </p:childTnLst>
                                </p:cTn>
                              </p:par>
                              <p:par>
                                <p:cTn id="219" presetID="8" presetClass="emph" presetSubtype="0" fill="hold" grpId="1" nodeType="withEffect">
                                  <p:stCondLst>
                                    <p:cond delay="0"/>
                                  </p:stCondLst>
                                  <p:childTnLst>
                                    <p:animRot by="-21600000">
                                      <p:cBhvr>
                                        <p:cTn id="220" dur="3000" fill="hold"/>
                                        <p:tgtEl>
                                          <p:spTgt spid="9"/>
                                        </p:tgtEl>
                                        <p:attrNameLst>
                                          <p:attrName>r</p:attrName>
                                        </p:attrNameLst>
                                      </p:cBhvr>
                                    </p:animRot>
                                  </p:childTnLst>
                                </p:cTn>
                              </p:par>
                              <p:par>
                                <p:cTn id="221" presetID="8" presetClass="emph" presetSubtype="0" fill="hold" grpId="1" nodeType="withEffect">
                                  <p:stCondLst>
                                    <p:cond delay="0"/>
                                  </p:stCondLst>
                                  <p:childTnLst>
                                    <p:animRot by="-21600000">
                                      <p:cBhvr>
                                        <p:cTn id="222" dur="3000" fill="hold"/>
                                        <p:tgtEl>
                                          <p:spTgt spid="10"/>
                                        </p:tgtEl>
                                        <p:attrNameLst>
                                          <p:attrName>r</p:attrName>
                                        </p:attrNameLst>
                                      </p:cBhvr>
                                    </p:animRot>
                                  </p:childTnLst>
                                </p:cTn>
                              </p:par>
                              <p:par>
                                <p:cTn id="223" presetID="8" presetClass="emph" presetSubtype="0" fill="hold" grpId="1" nodeType="withEffect">
                                  <p:stCondLst>
                                    <p:cond delay="0"/>
                                  </p:stCondLst>
                                  <p:childTnLst>
                                    <p:animRot by="-21600000">
                                      <p:cBhvr>
                                        <p:cTn id="224" dur="3000" fill="hold"/>
                                        <p:tgtEl>
                                          <p:spTgt spid="11"/>
                                        </p:tgtEl>
                                        <p:attrNameLst>
                                          <p:attrName>r</p:attrName>
                                        </p:attrNameLst>
                                      </p:cBhvr>
                                    </p:animRot>
                                  </p:childTnLst>
                                </p:cTn>
                              </p:par>
                              <p:par>
                                <p:cTn id="225" presetID="8" presetClass="emph" presetSubtype="0" fill="hold" grpId="1" nodeType="withEffect">
                                  <p:stCondLst>
                                    <p:cond delay="0"/>
                                  </p:stCondLst>
                                  <p:childTnLst>
                                    <p:animRot by="-21600000">
                                      <p:cBhvr>
                                        <p:cTn id="226" dur="3000" fill="hold"/>
                                        <p:tgtEl>
                                          <p:spTgt spid="12"/>
                                        </p:tgtEl>
                                        <p:attrNameLst>
                                          <p:attrName>r</p:attrName>
                                        </p:attrNameLst>
                                      </p:cBhvr>
                                    </p:animRot>
                                  </p:childTnLst>
                                </p:cTn>
                              </p:par>
                              <p:par>
                                <p:cTn id="227" presetID="8" presetClass="emph" presetSubtype="0" fill="hold" grpId="1" nodeType="withEffect">
                                  <p:stCondLst>
                                    <p:cond delay="0"/>
                                  </p:stCondLst>
                                  <p:childTnLst>
                                    <p:animRot by="-21600000">
                                      <p:cBhvr>
                                        <p:cTn id="228" dur="3000" fill="hold"/>
                                        <p:tgtEl>
                                          <p:spTgt spid="13"/>
                                        </p:tgtEl>
                                        <p:attrNameLst>
                                          <p:attrName>r</p:attrName>
                                        </p:attrNameLst>
                                      </p:cBhvr>
                                    </p:animRot>
                                  </p:childTnLst>
                                </p:cTn>
                              </p:par>
                              <p:par>
                                <p:cTn id="229" presetID="8" presetClass="emph" presetSubtype="0" fill="hold" grpId="1" nodeType="withEffect">
                                  <p:stCondLst>
                                    <p:cond delay="0"/>
                                  </p:stCondLst>
                                  <p:childTnLst>
                                    <p:animRot by="-21600000">
                                      <p:cBhvr>
                                        <p:cTn id="230" dur="3000" fill="hold"/>
                                        <p:tgtEl>
                                          <p:spTgt spid="14"/>
                                        </p:tgtEl>
                                        <p:attrNameLst>
                                          <p:attrName>r</p:attrName>
                                        </p:attrNameLst>
                                      </p:cBhvr>
                                    </p:animRot>
                                  </p:childTnLst>
                                </p:cTn>
                              </p:par>
                              <p:par>
                                <p:cTn id="231" presetID="8" presetClass="emph" presetSubtype="0" fill="hold" grpId="1" nodeType="withEffect">
                                  <p:stCondLst>
                                    <p:cond delay="0"/>
                                  </p:stCondLst>
                                  <p:childTnLst>
                                    <p:animRot by="-21600000">
                                      <p:cBhvr>
                                        <p:cTn id="232" dur="3000" fill="hold"/>
                                        <p:tgtEl>
                                          <p:spTgt spid="15"/>
                                        </p:tgtEl>
                                        <p:attrNameLst>
                                          <p:attrName>r</p:attrName>
                                        </p:attrNameLst>
                                      </p:cBhvr>
                                    </p:animRot>
                                  </p:childTnLst>
                                </p:cTn>
                              </p:par>
                              <p:par>
                                <p:cTn id="233" presetID="8" presetClass="emph" presetSubtype="0" fill="hold" grpId="1" nodeType="withEffect">
                                  <p:stCondLst>
                                    <p:cond delay="0"/>
                                  </p:stCondLst>
                                  <p:childTnLst>
                                    <p:animRot by="-21600000">
                                      <p:cBhvr>
                                        <p:cTn id="234" dur="3000" fill="hold"/>
                                        <p:tgtEl>
                                          <p:spTgt spid="16"/>
                                        </p:tgtEl>
                                        <p:attrNameLst>
                                          <p:attrName>r</p:attrName>
                                        </p:attrNameLst>
                                      </p:cBhvr>
                                    </p:animRot>
                                  </p:childTnLst>
                                </p:cTn>
                              </p:par>
                              <p:par>
                                <p:cTn id="235" presetID="8" presetClass="emph" presetSubtype="0" fill="hold" grpId="1" nodeType="withEffect">
                                  <p:stCondLst>
                                    <p:cond delay="0"/>
                                  </p:stCondLst>
                                  <p:childTnLst>
                                    <p:animRot by="-21600000">
                                      <p:cBhvr>
                                        <p:cTn id="236" dur="3000" fill="hold"/>
                                        <p:tgtEl>
                                          <p:spTgt spid="17"/>
                                        </p:tgtEl>
                                        <p:attrNameLst>
                                          <p:attrName>r</p:attrName>
                                        </p:attrNameLst>
                                      </p:cBhvr>
                                    </p:animRot>
                                  </p:childTnLst>
                                </p:cTn>
                              </p:par>
                              <p:par>
                                <p:cTn id="237" presetID="8" presetClass="emph" presetSubtype="0" fill="hold" grpId="1" nodeType="withEffect">
                                  <p:stCondLst>
                                    <p:cond delay="0"/>
                                  </p:stCondLst>
                                  <p:childTnLst>
                                    <p:animRot by="-21600000">
                                      <p:cBhvr>
                                        <p:cTn id="238" dur="3000" fill="hold"/>
                                        <p:tgtEl>
                                          <p:spTgt spid="18"/>
                                        </p:tgtEl>
                                        <p:attrNameLst>
                                          <p:attrName>r</p:attrName>
                                        </p:attrNameLst>
                                      </p:cBhvr>
                                    </p:animRot>
                                  </p:childTnLst>
                                </p:cTn>
                              </p:par>
                              <p:par>
                                <p:cTn id="239" presetID="8" presetClass="emph" presetSubtype="0" fill="hold" grpId="1" nodeType="withEffect">
                                  <p:stCondLst>
                                    <p:cond delay="0"/>
                                  </p:stCondLst>
                                  <p:childTnLst>
                                    <p:animRot by="-21600000">
                                      <p:cBhvr>
                                        <p:cTn id="240" dur="3000" fill="hold"/>
                                        <p:tgtEl>
                                          <p:spTgt spid="19"/>
                                        </p:tgtEl>
                                        <p:attrNameLst>
                                          <p:attrName>r</p:attrName>
                                        </p:attrNameLst>
                                      </p:cBhvr>
                                    </p:animRot>
                                  </p:childTnLst>
                                </p:cTn>
                              </p:par>
                              <p:par>
                                <p:cTn id="241" presetID="8" presetClass="emph" presetSubtype="0" fill="hold" grpId="1" nodeType="withEffect">
                                  <p:stCondLst>
                                    <p:cond delay="0"/>
                                  </p:stCondLst>
                                  <p:childTnLst>
                                    <p:animRot by="-21600000">
                                      <p:cBhvr>
                                        <p:cTn id="242" dur="3000" fill="hold"/>
                                        <p:tgtEl>
                                          <p:spTgt spid="20"/>
                                        </p:tgtEl>
                                        <p:attrNameLst>
                                          <p:attrName>r</p:attrName>
                                        </p:attrNameLst>
                                      </p:cBhvr>
                                    </p:animRot>
                                  </p:childTnLst>
                                </p:cTn>
                              </p:par>
                              <p:par>
                                <p:cTn id="243" presetID="8" presetClass="emph" presetSubtype="0" fill="hold" grpId="1" nodeType="withEffect">
                                  <p:stCondLst>
                                    <p:cond delay="0"/>
                                  </p:stCondLst>
                                  <p:childTnLst>
                                    <p:animRot by="-21600000">
                                      <p:cBhvr>
                                        <p:cTn id="244" dur="3000" fill="hold"/>
                                        <p:tgtEl>
                                          <p:spTgt spid="21"/>
                                        </p:tgtEl>
                                        <p:attrNameLst>
                                          <p:attrName>r</p:attrName>
                                        </p:attrNameLst>
                                      </p:cBhvr>
                                    </p:animRot>
                                  </p:childTnLst>
                                </p:cTn>
                              </p:par>
                              <p:par>
                                <p:cTn id="245" presetID="8" presetClass="emph" presetSubtype="0" fill="hold" grpId="1" nodeType="withEffect">
                                  <p:stCondLst>
                                    <p:cond delay="0"/>
                                  </p:stCondLst>
                                  <p:childTnLst>
                                    <p:animRot by="-21600000">
                                      <p:cBhvr>
                                        <p:cTn id="246" dur="3000" fill="hold"/>
                                        <p:tgtEl>
                                          <p:spTgt spid="22"/>
                                        </p:tgtEl>
                                        <p:attrNameLst>
                                          <p:attrName>r</p:attrName>
                                        </p:attrNameLst>
                                      </p:cBhvr>
                                    </p:animRot>
                                  </p:childTnLst>
                                </p:cTn>
                              </p:par>
                              <p:par>
                                <p:cTn id="247" presetID="8" presetClass="emph" presetSubtype="0" fill="hold" grpId="1" nodeType="withEffect">
                                  <p:stCondLst>
                                    <p:cond delay="0"/>
                                  </p:stCondLst>
                                  <p:childTnLst>
                                    <p:animRot by="-21600000">
                                      <p:cBhvr>
                                        <p:cTn id="248" dur="3000" fill="hold"/>
                                        <p:tgtEl>
                                          <p:spTgt spid="23"/>
                                        </p:tgtEl>
                                        <p:attrNameLst>
                                          <p:attrName>r</p:attrName>
                                        </p:attrNameLst>
                                      </p:cBhvr>
                                    </p:animRot>
                                  </p:childTnLst>
                                </p:cTn>
                              </p:par>
                              <p:par>
                                <p:cTn id="249" presetID="8" presetClass="emph" presetSubtype="0" fill="hold" grpId="1" nodeType="withEffect">
                                  <p:stCondLst>
                                    <p:cond delay="0"/>
                                  </p:stCondLst>
                                  <p:childTnLst>
                                    <p:animRot by="-21600000">
                                      <p:cBhvr>
                                        <p:cTn id="250" dur="3000" fill="hold"/>
                                        <p:tgtEl>
                                          <p:spTgt spid="24"/>
                                        </p:tgtEl>
                                        <p:attrNameLst>
                                          <p:attrName>r</p:attrName>
                                        </p:attrNameLst>
                                      </p:cBhvr>
                                    </p:animRot>
                                  </p:childTnLst>
                                </p:cTn>
                              </p:par>
                              <p:par>
                                <p:cTn id="251" presetID="8" presetClass="emph" presetSubtype="0" fill="hold" grpId="1" nodeType="withEffect">
                                  <p:stCondLst>
                                    <p:cond delay="0"/>
                                  </p:stCondLst>
                                  <p:childTnLst>
                                    <p:animRot by="-21600000">
                                      <p:cBhvr>
                                        <p:cTn id="252" dur="3000" fill="hold"/>
                                        <p:tgtEl>
                                          <p:spTgt spid="25"/>
                                        </p:tgtEl>
                                        <p:attrNameLst>
                                          <p:attrName>r</p:attrName>
                                        </p:attrNameLst>
                                      </p:cBhvr>
                                    </p:animRot>
                                  </p:childTnLst>
                                </p:cTn>
                              </p:par>
                              <p:par>
                                <p:cTn id="253" presetID="8" presetClass="emph" presetSubtype="0" fill="hold" grpId="1" nodeType="withEffect">
                                  <p:stCondLst>
                                    <p:cond delay="0"/>
                                  </p:stCondLst>
                                  <p:childTnLst>
                                    <p:animRot by="-21600000">
                                      <p:cBhvr>
                                        <p:cTn id="254" dur="3000" fill="hold"/>
                                        <p:tgtEl>
                                          <p:spTgt spid="26"/>
                                        </p:tgtEl>
                                        <p:attrNameLst>
                                          <p:attrName>r</p:attrName>
                                        </p:attrNameLst>
                                      </p:cBhvr>
                                    </p:animRot>
                                  </p:childTnLst>
                                </p:cTn>
                              </p:par>
                              <p:par>
                                <p:cTn id="255" presetID="8" presetClass="emph" presetSubtype="0" fill="hold" grpId="1" nodeType="withEffect">
                                  <p:stCondLst>
                                    <p:cond delay="0"/>
                                  </p:stCondLst>
                                  <p:childTnLst>
                                    <p:animRot by="-21600000">
                                      <p:cBhvr>
                                        <p:cTn id="256" dur="3000" fill="hold"/>
                                        <p:tgtEl>
                                          <p:spTgt spid="27"/>
                                        </p:tgtEl>
                                        <p:attrNameLst>
                                          <p:attrName>r</p:attrName>
                                        </p:attrNameLst>
                                      </p:cBhvr>
                                    </p:animRot>
                                  </p:childTnLst>
                                </p:cTn>
                              </p:par>
                              <p:par>
                                <p:cTn id="257" presetID="8" presetClass="emph" presetSubtype="0" fill="hold" grpId="1" nodeType="withEffect">
                                  <p:stCondLst>
                                    <p:cond delay="0"/>
                                  </p:stCondLst>
                                  <p:childTnLst>
                                    <p:animRot by="-21600000">
                                      <p:cBhvr>
                                        <p:cTn id="258" dur="3000" fill="hold"/>
                                        <p:tgtEl>
                                          <p:spTgt spid="28"/>
                                        </p:tgtEl>
                                        <p:attrNameLst>
                                          <p:attrName>r</p:attrName>
                                        </p:attrNameLst>
                                      </p:cBhvr>
                                    </p:animRot>
                                  </p:childTnLst>
                                </p:cTn>
                              </p:par>
                              <p:par>
                                <p:cTn id="259" presetID="8" presetClass="emph" presetSubtype="0" fill="hold" grpId="1" nodeType="withEffect">
                                  <p:stCondLst>
                                    <p:cond delay="0"/>
                                  </p:stCondLst>
                                  <p:childTnLst>
                                    <p:animRot by="-21600000">
                                      <p:cBhvr>
                                        <p:cTn id="260" dur="3000" fill="hold"/>
                                        <p:tgtEl>
                                          <p:spTgt spid="29"/>
                                        </p:tgtEl>
                                        <p:attrNameLst>
                                          <p:attrName>r</p:attrName>
                                        </p:attrNameLst>
                                      </p:cBhvr>
                                    </p:animRot>
                                  </p:childTnLst>
                                </p:cTn>
                              </p:par>
                              <p:par>
                                <p:cTn id="261" presetID="8" presetClass="emph" presetSubtype="0" fill="hold" grpId="1" nodeType="withEffect">
                                  <p:stCondLst>
                                    <p:cond delay="0"/>
                                  </p:stCondLst>
                                  <p:childTnLst>
                                    <p:animRot by="-21600000">
                                      <p:cBhvr>
                                        <p:cTn id="262" dur="3000" fill="hold"/>
                                        <p:tgtEl>
                                          <p:spTgt spid="30"/>
                                        </p:tgtEl>
                                        <p:attrNameLst>
                                          <p:attrName>r</p:attrName>
                                        </p:attrNameLst>
                                      </p:cBhvr>
                                    </p:animRot>
                                  </p:childTnLst>
                                </p:cTn>
                              </p:par>
                              <p:par>
                                <p:cTn id="263" presetID="8" presetClass="emph" presetSubtype="0" fill="hold" grpId="1" nodeType="withEffect">
                                  <p:stCondLst>
                                    <p:cond delay="0"/>
                                  </p:stCondLst>
                                  <p:childTnLst>
                                    <p:animRot by="-21600000">
                                      <p:cBhvr>
                                        <p:cTn id="264" dur="3000" fill="hold"/>
                                        <p:tgtEl>
                                          <p:spTgt spid="31"/>
                                        </p:tgtEl>
                                        <p:attrNameLst>
                                          <p:attrName>r</p:attrName>
                                        </p:attrNameLst>
                                      </p:cBhvr>
                                    </p:animRot>
                                  </p:childTnLst>
                                </p:cTn>
                              </p:par>
                              <p:par>
                                <p:cTn id="265" presetID="8" presetClass="emph" presetSubtype="0" fill="hold" grpId="1" nodeType="withEffect">
                                  <p:stCondLst>
                                    <p:cond delay="0"/>
                                  </p:stCondLst>
                                  <p:childTnLst>
                                    <p:animRot by="-21600000">
                                      <p:cBhvr>
                                        <p:cTn id="266" dur="3000" fill="hold"/>
                                        <p:tgtEl>
                                          <p:spTgt spid="32"/>
                                        </p:tgtEl>
                                        <p:attrNameLst>
                                          <p:attrName>r</p:attrName>
                                        </p:attrNameLst>
                                      </p:cBhvr>
                                    </p:animRot>
                                  </p:childTnLst>
                                </p:cTn>
                              </p:par>
                              <p:par>
                                <p:cTn id="267" presetID="8" presetClass="emph" presetSubtype="0" fill="hold" grpId="1" nodeType="withEffect">
                                  <p:stCondLst>
                                    <p:cond delay="0"/>
                                  </p:stCondLst>
                                  <p:childTnLst>
                                    <p:animRot by="-21600000">
                                      <p:cBhvr>
                                        <p:cTn id="268" dur="3000" fill="hold"/>
                                        <p:tgtEl>
                                          <p:spTgt spid="33"/>
                                        </p:tgtEl>
                                        <p:attrNameLst>
                                          <p:attrName>r</p:attrName>
                                        </p:attrNameLst>
                                      </p:cBhvr>
                                    </p:animRot>
                                  </p:childTnLst>
                                </p:cTn>
                              </p:par>
                              <p:par>
                                <p:cTn id="269" presetID="8" presetClass="emph" presetSubtype="0" fill="hold" grpId="1" nodeType="withEffect">
                                  <p:stCondLst>
                                    <p:cond delay="0"/>
                                  </p:stCondLst>
                                  <p:childTnLst>
                                    <p:animRot by="-21600000">
                                      <p:cBhvr>
                                        <p:cTn id="270" dur="3000" fill="hold"/>
                                        <p:tgtEl>
                                          <p:spTgt spid="34"/>
                                        </p:tgtEl>
                                        <p:attrNameLst>
                                          <p:attrName>r</p:attrName>
                                        </p:attrNameLst>
                                      </p:cBhvr>
                                    </p:animRot>
                                  </p:childTnLst>
                                </p:cTn>
                              </p:par>
                              <p:par>
                                <p:cTn id="271" presetID="8" presetClass="emph" presetSubtype="0" fill="hold" grpId="1" nodeType="withEffect">
                                  <p:stCondLst>
                                    <p:cond delay="0"/>
                                  </p:stCondLst>
                                  <p:childTnLst>
                                    <p:animRot by="-21600000">
                                      <p:cBhvr>
                                        <p:cTn id="272" dur="3000" fill="hold"/>
                                        <p:tgtEl>
                                          <p:spTgt spid="35"/>
                                        </p:tgtEl>
                                        <p:attrNameLst>
                                          <p:attrName>r</p:attrName>
                                        </p:attrNameLst>
                                      </p:cBhvr>
                                    </p:animRot>
                                  </p:childTnLst>
                                </p:cTn>
                              </p:par>
                              <p:par>
                                <p:cTn id="273" presetID="8" presetClass="emph" presetSubtype="0" fill="hold" grpId="1" nodeType="withEffect">
                                  <p:stCondLst>
                                    <p:cond delay="0"/>
                                  </p:stCondLst>
                                  <p:childTnLst>
                                    <p:animRot by="-21600000">
                                      <p:cBhvr>
                                        <p:cTn id="274" dur="3000" fill="hold"/>
                                        <p:tgtEl>
                                          <p:spTgt spid="36"/>
                                        </p:tgtEl>
                                        <p:attrNameLst>
                                          <p:attrName>r</p:attrName>
                                        </p:attrNameLst>
                                      </p:cBhvr>
                                    </p:animRot>
                                  </p:childTnLst>
                                </p:cTn>
                              </p:par>
                              <p:par>
                                <p:cTn id="275" presetID="8" presetClass="emph" presetSubtype="0" fill="hold" grpId="1" nodeType="withEffect">
                                  <p:stCondLst>
                                    <p:cond delay="0"/>
                                  </p:stCondLst>
                                  <p:childTnLst>
                                    <p:animRot by="-21600000">
                                      <p:cBhvr>
                                        <p:cTn id="276" dur="3000" fill="hold"/>
                                        <p:tgtEl>
                                          <p:spTgt spid="37"/>
                                        </p:tgtEl>
                                        <p:attrNameLst>
                                          <p:attrName>r</p:attrName>
                                        </p:attrNameLst>
                                      </p:cBhvr>
                                    </p:animRot>
                                  </p:childTnLst>
                                </p:cTn>
                              </p:par>
                              <p:par>
                                <p:cTn id="277" presetID="8" presetClass="emph" presetSubtype="0" fill="hold" grpId="1" nodeType="withEffect">
                                  <p:stCondLst>
                                    <p:cond delay="0"/>
                                  </p:stCondLst>
                                  <p:childTnLst>
                                    <p:animRot by="-21600000">
                                      <p:cBhvr>
                                        <p:cTn id="278" dur="3000" fill="hold"/>
                                        <p:tgtEl>
                                          <p:spTgt spid="38"/>
                                        </p:tgtEl>
                                        <p:attrNameLst>
                                          <p:attrName>r</p:attrName>
                                        </p:attrNameLst>
                                      </p:cBhvr>
                                    </p:animRot>
                                  </p:childTnLst>
                                </p:cTn>
                              </p:par>
                              <p:par>
                                <p:cTn id="279" presetID="8" presetClass="emph" presetSubtype="0" fill="hold" grpId="1" nodeType="withEffect">
                                  <p:stCondLst>
                                    <p:cond delay="0"/>
                                  </p:stCondLst>
                                  <p:childTnLst>
                                    <p:animRot by="-21600000">
                                      <p:cBhvr>
                                        <p:cTn id="280" dur="3000" fill="hold"/>
                                        <p:tgtEl>
                                          <p:spTgt spid="39"/>
                                        </p:tgtEl>
                                        <p:attrNameLst>
                                          <p:attrName>r</p:attrName>
                                        </p:attrNameLst>
                                      </p:cBhvr>
                                    </p:animRot>
                                  </p:childTnLst>
                                </p:cTn>
                              </p:par>
                              <p:par>
                                <p:cTn id="281" presetID="8" presetClass="emph" presetSubtype="0" fill="hold" grpId="1" nodeType="withEffect">
                                  <p:stCondLst>
                                    <p:cond delay="0"/>
                                  </p:stCondLst>
                                  <p:childTnLst>
                                    <p:animRot by="-21600000">
                                      <p:cBhvr>
                                        <p:cTn id="282" dur="3000" fill="hold"/>
                                        <p:tgtEl>
                                          <p:spTgt spid="40"/>
                                        </p:tgtEl>
                                        <p:attrNameLst>
                                          <p:attrName>r</p:attrName>
                                        </p:attrNameLst>
                                      </p:cBhvr>
                                    </p:animRot>
                                  </p:childTnLst>
                                </p:cTn>
                              </p:par>
                              <p:par>
                                <p:cTn id="283" presetID="8" presetClass="emph" presetSubtype="0" fill="hold" grpId="1" nodeType="withEffect">
                                  <p:stCondLst>
                                    <p:cond delay="0"/>
                                  </p:stCondLst>
                                  <p:childTnLst>
                                    <p:animRot by="-21600000">
                                      <p:cBhvr>
                                        <p:cTn id="284" dur="3000" fill="hold"/>
                                        <p:tgtEl>
                                          <p:spTgt spid="41"/>
                                        </p:tgtEl>
                                        <p:attrNameLst>
                                          <p:attrName>r</p:attrName>
                                        </p:attrNameLst>
                                      </p:cBhvr>
                                    </p:animRot>
                                  </p:childTnLst>
                                </p:cTn>
                              </p:par>
                              <p:par>
                                <p:cTn id="285" presetID="8" presetClass="emph" presetSubtype="0" fill="hold" grpId="1" nodeType="withEffect">
                                  <p:stCondLst>
                                    <p:cond delay="0"/>
                                  </p:stCondLst>
                                  <p:childTnLst>
                                    <p:animRot by="-21600000">
                                      <p:cBhvr>
                                        <p:cTn id="286" dur="3000" fill="hold"/>
                                        <p:tgtEl>
                                          <p:spTgt spid="42"/>
                                        </p:tgtEl>
                                        <p:attrNameLst>
                                          <p:attrName>r</p:attrName>
                                        </p:attrNameLst>
                                      </p:cBhvr>
                                    </p:animRot>
                                  </p:childTnLst>
                                </p:cTn>
                              </p:par>
                              <p:par>
                                <p:cTn id="287" presetID="8" presetClass="emph" presetSubtype="0" fill="hold" grpId="1" nodeType="withEffect">
                                  <p:stCondLst>
                                    <p:cond delay="0"/>
                                  </p:stCondLst>
                                  <p:childTnLst>
                                    <p:animRot by="-21600000">
                                      <p:cBhvr>
                                        <p:cTn id="288" dur="3000" fill="hold"/>
                                        <p:tgtEl>
                                          <p:spTgt spid="43"/>
                                        </p:tgtEl>
                                        <p:attrNameLst>
                                          <p:attrName>r</p:attrName>
                                        </p:attrNameLst>
                                      </p:cBhvr>
                                    </p:animRot>
                                  </p:childTnLst>
                                </p:cTn>
                              </p:par>
                              <p:par>
                                <p:cTn id="289" presetID="8" presetClass="emph" presetSubtype="0" fill="hold" grpId="1" nodeType="withEffect">
                                  <p:stCondLst>
                                    <p:cond delay="0"/>
                                  </p:stCondLst>
                                  <p:childTnLst>
                                    <p:animRot by="-21600000">
                                      <p:cBhvr>
                                        <p:cTn id="290" dur="3000" fill="hold"/>
                                        <p:tgtEl>
                                          <p:spTgt spid="44"/>
                                        </p:tgtEl>
                                        <p:attrNameLst>
                                          <p:attrName>r</p:attrName>
                                        </p:attrNameLst>
                                      </p:cBhvr>
                                    </p:animRot>
                                  </p:childTnLst>
                                </p:cTn>
                              </p:par>
                              <p:par>
                                <p:cTn id="291" presetID="8" presetClass="emph" presetSubtype="0" fill="hold" grpId="1" nodeType="withEffect">
                                  <p:stCondLst>
                                    <p:cond delay="0"/>
                                  </p:stCondLst>
                                  <p:childTnLst>
                                    <p:animRot by="-21600000">
                                      <p:cBhvr>
                                        <p:cTn id="292" dur="3000" fill="hold"/>
                                        <p:tgtEl>
                                          <p:spTgt spid="45"/>
                                        </p:tgtEl>
                                        <p:attrNameLst>
                                          <p:attrName>r</p:attrName>
                                        </p:attrNameLst>
                                      </p:cBhvr>
                                    </p:animRot>
                                  </p:childTnLst>
                                </p:cTn>
                              </p:par>
                              <p:par>
                                <p:cTn id="293" presetID="8" presetClass="emph" presetSubtype="0" fill="hold" grpId="1" nodeType="withEffect">
                                  <p:stCondLst>
                                    <p:cond delay="0"/>
                                  </p:stCondLst>
                                  <p:childTnLst>
                                    <p:animRot by="-21600000">
                                      <p:cBhvr>
                                        <p:cTn id="294" dur="3000" fill="hold"/>
                                        <p:tgtEl>
                                          <p:spTgt spid="46"/>
                                        </p:tgtEl>
                                        <p:attrNameLst>
                                          <p:attrName>r</p:attrName>
                                        </p:attrNameLst>
                                      </p:cBhvr>
                                    </p:animRot>
                                  </p:childTnLst>
                                </p:cTn>
                              </p:par>
                              <p:par>
                                <p:cTn id="295" presetID="8" presetClass="emph" presetSubtype="0" fill="hold" grpId="1" nodeType="withEffect">
                                  <p:stCondLst>
                                    <p:cond delay="0"/>
                                  </p:stCondLst>
                                  <p:childTnLst>
                                    <p:animRot by="-21600000">
                                      <p:cBhvr>
                                        <p:cTn id="296" dur="3000" fill="hold"/>
                                        <p:tgtEl>
                                          <p:spTgt spid="47"/>
                                        </p:tgtEl>
                                        <p:attrNameLst>
                                          <p:attrName>r</p:attrName>
                                        </p:attrNameLst>
                                      </p:cBhvr>
                                    </p:animRot>
                                  </p:childTnLst>
                                </p:cTn>
                              </p:par>
                              <p:par>
                                <p:cTn id="297" presetID="8" presetClass="emph" presetSubtype="0" fill="hold" grpId="1" nodeType="withEffect">
                                  <p:stCondLst>
                                    <p:cond delay="0"/>
                                  </p:stCondLst>
                                  <p:childTnLst>
                                    <p:animRot by="-21600000">
                                      <p:cBhvr>
                                        <p:cTn id="298" dur="3000" fill="hold"/>
                                        <p:tgtEl>
                                          <p:spTgt spid="48"/>
                                        </p:tgtEl>
                                        <p:attrNameLst>
                                          <p:attrName>r</p:attrName>
                                        </p:attrNameLst>
                                      </p:cBhvr>
                                    </p:animRot>
                                  </p:childTnLst>
                                </p:cTn>
                              </p:par>
                              <p:par>
                                <p:cTn id="299" presetID="8" presetClass="emph" presetSubtype="0" fill="hold" grpId="1" nodeType="withEffect">
                                  <p:stCondLst>
                                    <p:cond delay="0"/>
                                  </p:stCondLst>
                                  <p:childTnLst>
                                    <p:animRot by="-21600000">
                                      <p:cBhvr>
                                        <p:cTn id="300" dur="3000" fill="hold"/>
                                        <p:tgtEl>
                                          <p:spTgt spid="49"/>
                                        </p:tgtEl>
                                        <p:attrNameLst>
                                          <p:attrName>r</p:attrName>
                                        </p:attrNameLst>
                                      </p:cBhvr>
                                    </p:animRot>
                                  </p:childTnLst>
                                </p:cTn>
                              </p:par>
                              <p:par>
                                <p:cTn id="301" presetID="8" presetClass="emph" presetSubtype="0" fill="hold" grpId="1" nodeType="withEffect">
                                  <p:stCondLst>
                                    <p:cond delay="0"/>
                                  </p:stCondLst>
                                  <p:childTnLst>
                                    <p:animRot by="-21600000">
                                      <p:cBhvr>
                                        <p:cTn id="302" dur="3000" fill="hold"/>
                                        <p:tgtEl>
                                          <p:spTgt spid="50"/>
                                        </p:tgtEl>
                                        <p:attrNameLst>
                                          <p:attrName>r</p:attrName>
                                        </p:attrNameLst>
                                      </p:cBhvr>
                                    </p:animRot>
                                  </p:childTnLst>
                                </p:cTn>
                              </p:par>
                              <p:par>
                                <p:cTn id="303" presetID="8" presetClass="emph" presetSubtype="0" fill="hold" grpId="1" nodeType="withEffect">
                                  <p:stCondLst>
                                    <p:cond delay="0"/>
                                  </p:stCondLst>
                                  <p:childTnLst>
                                    <p:animRot by="-21600000">
                                      <p:cBhvr>
                                        <p:cTn id="304" dur="3000" fill="hold"/>
                                        <p:tgtEl>
                                          <p:spTgt spid="51"/>
                                        </p:tgtEl>
                                        <p:attrNameLst>
                                          <p:attrName>r</p:attrName>
                                        </p:attrNameLst>
                                      </p:cBhvr>
                                    </p:animRot>
                                  </p:childTnLst>
                                </p:cTn>
                              </p:par>
                              <p:par>
                                <p:cTn id="305" presetID="2" presetClass="exit" presetSubtype="2" fill="hold" grpId="0" nodeType="withEffect">
                                  <p:stCondLst>
                                    <p:cond delay="0"/>
                                  </p:stCondLst>
                                  <p:childTnLst>
                                    <p:anim calcmode="lin" valueType="num">
                                      <p:cBhvr additive="base">
                                        <p:cTn id="306" dur="3000"/>
                                        <p:tgtEl>
                                          <p:spTgt spid="52"/>
                                        </p:tgtEl>
                                        <p:attrNameLst>
                                          <p:attrName>ppt_x</p:attrName>
                                        </p:attrNameLst>
                                      </p:cBhvr>
                                      <p:tavLst>
                                        <p:tav tm="0">
                                          <p:val>
                                            <p:strVal val="ppt_x"/>
                                          </p:val>
                                        </p:tav>
                                        <p:tav tm="100000">
                                          <p:val>
                                            <p:strVal val="1+ppt_w/2"/>
                                          </p:val>
                                        </p:tav>
                                      </p:tavLst>
                                    </p:anim>
                                    <p:anim calcmode="lin" valueType="num">
                                      <p:cBhvr additive="base">
                                        <p:cTn id="307" dur="3000"/>
                                        <p:tgtEl>
                                          <p:spTgt spid="52"/>
                                        </p:tgtEl>
                                        <p:attrNameLst>
                                          <p:attrName>ppt_y</p:attrName>
                                        </p:attrNameLst>
                                      </p:cBhvr>
                                      <p:tavLst>
                                        <p:tav tm="0">
                                          <p:val>
                                            <p:strVal val="ppt_y"/>
                                          </p:val>
                                        </p:tav>
                                        <p:tav tm="100000">
                                          <p:val>
                                            <p:strVal val="ppt_y"/>
                                          </p:val>
                                        </p:tav>
                                      </p:tavLst>
                                    </p:anim>
                                    <p:set>
                                      <p:cBhvr>
                                        <p:cTn id="308" dur="1" fill="hold">
                                          <p:stCondLst>
                                            <p:cond delay="2999"/>
                                          </p:stCondLst>
                                        </p:cTn>
                                        <p:tgtEl>
                                          <p:spTgt spid="52"/>
                                        </p:tgtEl>
                                        <p:attrNameLst>
                                          <p:attrName>style.visibility</p:attrName>
                                        </p:attrNameLst>
                                      </p:cBhvr>
                                      <p:to>
                                        <p:strVal val="hidden"/>
                                      </p:to>
                                    </p:set>
                                  </p:childTnLst>
                                </p:cTn>
                              </p:par>
                              <p:par>
                                <p:cTn id="309" presetID="2" presetClass="exit" presetSubtype="2" fill="hold" grpId="0" nodeType="withEffect">
                                  <p:stCondLst>
                                    <p:cond delay="0"/>
                                  </p:stCondLst>
                                  <p:childTnLst>
                                    <p:anim calcmode="lin" valueType="num">
                                      <p:cBhvr additive="base">
                                        <p:cTn id="310" dur="3000"/>
                                        <p:tgtEl>
                                          <p:spTgt spid="53"/>
                                        </p:tgtEl>
                                        <p:attrNameLst>
                                          <p:attrName>ppt_x</p:attrName>
                                        </p:attrNameLst>
                                      </p:cBhvr>
                                      <p:tavLst>
                                        <p:tav tm="0">
                                          <p:val>
                                            <p:strVal val="ppt_x"/>
                                          </p:val>
                                        </p:tav>
                                        <p:tav tm="100000">
                                          <p:val>
                                            <p:strVal val="1+ppt_w/2"/>
                                          </p:val>
                                        </p:tav>
                                      </p:tavLst>
                                    </p:anim>
                                    <p:anim calcmode="lin" valueType="num">
                                      <p:cBhvr additive="base">
                                        <p:cTn id="311" dur="3000"/>
                                        <p:tgtEl>
                                          <p:spTgt spid="53"/>
                                        </p:tgtEl>
                                        <p:attrNameLst>
                                          <p:attrName>ppt_y</p:attrName>
                                        </p:attrNameLst>
                                      </p:cBhvr>
                                      <p:tavLst>
                                        <p:tav tm="0">
                                          <p:val>
                                            <p:strVal val="ppt_y"/>
                                          </p:val>
                                        </p:tav>
                                        <p:tav tm="100000">
                                          <p:val>
                                            <p:strVal val="ppt_y"/>
                                          </p:val>
                                        </p:tav>
                                      </p:tavLst>
                                    </p:anim>
                                    <p:set>
                                      <p:cBhvr>
                                        <p:cTn id="312" dur="1" fill="hold">
                                          <p:stCondLst>
                                            <p:cond delay="2999"/>
                                          </p:stCondLst>
                                        </p:cTn>
                                        <p:tgtEl>
                                          <p:spTgt spid="53"/>
                                        </p:tgtEl>
                                        <p:attrNameLst>
                                          <p:attrName>style.visibility</p:attrName>
                                        </p:attrNameLst>
                                      </p:cBhvr>
                                      <p:to>
                                        <p:strVal val="hidden"/>
                                      </p:to>
                                    </p:set>
                                  </p:childTnLst>
                                </p:cTn>
                              </p:par>
                              <p:par>
                                <p:cTn id="313" presetID="2" presetClass="exit" presetSubtype="2" fill="hold" grpId="0" nodeType="withEffect">
                                  <p:stCondLst>
                                    <p:cond delay="0"/>
                                  </p:stCondLst>
                                  <p:childTnLst>
                                    <p:anim calcmode="lin" valueType="num">
                                      <p:cBhvr additive="base">
                                        <p:cTn id="314" dur="3000"/>
                                        <p:tgtEl>
                                          <p:spTgt spid="54"/>
                                        </p:tgtEl>
                                        <p:attrNameLst>
                                          <p:attrName>ppt_x</p:attrName>
                                        </p:attrNameLst>
                                      </p:cBhvr>
                                      <p:tavLst>
                                        <p:tav tm="0">
                                          <p:val>
                                            <p:strVal val="ppt_x"/>
                                          </p:val>
                                        </p:tav>
                                        <p:tav tm="100000">
                                          <p:val>
                                            <p:strVal val="1+ppt_w/2"/>
                                          </p:val>
                                        </p:tav>
                                      </p:tavLst>
                                    </p:anim>
                                    <p:anim calcmode="lin" valueType="num">
                                      <p:cBhvr additive="base">
                                        <p:cTn id="315" dur="3000"/>
                                        <p:tgtEl>
                                          <p:spTgt spid="54"/>
                                        </p:tgtEl>
                                        <p:attrNameLst>
                                          <p:attrName>ppt_y</p:attrName>
                                        </p:attrNameLst>
                                      </p:cBhvr>
                                      <p:tavLst>
                                        <p:tav tm="0">
                                          <p:val>
                                            <p:strVal val="ppt_y"/>
                                          </p:val>
                                        </p:tav>
                                        <p:tav tm="100000">
                                          <p:val>
                                            <p:strVal val="ppt_y"/>
                                          </p:val>
                                        </p:tav>
                                      </p:tavLst>
                                    </p:anim>
                                    <p:set>
                                      <p:cBhvr>
                                        <p:cTn id="316" dur="1" fill="hold">
                                          <p:stCondLst>
                                            <p:cond delay="2999"/>
                                          </p:stCondLst>
                                        </p:cTn>
                                        <p:tgtEl>
                                          <p:spTgt spid="54"/>
                                        </p:tgtEl>
                                        <p:attrNameLst>
                                          <p:attrName>style.visibility</p:attrName>
                                        </p:attrNameLst>
                                      </p:cBhvr>
                                      <p:to>
                                        <p:strVal val="hidden"/>
                                      </p:to>
                                    </p:set>
                                  </p:childTnLst>
                                </p:cTn>
                              </p:par>
                              <p:par>
                                <p:cTn id="317" presetID="2" presetClass="exit" presetSubtype="2" fill="hold" grpId="0" nodeType="withEffect">
                                  <p:stCondLst>
                                    <p:cond delay="0"/>
                                  </p:stCondLst>
                                  <p:childTnLst>
                                    <p:anim calcmode="lin" valueType="num">
                                      <p:cBhvr additive="base">
                                        <p:cTn id="318" dur="3000"/>
                                        <p:tgtEl>
                                          <p:spTgt spid="55"/>
                                        </p:tgtEl>
                                        <p:attrNameLst>
                                          <p:attrName>ppt_x</p:attrName>
                                        </p:attrNameLst>
                                      </p:cBhvr>
                                      <p:tavLst>
                                        <p:tav tm="0">
                                          <p:val>
                                            <p:strVal val="ppt_x"/>
                                          </p:val>
                                        </p:tav>
                                        <p:tav tm="100000">
                                          <p:val>
                                            <p:strVal val="1+ppt_w/2"/>
                                          </p:val>
                                        </p:tav>
                                      </p:tavLst>
                                    </p:anim>
                                    <p:anim calcmode="lin" valueType="num">
                                      <p:cBhvr additive="base">
                                        <p:cTn id="319" dur="3000"/>
                                        <p:tgtEl>
                                          <p:spTgt spid="55"/>
                                        </p:tgtEl>
                                        <p:attrNameLst>
                                          <p:attrName>ppt_y</p:attrName>
                                        </p:attrNameLst>
                                      </p:cBhvr>
                                      <p:tavLst>
                                        <p:tav tm="0">
                                          <p:val>
                                            <p:strVal val="ppt_y"/>
                                          </p:val>
                                        </p:tav>
                                        <p:tav tm="100000">
                                          <p:val>
                                            <p:strVal val="ppt_y"/>
                                          </p:val>
                                        </p:tav>
                                      </p:tavLst>
                                    </p:anim>
                                    <p:set>
                                      <p:cBhvr>
                                        <p:cTn id="320" dur="1" fill="hold">
                                          <p:stCondLst>
                                            <p:cond delay="2999"/>
                                          </p:stCondLst>
                                        </p:cTn>
                                        <p:tgtEl>
                                          <p:spTgt spid="55"/>
                                        </p:tgtEl>
                                        <p:attrNameLst>
                                          <p:attrName>style.visibility</p:attrName>
                                        </p:attrNameLst>
                                      </p:cBhvr>
                                      <p:to>
                                        <p:strVal val="hidden"/>
                                      </p:to>
                                    </p:set>
                                  </p:childTnLst>
                                </p:cTn>
                              </p:par>
                              <p:par>
                                <p:cTn id="321" presetID="2" presetClass="exit" presetSubtype="2" fill="hold" grpId="0" nodeType="withEffect">
                                  <p:stCondLst>
                                    <p:cond delay="0"/>
                                  </p:stCondLst>
                                  <p:childTnLst>
                                    <p:anim calcmode="lin" valueType="num">
                                      <p:cBhvr additive="base">
                                        <p:cTn id="322" dur="3000"/>
                                        <p:tgtEl>
                                          <p:spTgt spid="56"/>
                                        </p:tgtEl>
                                        <p:attrNameLst>
                                          <p:attrName>ppt_x</p:attrName>
                                        </p:attrNameLst>
                                      </p:cBhvr>
                                      <p:tavLst>
                                        <p:tav tm="0">
                                          <p:val>
                                            <p:strVal val="ppt_x"/>
                                          </p:val>
                                        </p:tav>
                                        <p:tav tm="100000">
                                          <p:val>
                                            <p:strVal val="1+ppt_w/2"/>
                                          </p:val>
                                        </p:tav>
                                      </p:tavLst>
                                    </p:anim>
                                    <p:anim calcmode="lin" valueType="num">
                                      <p:cBhvr additive="base">
                                        <p:cTn id="323" dur="3000"/>
                                        <p:tgtEl>
                                          <p:spTgt spid="56"/>
                                        </p:tgtEl>
                                        <p:attrNameLst>
                                          <p:attrName>ppt_y</p:attrName>
                                        </p:attrNameLst>
                                      </p:cBhvr>
                                      <p:tavLst>
                                        <p:tav tm="0">
                                          <p:val>
                                            <p:strVal val="ppt_y"/>
                                          </p:val>
                                        </p:tav>
                                        <p:tav tm="100000">
                                          <p:val>
                                            <p:strVal val="ppt_y"/>
                                          </p:val>
                                        </p:tav>
                                      </p:tavLst>
                                    </p:anim>
                                    <p:set>
                                      <p:cBhvr>
                                        <p:cTn id="324" dur="1" fill="hold">
                                          <p:stCondLst>
                                            <p:cond delay="2999"/>
                                          </p:stCondLst>
                                        </p:cTn>
                                        <p:tgtEl>
                                          <p:spTgt spid="56"/>
                                        </p:tgtEl>
                                        <p:attrNameLst>
                                          <p:attrName>style.visibility</p:attrName>
                                        </p:attrNameLst>
                                      </p:cBhvr>
                                      <p:to>
                                        <p:strVal val="hidden"/>
                                      </p:to>
                                    </p:set>
                                  </p:childTnLst>
                                </p:cTn>
                              </p:par>
                              <p:par>
                                <p:cTn id="325" presetID="2" presetClass="exit" presetSubtype="2" fill="hold" grpId="0" nodeType="withEffect">
                                  <p:stCondLst>
                                    <p:cond delay="0"/>
                                  </p:stCondLst>
                                  <p:childTnLst>
                                    <p:anim calcmode="lin" valueType="num">
                                      <p:cBhvr additive="base">
                                        <p:cTn id="326" dur="3000"/>
                                        <p:tgtEl>
                                          <p:spTgt spid="57"/>
                                        </p:tgtEl>
                                        <p:attrNameLst>
                                          <p:attrName>ppt_x</p:attrName>
                                        </p:attrNameLst>
                                      </p:cBhvr>
                                      <p:tavLst>
                                        <p:tav tm="0">
                                          <p:val>
                                            <p:strVal val="ppt_x"/>
                                          </p:val>
                                        </p:tav>
                                        <p:tav tm="100000">
                                          <p:val>
                                            <p:strVal val="1+ppt_w/2"/>
                                          </p:val>
                                        </p:tav>
                                      </p:tavLst>
                                    </p:anim>
                                    <p:anim calcmode="lin" valueType="num">
                                      <p:cBhvr additive="base">
                                        <p:cTn id="327" dur="3000"/>
                                        <p:tgtEl>
                                          <p:spTgt spid="57"/>
                                        </p:tgtEl>
                                        <p:attrNameLst>
                                          <p:attrName>ppt_y</p:attrName>
                                        </p:attrNameLst>
                                      </p:cBhvr>
                                      <p:tavLst>
                                        <p:tav tm="0">
                                          <p:val>
                                            <p:strVal val="ppt_y"/>
                                          </p:val>
                                        </p:tav>
                                        <p:tav tm="100000">
                                          <p:val>
                                            <p:strVal val="ppt_y"/>
                                          </p:val>
                                        </p:tav>
                                      </p:tavLst>
                                    </p:anim>
                                    <p:set>
                                      <p:cBhvr>
                                        <p:cTn id="328" dur="1" fill="hold">
                                          <p:stCondLst>
                                            <p:cond delay="2999"/>
                                          </p:stCondLst>
                                        </p:cTn>
                                        <p:tgtEl>
                                          <p:spTgt spid="57"/>
                                        </p:tgtEl>
                                        <p:attrNameLst>
                                          <p:attrName>style.visibility</p:attrName>
                                        </p:attrNameLst>
                                      </p:cBhvr>
                                      <p:to>
                                        <p:strVal val="hidden"/>
                                      </p:to>
                                    </p:set>
                                  </p:childTnLst>
                                </p:cTn>
                              </p:par>
                              <p:par>
                                <p:cTn id="329" presetID="2" presetClass="exit" presetSubtype="2" fill="hold" grpId="0" nodeType="withEffect">
                                  <p:stCondLst>
                                    <p:cond delay="0"/>
                                  </p:stCondLst>
                                  <p:childTnLst>
                                    <p:anim calcmode="lin" valueType="num">
                                      <p:cBhvr additive="base">
                                        <p:cTn id="330" dur="3000"/>
                                        <p:tgtEl>
                                          <p:spTgt spid="58"/>
                                        </p:tgtEl>
                                        <p:attrNameLst>
                                          <p:attrName>ppt_x</p:attrName>
                                        </p:attrNameLst>
                                      </p:cBhvr>
                                      <p:tavLst>
                                        <p:tav tm="0">
                                          <p:val>
                                            <p:strVal val="ppt_x"/>
                                          </p:val>
                                        </p:tav>
                                        <p:tav tm="100000">
                                          <p:val>
                                            <p:strVal val="1+ppt_w/2"/>
                                          </p:val>
                                        </p:tav>
                                      </p:tavLst>
                                    </p:anim>
                                    <p:anim calcmode="lin" valueType="num">
                                      <p:cBhvr additive="base">
                                        <p:cTn id="331" dur="3000"/>
                                        <p:tgtEl>
                                          <p:spTgt spid="58"/>
                                        </p:tgtEl>
                                        <p:attrNameLst>
                                          <p:attrName>ppt_y</p:attrName>
                                        </p:attrNameLst>
                                      </p:cBhvr>
                                      <p:tavLst>
                                        <p:tav tm="0">
                                          <p:val>
                                            <p:strVal val="ppt_y"/>
                                          </p:val>
                                        </p:tav>
                                        <p:tav tm="100000">
                                          <p:val>
                                            <p:strVal val="ppt_y"/>
                                          </p:val>
                                        </p:tav>
                                      </p:tavLst>
                                    </p:anim>
                                    <p:set>
                                      <p:cBhvr>
                                        <p:cTn id="332" dur="1" fill="hold">
                                          <p:stCondLst>
                                            <p:cond delay="2999"/>
                                          </p:stCondLst>
                                        </p:cTn>
                                        <p:tgtEl>
                                          <p:spTgt spid="58"/>
                                        </p:tgtEl>
                                        <p:attrNameLst>
                                          <p:attrName>style.visibility</p:attrName>
                                        </p:attrNameLst>
                                      </p:cBhvr>
                                      <p:to>
                                        <p:strVal val="hidden"/>
                                      </p:to>
                                    </p:set>
                                  </p:childTnLst>
                                </p:cTn>
                              </p:par>
                              <p:par>
                                <p:cTn id="333" presetID="2" presetClass="exit" presetSubtype="2" fill="hold" grpId="0" nodeType="withEffect">
                                  <p:stCondLst>
                                    <p:cond delay="0"/>
                                  </p:stCondLst>
                                  <p:childTnLst>
                                    <p:anim calcmode="lin" valueType="num">
                                      <p:cBhvr additive="base">
                                        <p:cTn id="334" dur="3000"/>
                                        <p:tgtEl>
                                          <p:spTgt spid="59"/>
                                        </p:tgtEl>
                                        <p:attrNameLst>
                                          <p:attrName>ppt_x</p:attrName>
                                        </p:attrNameLst>
                                      </p:cBhvr>
                                      <p:tavLst>
                                        <p:tav tm="0">
                                          <p:val>
                                            <p:strVal val="ppt_x"/>
                                          </p:val>
                                        </p:tav>
                                        <p:tav tm="100000">
                                          <p:val>
                                            <p:strVal val="1+ppt_w/2"/>
                                          </p:val>
                                        </p:tav>
                                      </p:tavLst>
                                    </p:anim>
                                    <p:anim calcmode="lin" valueType="num">
                                      <p:cBhvr additive="base">
                                        <p:cTn id="335" dur="3000"/>
                                        <p:tgtEl>
                                          <p:spTgt spid="59"/>
                                        </p:tgtEl>
                                        <p:attrNameLst>
                                          <p:attrName>ppt_y</p:attrName>
                                        </p:attrNameLst>
                                      </p:cBhvr>
                                      <p:tavLst>
                                        <p:tav tm="0">
                                          <p:val>
                                            <p:strVal val="ppt_y"/>
                                          </p:val>
                                        </p:tav>
                                        <p:tav tm="100000">
                                          <p:val>
                                            <p:strVal val="ppt_y"/>
                                          </p:val>
                                        </p:tav>
                                      </p:tavLst>
                                    </p:anim>
                                    <p:set>
                                      <p:cBhvr>
                                        <p:cTn id="336" dur="1" fill="hold">
                                          <p:stCondLst>
                                            <p:cond delay="2999"/>
                                          </p:stCondLst>
                                        </p:cTn>
                                        <p:tgtEl>
                                          <p:spTgt spid="59"/>
                                        </p:tgtEl>
                                        <p:attrNameLst>
                                          <p:attrName>style.visibility</p:attrName>
                                        </p:attrNameLst>
                                      </p:cBhvr>
                                      <p:to>
                                        <p:strVal val="hidden"/>
                                      </p:to>
                                    </p:set>
                                  </p:childTnLst>
                                </p:cTn>
                              </p:par>
                              <p:par>
                                <p:cTn id="337" presetID="2" presetClass="exit" presetSubtype="2" fill="hold" grpId="0" nodeType="withEffect">
                                  <p:stCondLst>
                                    <p:cond delay="0"/>
                                  </p:stCondLst>
                                  <p:childTnLst>
                                    <p:anim calcmode="lin" valueType="num">
                                      <p:cBhvr additive="base">
                                        <p:cTn id="338" dur="3000"/>
                                        <p:tgtEl>
                                          <p:spTgt spid="60"/>
                                        </p:tgtEl>
                                        <p:attrNameLst>
                                          <p:attrName>ppt_x</p:attrName>
                                        </p:attrNameLst>
                                      </p:cBhvr>
                                      <p:tavLst>
                                        <p:tav tm="0">
                                          <p:val>
                                            <p:strVal val="ppt_x"/>
                                          </p:val>
                                        </p:tav>
                                        <p:tav tm="100000">
                                          <p:val>
                                            <p:strVal val="1+ppt_w/2"/>
                                          </p:val>
                                        </p:tav>
                                      </p:tavLst>
                                    </p:anim>
                                    <p:anim calcmode="lin" valueType="num">
                                      <p:cBhvr additive="base">
                                        <p:cTn id="339" dur="3000"/>
                                        <p:tgtEl>
                                          <p:spTgt spid="60"/>
                                        </p:tgtEl>
                                        <p:attrNameLst>
                                          <p:attrName>ppt_y</p:attrName>
                                        </p:attrNameLst>
                                      </p:cBhvr>
                                      <p:tavLst>
                                        <p:tav tm="0">
                                          <p:val>
                                            <p:strVal val="ppt_y"/>
                                          </p:val>
                                        </p:tav>
                                        <p:tav tm="100000">
                                          <p:val>
                                            <p:strVal val="ppt_y"/>
                                          </p:val>
                                        </p:tav>
                                      </p:tavLst>
                                    </p:anim>
                                    <p:set>
                                      <p:cBhvr>
                                        <p:cTn id="340" dur="1" fill="hold">
                                          <p:stCondLst>
                                            <p:cond delay="2999"/>
                                          </p:stCondLst>
                                        </p:cTn>
                                        <p:tgtEl>
                                          <p:spTgt spid="60"/>
                                        </p:tgtEl>
                                        <p:attrNameLst>
                                          <p:attrName>style.visibility</p:attrName>
                                        </p:attrNameLst>
                                      </p:cBhvr>
                                      <p:to>
                                        <p:strVal val="hidden"/>
                                      </p:to>
                                    </p:set>
                                  </p:childTnLst>
                                </p:cTn>
                              </p:par>
                              <p:par>
                                <p:cTn id="341" presetID="2" presetClass="exit" presetSubtype="2" fill="hold" grpId="0" nodeType="withEffect">
                                  <p:stCondLst>
                                    <p:cond delay="0"/>
                                  </p:stCondLst>
                                  <p:childTnLst>
                                    <p:anim calcmode="lin" valueType="num">
                                      <p:cBhvr additive="base">
                                        <p:cTn id="342" dur="3000"/>
                                        <p:tgtEl>
                                          <p:spTgt spid="61"/>
                                        </p:tgtEl>
                                        <p:attrNameLst>
                                          <p:attrName>ppt_x</p:attrName>
                                        </p:attrNameLst>
                                      </p:cBhvr>
                                      <p:tavLst>
                                        <p:tav tm="0">
                                          <p:val>
                                            <p:strVal val="ppt_x"/>
                                          </p:val>
                                        </p:tav>
                                        <p:tav tm="100000">
                                          <p:val>
                                            <p:strVal val="1+ppt_w/2"/>
                                          </p:val>
                                        </p:tav>
                                      </p:tavLst>
                                    </p:anim>
                                    <p:anim calcmode="lin" valueType="num">
                                      <p:cBhvr additive="base">
                                        <p:cTn id="343" dur="3000"/>
                                        <p:tgtEl>
                                          <p:spTgt spid="61"/>
                                        </p:tgtEl>
                                        <p:attrNameLst>
                                          <p:attrName>ppt_y</p:attrName>
                                        </p:attrNameLst>
                                      </p:cBhvr>
                                      <p:tavLst>
                                        <p:tav tm="0">
                                          <p:val>
                                            <p:strVal val="ppt_y"/>
                                          </p:val>
                                        </p:tav>
                                        <p:tav tm="100000">
                                          <p:val>
                                            <p:strVal val="ppt_y"/>
                                          </p:val>
                                        </p:tav>
                                      </p:tavLst>
                                    </p:anim>
                                    <p:set>
                                      <p:cBhvr>
                                        <p:cTn id="344" dur="1" fill="hold">
                                          <p:stCondLst>
                                            <p:cond delay="2999"/>
                                          </p:stCondLst>
                                        </p:cTn>
                                        <p:tgtEl>
                                          <p:spTgt spid="61"/>
                                        </p:tgtEl>
                                        <p:attrNameLst>
                                          <p:attrName>style.visibility</p:attrName>
                                        </p:attrNameLst>
                                      </p:cBhvr>
                                      <p:to>
                                        <p:strVal val="hidden"/>
                                      </p:to>
                                    </p:set>
                                  </p:childTnLst>
                                </p:cTn>
                              </p:par>
                              <p:par>
                                <p:cTn id="345" presetID="2" presetClass="exit" presetSubtype="2" fill="hold" grpId="0" nodeType="withEffect">
                                  <p:stCondLst>
                                    <p:cond delay="0"/>
                                  </p:stCondLst>
                                  <p:childTnLst>
                                    <p:anim calcmode="lin" valueType="num">
                                      <p:cBhvr additive="base">
                                        <p:cTn id="346" dur="3000"/>
                                        <p:tgtEl>
                                          <p:spTgt spid="62"/>
                                        </p:tgtEl>
                                        <p:attrNameLst>
                                          <p:attrName>ppt_x</p:attrName>
                                        </p:attrNameLst>
                                      </p:cBhvr>
                                      <p:tavLst>
                                        <p:tav tm="0">
                                          <p:val>
                                            <p:strVal val="ppt_x"/>
                                          </p:val>
                                        </p:tav>
                                        <p:tav tm="100000">
                                          <p:val>
                                            <p:strVal val="1+ppt_w/2"/>
                                          </p:val>
                                        </p:tav>
                                      </p:tavLst>
                                    </p:anim>
                                    <p:anim calcmode="lin" valueType="num">
                                      <p:cBhvr additive="base">
                                        <p:cTn id="347" dur="3000"/>
                                        <p:tgtEl>
                                          <p:spTgt spid="62"/>
                                        </p:tgtEl>
                                        <p:attrNameLst>
                                          <p:attrName>ppt_y</p:attrName>
                                        </p:attrNameLst>
                                      </p:cBhvr>
                                      <p:tavLst>
                                        <p:tav tm="0">
                                          <p:val>
                                            <p:strVal val="ppt_y"/>
                                          </p:val>
                                        </p:tav>
                                        <p:tav tm="100000">
                                          <p:val>
                                            <p:strVal val="ppt_y"/>
                                          </p:val>
                                        </p:tav>
                                      </p:tavLst>
                                    </p:anim>
                                    <p:set>
                                      <p:cBhvr>
                                        <p:cTn id="348" dur="1" fill="hold">
                                          <p:stCondLst>
                                            <p:cond delay="2999"/>
                                          </p:stCondLst>
                                        </p:cTn>
                                        <p:tgtEl>
                                          <p:spTgt spid="62"/>
                                        </p:tgtEl>
                                        <p:attrNameLst>
                                          <p:attrName>style.visibility</p:attrName>
                                        </p:attrNameLst>
                                      </p:cBhvr>
                                      <p:to>
                                        <p:strVal val="hidden"/>
                                      </p:to>
                                    </p:set>
                                  </p:childTnLst>
                                </p:cTn>
                              </p:par>
                              <p:par>
                                <p:cTn id="349" presetID="2" presetClass="exit" presetSubtype="2" fill="hold" grpId="0" nodeType="withEffect">
                                  <p:stCondLst>
                                    <p:cond delay="0"/>
                                  </p:stCondLst>
                                  <p:childTnLst>
                                    <p:anim calcmode="lin" valueType="num">
                                      <p:cBhvr additive="base">
                                        <p:cTn id="350" dur="3000"/>
                                        <p:tgtEl>
                                          <p:spTgt spid="63"/>
                                        </p:tgtEl>
                                        <p:attrNameLst>
                                          <p:attrName>ppt_x</p:attrName>
                                        </p:attrNameLst>
                                      </p:cBhvr>
                                      <p:tavLst>
                                        <p:tav tm="0">
                                          <p:val>
                                            <p:strVal val="ppt_x"/>
                                          </p:val>
                                        </p:tav>
                                        <p:tav tm="100000">
                                          <p:val>
                                            <p:strVal val="1+ppt_w/2"/>
                                          </p:val>
                                        </p:tav>
                                      </p:tavLst>
                                    </p:anim>
                                    <p:anim calcmode="lin" valueType="num">
                                      <p:cBhvr additive="base">
                                        <p:cTn id="351" dur="3000"/>
                                        <p:tgtEl>
                                          <p:spTgt spid="63"/>
                                        </p:tgtEl>
                                        <p:attrNameLst>
                                          <p:attrName>ppt_y</p:attrName>
                                        </p:attrNameLst>
                                      </p:cBhvr>
                                      <p:tavLst>
                                        <p:tav tm="0">
                                          <p:val>
                                            <p:strVal val="ppt_y"/>
                                          </p:val>
                                        </p:tav>
                                        <p:tav tm="100000">
                                          <p:val>
                                            <p:strVal val="ppt_y"/>
                                          </p:val>
                                        </p:tav>
                                      </p:tavLst>
                                    </p:anim>
                                    <p:set>
                                      <p:cBhvr>
                                        <p:cTn id="352" dur="1" fill="hold">
                                          <p:stCondLst>
                                            <p:cond delay="2999"/>
                                          </p:stCondLst>
                                        </p:cTn>
                                        <p:tgtEl>
                                          <p:spTgt spid="63"/>
                                        </p:tgtEl>
                                        <p:attrNameLst>
                                          <p:attrName>style.visibility</p:attrName>
                                        </p:attrNameLst>
                                      </p:cBhvr>
                                      <p:to>
                                        <p:strVal val="hidden"/>
                                      </p:to>
                                    </p:set>
                                  </p:childTnLst>
                                </p:cTn>
                              </p:par>
                              <p:par>
                                <p:cTn id="353" presetID="2" presetClass="exit" presetSubtype="2" fill="hold" grpId="0" nodeType="withEffect">
                                  <p:stCondLst>
                                    <p:cond delay="0"/>
                                  </p:stCondLst>
                                  <p:childTnLst>
                                    <p:anim calcmode="lin" valueType="num">
                                      <p:cBhvr additive="base">
                                        <p:cTn id="354" dur="3000"/>
                                        <p:tgtEl>
                                          <p:spTgt spid="64"/>
                                        </p:tgtEl>
                                        <p:attrNameLst>
                                          <p:attrName>ppt_x</p:attrName>
                                        </p:attrNameLst>
                                      </p:cBhvr>
                                      <p:tavLst>
                                        <p:tav tm="0">
                                          <p:val>
                                            <p:strVal val="ppt_x"/>
                                          </p:val>
                                        </p:tav>
                                        <p:tav tm="100000">
                                          <p:val>
                                            <p:strVal val="1+ppt_w/2"/>
                                          </p:val>
                                        </p:tav>
                                      </p:tavLst>
                                    </p:anim>
                                    <p:anim calcmode="lin" valueType="num">
                                      <p:cBhvr additive="base">
                                        <p:cTn id="355" dur="3000"/>
                                        <p:tgtEl>
                                          <p:spTgt spid="64"/>
                                        </p:tgtEl>
                                        <p:attrNameLst>
                                          <p:attrName>ppt_y</p:attrName>
                                        </p:attrNameLst>
                                      </p:cBhvr>
                                      <p:tavLst>
                                        <p:tav tm="0">
                                          <p:val>
                                            <p:strVal val="ppt_y"/>
                                          </p:val>
                                        </p:tav>
                                        <p:tav tm="100000">
                                          <p:val>
                                            <p:strVal val="ppt_y"/>
                                          </p:val>
                                        </p:tav>
                                      </p:tavLst>
                                    </p:anim>
                                    <p:set>
                                      <p:cBhvr>
                                        <p:cTn id="356" dur="1" fill="hold">
                                          <p:stCondLst>
                                            <p:cond delay="2999"/>
                                          </p:stCondLst>
                                        </p:cTn>
                                        <p:tgtEl>
                                          <p:spTgt spid="64"/>
                                        </p:tgtEl>
                                        <p:attrNameLst>
                                          <p:attrName>style.visibility</p:attrName>
                                        </p:attrNameLst>
                                      </p:cBhvr>
                                      <p:to>
                                        <p:strVal val="hidden"/>
                                      </p:to>
                                    </p:set>
                                  </p:childTnLst>
                                </p:cTn>
                              </p:par>
                              <p:par>
                                <p:cTn id="357" presetID="2" presetClass="exit" presetSubtype="2" fill="hold" grpId="0" nodeType="withEffect">
                                  <p:stCondLst>
                                    <p:cond delay="0"/>
                                  </p:stCondLst>
                                  <p:childTnLst>
                                    <p:anim calcmode="lin" valueType="num">
                                      <p:cBhvr additive="base">
                                        <p:cTn id="358" dur="3000"/>
                                        <p:tgtEl>
                                          <p:spTgt spid="65"/>
                                        </p:tgtEl>
                                        <p:attrNameLst>
                                          <p:attrName>ppt_x</p:attrName>
                                        </p:attrNameLst>
                                      </p:cBhvr>
                                      <p:tavLst>
                                        <p:tav tm="0">
                                          <p:val>
                                            <p:strVal val="ppt_x"/>
                                          </p:val>
                                        </p:tav>
                                        <p:tav tm="100000">
                                          <p:val>
                                            <p:strVal val="1+ppt_w/2"/>
                                          </p:val>
                                        </p:tav>
                                      </p:tavLst>
                                    </p:anim>
                                    <p:anim calcmode="lin" valueType="num">
                                      <p:cBhvr additive="base">
                                        <p:cTn id="359" dur="3000"/>
                                        <p:tgtEl>
                                          <p:spTgt spid="65"/>
                                        </p:tgtEl>
                                        <p:attrNameLst>
                                          <p:attrName>ppt_y</p:attrName>
                                        </p:attrNameLst>
                                      </p:cBhvr>
                                      <p:tavLst>
                                        <p:tav tm="0">
                                          <p:val>
                                            <p:strVal val="ppt_y"/>
                                          </p:val>
                                        </p:tav>
                                        <p:tav tm="100000">
                                          <p:val>
                                            <p:strVal val="ppt_y"/>
                                          </p:val>
                                        </p:tav>
                                      </p:tavLst>
                                    </p:anim>
                                    <p:set>
                                      <p:cBhvr>
                                        <p:cTn id="360" dur="1" fill="hold">
                                          <p:stCondLst>
                                            <p:cond delay="2999"/>
                                          </p:stCondLst>
                                        </p:cTn>
                                        <p:tgtEl>
                                          <p:spTgt spid="65"/>
                                        </p:tgtEl>
                                        <p:attrNameLst>
                                          <p:attrName>style.visibility</p:attrName>
                                        </p:attrNameLst>
                                      </p:cBhvr>
                                      <p:to>
                                        <p:strVal val="hidden"/>
                                      </p:to>
                                    </p:set>
                                  </p:childTnLst>
                                </p:cTn>
                              </p:par>
                              <p:par>
                                <p:cTn id="361" presetID="2" presetClass="exit" presetSubtype="2" fill="hold" grpId="0" nodeType="withEffect">
                                  <p:stCondLst>
                                    <p:cond delay="0"/>
                                  </p:stCondLst>
                                  <p:childTnLst>
                                    <p:anim calcmode="lin" valueType="num">
                                      <p:cBhvr additive="base">
                                        <p:cTn id="362" dur="3000"/>
                                        <p:tgtEl>
                                          <p:spTgt spid="66"/>
                                        </p:tgtEl>
                                        <p:attrNameLst>
                                          <p:attrName>ppt_x</p:attrName>
                                        </p:attrNameLst>
                                      </p:cBhvr>
                                      <p:tavLst>
                                        <p:tav tm="0">
                                          <p:val>
                                            <p:strVal val="ppt_x"/>
                                          </p:val>
                                        </p:tav>
                                        <p:tav tm="100000">
                                          <p:val>
                                            <p:strVal val="1+ppt_w/2"/>
                                          </p:val>
                                        </p:tav>
                                      </p:tavLst>
                                    </p:anim>
                                    <p:anim calcmode="lin" valueType="num">
                                      <p:cBhvr additive="base">
                                        <p:cTn id="363" dur="3000"/>
                                        <p:tgtEl>
                                          <p:spTgt spid="66"/>
                                        </p:tgtEl>
                                        <p:attrNameLst>
                                          <p:attrName>ppt_y</p:attrName>
                                        </p:attrNameLst>
                                      </p:cBhvr>
                                      <p:tavLst>
                                        <p:tav tm="0">
                                          <p:val>
                                            <p:strVal val="ppt_y"/>
                                          </p:val>
                                        </p:tav>
                                        <p:tav tm="100000">
                                          <p:val>
                                            <p:strVal val="ppt_y"/>
                                          </p:val>
                                        </p:tav>
                                      </p:tavLst>
                                    </p:anim>
                                    <p:set>
                                      <p:cBhvr>
                                        <p:cTn id="364" dur="1" fill="hold">
                                          <p:stCondLst>
                                            <p:cond delay="2999"/>
                                          </p:stCondLst>
                                        </p:cTn>
                                        <p:tgtEl>
                                          <p:spTgt spid="66"/>
                                        </p:tgtEl>
                                        <p:attrNameLst>
                                          <p:attrName>style.visibility</p:attrName>
                                        </p:attrNameLst>
                                      </p:cBhvr>
                                      <p:to>
                                        <p:strVal val="hidden"/>
                                      </p:to>
                                    </p:set>
                                  </p:childTnLst>
                                </p:cTn>
                              </p:par>
                              <p:par>
                                <p:cTn id="365" presetID="2" presetClass="exit" presetSubtype="2" fill="hold" grpId="0" nodeType="withEffect">
                                  <p:stCondLst>
                                    <p:cond delay="0"/>
                                  </p:stCondLst>
                                  <p:childTnLst>
                                    <p:anim calcmode="lin" valueType="num">
                                      <p:cBhvr additive="base">
                                        <p:cTn id="366" dur="3000"/>
                                        <p:tgtEl>
                                          <p:spTgt spid="67"/>
                                        </p:tgtEl>
                                        <p:attrNameLst>
                                          <p:attrName>ppt_x</p:attrName>
                                        </p:attrNameLst>
                                      </p:cBhvr>
                                      <p:tavLst>
                                        <p:tav tm="0">
                                          <p:val>
                                            <p:strVal val="ppt_x"/>
                                          </p:val>
                                        </p:tav>
                                        <p:tav tm="100000">
                                          <p:val>
                                            <p:strVal val="1+ppt_w/2"/>
                                          </p:val>
                                        </p:tav>
                                      </p:tavLst>
                                    </p:anim>
                                    <p:anim calcmode="lin" valueType="num">
                                      <p:cBhvr additive="base">
                                        <p:cTn id="367" dur="3000"/>
                                        <p:tgtEl>
                                          <p:spTgt spid="67"/>
                                        </p:tgtEl>
                                        <p:attrNameLst>
                                          <p:attrName>ppt_y</p:attrName>
                                        </p:attrNameLst>
                                      </p:cBhvr>
                                      <p:tavLst>
                                        <p:tav tm="0">
                                          <p:val>
                                            <p:strVal val="ppt_y"/>
                                          </p:val>
                                        </p:tav>
                                        <p:tav tm="100000">
                                          <p:val>
                                            <p:strVal val="ppt_y"/>
                                          </p:val>
                                        </p:tav>
                                      </p:tavLst>
                                    </p:anim>
                                    <p:set>
                                      <p:cBhvr>
                                        <p:cTn id="368" dur="1" fill="hold">
                                          <p:stCondLst>
                                            <p:cond delay="2999"/>
                                          </p:stCondLst>
                                        </p:cTn>
                                        <p:tgtEl>
                                          <p:spTgt spid="67"/>
                                        </p:tgtEl>
                                        <p:attrNameLst>
                                          <p:attrName>style.visibility</p:attrName>
                                        </p:attrNameLst>
                                      </p:cBhvr>
                                      <p:to>
                                        <p:strVal val="hidden"/>
                                      </p:to>
                                    </p:set>
                                  </p:childTnLst>
                                </p:cTn>
                              </p:par>
                              <p:par>
                                <p:cTn id="369" presetID="2" presetClass="exit" presetSubtype="2" fill="hold" grpId="0" nodeType="withEffect">
                                  <p:stCondLst>
                                    <p:cond delay="0"/>
                                  </p:stCondLst>
                                  <p:childTnLst>
                                    <p:anim calcmode="lin" valueType="num">
                                      <p:cBhvr additive="base">
                                        <p:cTn id="370" dur="3000"/>
                                        <p:tgtEl>
                                          <p:spTgt spid="68"/>
                                        </p:tgtEl>
                                        <p:attrNameLst>
                                          <p:attrName>ppt_x</p:attrName>
                                        </p:attrNameLst>
                                      </p:cBhvr>
                                      <p:tavLst>
                                        <p:tav tm="0">
                                          <p:val>
                                            <p:strVal val="ppt_x"/>
                                          </p:val>
                                        </p:tav>
                                        <p:tav tm="100000">
                                          <p:val>
                                            <p:strVal val="1+ppt_w/2"/>
                                          </p:val>
                                        </p:tav>
                                      </p:tavLst>
                                    </p:anim>
                                    <p:anim calcmode="lin" valueType="num">
                                      <p:cBhvr additive="base">
                                        <p:cTn id="371" dur="3000"/>
                                        <p:tgtEl>
                                          <p:spTgt spid="68"/>
                                        </p:tgtEl>
                                        <p:attrNameLst>
                                          <p:attrName>ppt_y</p:attrName>
                                        </p:attrNameLst>
                                      </p:cBhvr>
                                      <p:tavLst>
                                        <p:tav tm="0">
                                          <p:val>
                                            <p:strVal val="ppt_y"/>
                                          </p:val>
                                        </p:tav>
                                        <p:tav tm="100000">
                                          <p:val>
                                            <p:strVal val="ppt_y"/>
                                          </p:val>
                                        </p:tav>
                                      </p:tavLst>
                                    </p:anim>
                                    <p:set>
                                      <p:cBhvr>
                                        <p:cTn id="372" dur="1" fill="hold">
                                          <p:stCondLst>
                                            <p:cond delay="2999"/>
                                          </p:stCondLst>
                                        </p:cTn>
                                        <p:tgtEl>
                                          <p:spTgt spid="68"/>
                                        </p:tgtEl>
                                        <p:attrNameLst>
                                          <p:attrName>style.visibility</p:attrName>
                                        </p:attrNameLst>
                                      </p:cBhvr>
                                      <p:to>
                                        <p:strVal val="hidden"/>
                                      </p:to>
                                    </p:set>
                                  </p:childTnLst>
                                </p:cTn>
                              </p:par>
                              <p:par>
                                <p:cTn id="373" presetID="2" presetClass="exit" presetSubtype="2" fill="hold" grpId="0" nodeType="withEffect">
                                  <p:stCondLst>
                                    <p:cond delay="0"/>
                                  </p:stCondLst>
                                  <p:childTnLst>
                                    <p:anim calcmode="lin" valueType="num">
                                      <p:cBhvr additive="base">
                                        <p:cTn id="374" dur="3000"/>
                                        <p:tgtEl>
                                          <p:spTgt spid="69"/>
                                        </p:tgtEl>
                                        <p:attrNameLst>
                                          <p:attrName>ppt_x</p:attrName>
                                        </p:attrNameLst>
                                      </p:cBhvr>
                                      <p:tavLst>
                                        <p:tav tm="0">
                                          <p:val>
                                            <p:strVal val="ppt_x"/>
                                          </p:val>
                                        </p:tav>
                                        <p:tav tm="100000">
                                          <p:val>
                                            <p:strVal val="1+ppt_w/2"/>
                                          </p:val>
                                        </p:tav>
                                      </p:tavLst>
                                    </p:anim>
                                    <p:anim calcmode="lin" valueType="num">
                                      <p:cBhvr additive="base">
                                        <p:cTn id="375" dur="3000"/>
                                        <p:tgtEl>
                                          <p:spTgt spid="69"/>
                                        </p:tgtEl>
                                        <p:attrNameLst>
                                          <p:attrName>ppt_y</p:attrName>
                                        </p:attrNameLst>
                                      </p:cBhvr>
                                      <p:tavLst>
                                        <p:tav tm="0">
                                          <p:val>
                                            <p:strVal val="ppt_y"/>
                                          </p:val>
                                        </p:tav>
                                        <p:tav tm="100000">
                                          <p:val>
                                            <p:strVal val="ppt_y"/>
                                          </p:val>
                                        </p:tav>
                                      </p:tavLst>
                                    </p:anim>
                                    <p:set>
                                      <p:cBhvr>
                                        <p:cTn id="376" dur="1" fill="hold">
                                          <p:stCondLst>
                                            <p:cond delay="2999"/>
                                          </p:stCondLst>
                                        </p:cTn>
                                        <p:tgtEl>
                                          <p:spTgt spid="69"/>
                                        </p:tgtEl>
                                        <p:attrNameLst>
                                          <p:attrName>style.visibility</p:attrName>
                                        </p:attrNameLst>
                                      </p:cBhvr>
                                      <p:to>
                                        <p:strVal val="hidden"/>
                                      </p:to>
                                    </p:set>
                                  </p:childTnLst>
                                </p:cTn>
                              </p:par>
                              <p:par>
                                <p:cTn id="377" presetID="2" presetClass="exit" presetSubtype="2" fill="hold" grpId="0" nodeType="withEffect">
                                  <p:stCondLst>
                                    <p:cond delay="0"/>
                                  </p:stCondLst>
                                  <p:childTnLst>
                                    <p:anim calcmode="lin" valueType="num">
                                      <p:cBhvr additive="base">
                                        <p:cTn id="378" dur="3000"/>
                                        <p:tgtEl>
                                          <p:spTgt spid="70"/>
                                        </p:tgtEl>
                                        <p:attrNameLst>
                                          <p:attrName>ppt_x</p:attrName>
                                        </p:attrNameLst>
                                      </p:cBhvr>
                                      <p:tavLst>
                                        <p:tav tm="0">
                                          <p:val>
                                            <p:strVal val="ppt_x"/>
                                          </p:val>
                                        </p:tav>
                                        <p:tav tm="100000">
                                          <p:val>
                                            <p:strVal val="1+ppt_w/2"/>
                                          </p:val>
                                        </p:tav>
                                      </p:tavLst>
                                    </p:anim>
                                    <p:anim calcmode="lin" valueType="num">
                                      <p:cBhvr additive="base">
                                        <p:cTn id="379" dur="3000"/>
                                        <p:tgtEl>
                                          <p:spTgt spid="70"/>
                                        </p:tgtEl>
                                        <p:attrNameLst>
                                          <p:attrName>ppt_y</p:attrName>
                                        </p:attrNameLst>
                                      </p:cBhvr>
                                      <p:tavLst>
                                        <p:tav tm="0">
                                          <p:val>
                                            <p:strVal val="ppt_y"/>
                                          </p:val>
                                        </p:tav>
                                        <p:tav tm="100000">
                                          <p:val>
                                            <p:strVal val="ppt_y"/>
                                          </p:val>
                                        </p:tav>
                                      </p:tavLst>
                                    </p:anim>
                                    <p:set>
                                      <p:cBhvr>
                                        <p:cTn id="380" dur="1" fill="hold">
                                          <p:stCondLst>
                                            <p:cond delay="2999"/>
                                          </p:stCondLst>
                                        </p:cTn>
                                        <p:tgtEl>
                                          <p:spTgt spid="70"/>
                                        </p:tgtEl>
                                        <p:attrNameLst>
                                          <p:attrName>style.visibility</p:attrName>
                                        </p:attrNameLst>
                                      </p:cBhvr>
                                      <p:to>
                                        <p:strVal val="hidden"/>
                                      </p:to>
                                    </p:set>
                                  </p:childTnLst>
                                </p:cTn>
                              </p:par>
                              <p:par>
                                <p:cTn id="381" presetID="2" presetClass="exit" presetSubtype="2" fill="hold" grpId="0" nodeType="withEffect">
                                  <p:stCondLst>
                                    <p:cond delay="0"/>
                                  </p:stCondLst>
                                  <p:childTnLst>
                                    <p:anim calcmode="lin" valueType="num">
                                      <p:cBhvr additive="base">
                                        <p:cTn id="382" dur="3000"/>
                                        <p:tgtEl>
                                          <p:spTgt spid="71"/>
                                        </p:tgtEl>
                                        <p:attrNameLst>
                                          <p:attrName>ppt_x</p:attrName>
                                        </p:attrNameLst>
                                      </p:cBhvr>
                                      <p:tavLst>
                                        <p:tav tm="0">
                                          <p:val>
                                            <p:strVal val="ppt_x"/>
                                          </p:val>
                                        </p:tav>
                                        <p:tav tm="100000">
                                          <p:val>
                                            <p:strVal val="1+ppt_w/2"/>
                                          </p:val>
                                        </p:tav>
                                      </p:tavLst>
                                    </p:anim>
                                    <p:anim calcmode="lin" valueType="num">
                                      <p:cBhvr additive="base">
                                        <p:cTn id="383" dur="3000"/>
                                        <p:tgtEl>
                                          <p:spTgt spid="71"/>
                                        </p:tgtEl>
                                        <p:attrNameLst>
                                          <p:attrName>ppt_y</p:attrName>
                                        </p:attrNameLst>
                                      </p:cBhvr>
                                      <p:tavLst>
                                        <p:tav tm="0">
                                          <p:val>
                                            <p:strVal val="ppt_y"/>
                                          </p:val>
                                        </p:tav>
                                        <p:tav tm="100000">
                                          <p:val>
                                            <p:strVal val="ppt_y"/>
                                          </p:val>
                                        </p:tav>
                                      </p:tavLst>
                                    </p:anim>
                                    <p:set>
                                      <p:cBhvr>
                                        <p:cTn id="384" dur="1" fill="hold">
                                          <p:stCondLst>
                                            <p:cond delay="2999"/>
                                          </p:stCondLst>
                                        </p:cTn>
                                        <p:tgtEl>
                                          <p:spTgt spid="71"/>
                                        </p:tgtEl>
                                        <p:attrNameLst>
                                          <p:attrName>style.visibility</p:attrName>
                                        </p:attrNameLst>
                                      </p:cBhvr>
                                      <p:to>
                                        <p:strVal val="hidden"/>
                                      </p:to>
                                    </p:set>
                                  </p:childTnLst>
                                </p:cTn>
                              </p:par>
                              <p:par>
                                <p:cTn id="385" presetID="2" presetClass="exit" presetSubtype="2" fill="hold" grpId="0" nodeType="withEffect">
                                  <p:stCondLst>
                                    <p:cond delay="0"/>
                                  </p:stCondLst>
                                  <p:childTnLst>
                                    <p:anim calcmode="lin" valueType="num">
                                      <p:cBhvr additive="base">
                                        <p:cTn id="386" dur="3000"/>
                                        <p:tgtEl>
                                          <p:spTgt spid="72"/>
                                        </p:tgtEl>
                                        <p:attrNameLst>
                                          <p:attrName>ppt_x</p:attrName>
                                        </p:attrNameLst>
                                      </p:cBhvr>
                                      <p:tavLst>
                                        <p:tav tm="0">
                                          <p:val>
                                            <p:strVal val="ppt_x"/>
                                          </p:val>
                                        </p:tav>
                                        <p:tav tm="100000">
                                          <p:val>
                                            <p:strVal val="1+ppt_w/2"/>
                                          </p:val>
                                        </p:tav>
                                      </p:tavLst>
                                    </p:anim>
                                    <p:anim calcmode="lin" valueType="num">
                                      <p:cBhvr additive="base">
                                        <p:cTn id="387" dur="3000"/>
                                        <p:tgtEl>
                                          <p:spTgt spid="72"/>
                                        </p:tgtEl>
                                        <p:attrNameLst>
                                          <p:attrName>ppt_y</p:attrName>
                                        </p:attrNameLst>
                                      </p:cBhvr>
                                      <p:tavLst>
                                        <p:tav tm="0">
                                          <p:val>
                                            <p:strVal val="ppt_y"/>
                                          </p:val>
                                        </p:tav>
                                        <p:tav tm="100000">
                                          <p:val>
                                            <p:strVal val="ppt_y"/>
                                          </p:val>
                                        </p:tav>
                                      </p:tavLst>
                                    </p:anim>
                                    <p:set>
                                      <p:cBhvr>
                                        <p:cTn id="388" dur="1" fill="hold">
                                          <p:stCondLst>
                                            <p:cond delay="2999"/>
                                          </p:stCondLst>
                                        </p:cTn>
                                        <p:tgtEl>
                                          <p:spTgt spid="72"/>
                                        </p:tgtEl>
                                        <p:attrNameLst>
                                          <p:attrName>style.visibility</p:attrName>
                                        </p:attrNameLst>
                                      </p:cBhvr>
                                      <p:to>
                                        <p:strVal val="hidden"/>
                                      </p:to>
                                    </p:set>
                                  </p:childTnLst>
                                </p:cTn>
                              </p:par>
                              <p:par>
                                <p:cTn id="389" presetID="2" presetClass="exit" presetSubtype="2" fill="hold" grpId="0" nodeType="withEffect">
                                  <p:stCondLst>
                                    <p:cond delay="0"/>
                                  </p:stCondLst>
                                  <p:childTnLst>
                                    <p:anim calcmode="lin" valueType="num">
                                      <p:cBhvr additive="base">
                                        <p:cTn id="390" dur="3000"/>
                                        <p:tgtEl>
                                          <p:spTgt spid="73"/>
                                        </p:tgtEl>
                                        <p:attrNameLst>
                                          <p:attrName>ppt_x</p:attrName>
                                        </p:attrNameLst>
                                      </p:cBhvr>
                                      <p:tavLst>
                                        <p:tav tm="0">
                                          <p:val>
                                            <p:strVal val="ppt_x"/>
                                          </p:val>
                                        </p:tav>
                                        <p:tav tm="100000">
                                          <p:val>
                                            <p:strVal val="1+ppt_w/2"/>
                                          </p:val>
                                        </p:tav>
                                      </p:tavLst>
                                    </p:anim>
                                    <p:anim calcmode="lin" valueType="num">
                                      <p:cBhvr additive="base">
                                        <p:cTn id="391" dur="3000"/>
                                        <p:tgtEl>
                                          <p:spTgt spid="73"/>
                                        </p:tgtEl>
                                        <p:attrNameLst>
                                          <p:attrName>ppt_y</p:attrName>
                                        </p:attrNameLst>
                                      </p:cBhvr>
                                      <p:tavLst>
                                        <p:tav tm="0">
                                          <p:val>
                                            <p:strVal val="ppt_y"/>
                                          </p:val>
                                        </p:tav>
                                        <p:tav tm="100000">
                                          <p:val>
                                            <p:strVal val="ppt_y"/>
                                          </p:val>
                                        </p:tav>
                                      </p:tavLst>
                                    </p:anim>
                                    <p:set>
                                      <p:cBhvr>
                                        <p:cTn id="392" dur="1" fill="hold">
                                          <p:stCondLst>
                                            <p:cond delay="2999"/>
                                          </p:stCondLst>
                                        </p:cTn>
                                        <p:tgtEl>
                                          <p:spTgt spid="73"/>
                                        </p:tgtEl>
                                        <p:attrNameLst>
                                          <p:attrName>style.visibility</p:attrName>
                                        </p:attrNameLst>
                                      </p:cBhvr>
                                      <p:to>
                                        <p:strVal val="hidden"/>
                                      </p:to>
                                    </p:set>
                                  </p:childTnLst>
                                </p:cTn>
                              </p:par>
                              <p:par>
                                <p:cTn id="393" presetID="2" presetClass="exit" presetSubtype="2" fill="hold" grpId="0" nodeType="withEffect">
                                  <p:stCondLst>
                                    <p:cond delay="0"/>
                                  </p:stCondLst>
                                  <p:childTnLst>
                                    <p:anim calcmode="lin" valueType="num">
                                      <p:cBhvr additive="base">
                                        <p:cTn id="394" dur="3000"/>
                                        <p:tgtEl>
                                          <p:spTgt spid="74"/>
                                        </p:tgtEl>
                                        <p:attrNameLst>
                                          <p:attrName>ppt_x</p:attrName>
                                        </p:attrNameLst>
                                      </p:cBhvr>
                                      <p:tavLst>
                                        <p:tav tm="0">
                                          <p:val>
                                            <p:strVal val="ppt_x"/>
                                          </p:val>
                                        </p:tav>
                                        <p:tav tm="100000">
                                          <p:val>
                                            <p:strVal val="1+ppt_w/2"/>
                                          </p:val>
                                        </p:tav>
                                      </p:tavLst>
                                    </p:anim>
                                    <p:anim calcmode="lin" valueType="num">
                                      <p:cBhvr additive="base">
                                        <p:cTn id="395" dur="3000"/>
                                        <p:tgtEl>
                                          <p:spTgt spid="74"/>
                                        </p:tgtEl>
                                        <p:attrNameLst>
                                          <p:attrName>ppt_y</p:attrName>
                                        </p:attrNameLst>
                                      </p:cBhvr>
                                      <p:tavLst>
                                        <p:tav tm="0">
                                          <p:val>
                                            <p:strVal val="ppt_y"/>
                                          </p:val>
                                        </p:tav>
                                        <p:tav tm="100000">
                                          <p:val>
                                            <p:strVal val="ppt_y"/>
                                          </p:val>
                                        </p:tav>
                                      </p:tavLst>
                                    </p:anim>
                                    <p:set>
                                      <p:cBhvr>
                                        <p:cTn id="396" dur="1" fill="hold">
                                          <p:stCondLst>
                                            <p:cond delay="2999"/>
                                          </p:stCondLst>
                                        </p:cTn>
                                        <p:tgtEl>
                                          <p:spTgt spid="74"/>
                                        </p:tgtEl>
                                        <p:attrNameLst>
                                          <p:attrName>style.visibility</p:attrName>
                                        </p:attrNameLst>
                                      </p:cBhvr>
                                      <p:to>
                                        <p:strVal val="hidden"/>
                                      </p:to>
                                    </p:set>
                                  </p:childTnLst>
                                </p:cTn>
                              </p:par>
                              <p:par>
                                <p:cTn id="397" presetID="2" presetClass="exit" presetSubtype="2" fill="hold" grpId="0" nodeType="withEffect">
                                  <p:stCondLst>
                                    <p:cond delay="0"/>
                                  </p:stCondLst>
                                  <p:childTnLst>
                                    <p:anim calcmode="lin" valueType="num">
                                      <p:cBhvr additive="base">
                                        <p:cTn id="398" dur="3000"/>
                                        <p:tgtEl>
                                          <p:spTgt spid="75"/>
                                        </p:tgtEl>
                                        <p:attrNameLst>
                                          <p:attrName>ppt_x</p:attrName>
                                        </p:attrNameLst>
                                      </p:cBhvr>
                                      <p:tavLst>
                                        <p:tav tm="0">
                                          <p:val>
                                            <p:strVal val="ppt_x"/>
                                          </p:val>
                                        </p:tav>
                                        <p:tav tm="100000">
                                          <p:val>
                                            <p:strVal val="1+ppt_w/2"/>
                                          </p:val>
                                        </p:tav>
                                      </p:tavLst>
                                    </p:anim>
                                    <p:anim calcmode="lin" valueType="num">
                                      <p:cBhvr additive="base">
                                        <p:cTn id="399" dur="3000"/>
                                        <p:tgtEl>
                                          <p:spTgt spid="75"/>
                                        </p:tgtEl>
                                        <p:attrNameLst>
                                          <p:attrName>ppt_y</p:attrName>
                                        </p:attrNameLst>
                                      </p:cBhvr>
                                      <p:tavLst>
                                        <p:tav tm="0">
                                          <p:val>
                                            <p:strVal val="ppt_y"/>
                                          </p:val>
                                        </p:tav>
                                        <p:tav tm="100000">
                                          <p:val>
                                            <p:strVal val="ppt_y"/>
                                          </p:val>
                                        </p:tav>
                                      </p:tavLst>
                                    </p:anim>
                                    <p:set>
                                      <p:cBhvr>
                                        <p:cTn id="400" dur="1" fill="hold">
                                          <p:stCondLst>
                                            <p:cond delay="2999"/>
                                          </p:stCondLst>
                                        </p:cTn>
                                        <p:tgtEl>
                                          <p:spTgt spid="75"/>
                                        </p:tgtEl>
                                        <p:attrNameLst>
                                          <p:attrName>style.visibility</p:attrName>
                                        </p:attrNameLst>
                                      </p:cBhvr>
                                      <p:to>
                                        <p:strVal val="hidden"/>
                                      </p:to>
                                    </p:set>
                                  </p:childTnLst>
                                </p:cTn>
                              </p:par>
                              <p:par>
                                <p:cTn id="401" presetID="2" presetClass="exit" presetSubtype="2" fill="hold" grpId="0" nodeType="withEffect">
                                  <p:stCondLst>
                                    <p:cond delay="0"/>
                                  </p:stCondLst>
                                  <p:childTnLst>
                                    <p:anim calcmode="lin" valueType="num">
                                      <p:cBhvr additive="base">
                                        <p:cTn id="402" dur="3000"/>
                                        <p:tgtEl>
                                          <p:spTgt spid="76"/>
                                        </p:tgtEl>
                                        <p:attrNameLst>
                                          <p:attrName>ppt_x</p:attrName>
                                        </p:attrNameLst>
                                      </p:cBhvr>
                                      <p:tavLst>
                                        <p:tav tm="0">
                                          <p:val>
                                            <p:strVal val="ppt_x"/>
                                          </p:val>
                                        </p:tav>
                                        <p:tav tm="100000">
                                          <p:val>
                                            <p:strVal val="1+ppt_w/2"/>
                                          </p:val>
                                        </p:tav>
                                      </p:tavLst>
                                    </p:anim>
                                    <p:anim calcmode="lin" valueType="num">
                                      <p:cBhvr additive="base">
                                        <p:cTn id="403" dur="3000"/>
                                        <p:tgtEl>
                                          <p:spTgt spid="76"/>
                                        </p:tgtEl>
                                        <p:attrNameLst>
                                          <p:attrName>ppt_y</p:attrName>
                                        </p:attrNameLst>
                                      </p:cBhvr>
                                      <p:tavLst>
                                        <p:tav tm="0">
                                          <p:val>
                                            <p:strVal val="ppt_y"/>
                                          </p:val>
                                        </p:tav>
                                        <p:tav tm="100000">
                                          <p:val>
                                            <p:strVal val="ppt_y"/>
                                          </p:val>
                                        </p:tav>
                                      </p:tavLst>
                                    </p:anim>
                                    <p:set>
                                      <p:cBhvr>
                                        <p:cTn id="404" dur="1" fill="hold">
                                          <p:stCondLst>
                                            <p:cond delay="2999"/>
                                          </p:stCondLst>
                                        </p:cTn>
                                        <p:tgtEl>
                                          <p:spTgt spid="76"/>
                                        </p:tgtEl>
                                        <p:attrNameLst>
                                          <p:attrName>style.visibility</p:attrName>
                                        </p:attrNameLst>
                                      </p:cBhvr>
                                      <p:to>
                                        <p:strVal val="hidden"/>
                                      </p:to>
                                    </p:set>
                                  </p:childTnLst>
                                </p:cTn>
                              </p:par>
                              <p:par>
                                <p:cTn id="405" presetID="2" presetClass="exit" presetSubtype="2" fill="hold" grpId="0" nodeType="withEffect">
                                  <p:stCondLst>
                                    <p:cond delay="0"/>
                                  </p:stCondLst>
                                  <p:childTnLst>
                                    <p:anim calcmode="lin" valueType="num">
                                      <p:cBhvr additive="base">
                                        <p:cTn id="406" dur="3000"/>
                                        <p:tgtEl>
                                          <p:spTgt spid="77"/>
                                        </p:tgtEl>
                                        <p:attrNameLst>
                                          <p:attrName>ppt_x</p:attrName>
                                        </p:attrNameLst>
                                      </p:cBhvr>
                                      <p:tavLst>
                                        <p:tav tm="0">
                                          <p:val>
                                            <p:strVal val="ppt_x"/>
                                          </p:val>
                                        </p:tav>
                                        <p:tav tm="100000">
                                          <p:val>
                                            <p:strVal val="1+ppt_w/2"/>
                                          </p:val>
                                        </p:tav>
                                      </p:tavLst>
                                    </p:anim>
                                    <p:anim calcmode="lin" valueType="num">
                                      <p:cBhvr additive="base">
                                        <p:cTn id="407" dur="3000"/>
                                        <p:tgtEl>
                                          <p:spTgt spid="77"/>
                                        </p:tgtEl>
                                        <p:attrNameLst>
                                          <p:attrName>ppt_y</p:attrName>
                                        </p:attrNameLst>
                                      </p:cBhvr>
                                      <p:tavLst>
                                        <p:tav tm="0">
                                          <p:val>
                                            <p:strVal val="ppt_y"/>
                                          </p:val>
                                        </p:tav>
                                        <p:tav tm="100000">
                                          <p:val>
                                            <p:strVal val="ppt_y"/>
                                          </p:val>
                                        </p:tav>
                                      </p:tavLst>
                                    </p:anim>
                                    <p:set>
                                      <p:cBhvr>
                                        <p:cTn id="408" dur="1" fill="hold">
                                          <p:stCondLst>
                                            <p:cond delay="2999"/>
                                          </p:stCondLst>
                                        </p:cTn>
                                        <p:tgtEl>
                                          <p:spTgt spid="77"/>
                                        </p:tgtEl>
                                        <p:attrNameLst>
                                          <p:attrName>style.visibility</p:attrName>
                                        </p:attrNameLst>
                                      </p:cBhvr>
                                      <p:to>
                                        <p:strVal val="hidden"/>
                                      </p:to>
                                    </p:set>
                                  </p:childTnLst>
                                </p:cTn>
                              </p:par>
                              <p:par>
                                <p:cTn id="409" presetID="2" presetClass="exit" presetSubtype="2" fill="hold" grpId="0" nodeType="withEffect">
                                  <p:stCondLst>
                                    <p:cond delay="0"/>
                                  </p:stCondLst>
                                  <p:childTnLst>
                                    <p:anim calcmode="lin" valueType="num">
                                      <p:cBhvr additive="base">
                                        <p:cTn id="410" dur="3000"/>
                                        <p:tgtEl>
                                          <p:spTgt spid="78"/>
                                        </p:tgtEl>
                                        <p:attrNameLst>
                                          <p:attrName>ppt_x</p:attrName>
                                        </p:attrNameLst>
                                      </p:cBhvr>
                                      <p:tavLst>
                                        <p:tav tm="0">
                                          <p:val>
                                            <p:strVal val="ppt_x"/>
                                          </p:val>
                                        </p:tav>
                                        <p:tav tm="100000">
                                          <p:val>
                                            <p:strVal val="1+ppt_w/2"/>
                                          </p:val>
                                        </p:tav>
                                      </p:tavLst>
                                    </p:anim>
                                    <p:anim calcmode="lin" valueType="num">
                                      <p:cBhvr additive="base">
                                        <p:cTn id="411" dur="3000"/>
                                        <p:tgtEl>
                                          <p:spTgt spid="78"/>
                                        </p:tgtEl>
                                        <p:attrNameLst>
                                          <p:attrName>ppt_y</p:attrName>
                                        </p:attrNameLst>
                                      </p:cBhvr>
                                      <p:tavLst>
                                        <p:tav tm="0">
                                          <p:val>
                                            <p:strVal val="ppt_y"/>
                                          </p:val>
                                        </p:tav>
                                        <p:tav tm="100000">
                                          <p:val>
                                            <p:strVal val="ppt_y"/>
                                          </p:val>
                                        </p:tav>
                                      </p:tavLst>
                                    </p:anim>
                                    <p:set>
                                      <p:cBhvr>
                                        <p:cTn id="412" dur="1" fill="hold">
                                          <p:stCondLst>
                                            <p:cond delay="2999"/>
                                          </p:stCondLst>
                                        </p:cTn>
                                        <p:tgtEl>
                                          <p:spTgt spid="78"/>
                                        </p:tgtEl>
                                        <p:attrNameLst>
                                          <p:attrName>style.visibility</p:attrName>
                                        </p:attrNameLst>
                                      </p:cBhvr>
                                      <p:to>
                                        <p:strVal val="hidden"/>
                                      </p:to>
                                    </p:set>
                                  </p:childTnLst>
                                </p:cTn>
                              </p:par>
                              <p:par>
                                <p:cTn id="413" presetID="2" presetClass="exit" presetSubtype="2" fill="hold" grpId="0" nodeType="withEffect">
                                  <p:stCondLst>
                                    <p:cond delay="0"/>
                                  </p:stCondLst>
                                  <p:childTnLst>
                                    <p:anim calcmode="lin" valueType="num">
                                      <p:cBhvr additive="base">
                                        <p:cTn id="414" dur="3000"/>
                                        <p:tgtEl>
                                          <p:spTgt spid="79"/>
                                        </p:tgtEl>
                                        <p:attrNameLst>
                                          <p:attrName>ppt_x</p:attrName>
                                        </p:attrNameLst>
                                      </p:cBhvr>
                                      <p:tavLst>
                                        <p:tav tm="0">
                                          <p:val>
                                            <p:strVal val="ppt_x"/>
                                          </p:val>
                                        </p:tav>
                                        <p:tav tm="100000">
                                          <p:val>
                                            <p:strVal val="1+ppt_w/2"/>
                                          </p:val>
                                        </p:tav>
                                      </p:tavLst>
                                    </p:anim>
                                    <p:anim calcmode="lin" valueType="num">
                                      <p:cBhvr additive="base">
                                        <p:cTn id="415" dur="3000"/>
                                        <p:tgtEl>
                                          <p:spTgt spid="79"/>
                                        </p:tgtEl>
                                        <p:attrNameLst>
                                          <p:attrName>ppt_y</p:attrName>
                                        </p:attrNameLst>
                                      </p:cBhvr>
                                      <p:tavLst>
                                        <p:tav tm="0">
                                          <p:val>
                                            <p:strVal val="ppt_y"/>
                                          </p:val>
                                        </p:tav>
                                        <p:tav tm="100000">
                                          <p:val>
                                            <p:strVal val="ppt_y"/>
                                          </p:val>
                                        </p:tav>
                                      </p:tavLst>
                                    </p:anim>
                                    <p:set>
                                      <p:cBhvr>
                                        <p:cTn id="416" dur="1" fill="hold">
                                          <p:stCondLst>
                                            <p:cond delay="2999"/>
                                          </p:stCondLst>
                                        </p:cTn>
                                        <p:tgtEl>
                                          <p:spTgt spid="79"/>
                                        </p:tgtEl>
                                        <p:attrNameLst>
                                          <p:attrName>style.visibility</p:attrName>
                                        </p:attrNameLst>
                                      </p:cBhvr>
                                      <p:to>
                                        <p:strVal val="hidden"/>
                                      </p:to>
                                    </p:set>
                                  </p:childTnLst>
                                </p:cTn>
                              </p:par>
                              <p:par>
                                <p:cTn id="417" presetID="2" presetClass="exit" presetSubtype="2" fill="hold" grpId="0" nodeType="withEffect">
                                  <p:stCondLst>
                                    <p:cond delay="0"/>
                                  </p:stCondLst>
                                  <p:childTnLst>
                                    <p:anim calcmode="lin" valueType="num">
                                      <p:cBhvr additive="base">
                                        <p:cTn id="418" dur="3000"/>
                                        <p:tgtEl>
                                          <p:spTgt spid="80"/>
                                        </p:tgtEl>
                                        <p:attrNameLst>
                                          <p:attrName>ppt_x</p:attrName>
                                        </p:attrNameLst>
                                      </p:cBhvr>
                                      <p:tavLst>
                                        <p:tav tm="0">
                                          <p:val>
                                            <p:strVal val="ppt_x"/>
                                          </p:val>
                                        </p:tav>
                                        <p:tav tm="100000">
                                          <p:val>
                                            <p:strVal val="1+ppt_w/2"/>
                                          </p:val>
                                        </p:tav>
                                      </p:tavLst>
                                    </p:anim>
                                    <p:anim calcmode="lin" valueType="num">
                                      <p:cBhvr additive="base">
                                        <p:cTn id="419" dur="3000"/>
                                        <p:tgtEl>
                                          <p:spTgt spid="80"/>
                                        </p:tgtEl>
                                        <p:attrNameLst>
                                          <p:attrName>ppt_y</p:attrName>
                                        </p:attrNameLst>
                                      </p:cBhvr>
                                      <p:tavLst>
                                        <p:tav tm="0">
                                          <p:val>
                                            <p:strVal val="ppt_y"/>
                                          </p:val>
                                        </p:tav>
                                        <p:tav tm="100000">
                                          <p:val>
                                            <p:strVal val="ppt_y"/>
                                          </p:val>
                                        </p:tav>
                                      </p:tavLst>
                                    </p:anim>
                                    <p:set>
                                      <p:cBhvr>
                                        <p:cTn id="420" dur="1" fill="hold">
                                          <p:stCondLst>
                                            <p:cond delay="2999"/>
                                          </p:stCondLst>
                                        </p:cTn>
                                        <p:tgtEl>
                                          <p:spTgt spid="80"/>
                                        </p:tgtEl>
                                        <p:attrNameLst>
                                          <p:attrName>style.visibility</p:attrName>
                                        </p:attrNameLst>
                                      </p:cBhvr>
                                      <p:to>
                                        <p:strVal val="hidden"/>
                                      </p:to>
                                    </p:set>
                                  </p:childTnLst>
                                </p:cTn>
                              </p:par>
                              <p:par>
                                <p:cTn id="421" presetID="2" presetClass="exit" presetSubtype="2" fill="hold" grpId="0" nodeType="withEffect">
                                  <p:stCondLst>
                                    <p:cond delay="0"/>
                                  </p:stCondLst>
                                  <p:childTnLst>
                                    <p:anim calcmode="lin" valueType="num">
                                      <p:cBhvr additive="base">
                                        <p:cTn id="422" dur="3000"/>
                                        <p:tgtEl>
                                          <p:spTgt spid="81"/>
                                        </p:tgtEl>
                                        <p:attrNameLst>
                                          <p:attrName>ppt_x</p:attrName>
                                        </p:attrNameLst>
                                      </p:cBhvr>
                                      <p:tavLst>
                                        <p:tav tm="0">
                                          <p:val>
                                            <p:strVal val="ppt_x"/>
                                          </p:val>
                                        </p:tav>
                                        <p:tav tm="100000">
                                          <p:val>
                                            <p:strVal val="1+ppt_w/2"/>
                                          </p:val>
                                        </p:tav>
                                      </p:tavLst>
                                    </p:anim>
                                    <p:anim calcmode="lin" valueType="num">
                                      <p:cBhvr additive="base">
                                        <p:cTn id="423" dur="3000"/>
                                        <p:tgtEl>
                                          <p:spTgt spid="81"/>
                                        </p:tgtEl>
                                        <p:attrNameLst>
                                          <p:attrName>ppt_y</p:attrName>
                                        </p:attrNameLst>
                                      </p:cBhvr>
                                      <p:tavLst>
                                        <p:tav tm="0">
                                          <p:val>
                                            <p:strVal val="ppt_y"/>
                                          </p:val>
                                        </p:tav>
                                        <p:tav tm="100000">
                                          <p:val>
                                            <p:strVal val="ppt_y"/>
                                          </p:val>
                                        </p:tav>
                                      </p:tavLst>
                                    </p:anim>
                                    <p:set>
                                      <p:cBhvr>
                                        <p:cTn id="424" dur="1" fill="hold">
                                          <p:stCondLst>
                                            <p:cond delay="2999"/>
                                          </p:stCondLst>
                                        </p:cTn>
                                        <p:tgtEl>
                                          <p:spTgt spid="81"/>
                                        </p:tgtEl>
                                        <p:attrNameLst>
                                          <p:attrName>style.visibility</p:attrName>
                                        </p:attrNameLst>
                                      </p:cBhvr>
                                      <p:to>
                                        <p:strVal val="hidden"/>
                                      </p:to>
                                    </p:set>
                                  </p:childTnLst>
                                </p:cTn>
                              </p:par>
                              <p:par>
                                <p:cTn id="425" presetID="2" presetClass="exit" presetSubtype="2" fill="hold" grpId="0" nodeType="withEffect">
                                  <p:stCondLst>
                                    <p:cond delay="0"/>
                                  </p:stCondLst>
                                  <p:childTnLst>
                                    <p:anim calcmode="lin" valueType="num">
                                      <p:cBhvr additive="base">
                                        <p:cTn id="426" dur="3000"/>
                                        <p:tgtEl>
                                          <p:spTgt spid="82"/>
                                        </p:tgtEl>
                                        <p:attrNameLst>
                                          <p:attrName>ppt_x</p:attrName>
                                        </p:attrNameLst>
                                      </p:cBhvr>
                                      <p:tavLst>
                                        <p:tav tm="0">
                                          <p:val>
                                            <p:strVal val="ppt_x"/>
                                          </p:val>
                                        </p:tav>
                                        <p:tav tm="100000">
                                          <p:val>
                                            <p:strVal val="1+ppt_w/2"/>
                                          </p:val>
                                        </p:tav>
                                      </p:tavLst>
                                    </p:anim>
                                    <p:anim calcmode="lin" valueType="num">
                                      <p:cBhvr additive="base">
                                        <p:cTn id="427" dur="3000"/>
                                        <p:tgtEl>
                                          <p:spTgt spid="82"/>
                                        </p:tgtEl>
                                        <p:attrNameLst>
                                          <p:attrName>ppt_y</p:attrName>
                                        </p:attrNameLst>
                                      </p:cBhvr>
                                      <p:tavLst>
                                        <p:tav tm="0">
                                          <p:val>
                                            <p:strVal val="ppt_y"/>
                                          </p:val>
                                        </p:tav>
                                        <p:tav tm="100000">
                                          <p:val>
                                            <p:strVal val="ppt_y"/>
                                          </p:val>
                                        </p:tav>
                                      </p:tavLst>
                                    </p:anim>
                                    <p:set>
                                      <p:cBhvr>
                                        <p:cTn id="428" dur="1" fill="hold">
                                          <p:stCondLst>
                                            <p:cond delay="2999"/>
                                          </p:stCondLst>
                                        </p:cTn>
                                        <p:tgtEl>
                                          <p:spTgt spid="82"/>
                                        </p:tgtEl>
                                        <p:attrNameLst>
                                          <p:attrName>style.visibility</p:attrName>
                                        </p:attrNameLst>
                                      </p:cBhvr>
                                      <p:to>
                                        <p:strVal val="hidden"/>
                                      </p:to>
                                    </p:set>
                                  </p:childTnLst>
                                </p:cTn>
                              </p:par>
                              <p:par>
                                <p:cTn id="429" presetID="2" presetClass="exit" presetSubtype="2" fill="hold" grpId="0" nodeType="withEffect">
                                  <p:stCondLst>
                                    <p:cond delay="0"/>
                                  </p:stCondLst>
                                  <p:childTnLst>
                                    <p:anim calcmode="lin" valueType="num">
                                      <p:cBhvr additive="base">
                                        <p:cTn id="430" dur="3000"/>
                                        <p:tgtEl>
                                          <p:spTgt spid="83"/>
                                        </p:tgtEl>
                                        <p:attrNameLst>
                                          <p:attrName>ppt_x</p:attrName>
                                        </p:attrNameLst>
                                      </p:cBhvr>
                                      <p:tavLst>
                                        <p:tav tm="0">
                                          <p:val>
                                            <p:strVal val="ppt_x"/>
                                          </p:val>
                                        </p:tav>
                                        <p:tav tm="100000">
                                          <p:val>
                                            <p:strVal val="1+ppt_w/2"/>
                                          </p:val>
                                        </p:tav>
                                      </p:tavLst>
                                    </p:anim>
                                    <p:anim calcmode="lin" valueType="num">
                                      <p:cBhvr additive="base">
                                        <p:cTn id="431" dur="3000"/>
                                        <p:tgtEl>
                                          <p:spTgt spid="83"/>
                                        </p:tgtEl>
                                        <p:attrNameLst>
                                          <p:attrName>ppt_y</p:attrName>
                                        </p:attrNameLst>
                                      </p:cBhvr>
                                      <p:tavLst>
                                        <p:tav tm="0">
                                          <p:val>
                                            <p:strVal val="ppt_y"/>
                                          </p:val>
                                        </p:tav>
                                        <p:tav tm="100000">
                                          <p:val>
                                            <p:strVal val="ppt_y"/>
                                          </p:val>
                                        </p:tav>
                                      </p:tavLst>
                                    </p:anim>
                                    <p:set>
                                      <p:cBhvr>
                                        <p:cTn id="432" dur="1" fill="hold">
                                          <p:stCondLst>
                                            <p:cond delay="2999"/>
                                          </p:stCondLst>
                                        </p:cTn>
                                        <p:tgtEl>
                                          <p:spTgt spid="83"/>
                                        </p:tgtEl>
                                        <p:attrNameLst>
                                          <p:attrName>style.visibility</p:attrName>
                                        </p:attrNameLst>
                                      </p:cBhvr>
                                      <p:to>
                                        <p:strVal val="hidden"/>
                                      </p:to>
                                    </p:set>
                                  </p:childTnLst>
                                </p:cTn>
                              </p:par>
                              <p:par>
                                <p:cTn id="433" presetID="2" presetClass="exit" presetSubtype="2" fill="hold" grpId="0" nodeType="withEffect">
                                  <p:stCondLst>
                                    <p:cond delay="0"/>
                                  </p:stCondLst>
                                  <p:childTnLst>
                                    <p:anim calcmode="lin" valueType="num">
                                      <p:cBhvr additive="base">
                                        <p:cTn id="434" dur="3000"/>
                                        <p:tgtEl>
                                          <p:spTgt spid="84"/>
                                        </p:tgtEl>
                                        <p:attrNameLst>
                                          <p:attrName>ppt_x</p:attrName>
                                        </p:attrNameLst>
                                      </p:cBhvr>
                                      <p:tavLst>
                                        <p:tav tm="0">
                                          <p:val>
                                            <p:strVal val="ppt_x"/>
                                          </p:val>
                                        </p:tav>
                                        <p:tav tm="100000">
                                          <p:val>
                                            <p:strVal val="1+ppt_w/2"/>
                                          </p:val>
                                        </p:tav>
                                      </p:tavLst>
                                    </p:anim>
                                    <p:anim calcmode="lin" valueType="num">
                                      <p:cBhvr additive="base">
                                        <p:cTn id="435" dur="3000"/>
                                        <p:tgtEl>
                                          <p:spTgt spid="84"/>
                                        </p:tgtEl>
                                        <p:attrNameLst>
                                          <p:attrName>ppt_y</p:attrName>
                                        </p:attrNameLst>
                                      </p:cBhvr>
                                      <p:tavLst>
                                        <p:tav tm="0">
                                          <p:val>
                                            <p:strVal val="ppt_y"/>
                                          </p:val>
                                        </p:tav>
                                        <p:tav tm="100000">
                                          <p:val>
                                            <p:strVal val="ppt_y"/>
                                          </p:val>
                                        </p:tav>
                                      </p:tavLst>
                                    </p:anim>
                                    <p:set>
                                      <p:cBhvr>
                                        <p:cTn id="436" dur="1" fill="hold">
                                          <p:stCondLst>
                                            <p:cond delay="2999"/>
                                          </p:stCondLst>
                                        </p:cTn>
                                        <p:tgtEl>
                                          <p:spTgt spid="84"/>
                                        </p:tgtEl>
                                        <p:attrNameLst>
                                          <p:attrName>style.visibility</p:attrName>
                                        </p:attrNameLst>
                                      </p:cBhvr>
                                      <p:to>
                                        <p:strVal val="hidden"/>
                                      </p:to>
                                    </p:set>
                                  </p:childTnLst>
                                </p:cTn>
                              </p:par>
                              <p:par>
                                <p:cTn id="437" presetID="2" presetClass="exit" presetSubtype="2" fill="hold" grpId="0" nodeType="withEffect">
                                  <p:stCondLst>
                                    <p:cond delay="0"/>
                                  </p:stCondLst>
                                  <p:childTnLst>
                                    <p:anim calcmode="lin" valueType="num">
                                      <p:cBhvr additive="base">
                                        <p:cTn id="438" dur="3000"/>
                                        <p:tgtEl>
                                          <p:spTgt spid="85"/>
                                        </p:tgtEl>
                                        <p:attrNameLst>
                                          <p:attrName>ppt_x</p:attrName>
                                        </p:attrNameLst>
                                      </p:cBhvr>
                                      <p:tavLst>
                                        <p:tav tm="0">
                                          <p:val>
                                            <p:strVal val="ppt_x"/>
                                          </p:val>
                                        </p:tav>
                                        <p:tav tm="100000">
                                          <p:val>
                                            <p:strVal val="1+ppt_w/2"/>
                                          </p:val>
                                        </p:tav>
                                      </p:tavLst>
                                    </p:anim>
                                    <p:anim calcmode="lin" valueType="num">
                                      <p:cBhvr additive="base">
                                        <p:cTn id="439" dur="3000"/>
                                        <p:tgtEl>
                                          <p:spTgt spid="85"/>
                                        </p:tgtEl>
                                        <p:attrNameLst>
                                          <p:attrName>ppt_y</p:attrName>
                                        </p:attrNameLst>
                                      </p:cBhvr>
                                      <p:tavLst>
                                        <p:tav tm="0">
                                          <p:val>
                                            <p:strVal val="ppt_y"/>
                                          </p:val>
                                        </p:tav>
                                        <p:tav tm="100000">
                                          <p:val>
                                            <p:strVal val="ppt_y"/>
                                          </p:val>
                                        </p:tav>
                                      </p:tavLst>
                                    </p:anim>
                                    <p:set>
                                      <p:cBhvr>
                                        <p:cTn id="440" dur="1" fill="hold">
                                          <p:stCondLst>
                                            <p:cond delay="2999"/>
                                          </p:stCondLst>
                                        </p:cTn>
                                        <p:tgtEl>
                                          <p:spTgt spid="85"/>
                                        </p:tgtEl>
                                        <p:attrNameLst>
                                          <p:attrName>style.visibility</p:attrName>
                                        </p:attrNameLst>
                                      </p:cBhvr>
                                      <p:to>
                                        <p:strVal val="hidden"/>
                                      </p:to>
                                    </p:set>
                                  </p:childTnLst>
                                </p:cTn>
                              </p:par>
                              <p:par>
                                <p:cTn id="441" presetID="2" presetClass="exit" presetSubtype="2" fill="hold" grpId="0" nodeType="withEffect">
                                  <p:stCondLst>
                                    <p:cond delay="0"/>
                                  </p:stCondLst>
                                  <p:childTnLst>
                                    <p:anim calcmode="lin" valueType="num">
                                      <p:cBhvr additive="base">
                                        <p:cTn id="442" dur="3000"/>
                                        <p:tgtEl>
                                          <p:spTgt spid="86"/>
                                        </p:tgtEl>
                                        <p:attrNameLst>
                                          <p:attrName>ppt_x</p:attrName>
                                        </p:attrNameLst>
                                      </p:cBhvr>
                                      <p:tavLst>
                                        <p:tav tm="0">
                                          <p:val>
                                            <p:strVal val="ppt_x"/>
                                          </p:val>
                                        </p:tav>
                                        <p:tav tm="100000">
                                          <p:val>
                                            <p:strVal val="1+ppt_w/2"/>
                                          </p:val>
                                        </p:tav>
                                      </p:tavLst>
                                    </p:anim>
                                    <p:anim calcmode="lin" valueType="num">
                                      <p:cBhvr additive="base">
                                        <p:cTn id="443" dur="3000"/>
                                        <p:tgtEl>
                                          <p:spTgt spid="86"/>
                                        </p:tgtEl>
                                        <p:attrNameLst>
                                          <p:attrName>ppt_y</p:attrName>
                                        </p:attrNameLst>
                                      </p:cBhvr>
                                      <p:tavLst>
                                        <p:tav tm="0">
                                          <p:val>
                                            <p:strVal val="ppt_y"/>
                                          </p:val>
                                        </p:tav>
                                        <p:tav tm="100000">
                                          <p:val>
                                            <p:strVal val="ppt_y"/>
                                          </p:val>
                                        </p:tav>
                                      </p:tavLst>
                                    </p:anim>
                                    <p:set>
                                      <p:cBhvr>
                                        <p:cTn id="444" dur="1" fill="hold">
                                          <p:stCondLst>
                                            <p:cond delay="2999"/>
                                          </p:stCondLst>
                                        </p:cTn>
                                        <p:tgtEl>
                                          <p:spTgt spid="86"/>
                                        </p:tgtEl>
                                        <p:attrNameLst>
                                          <p:attrName>style.visibility</p:attrName>
                                        </p:attrNameLst>
                                      </p:cBhvr>
                                      <p:to>
                                        <p:strVal val="hidden"/>
                                      </p:to>
                                    </p:set>
                                  </p:childTnLst>
                                </p:cTn>
                              </p:par>
                              <p:par>
                                <p:cTn id="445" presetID="2" presetClass="exit" presetSubtype="2" fill="hold" grpId="0" nodeType="withEffect">
                                  <p:stCondLst>
                                    <p:cond delay="0"/>
                                  </p:stCondLst>
                                  <p:childTnLst>
                                    <p:anim calcmode="lin" valueType="num">
                                      <p:cBhvr additive="base">
                                        <p:cTn id="446" dur="3000"/>
                                        <p:tgtEl>
                                          <p:spTgt spid="87"/>
                                        </p:tgtEl>
                                        <p:attrNameLst>
                                          <p:attrName>ppt_x</p:attrName>
                                        </p:attrNameLst>
                                      </p:cBhvr>
                                      <p:tavLst>
                                        <p:tav tm="0">
                                          <p:val>
                                            <p:strVal val="ppt_x"/>
                                          </p:val>
                                        </p:tav>
                                        <p:tav tm="100000">
                                          <p:val>
                                            <p:strVal val="1+ppt_w/2"/>
                                          </p:val>
                                        </p:tav>
                                      </p:tavLst>
                                    </p:anim>
                                    <p:anim calcmode="lin" valueType="num">
                                      <p:cBhvr additive="base">
                                        <p:cTn id="447" dur="3000"/>
                                        <p:tgtEl>
                                          <p:spTgt spid="87"/>
                                        </p:tgtEl>
                                        <p:attrNameLst>
                                          <p:attrName>ppt_y</p:attrName>
                                        </p:attrNameLst>
                                      </p:cBhvr>
                                      <p:tavLst>
                                        <p:tav tm="0">
                                          <p:val>
                                            <p:strVal val="ppt_y"/>
                                          </p:val>
                                        </p:tav>
                                        <p:tav tm="100000">
                                          <p:val>
                                            <p:strVal val="ppt_y"/>
                                          </p:val>
                                        </p:tav>
                                      </p:tavLst>
                                    </p:anim>
                                    <p:set>
                                      <p:cBhvr>
                                        <p:cTn id="448" dur="1" fill="hold">
                                          <p:stCondLst>
                                            <p:cond delay="2999"/>
                                          </p:stCondLst>
                                        </p:cTn>
                                        <p:tgtEl>
                                          <p:spTgt spid="87"/>
                                        </p:tgtEl>
                                        <p:attrNameLst>
                                          <p:attrName>style.visibility</p:attrName>
                                        </p:attrNameLst>
                                      </p:cBhvr>
                                      <p:to>
                                        <p:strVal val="hidden"/>
                                      </p:to>
                                    </p:set>
                                  </p:childTnLst>
                                </p:cTn>
                              </p:par>
                              <p:par>
                                <p:cTn id="449" presetID="2" presetClass="exit" presetSubtype="2" fill="hold" grpId="0" nodeType="withEffect">
                                  <p:stCondLst>
                                    <p:cond delay="0"/>
                                  </p:stCondLst>
                                  <p:childTnLst>
                                    <p:anim calcmode="lin" valueType="num">
                                      <p:cBhvr additive="base">
                                        <p:cTn id="450" dur="3000"/>
                                        <p:tgtEl>
                                          <p:spTgt spid="88"/>
                                        </p:tgtEl>
                                        <p:attrNameLst>
                                          <p:attrName>ppt_x</p:attrName>
                                        </p:attrNameLst>
                                      </p:cBhvr>
                                      <p:tavLst>
                                        <p:tav tm="0">
                                          <p:val>
                                            <p:strVal val="ppt_x"/>
                                          </p:val>
                                        </p:tav>
                                        <p:tav tm="100000">
                                          <p:val>
                                            <p:strVal val="1+ppt_w/2"/>
                                          </p:val>
                                        </p:tav>
                                      </p:tavLst>
                                    </p:anim>
                                    <p:anim calcmode="lin" valueType="num">
                                      <p:cBhvr additive="base">
                                        <p:cTn id="451" dur="3000"/>
                                        <p:tgtEl>
                                          <p:spTgt spid="88"/>
                                        </p:tgtEl>
                                        <p:attrNameLst>
                                          <p:attrName>ppt_y</p:attrName>
                                        </p:attrNameLst>
                                      </p:cBhvr>
                                      <p:tavLst>
                                        <p:tav tm="0">
                                          <p:val>
                                            <p:strVal val="ppt_y"/>
                                          </p:val>
                                        </p:tav>
                                        <p:tav tm="100000">
                                          <p:val>
                                            <p:strVal val="ppt_y"/>
                                          </p:val>
                                        </p:tav>
                                      </p:tavLst>
                                    </p:anim>
                                    <p:set>
                                      <p:cBhvr>
                                        <p:cTn id="452" dur="1" fill="hold">
                                          <p:stCondLst>
                                            <p:cond delay="2999"/>
                                          </p:stCondLst>
                                        </p:cTn>
                                        <p:tgtEl>
                                          <p:spTgt spid="88"/>
                                        </p:tgtEl>
                                        <p:attrNameLst>
                                          <p:attrName>style.visibility</p:attrName>
                                        </p:attrNameLst>
                                      </p:cBhvr>
                                      <p:to>
                                        <p:strVal val="hidden"/>
                                      </p:to>
                                    </p:set>
                                  </p:childTnLst>
                                </p:cTn>
                              </p:par>
                              <p:par>
                                <p:cTn id="453" presetID="2" presetClass="exit" presetSubtype="2" fill="hold" grpId="0" nodeType="withEffect">
                                  <p:stCondLst>
                                    <p:cond delay="0"/>
                                  </p:stCondLst>
                                  <p:childTnLst>
                                    <p:anim calcmode="lin" valueType="num">
                                      <p:cBhvr additive="base">
                                        <p:cTn id="454" dur="3000"/>
                                        <p:tgtEl>
                                          <p:spTgt spid="89"/>
                                        </p:tgtEl>
                                        <p:attrNameLst>
                                          <p:attrName>ppt_x</p:attrName>
                                        </p:attrNameLst>
                                      </p:cBhvr>
                                      <p:tavLst>
                                        <p:tav tm="0">
                                          <p:val>
                                            <p:strVal val="ppt_x"/>
                                          </p:val>
                                        </p:tav>
                                        <p:tav tm="100000">
                                          <p:val>
                                            <p:strVal val="1+ppt_w/2"/>
                                          </p:val>
                                        </p:tav>
                                      </p:tavLst>
                                    </p:anim>
                                    <p:anim calcmode="lin" valueType="num">
                                      <p:cBhvr additive="base">
                                        <p:cTn id="455" dur="3000"/>
                                        <p:tgtEl>
                                          <p:spTgt spid="89"/>
                                        </p:tgtEl>
                                        <p:attrNameLst>
                                          <p:attrName>ppt_y</p:attrName>
                                        </p:attrNameLst>
                                      </p:cBhvr>
                                      <p:tavLst>
                                        <p:tav tm="0">
                                          <p:val>
                                            <p:strVal val="ppt_y"/>
                                          </p:val>
                                        </p:tav>
                                        <p:tav tm="100000">
                                          <p:val>
                                            <p:strVal val="ppt_y"/>
                                          </p:val>
                                        </p:tav>
                                      </p:tavLst>
                                    </p:anim>
                                    <p:set>
                                      <p:cBhvr>
                                        <p:cTn id="456" dur="1" fill="hold">
                                          <p:stCondLst>
                                            <p:cond delay="2999"/>
                                          </p:stCondLst>
                                        </p:cTn>
                                        <p:tgtEl>
                                          <p:spTgt spid="89"/>
                                        </p:tgtEl>
                                        <p:attrNameLst>
                                          <p:attrName>style.visibility</p:attrName>
                                        </p:attrNameLst>
                                      </p:cBhvr>
                                      <p:to>
                                        <p:strVal val="hidden"/>
                                      </p:to>
                                    </p:set>
                                  </p:childTnLst>
                                </p:cTn>
                              </p:par>
                              <p:par>
                                <p:cTn id="457" presetID="2" presetClass="exit" presetSubtype="2" fill="hold" grpId="0" nodeType="withEffect">
                                  <p:stCondLst>
                                    <p:cond delay="0"/>
                                  </p:stCondLst>
                                  <p:childTnLst>
                                    <p:anim calcmode="lin" valueType="num">
                                      <p:cBhvr additive="base">
                                        <p:cTn id="458" dur="3000"/>
                                        <p:tgtEl>
                                          <p:spTgt spid="90"/>
                                        </p:tgtEl>
                                        <p:attrNameLst>
                                          <p:attrName>ppt_x</p:attrName>
                                        </p:attrNameLst>
                                      </p:cBhvr>
                                      <p:tavLst>
                                        <p:tav tm="0">
                                          <p:val>
                                            <p:strVal val="ppt_x"/>
                                          </p:val>
                                        </p:tav>
                                        <p:tav tm="100000">
                                          <p:val>
                                            <p:strVal val="1+ppt_w/2"/>
                                          </p:val>
                                        </p:tav>
                                      </p:tavLst>
                                    </p:anim>
                                    <p:anim calcmode="lin" valueType="num">
                                      <p:cBhvr additive="base">
                                        <p:cTn id="459" dur="3000"/>
                                        <p:tgtEl>
                                          <p:spTgt spid="90"/>
                                        </p:tgtEl>
                                        <p:attrNameLst>
                                          <p:attrName>ppt_y</p:attrName>
                                        </p:attrNameLst>
                                      </p:cBhvr>
                                      <p:tavLst>
                                        <p:tav tm="0">
                                          <p:val>
                                            <p:strVal val="ppt_y"/>
                                          </p:val>
                                        </p:tav>
                                        <p:tav tm="100000">
                                          <p:val>
                                            <p:strVal val="ppt_y"/>
                                          </p:val>
                                        </p:tav>
                                      </p:tavLst>
                                    </p:anim>
                                    <p:set>
                                      <p:cBhvr>
                                        <p:cTn id="460" dur="1" fill="hold">
                                          <p:stCondLst>
                                            <p:cond delay="2999"/>
                                          </p:stCondLst>
                                        </p:cTn>
                                        <p:tgtEl>
                                          <p:spTgt spid="90"/>
                                        </p:tgtEl>
                                        <p:attrNameLst>
                                          <p:attrName>style.visibility</p:attrName>
                                        </p:attrNameLst>
                                      </p:cBhvr>
                                      <p:to>
                                        <p:strVal val="hidden"/>
                                      </p:to>
                                    </p:set>
                                  </p:childTnLst>
                                </p:cTn>
                              </p:par>
                              <p:par>
                                <p:cTn id="461" presetID="2" presetClass="exit" presetSubtype="2" fill="hold" grpId="0" nodeType="withEffect">
                                  <p:stCondLst>
                                    <p:cond delay="0"/>
                                  </p:stCondLst>
                                  <p:childTnLst>
                                    <p:anim calcmode="lin" valueType="num">
                                      <p:cBhvr additive="base">
                                        <p:cTn id="462" dur="3000"/>
                                        <p:tgtEl>
                                          <p:spTgt spid="91"/>
                                        </p:tgtEl>
                                        <p:attrNameLst>
                                          <p:attrName>ppt_x</p:attrName>
                                        </p:attrNameLst>
                                      </p:cBhvr>
                                      <p:tavLst>
                                        <p:tav tm="0">
                                          <p:val>
                                            <p:strVal val="ppt_x"/>
                                          </p:val>
                                        </p:tav>
                                        <p:tav tm="100000">
                                          <p:val>
                                            <p:strVal val="1+ppt_w/2"/>
                                          </p:val>
                                        </p:tav>
                                      </p:tavLst>
                                    </p:anim>
                                    <p:anim calcmode="lin" valueType="num">
                                      <p:cBhvr additive="base">
                                        <p:cTn id="463" dur="3000"/>
                                        <p:tgtEl>
                                          <p:spTgt spid="91"/>
                                        </p:tgtEl>
                                        <p:attrNameLst>
                                          <p:attrName>ppt_y</p:attrName>
                                        </p:attrNameLst>
                                      </p:cBhvr>
                                      <p:tavLst>
                                        <p:tav tm="0">
                                          <p:val>
                                            <p:strVal val="ppt_y"/>
                                          </p:val>
                                        </p:tav>
                                        <p:tav tm="100000">
                                          <p:val>
                                            <p:strVal val="ppt_y"/>
                                          </p:val>
                                        </p:tav>
                                      </p:tavLst>
                                    </p:anim>
                                    <p:set>
                                      <p:cBhvr>
                                        <p:cTn id="464" dur="1" fill="hold">
                                          <p:stCondLst>
                                            <p:cond delay="2999"/>
                                          </p:stCondLst>
                                        </p:cTn>
                                        <p:tgtEl>
                                          <p:spTgt spid="91"/>
                                        </p:tgtEl>
                                        <p:attrNameLst>
                                          <p:attrName>style.visibility</p:attrName>
                                        </p:attrNameLst>
                                      </p:cBhvr>
                                      <p:to>
                                        <p:strVal val="hidden"/>
                                      </p:to>
                                    </p:set>
                                  </p:childTnLst>
                                </p:cTn>
                              </p:par>
                              <p:par>
                                <p:cTn id="465" presetID="2" presetClass="exit" presetSubtype="2" fill="hold" grpId="0" nodeType="withEffect">
                                  <p:stCondLst>
                                    <p:cond delay="0"/>
                                  </p:stCondLst>
                                  <p:childTnLst>
                                    <p:anim calcmode="lin" valueType="num">
                                      <p:cBhvr additive="base">
                                        <p:cTn id="466" dur="3000"/>
                                        <p:tgtEl>
                                          <p:spTgt spid="92"/>
                                        </p:tgtEl>
                                        <p:attrNameLst>
                                          <p:attrName>ppt_x</p:attrName>
                                        </p:attrNameLst>
                                      </p:cBhvr>
                                      <p:tavLst>
                                        <p:tav tm="0">
                                          <p:val>
                                            <p:strVal val="ppt_x"/>
                                          </p:val>
                                        </p:tav>
                                        <p:tav tm="100000">
                                          <p:val>
                                            <p:strVal val="1+ppt_w/2"/>
                                          </p:val>
                                        </p:tav>
                                      </p:tavLst>
                                    </p:anim>
                                    <p:anim calcmode="lin" valueType="num">
                                      <p:cBhvr additive="base">
                                        <p:cTn id="467" dur="3000"/>
                                        <p:tgtEl>
                                          <p:spTgt spid="92"/>
                                        </p:tgtEl>
                                        <p:attrNameLst>
                                          <p:attrName>ppt_y</p:attrName>
                                        </p:attrNameLst>
                                      </p:cBhvr>
                                      <p:tavLst>
                                        <p:tav tm="0">
                                          <p:val>
                                            <p:strVal val="ppt_y"/>
                                          </p:val>
                                        </p:tav>
                                        <p:tav tm="100000">
                                          <p:val>
                                            <p:strVal val="ppt_y"/>
                                          </p:val>
                                        </p:tav>
                                      </p:tavLst>
                                    </p:anim>
                                    <p:set>
                                      <p:cBhvr>
                                        <p:cTn id="468" dur="1" fill="hold">
                                          <p:stCondLst>
                                            <p:cond delay="2999"/>
                                          </p:stCondLst>
                                        </p:cTn>
                                        <p:tgtEl>
                                          <p:spTgt spid="92"/>
                                        </p:tgtEl>
                                        <p:attrNameLst>
                                          <p:attrName>style.visibility</p:attrName>
                                        </p:attrNameLst>
                                      </p:cBhvr>
                                      <p:to>
                                        <p:strVal val="hidden"/>
                                      </p:to>
                                    </p:set>
                                  </p:childTnLst>
                                </p:cTn>
                              </p:par>
                              <p:par>
                                <p:cTn id="469" presetID="2" presetClass="exit" presetSubtype="2" fill="hold" grpId="0" nodeType="withEffect">
                                  <p:stCondLst>
                                    <p:cond delay="0"/>
                                  </p:stCondLst>
                                  <p:childTnLst>
                                    <p:anim calcmode="lin" valueType="num">
                                      <p:cBhvr additive="base">
                                        <p:cTn id="470" dur="3000"/>
                                        <p:tgtEl>
                                          <p:spTgt spid="93"/>
                                        </p:tgtEl>
                                        <p:attrNameLst>
                                          <p:attrName>ppt_x</p:attrName>
                                        </p:attrNameLst>
                                      </p:cBhvr>
                                      <p:tavLst>
                                        <p:tav tm="0">
                                          <p:val>
                                            <p:strVal val="ppt_x"/>
                                          </p:val>
                                        </p:tav>
                                        <p:tav tm="100000">
                                          <p:val>
                                            <p:strVal val="1+ppt_w/2"/>
                                          </p:val>
                                        </p:tav>
                                      </p:tavLst>
                                    </p:anim>
                                    <p:anim calcmode="lin" valueType="num">
                                      <p:cBhvr additive="base">
                                        <p:cTn id="471" dur="3000"/>
                                        <p:tgtEl>
                                          <p:spTgt spid="93"/>
                                        </p:tgtEl>
                                        <p:attrNameLst>
                                          <p:attrName>ppt_y</p:attrName>
                                        </p:attrNameLst>
                                      </p:cBhvr>
                                      <p:tavLst>
                                        <p:tav tm="0">
                                          <p:val>
                                            <p:strVal val="ppt_y"/>
                                          </p:val>
                                        </p:tav>
                                        <p:tav tm="100000">
                                          <p:val>
                                            <p:strVal val="ppt_y"/>
                                          </p:val>
                                        </p:tav>
                                      </p:tavLst>
                                    </p:anim>
                                    <p:set>
                                      <p:cBhvr>
                                        <p:cTn id="472" dur="1" fill="hold">
                                          <p:stCondLst>
                                            <p:cond delay="2999"/>
                                          </p:stCondLst>
                                        </p:cTn>
                                        <p:tgtEl>
                                          <p:spTgt spid="93"/>
                                        </p:tgtEl>
                                        <p:attrNameLst>
                                          <p:attrName>style.visibility</p:attrName>
                                        </p:attrNameLst>
                                      </p:cBhvr>
                                      <p:to>
                                        <p:strVal val="hidden"/>
                                      </p:to>
                                    </p:set>
                                  </p:childTnLst>
                                </p:cTn>
                              </p:par>
                              <p:par>
                                <p:cTn id="473" presetID="2" presetClass="exit" presetSubtype="2" fill="hold" grpId="0" nodeType="withEffect">
                                  <p:stCondLst>
                                    <p:cond delay="0"/>
                                  </p:stCondLst>
                                  <p:childTnLst>
                                    <p:anim calcmode="lin" valueType="num">
                                      <p:cBhvr additive="base">
                                        <p:cTn id="474" dur="3000"/>
                                        <p:tgtEl>
                                          <p:spTgt spid="94"/>
                                        </p:tgtEl>
                                        <p:attrNameLst>
                                          <p:attrName>ppt_x</p:attrName>
                                        </p:attrNameLst>
                                      </p:cBhvr>
                                      <p:tavLst>
                                        <p:tav tm="0">
                                          <p:val>
                                            <p:strVal val="ppt_x"/>
                                          </p:val>
                                        </p:tav>
                                        <p:tav tm="100000">
                                          <p:val>
                                            <p:strVal val="1+ppt_w/2"/>
                                          </p:val>
                                        </p:tav>
                                      </p:tavLst>
                                    </p:anim>
                                    <p:anim calcmode="lin" valueType="num">
                                      <p:cBhvr additive="base">
                                        <p:cTn id="475" dur="3000"/>
                                        <p:tgtEl>
                                          <p:spTgt spid="94"/>
                                        </p:tgtEl>
                                        <p:attrNameLst>
                                          <p:attrName>ppt_y</p:attrName>
                                        </p:attrNameLst>
                                      </p:cBhvr>
                                      <p:tavLst>
                                        <p:tav tm="0">
                                          <p:val>
                                            <p:strVal val="ppt_y"/>
                                          </p:val>
                                        </p:tav>
                                        <p:tav tm="100000">
                                          <p:val>
                                            <p:strVal val="ppt_y"/>
                                          </p:val>
                                        </p:tav>
                                      </p:tavLst>
                                    </p:anim>
                                    <p:set>
                                      <p:cBhvr>
                                        <p:cTn id="476" dur="1" fill="hold">
                                          <p:stCondLst>
                                            <p:cond delay="2999"/>
                                          </p:stCondLst>
                                        </p:cTn>
                                        <p:tgtEl>
                                          <p:spTgt spid="94"/>
                                        </p:tgtEl>
                                        <p:attrNameLst>
                                          <p:attrName>style.visibility</p:attrName>
                                        </p:attrNameLst>
                                      </p:cBhvr>
                                      <p:to>
                                        <p:strVal val="hidden"/>
                                      </p:to>
                                    </p:set>
                                  </p:childTnLst>
                                </p:cTn>
                              </p:par>
                              <p:par>
                                <p:cTn id="477" presetID="2" presetClass="exit" presetSubtype="2" fill="hold" grpId="0" nodeType="withEffect">
                                  <p:stCondLst>
                                    <p:cond delay="0"/>
                                  </p:stCondLst>
                                  <p:childTnLst>
                                    <p:anim calcmode="lin" valueType="num">
                                      <p:cBhvr additive="base">
                                        <p:cTn id="478" dur="3000"/>
                                        <p:tgtEl>
                                          <p:spTgt spid="95"/>
                                        </p:tgtEl>
                                        <p:attrNameLst>
                                          <p:attrName>ppt_x</p:attrName>
                                        </p:attrNameLst>
                                      </p:cBhvr>
                                      <p:tavLst>
                                        <p:tav tm="0">
                                          <p:val>
                                            <p:strVal val="ppt_x"/>
                                          </p:val>
                                        </p:tav>
                                        <p:tav tm="100000">
                                          <p:val>
                                            <p:strVal val="1+ppt_w/2"/>
                                          </p:val>
                                        </p:tav>
                                      </p:tavLst>
                                    </p:anim>
                                    <p:anim calcmode="lin" valueType="num">
                                      <p:cBhvr additive="base">
                                        <p:cTn id="479" dur="3000"/>
                                        <p:tgtEl>
                                          <p:spTgt spid="95"/>
                                        </p:tgtEl>
                                        <p:attrNameLst>
                                          <p:attrName>ppt_y</p:attrName>
                                        </p:attrNameLst>
                                      </p:cBhvr>
                                      <p:tavLst>
                                        <p:tav tm="0">
                                          <p:val>
                                            <p:strVal val="ppt_y"/>
                                          </p:val>
                                        </p:tav>
                                        <p:tav tm="100000">
                                          <p:val>
                                            <p:strVal val="ppt_y"/>
                                          </p:val>
                                        </p:tav>
                                      </p:tavLst>
                                    </p:anim>
                                    <p:set>
                                      <p:cBhvr>
                                        <p:cTn id="480" dur="1" fill="hold">
                                          <p:stCondLst>
                                            <p:cond delay="2999"/>
                                          </p:stCondLst>
                                        </p:cTn>
                                        <p:tgtEl>
                                          <p:spTgt spid="95"/>
                                        </p:tgtEl>
                                        <p:attrNameLst>
                                          <p:attrName>style.visibility</p:attrName>
                                        </p:attrNameLst>
                                      </p:cBhvr>
                                      <p:to>
                                        <p:strVal val="hidden"/>
                                      </p:to>
                                    </p:set>
                                  </p:childTnLst>
                                </p:cTn>
                              </p:par>
                              <p:par>
                                <p:cTn id="481" presetID="2" presetClass="exit" presetSubtype="2" fill="hold" grpId="0" nodeType="withEffect">
                                  <p:stCondLst>
                                    <p:cond delay="0"/>
                                  </p:stCondLst>
                                  <p:childTnLst>
                                    <p:anim calcmode="lin" valueType="num">
                                      <p:cBhvr additive="base">
                                        <p:cTn id="482" dur="3000"/>
                                        <p:tgtEl>
                                          <p:spTgt spid="96"/>
                                        </p:tgtEl>
                                        <p:attrNameLst>
                                          <p:attrName>ppt_x</p:attrName>
                                        </p:attrNameLst>
                                      </p:cBhvr>
                                      <p:tavLst>
                                        <p:tav tm="0">
                                          <p:val>
                                            <p:strVal val="ppt_x"/>
                                          </p:val>
                                        </p:tav>
                                        <p:tav tm="100000">
                                          <p:val>
                                            <p:strVal val="1+ppt_w/2"/>
                                          </p:val>
                                        </p:tav>
                                      </p:tavLst>
                                    </p:anim>
                                    <p:anim calcmode="lin" valueType="num">
                                      <p:cBhvr additive="base">
                                        <p:cTn id="483" dur="3000"/>
                                        <p:tgtEl>
                                          <p:spTgt spid="96"/>
                                        </p:tgtEl>
                                        <p:attrNameLst>
                                          <p:attrName>ppt_y</p:attrName>
                                        </p:attrNameLst>
                                      </p:cBhvr>
                                      <p:tavLst>
                                        <p:tav tm="0">
                                          <p:val>
                                            <p:strVal val="ppt_y"/>
                                          </p:val>
                                        </p:tav>
                                        <p:tav tm="100000">
                                          <p:val>
                                            <p:strVal val="ppt_y"/>
                                          </p:val>
                                        </p:tav>
                                      </p:tavLst>
                                    </p:anim>
                                    <p:set>
                                      <p:cBhvr>
                                        <p:cTn id="484" dur="1" fill="hold">
                                          <p:stCondLst>
                                            <p:cond delay="2999"/>
                                          </p:stCondLst>
                                        </p:cTn>
                                        <p:tgtEl>
                                          <p:spTgt spid="96"/>
                                        </p:tgtEl>
                                        <p:attrNameLst>
                                          <p:attrName>style.visibility</p:attrName>
                                        </p:attrNameLst>
                                      </p:cBhvr>
                                      <p:to>
                                        <p:strVal val="hidden"/>
                                      </p:to>
                                    </p:set>
                                  </p:childTnLst>
                                </p:cTn>
                              </p:par>
                              <p:par>
                                <p:cTn id="485" presetID="2" presetClass="exit" presetSubtype="2" fill="hold" grpId="0" nodeType="withEffect">
                                  <p:stCondLst>
                                    <p:cond delay="0"/>
                                  </p:stCondLst>
                                  <p:childTnLst>
                                    <p:anim calcmode="lin" valueType="num">
                                      <p:cBhvr additive="base">
                                        <p:cTn id="486" dur="3000"/>
                                        <p:tgtEl>
                                          <p:spTgt spid="97"/>
                                        </p:tgtEl>
                                        <p:attrNameLst>
                                          <p:attrName>ppt_x</p:attrName>
                                        </p:attrNameLst>
                                      </p:cBhvr>
                                      <p:tavLst>
                                        <p:tav tm="0">
                                          <p:val>
                                            <p:strVal val="ppt_x"/>
                                          </p:val>
                                        </p:tav>
                                        <p:tav tm="100000">
                                          <p:val>
                                            <p:strVal val="1+ppt_w/2"/>
                                          </p:val>
                                        </p:tav>
                                      </p:tavLst>
                                    </p:anim>
                                    <p:anim calcmode="lin" valueType="num">
                                      <p:cBhvr additive="base">
                                        <p:cTn id="487" dur="3000"/>
                                        <p:tgtEl>
                                          <p:spTgt spid="97"/>
                                        </p:tgtEl>
                                        <p:attrNameLst>
                                          <p:attrName>ppt_y</p:attrName>
                                        </p:attrNameLst>
                                      </p:cBhvr>
                                      <p:tavLst>
                                        <p:tav tm="0">
                                          <p:val>
                                            <p:strVal val="ppt_y"/>
                                          </p:val>
                                        </p:tav>
                                        <p:tav tm="100000">
                                          <p:val>
                                            <p:strVal val="ppt_y"/>
                                          </p:val>
                                        </p:tav>
                                      </p:tavLst>
                                    </p:anim>
                                    <p:set>
                                      <p:cBhvr>
                                        <p:cTn id="488" dur="1" fill="hold">
                                          <p:stCondLst>
                                            <p:cond delay="2999"/>
                                          </p:stCondLst>
                                        </p:cTn>
                                        <p:tgtEl>
                                          <p:spTgt spid="97"/>
                                        </p:tgtEl>
                                        <p:attrNameLst>
                                          <p:attrName>style.visibility</p:attrName>
                                        </p:attrNameLst>
                                      </p:cBhvr>
                                      <p:to>
                                        <p:strVal val="hidden"/>
                                      </p:to>
                                    </p:set>
                                  </p:childTnLst>
                                </p:cTn>
                              </p:par>
                              <p:par>
                                <p:cTn id="489" presetID="2" presetClass="exit" presetSubtype="2" fill="hold" grpId="0" nodeType="withEffect">
                                  <p:stCondLst>
                                    <p:cond delay="0"/>
                                  </p:stCondLst>
                                  <p:childTnLst>
                                    <p:anim calcmode="lin" valueType="num">
                                      <p:cBhvr additive="base">
                                        <p:cTn id="490" dur="3000"/>
                                        <p:tgtEl>
                                          <p:spTgt spid="98"/>
                                        </p:tgtEl>
                                        <p:attrNameLst>
                                          <p:attrName>ppt_x</p:attrName>
                                        </p:attrNameLst>
                                      </p:cBhvr>
                                      <p:tavLst>
                                        <p:tav tm="0">
                                          <p:val>
                                            <p:strVal val="ppt_x"/>
                                          </p:val>
                                        </p:tav>
                                        <p:tav tm="100000">
                                          <p:val>
                                            <p:strVal val="1+ppt_w/2"/>
                                          </p:val>
                                        </p:tav>
                                      </p:tavLst>
                                    </p:anim>
                                    <p:anim calcmode="lin" valueType="num">
                                      <p:cBhvr additive="base">
                                        <p:cTn id="491" dur="3000"/>
                                        <p:tgtEl>
                                          <p:spTgt spid="98"/>
                                        </p:tgtEl>
                                        <p:attrNameLst>
                                          <p:attrName>ppt_y</p:attrName>
                                        </p:attrNameLst>
                                      </p:cBhvr>
                                      <p:tavLst>
                                        <p:tav tm="0">
                                          <p:val>
                                            <p:strVal val="ppt_y"/>
                                          </p:val>
                                        </p:tav>
                                        <p:tav tm="100000">
                                          <p:val>
                                            <p:strVal val="ppt_y"/>
                                          </p:val>
                                        </p:tav>
                                      </p:tavLst>
                                    </p:anim>
                                    <p:set>
                                      <p:cBhvr>
                                        <p:cTn id="492" dur="1" fill="hold">
                                          <p:stCondLst>
                                            <p:cond delay="2999"/>
                                          </p:stCondLst>
                                        </p:cTn>
                                        <p:tgtEl>
                                          <p:spTgt spid="98"/>
                                        </p:tgtEl>
                                        <p:attrNameLst>
                                          <p:attrName>style.visibility</p:attrName>
                                        </p:attrNameLst>
                                      </p:cBhvr>
                                      <p:to>
                                        <p:strVal val="hidden"/>
                                      </p:to>
                                    </p:set>
                                  </p:childTnLst>
                                </p:cTn>
                              </p:par>
                              <p:par>
                                <p:cTn id="493" presetID="2" presetClass="exit" presetSubtype="2" fill="hold" grpId="0" nodeType="withEffect">
                                  <p:stCondLst>
                                    <p:cond delay="0"/>
                                  </p:stCondLst>
                                  <p:childTnLst>
                                    <p:anim calcmode="lin" valueType="num">
                                      <p:cBhvr additive="base">
                                        <p:cTn id="494" dur="3000"/>
                                        <p:tgtEl>
                                          <p:spTgt spid="99"/>
                                        </p:tgtEl>
                                        <p:attrNameLst>
                                          <p:attrName>ppt_x</p:attrName>
                                        </p:attrNameLst>
                                      </p:cBhvr>
                                      <p:tavLst>
                                        <p:tav tm="0">
                                          <p:val>
                                            <p:strVal val="ppt_x"/>
                                          </p:val>
                                        </p:tav>
                                        <p:tav tm="100000">
                                          <p:val>
                                            <p:strVal val="1+ppt_w/2"/>
                                          </p:val>
                                        </p:tav>
                                      </p:tavLst>
                                    </p:anim>
                                    <p:anim calcmode="lin" valueType="num">
                                      <p:cBhvr additive="base">
                                        <p:cTn id="495" dur="3000"/>
                                        <p:tgtEl>
                                          <p:spTgt spid="99"/>
                                        </p:tgtEl>
                                        <p:attrNameLst>
                                          <p:attrName>ppt_y</p:attrName>
                                        </p:attrNameLst>
                                      </p:cBhvr>
                                      <p:tavLst>
                                        <p:tav tm="0">
                                          <p:val>
                                            <p:strVal val="ppt_y"/>
                                          </p:val>
                                        </p:tav>
                                        <p:tav tm="100000">
                                          <p:val>
                                            <p:strVal val="ppt_y"/>
                                          </p:val>
                                        </p:tav>
                                      </p:tavLst>
                                    </p:anim>
                                    <p:set>
                                      <p:cBhvr>
                                        <p:cTn id="496" dur="1" fill="hold">
                                          <p:stCondLst>
                                            <p:cond delay="2999"/>
                                          </p:stCondLst>
                                        </p:cTn>
                                        <p:tgtEl>
                                          <p:spTgt spid="99"/>
                                        </p:tgtEl>
                                        <p:attrNameLst>
                                          <p:attrName>style.visibility</p:attrName>
                                        </p:attrNameLst>
                                      </p:cBhvr>
                                      <p:to>
                                        <p:strVal val="hidden"/>
                                      </p:to>
                                    </p:set>
                                  </p:childTnLst>
                                </p:cTn>
                              </p:par>
                              <p:par>
                                <p:cTn id="497" presetID="2" presetClass="exit" presetSubtype="2" fill="hold" grpId="0" nodeType="withEffect">
                                  <p:stCondLst>
                                    <p:cond delay="0"/>
                                  </p:stCondLst>
                                  <p:childTnLst>
                                    <p:anim calcmode="lin" valueType="num">
                                      <p:cBhvr additive="base">
                                        <p:cTn id="498" dur="3000"/>
                                        <p:tgtEl>
                                          <p:spTgt spid="100"/>
                                        </p:tgtEl>
                                        <p:attrNameLst>
                                          <p:attrName>ppt_x</p:attrName>
                                        </p:attrNameLst>
                                      </p:cBhvr>
                                      <p:tavLst>
                                        <p:tav tm="0">
                                          <p:val>
                                            <p:strVal val="ppt_x"/>
                                          </p:val>
                                        </p:tav>
                                        <p:tav tm="100000">
                                          <p:val>
                                            <p:strVal val="1+ppt_w/2"/>
                                          </p:val>
                                        </p:tav>
                                      </p:tavLst>
                                    </p:anim>
                                    <p:anim calcmode="lin" valueType="num">
                                      <p:cBhvr additive="base">
                                        <p:cTn id="499" dur="3000"/>
                                        <p:tgtEl>
                                          <p:spTgt spid="100"/>
                                        </p:tgtEl>
                                        <p:attrNameLst>
                                          <p:attrName>ppt_y</p:attrName>
                                        </p:attrNameLst>
                                      </p:cBhvr>
                                      <p:tavLst>
                                        <p:tav tm="0">
                                          <p:val>
                                            <p:strVal val="ppt_y"/>
                                          </p:val>
                                        </p:tav>
                                        <p:tav tm="100000">
                                          <p:val>
                                            <p:strVal val="ppt_y"/>
                                          </p:val>
                                        </p:tav>
                                      </p:tavLst>
                                    </p:anim>
                                    <p:set>
                                      <p:cBhvr>
                                        <p:cTn id="500" dur="1" fill="hold">
                                          <p:stCondLst>
                                            <p:cond delay="2999"/>
                                          </p:stCondLst>
                                        </p:cTn>
                                        <p:tgtEl>
                                          <p:spTgt spid="100"/>
                                        </p:tgtEl>
                                        <p:attrNameLst>
                                          <p:attrName>style.visibility</p:attrName>
                                        </p:attrNameLst>
                                      </p:cBhvr>
                                      <p:to>
                                        <p:strVal val="hidden"/>
                                      </p:to>
                                    </p:set>
                                  </p:childTnLst>
                                </p:cTn>
                              </p:par>
                              <p:par>
                                <p:cTn id="501" presetID="2" presetClass="exit" presetSubtype="2" fill="hold" grpId="0" nodeType="withEffect">
                                  <p:stCondLst>
                                    <p:cond delay="0"/>
                                  </p:stCondLst>
                                  <p:childTnLst>
                                    <p:anim calcmode="lin" valueType="num">
                                      <p:cBhvr additive="base">
                                        <p:cTn id="502" dur="3000"/>
                                        <p:tgtEl>
                                          <p:spTgt spid="101"/>
                                        </p:tgtEl>
                                        <p:attrNameLst>
                                          <p:attrName>ppt_x</p:attrName>
                                        </p:attrNameLst>
                                      </p:cBhvr>
                                      <p:tavLst>
                                        <p:tav tm="0">
                                          <p:val>
                                            <p:strVal val="ppt_x"/>
                                          </p:val>
                                        </p:tav>
                                        <p:tav tm="100000">
                                          <p:val>
                                            <p:strVal val="1+ppt_w/2"/>
                                          </p:val>
                                        </p:tav>
                                      </p:tavLst>
                                    </p:anim>
                                    <p:anim calcmode="lin" valueType="num">
                                      <p:cBhvr additive="base">
                                        <p:cTn id="503" dur="3000"/>
                                        <p:tgtEl>
                                          <p:spTgt spid="101"/>
                                        </p:tgtEl>
                                        <p:attrNameLst>
                                          <p:attrName>ppt_y</p:attrName>
                                        </p:attrNameLst>
                                      </p:cBhvr>
                                      <p:tavLst>
                                        <p:tav tm="0">
                                          <p:val>
                                            <p:strVal val="ppt_y"/>
                                          </p:val>
                                        </p:tav>
                                        <p:tav tm="100000">
                                          <p:val>
                                            <p:strVal val="ppt_y"/>
                                          </p:val>
                                        </p:tav>
                                      </p:tavLst>
                                    </p:anim>
                                    <p:set>
                                      <p:cBhvr>
                                        <p:cTn id="504" dur="1" fill="hold">
                                          <p:stCondLst>
                                            <p:cond delay="2999"/>
                                          </p:stCondLst>
                                        </p:cTn>
                                        <p:tgtEl>
                                          <p:spTgt spid="101"/>
                                        </p:tgtEl>
                                        <p:attrNameLst>
                                          <p:attrName>style.visibility</p:attrName>
                                        </p:attrNameLst>
                                      </p:cBhvr>
                                      <p:to>
                                        <p:strVal val="hidden"/>
                                      </p:to>
                                    </p:set>
                                  </p:childTnLst>
                                </p:cTn>
                              </p:par>
                              <p:par>
                                <p:cTn id="505" presetID="8" presetClass="emph" presetSubtype="0" fill="hold" grpId="1" nodeType="withEffect">
                                  <p:stCondLst>
                                    <p:cond delay="0"/>
                                  </p:stCondLst>
                                  <p:childTnLst>
                                    <p:animRot by="21600000">
                                      <p:cBhvr>
                                        <p:cTn id="506" dur="3000" fill="hold"/>
                                        <p:tgtEl>
                                          <p:spTgt spid="52"/>
                                        </p:tgtEl>
                                        <p:attrNameLst>
                                          <p:attrName>r</p:attrName>
                                        </p:attrNameLst>
                                      </p:cBhvr>
                                    </p:animRot>
                                  </p:childTnLst>
                                </p:cTn>
                              </p:par>
                              <p:par>
                                <p:cTn id="507" presetID="8" presetClass="emph" presetSubtype="0" fill="hold" grpId="1" nodeType="withEffect">
                                  <p:stCondLst>
                                    <p:cond delay="0"/>
                                  </p:stCondLst>
                                  <p:childTnLst>
                                    <p:animRot by="21600000">
                                      <p:cBhvr>
                                        <p:cTn id="508" dur="3000" fill="hold"/>
                                        <p:tgtEl>
                                          <p:spTgt spid="53"/>
                                        </p:tgtEl>
                                        <p:attrNameLst>
                                          <p:attrName>r</p:attrName>
                                        </p:attrNameLst>
                                      </p:cBhvr>
                                    </p:animRot>
                                  </p:childTnLst>
                                </p:cTn>
                              </p:par>
                              <p:par>
                                <p:cTn id="509" presetID="8" presetClass="emph" presetSubtype="0" fill="hold" grpId="1" nodeType="withEffect">
                                  <p:stCondLst>
                                    <p:cond delay="0"/>
                                  </p:stCondLst>
                                  <p:childTnLst>
                                    <p:animRot by="21600000">
                                      <p:cBhvr>
                                        <p:cTn id="510" dur="3000" fill="hold"/>
                                        <p:tgtEl>
                                          <p:spTgt spid="54"/>
                                        </p:tgtEl>
                                        <p:attrNameLst>
                                          <p:attrName>r</p:attrName>
                                        </p:attrNameLst>
                                      </p:cBhvr>
                                    </p:animRot>
                                  </p:childTnLst>
                                </p:cTn>
                              </p:par>
                              <p:par>
                                <p:cTn id="511" presetID="8" presetClass="emph" presetSubtype="0" fill="hold" grpId="1" nodeType="withEffect">
                                  <p:stCondLst>
                                    <p:cond delay="0"/>
                                  </p:stCondLst>
                                  <p:childTnLst>
                                    <p:animRot by="21600000">
                                      <p:cBhvr>
                                        <p:cTn id="512" dur="3000" fill="hold"/>
                                        <p:tgtEl>
                                          <p:spTgt spid="55"/>
                                        </p:tgtEl>
                                        <p:attrNameLst>
                                          <p:attrName>r</p:attrName>
                                        </p:attrNameLst>
                                      </p:cBhvr>
                                    </p:animRot>
                                  </p:childTnLst>
                                </p:cTn>
                              </p:par>
                              <p:par>
                                <p:cTn id="513" presetID="8" presetClass="emph" presetSubtype="0" fill="hold" grpId="1" nodeType="withEffect">
                                  <p:stCondLst>
                                    <p:cond delay="0"/>
                                  </p:stCondLst>
                                  <p:childTnLst>
                                    <p:animRot by="21600000">
                                      <p:cBhvr>
                                        <p:cTn id="514" dur="3000" fill="hold"/>
                                        <p:tgtEl>
                                          <p:spTgt spid="56"/>
                                        </p:tgtEl>
                                        <p:attrNameLst>
                                          <p:attrName>r</p:attrName>
                                        </p:attrNameLst>
                                      </p:cBhvr>
                                    </p:animRot>
                                  </p:childTnLst>
                                </p:cTn>
                              </p:par>
                              <p:par>
                                <p:cTn id="515" presetID="8" presetClass="emph" presetSubtype="0" fill="hold" grpId="1" nodeType="withEffect">
                                  <p:stCondLst>
                                    <p:cond delay="0"/>
                                  </p:stCondLst>
                                  <p:childTnLst>
                                    <p:animRot by="21600000">
                                      <p:cBhvr>
                                        <p:cTn id="516" dur="3000" fill="hold"/>
                                        <p:tgtEl>
                                          <p:spTgt spid="57"/>
                                        </p:tgtEl>
                                        <p:attrNameLst>
                                          <p:attrName>r</p:attrName>
                                        </p:attrNameLst>
                                      </p:cBhvr>
                                    </p:animRot>
                                  </p:childTnLst>
                                </p:cTn>
                              </p:par>
                              <p:par>
                                <p:cTn id="517" presetID="8" presetClass="emph" presetSubtype="0" fill="hold" grpId="1" nodeType="withEffect">
                                  <p:stCondLst>
                                    <p:cond delay="0"/>
                                  </p:stCondLst>
                                  <p:childTnLst>
                                    <p:animRot by="21600000">
                                      <p:cBhvr>
                                        <p:cTn id="518" dur="3000" fill="hold"/>
                                        <p:tgtEl>
                                          <p:spTgt spid="58"/>
                                        </p:tgtEl>
                                        <p:attrNameLst>
                                          <p:attrName>r</p:attrName>
                                        </p:attrNameLst>
                                      </p:cBhvr>
                                    </p:animRot>
                                  </p:childTnLst>
                                </p:cTn>
                              </p:par>
                              <p:par>
                                <p:cTn id="519" presetID="8" presetClass="emph" presetSubtype="0" fill="hold" grpId="1" nodeType="withEffect">
                                  <p:stCondLst>
                                    <p:cond delay="0"/>
                                  </p:stCondLst>
                                  <p:childTnLst>
                                    <p:animRot by="21600000">
                                      <p:cBhvr>
                                        <p:cTn id="520" dur="3000" fill="hold"/>
                                        <p:tgtEl>
                                          <p:spTgt spid="59"/>
                                        </p:tgtEl>
                                        <p:attrNameLst>
                                          <p:attrName>r</p:attrName>
                                        </p:attrNameLst>
                                      </p:cBhvr>
                                    </p:animRot>
                                  </p:childTnLst>
                                </p:cTn>
                              </p:par>
                              <p:par>
                                <p:cTn id="521" presetID="8" presetClass="emph" presetSubtype="0" fill="hold" grpId="1" nodeType="withEffect">
                                  <p:stCondLst>
                                    <p:cond delay="0"/>
                                  </p:stCondLst>
                                  <p:childTnLst>
                                    <p:animRot by="21600000">
                                      <p:cBhvr>
                                        <p:cTn id="522" dur="3000" fill="hold"/>
                                        <p:tgtEl>
                                          <p:spTgt spid="60"/>
                                        </p:tgtEl>
                                        <p:attrNameLst>
                                          <p:attrName>r</p:attrName>
                                        </p:attrNameLst>
                                      </p:cBhvr>
                                    </p:animRot>
                                  </p:childTnLst>
                                </p:cTn>
                              </p:par>
                              <p:par>
                                <p:cTn id="523" presetID="8" presetClass="emph" presetSubtype="0" fill="hold" grpId="1" nodeType="withEffect">
                                  <p:stCondLst>
                                    <p:cond delay="0"/>
                                  </p:stCondLst>
                                  <p:childTnLst>
                                    <p:animRot by="21600000">
                                      <p:cBhvr>
                                        <p:cTn id="524" dur="3000" fill="hold"/>
                                        <p:tgtEl>
                                          <p:spTgt spid="61"/>
                                        </p:tgtEl>
                                        <p:attrNameLst>
                                          <p:attrName>r</p:attrName>
                                        </p:attrNameLst>
                                      </p:cBhvr>
                                    </p:animRot>
                                  </p:childTnLst>
                                </p:cTn>
                              </p:par>
                              <p:par>
                                <p:cTn id="525" presetID="8" presetClass="emph" presetSubtype="0" fill="hold" grpId="1" nodeType="withEffect">
                                  <p:stCondLst>
                                    <p:cond delay="0"/>
                                  </p:stCondLst>
                                  <p:childTnLst>
                                    <p:animRot by="21600000">
                                      <p:cBhvr>
                                        <p:cTn id="526" dur="3000" fill="hold"/>
                                        <p:tgtEl>
                                          <p:spTgt spid="62"/>
                                        </p:tgtEl>
                                        <p:attrNameLst>
                                          <p:attrName>r</p:attrName>
                                        </p:attrNameLst>
                                      </p:cBhvr>
                                    </p:animRot>
                                  </p:childTnLst>
                                </p:cTn>
                              </p:par>
                              <p:par>
                                <p:cTn id="527" presetID="8" presetClass="emph" presetSubtype="0" fill="hold" grpId="1" nodeType="withEffect">
                                  <p:stCondLst>
                                    <p:cond delay="0"/>
                                  </p:stCondLst>
                                  <p:childTnLst>
                                    <p:animRot by="21600000">
                                      <p:cBhvr>
                                        <p:cTn id="528" dur="3000" fill="hold"/>
                                        <p:tgtEl>
                                          <p:spTgt spid="63"/>
                                        </p:tgtEl>
                                        <p:attrNameLst>
                                          <p:attrName>r</p:attrName>
                                        </p:attrNameLst>
                                      </p:cBhvr>
                                    </p:animRot>
                                  </p:childTnLst>
                                </p:cTn>
                              </p:par>
                              <p:par>
                                <p:cTn id="529" presetID="8" presetClass="emph" presetSubtype="0" fill="hold" grpId="1" nodeType="withEffect">
                                  <p:stCondLst>
                                    <p:cond delay="0"/>
                                  </p:stCondLst>
                                  <p:childTnLst>
                                    <p:animRot by="21600000">
                                      <p:cBhvr>
                                        <p:cTn id="530" dur="3000" fill="hold"/>
                                        <p:tgtEl>
                                          <p:spTgt spid="64"/>
                                        </p:tgtEl>
                                        <p:attrNameLst>
                                          <p:attrName>r</p:attrName>
                                        </p:attrNameLst>
                                      </p:cBhvr>
                                    </p:animRot>
                                  </p:childTnLst>
                                </p:cTn>
                              </p:par>
                              <p:par>
                                <p:cTn id="531" presetID="8" presetClass="emph" presetSubtype="0" fill="hold" grpId="1" nodeType="withEffect">
                                  <p:stCondLst>
                                    <p:cond delay="0"/>
                                  </p:stCondLst>
                                  <p:childTnLst>
                                    <p:animRot by="21600000">
                                      <p:cBhvr>
                                        <p:cTn id="532" dur="3000" fill="hold"/>
                                        <p:tgtEl>
                                          <p:spTgt spid="65"/>
                                        </p:tgtEl>
                                        <p:attrNameLst>
                                          <p:attrName>r</p:attrName>
                                        </p:attrNameLst>
                                      </p:cBhvr>
                                    </p:animRot>
                                  </p:childTnLst>
                                </p:cTn>
                              </p:par>
                              <p:par>
                                <p:cTn id="533" presetID="8" presetClass="emph" presetSubtype="0" fill="hold" grpId="1" nodeType="withEffect">
                                  <p:stCondLst>
                                    <p:cond delay="0"/>
                                  </p:stCondLst>
                                  <p:childTnLst>
                                    <p:animRot by="21600000">
                                      <p:cBhvr>
                                        <p:cTn id="534" dur="3000" fill="hold"/>
                                        <p:tgtEl>
                                          <p:spTgt spid="66"/>
                                        </p:tgtEl>
                                        <p:attrNameLst>
                                          <p:attrName>r</p:attrName>
                                        </p:attrNameLst>
                                      </p:cBhvr>
                                    </p:animRot>
                                  </p:childTnLst>
                                </p:cTn>
                              </p:par>
                              <p:par>
                                <p:cTn id="535" presetID="8" presetClass="emph" presetSubtype="0" fill="hold" grpId="1" nodeType="withEffect">
                                  <p:stCondLst>
                                    <p:cond delay="0"/>
                                  </p:stCondLst>
                                  <p:childTnLst>
                                    <p:animRot by="21600000">
                                      <p:cBhvr>
                                        <p:cTn id="536" dur="3000" fill="hold"/>
                                        <p:tgtEl>
                                          <p:spTgt spid="67"/>
                                        </p:tgtEl>
                                        <p:attrNameLst>
                                          <p:attrName>r</p:attrName>
                                        </p:attrNameLst>
                                      </p:cBhvr>
                                    </p:animRot>
                                  </p:childTnLst>
                                </p:cTn>
                              </p:par>
                              <p:par>
                                <p:cTn id="537" presetID="8" presetClass="emph" presetSubtype="0" fill="hold" grpId="1" nodeType="withEffect">
                                  <p:stCondLst>
                                    <p:cond delay="0"/>
                                  </p:stCondLst>
                                  <p:childTnLst>
                                    <p:animRot by="21600000">
                                      <p:cBhvr>
                                        <p:cTn id="538" dur="3000" fill="hold"/>
                                        <p:tgtEl>
                                          <p:spTgt spid="68"/>
                                        </p:tgtEl>
                                        <p:attrNameLst>
                                          <p:attrName>r</p:attrName>
                                        </p:attrNameLst>
                                      </p:cBhvr>
                                    </p:animRot>
                                  </p:childTnLst>
                                </p:cTn>
                              </p:par>
                              <p:par>
                                <p:cTn id="539" presetID="8" presetClass="emph" presetSubtype="0" fill="hold" grpId="1" nodeType="withEffect">
                                  <p:stCondLst>
                                    <p:cond delay="0"/>
                                  </p:stCondLst>
                                  <p:childTnLst>
                                    <p:animRot by="21600000">
                                      <p:cBhvr>
                                        <p:cTn id="540" dur="3000" fill="hold"/>
                                        <p:tgtEl>
                                          <p:spTgt spid="69"/>
                                        </p:tgtEl>
                                        <p:attrNameLst>
                                          <p:attrName>r</p:attrName>
                                        </p:attrNameLst>
                                      </p:cBhvr>
                                    </p:animRot>
                                  </p:childTnLst>
                                </p:cTn>
                              </p:par>
                              <p:par>
                                <p:cTn id="541" presetID="8" presetClass="emph" presetSubtype="0" fill="hold" grpId="1" nodeType="withEffect">
                                  <p:stCondLst>
                                    <p:cond delay="0"/>
                                  </p:stCondLst>
                                  <p:childTnLst>
                                    <p:animRot by="21600000">
                                      <p:cBhvr>
                                        <p:cTn id="542" dur="3000" fill="hold"/>
                                        <p:tgtEl>
                                          <p:spTgt spid="70"/>
                                        </p:tgtEl>
                                        <p:attrNameLst>
                                          <p:attrName>r</p:attrName>
                                        </p:attrNameLst>
                                      </p:cBhvr>
                                    </p:animRot>
                                  </p:childTnLst>
                                </p:cTn>
                              </p:par>
                              <p:par>
                                <p:cTn id="543" presetID="8" presetClass="emph" presetSubtype="0" fill="hold" grpId="1" nodeType="withEffect">
                                  <p:stCondLst>
                                    <p:cond delay="0"/>
                                  </p:stCondLst>
                                  <p:childTnLst>
                                    <p:animRot by="21600000">
                                      <p:cBhvr>
                                        <p:cTn id="544" dur="3000" fill="hold"/>
                                        <p:tgtEl>
                                          <p:spTgt spid="71"/>
                                        </p:tgtEl>
                                        <p:attrNameLst>
                                          <p:attrName>r</p:attrName>
                                        </p:attrNameLst>
                                      </p:cBhvr>
                                    </p:animRot>
                                  </p:childTnLst>
                                </p:cTn>
                              </p:par>
                              <p:par>
                                <p:cTn id="545" presetID="8" presetClass="emph" presetSubtype="0" fill="hold" grpId="1" nodeType="withEffect">
                                  <p:stCondLst>
                                    <p:cond delay="0"/>
                                  </p:stCondLst>
                                  <p:childTnLst>
                                    <p:animRot by="21600000">
                                      <p:cBhvr>
                                        <p:cTn id="546" dur="3000" fill="hold"/>
                                        <p:tgtEl>
                                          <p:spTgt spid="72"/>
                                        </p:tgtEl>
                                        <p:attrNameLst>
                                          <p:attrName>r</p:attrName>
                                        </p:attrNameLst>
                                      </p:cBhvr>
                                    </p:animRot>
                                  </p:childTnLst>
                                </p:cTn>
                              </p:par>
                              <p:par>
                                <p:cTn id="547" presetID="8" presetClass="emph" presetSubtype="0" fill="hold" grpId="1" nodeType="withEffect">
                                  <p:stCondLst>
                                    <p:cond delay="0"/>
                                  </p:stCondLst>
                                  <p:childTnLst>
                                    <p:animRot by="21600000">
                                      <p:cBhvr>
                                        <p:cTn id="548" dur="3000" fill="hold"/>
                                        <p:tgtEl>
                                          <p:spTgt spid="73"/>
                                        </p:tgtEl>
                                        <p:attrNameLst>
                                          <p:attrName>r</p:attrName>
                                        </p:attrNameLst>
                                      </p:cBhvr>
                                    </p:animRot>
                                  </p:childTnLst>
                                </p:cTn>
                              </p:par>
                              <p:par>
                                <p:cTn id="549" presetID="8" presetClass="emph" presetSubtype="0" fill="hold" grpId="1" nodeType="withEffect">
                                  <p:stCondLst>
                                    <p:cond delay="0"/>
                                  </p:stCondLst>
                                  <p:childTnLst>
                                    <p:animRot by="21600000">
                                      <p:cBhvr>
                                        <p:cTn id="550" dur="3000" fill="hold"/>
                                        <p:tgtEl>
                                          <p:spTgt spid="74"/>
                                        </p:tgtEl>
                                        <p:attrNameLst>
                                          <p:attrName>r</p:attrName>
                                        </p:attrNameLst>
                                      </p:cBhvr>
                                    </p:animRot>
                                  </p:childTnLst>
                                </p:cTn>
                              </p:par>
                              <p:par>
                                <p:cTn id="551" presetID="8" presetClass="emph" presetSubtype="0" fill="hold" grpId="1" nodeType="withEffect">
                                  <p:stCondLst>
                                    <p:cond delay="0"/>
                                  </p:stCondLst>
                                  <p:childTnLst>
                                    <p:animRot by="21600000">
                                      <p:cBhvr>
                                        <p:cTn id="552" dur="3000" fill="hold"/>
                                        <p:tgtEl>
                                          <p:spTgt spid="75"/>
                                        </p:tgtEl>
                                        <p:attrNameLst>
                                          <p:attrName>r</p:attrName>
                                        </p:attrNameLst>
                                      </p:cBhvr>
                                    </p:animRot>
                                  </p:childTnLst>
                                </p:cTn>
                              </p:par>
                              <p:par>
                                <p:cTn id="553" presetID="8" presetClass="emph" presetSubtype="0" fill="hold" grpId="1" nodeType="withEffect">
                                  <p:stCondLst>
                                    <p:cond delay="0"/>
                                  </p:stCondLst>
                                  <p:childTnLst>
                                    <p:animRot by="21600000">
                                      <p:cBhvr>
                                        <p:cTn id="554" dur="3000" fill="hold"/>
                                        <p:tgtEl>
                                          <p:spTgt spid="76"/>
                                        </p:tgtEl>
                                        <p:attrNameLst>
                                          <p:attrName>r</p:attrName>
                                        </p:attrNameLst>
                                      </p:cBhvr>
                                    </p:animRot>
                                  </p:childTnLst>
                                </p:cTn>
                              </p:par>
                              <p:par>
                                <p:cTn id="555" presetID="8" presetClass="emph" presetSubtype="0" fill="hold" grpId="1" nodeType="withEffect">
                                  <p:stCondLst>
                                    <p:cond delay="0"/>
                                  </p:stCondLst>
                                  <p:childTnLst>
                                    <p:animRot by="21600000">
                                      <p:cBhvr>
                                        <p:cTn id="556" dur="3000" fill="hold"/>
                                        <p:tgtEl>
                                          <p:spTgt spid="77"/>
                                        </p:tgtEl>
                                        <p:attrNameLst>
                                          <p:attrName>r</p:attrName>
                                        </p:attrNameLst>
                                      </p:cBhvr>
                                    </p:animRot>
                                  </p:childTnLst>
                                </p:cTn>
                              </p:par>
                              <p:par>
                                <p:cTn id="557" presetID="8" presetClass="emph" presetSubtype="0" fill="hold" grpId="1" nodeType="withEffect">
                                  <p:stCondLst>
                                    <p:cond delay="0"/>
                                  </p:stCondLst>
                                  <p:childTnLst>
                                    <p:animRot by="21600000">
                                      <p:cBhvr>
                                        <p:cTn id="558" dur="3000" fill="hold"/>
                                        <p:tgtEl>
                                          <p:spTgt spid="78"/>
                                        </p:tgtEl>
                                        <p:attrNameLst>
                                          <p:attrName>r</p:attrName>
                                        </p:attrNameLst>
                                      </p:cBhvr>
                                    </p:animRot>
                                  </p:childTnLst>
                                </p:cTn>
                              </p:par>
                              <p:par>
                                <p:cTn id="559" presetID="8" presetClass="emph" presetSubtype="0" fill="hold" grpId="1" nodeType="withEffect">
                                  <p:stCondLst>
                                    <p:cond delay="0"/>
                                  </p:stCondLst>
                                  <p:childTnLst>
                                    <p:animRot by="21600000">
                                      <p:cBhvr>
                                        <p:cTn id="560" dur="3000" fill="hold"/>
                                        <p:tgtEl>
                                          <p:spTgt spid="79"/>
                                        </p:tgtEl>
                                        <p:attrNameLst>
                                          <p:attrName>r</p:attrName>
                                        </p:attrNameLst>
                                      </p:cBhvr>
                                    </p:animRot>
                                  </p:childTnLst>
                                </p:cTn>
                              </p:par>
                              <p:par>
                                <p:cTn id="561" presetID="8" presetClass="emph" presetSubtype="0" fill="hold" grpId="1" nodeType="withEffect">
                                  <p:stCondLst>
                                    <p:cond delay="0"/>
                                  </p:stCondLst>
                                  <p:childTnLst>
                                    <p:animRot by="21600000">
                                      <p:cBhvr>
                                        <p:cTn id="562" dur="3000" fill="hold"/>
                                        <p:tgtEl>
                                          <p:spTgt spid="80"/>
                                        </p:tgtEl>
                                        <p:attrNameLst>
                                          <p:attrName>r</p:attrName>
                                        </p:attrNameLst>
                                      </p:cBhvr>
                                    </p:animRot>
                                  </p:childTnLst>
                                </p:cTn>
                              </p:par>
                              <p:par>
                                <p:cTn id="563" presetID="8" presetClass="emph" presetSubtype="0" fill="hold" grpId="1" nodeType="withEffect">
                                  <p:stCondLst>
                                    <p:cond delay="0"/>
                                  </p:stCondLst>
                                  <p:childTnLst>
                                    <p:animRot by="21600000">
                                      <p:cBhvr>
                                        <p:cTn id="564" dur="3000" fill="hold"/>
                                        <p:tgtEl>
                                          <p:spTgt spid="81"/>
                                        </p:tgtEl>
                                        <p:attrNameLst>
                                          <p:attrName>r</p:attrName>
                                        </p:attrNameLst>
                                      </p:cBhvr>
                                    </p:animRot>
                                  </p:childTnLst>
                                </p:cTn>
                              </p:par>
                              <p:par>
                                <p:cTn id="565" presetID="8" presetClass="emph" presetSubtype="0" fill="hold" grpId="1" nodeType="withEffect">
                                  <p:stCondLst>
                                    <p:cond delay="0"/>
                                  </p:stCondLst>
                                  <p:childTnLst>
                                    <p:animRot by="21600000">
                                      <p:cBhvr>
                                        <p:cTn id="566" dur="3000" fill="hold"/>
                                        <p:tgtEl>
                                          <p:spTgt spid="82"/>
                                        </p:tgtEl>
                                        <p:attrNameLst>
                                          <p:attrName>r</p:attrName>
                                        </p:attrNameLst>
                                      </p:cBhvr>
                                    </p:animRot>
                                  </p:childTnLst>
                                </p:cTn>
                              </p:par>
                              <p:par>
                                <p:cTn id="567" presetID="8" presetClass="emph" presetSubtype="0" fill="hold" grpId="1" nodeType="withEffect">
                                  <p:stCondLst>
                                    <p:cond delay="0"/>
                                  </p:stCondLst>
                                  <p:childTnLst>
                                    <p:animRot by="21600000">
                                      <p:cBhvr>
                                        <p:cTn id="568" dur="3000" fill="hold"/>
                                        <p:tgtEl>
                                          <p:spTgt spid="83"/>
                                        </p:tgtEl>
                                        <p:attrNameLst>
                                          <p:attrName>r</p:attrName>
                                        </p:attrNameLst>
                                      </p:cBhvr>
                                    </p:animRot>
                                  </p:childTnLst>
                                </p:cTn>
                              </p:par>
                              <p:par>
                                <p:cTn id="569" presetID="8" presetClass="emph" presetSubtype="0" fill="hold" grpId="1" nodeType="withEffect">
                                  <p:stCondLst>
                                    <p:cond delay="0"/>
                                  </p:stCondLst>
                                  <p:childTnLst>
                                    <p:animRot by="21600000">
                                      <p:cBhvr>
                                        <p:cTn id="570" dur="3000" fill="hold"/>
                                        <p:tgtEl>
                                          <p:spTgt spid="84"/>
                                        </p:tgtEl>
                                        <p:attrNameLst>
                                          <p:attrName>r</p:attrName>
                                        </p:attrNameLst>
                                      </p:cBhvr>
                                    </p:animRot>
                                  </p:childTnLst>
                                </p:cTn>
                              </p:par>
                              <p:par>
                                <p:cTn id="571" presetID="8" presetClass="emph" presetSubtype="0" fill="hold" grpId="1" nodeType="withEffect">
                                  <p:stCondLst>
                                    <p:cond delay="0"/>
                                  </p:stCondLst>
                                  <p:childTnLst>
                                    <p:animRot by="21600000">
                                      <p:cBhvr>
                                        <p:cTn id="572" dur="3000" fill="hold"/>
                                        <p:tgtEl>
                                          <p:spTgt spid="85"/>
                                        </p:tgtEl>
                                        <p:attrNameLst>
                                          <p:attrName>r</p:attrName>
                                        </p:attrNameLst>
                                      </p:cBhvr>
                                    </p:animRot>
                                  </p:childTnLst>
                                </p:cTn>
                              </p:par>
                              <p:par>
                                <p:cTn id="573" presetID="8" presetClass="emph" presetSubtype="0" fill="hold" grpId="1" nodeType="withEffect">
                                  <p:stCondLst>
                                    <p:cond delay="0"/>
                                  </p:stCondLst>
                                  <p:childTnLst>
                                    <p:animRot by="21600000">
                                      <p:cBhvr>
                                        <p:cTn id="574" dur="3000" fill="hold"/>
                                        <p:tgtEl>
                                          <p:spTgt spid="86"/>
                                        </p:tgtEl>
                                        <p:attrNameLst>
                                          <p:attrName>r</p:attrName>
                                        </p:attrNameLst>
                                      </p:cBhvr>
                                    </p:animRot>
                                  </p:childTnLst>
                                </p:cTn>
                              </p:par>
                              <p:par>
                                <p:cTn id="575" presetID="8" presetClass="emph" presetSubtype="0" fill="hold" grpId="1" nodeType="withEffect">
                                  <p:stCondLst>
                                    <p:cond delay="0"/>
                                  </p:stCondLst>
                                  <p:childTnLst>
                                    <p:animRot by="21600000">
                                      <p:cBhvr>
                                        <p:cTn id="576" dur="3000" fill="hold"/>
                                        <p:tgtEl>
                                          <p:spTgt spid="87"/>
                                        </p:tgtEl>
                                        <p:attrNameLst>
                                          <p:attrName>r</p:attrName>
                                        </p:attrNameLst>
                                      </p:cBhvr>
                                    </p:animRot>
                                  </p:childTnLst>
                                </p:cTn>
                              </p:par>
                              <p:par>
                                <p:cTn id="577" presetID="8" presetClass="emph" presetSubtype="0" fill="hold" grpId="1" nodeType="withEffect">
                                  <p:stCondLst>
                                    <p:cond delay="0"/>
                                  </p:stCondLst>
                                  <p:childTnLst>
                                    <p:animRot by="21600000">
                                      <p:cBhvr>
                                        <p:cTn id="578" dur="3000" fill="hold"/>
                                        <p:tgtEl>
                                          <p:spTgt spid="88"/>
                                        </p:tgtEl>
                                        <p:attrNameLst>
                                          <p:attrName>r</p:attrName>
                                        </p:attrNameLst>
                                      </p:cBhvr>
                                    </p:animRot>
                                  </p:childTnLst>
                                </p:cTn>
                              </p:par>
                              <p:par>
                                <p:cTn id="579" presetID="8" presetClass="emph" presetSubtype="0" fill="hold" grpId="1" nodeType="withEffect">
                                  <p:stCondLst>
                                    <p:cond delay="0"/>
                                  </p:stCondLst>
                                  <p:childTnLst>
                                    <p:animRot by="21600000">
                                      <p:cBhvr>
                                        <p:cTn id="580" dur="3000" fill="hold"/>
                                        <p:tgtEl>
                                          <p:spTgt spid="89"/>
                                        </p:tgtEl>
                                        <p:attrNameLst>
                                          <p:attrName>r</p:attrName>
                                        </p:attrNameLst>
                                      </p:cBhvr>
                                    </p:animRot>
                                  </p:childTnLst>
                                </p:cTn>
                              </p:par>
                              <p:par>
                                <p:cTn id="581" presetID="8" presetClass="emph" presetSubtype="0" fill="hold" grpId="1" nodeType="withEffect">
                                  <p:stCondLst>
                                    <p:cond delay="0"/>
                                  </p:stCondLst>
                                  <p:childTnLst>
                                    <p:animRot by="21600000">
                                      <p:cBhvr>
                                        <p:cTn id="582" dur="3000" fill="hold"/>
                                        <p:tgtEl>
                                          <p:spTgt spid="90"/>
                                        </p:tgtEl>
                                        <p:attrNameLst>
                                          <p:attrName>r</p:attrName>
                                        </p:attrNameLst>
                                      </p:cBhvr>
                                    </p:animRot>
                                  </p:childTnLst>
                                </p:cTn>
                              </p:par>
                              <p:par>
                                <p:cTn id="583" presetID="8" presetClass="emph" presetSubtype="0" fill="hold" grpId="1" nodeType="withEffect">
                                  <p:stCondLst>
                                    <p:cond delay="0"/>
                                  </p:stCondLst>
                                  <p:childTnLst>
                                    <p:animRot by="21600000">
                                      <p:cBhvr>
                                        <p:cTn id="584" dur="3000" fill="hold"/>
                                        <p:tgtEl>
                                          <p:spTgt spid="91"/>
                                        </p:tgtEl>
                                        <p:attrNameLst>
                                          <p:attrName>r</p:attrName>
                                        </p:attrNameLst>
                                      </p:cBhvr>
                                    </p:animRot>
                                  </p:childTnLst>
                                </p:cTn>
                              </p:par>
                              <p:par>
                                <p:cTn id="585" presetID="8" presetClass="emph" presetSubtype="0" fill="hold" grpId="1" nodeType="withEffect">
                                  <p:stCondLst>
                                    <p:cond delay="0"/>
                                  </p:stCondLst>
                                  <p:childTnLst>
                                    <p:animRot by="21600000">
                                      <p:cBhvr>
                                        <p:cTn id="586" dur="3000" fill="hold"/>
                                        <p:tgtEl>
                                          <p:spTgt spid="92"/>
                                        </p:tgtEl>
                                        <p:attrNameLst>
                                          <p:attrName>r</p:attrName>
                                        </p:attrNameLst>
                                      </p:cBhvr>
                                    </p:animRot>
                                  </p:childTnLst>
                                </p:cTn>
                              </p:par>
                              <p:par>
                                <p:cTn id="587" presetID="8" presetClass="emph" presetSubtype="0" fill="hold" grpId="1" nodeType="withEffect">
                                  <p:stCondLst>
                                    <p:cond delay="0"/>
                                  </p:stCondLst>
                                  <p:childTnLst>
                                    <p:animRot by="21600000">
                                      <p:cBhvr>
                                        <p:cTn id="588" dur="3000" fill="hold"/>
                                        <p:tgtEl>
                                          <p:spTgt spid="93"/>
                                        </p:tgtEl>
                                        <p:attrNameLst>
                                          <p:attrName>r</p:attrName>
                                        </p:attrNameLst>
                                      </p:cBhvr>
                                    </p:animRot>
                                  </p:childTnLst>
                                </p:cTn>
                              </p:par>
                              <p:par>
                                <p:cTn id="589" presetID="8" presetClass="emph" presetSubtype="0" fill="hold" grpId="1" nodeType="withEffect">
                                  <p:stCondLst>
                                    <p:cond delay="0"/>
                                  </p:stCondLst>
                                  <p:childTnLst>
                                    <p:animRot by="21600000">
                                      <p:cBhvr>
                                        <p:cTn id="590" dur="3000" fill="hold"/>
                                        <p:tgtEl>
                                          <p:spTgt spid="94"/>
                                        </p:tgtEl>
                                        <p:attrNameLst>
                                          <p:attrName>r</p:attrName>
                                        </p:attrNameLst>
                                      </p:cBhvr>
                                    </p:animRot>
                                  </p:childTnLst>
                                </p:cTn>
                              </p:par>
                              <p:par>
                                <p:cTn id="591" presetID="8" presetClass="emph" presetSubtype="0" fill="hold" grpId="1" nodeType="withEffect">
                                  <p:stCondLst>
                                    <p:cond delay="0"/>
                                  </p:stCondLst>
                                  <p:childTnLst>
                                    <p:animRot by="21600000">
                                      <p:cBhvr>
                                        <p:cTn id="592" dur="3000" fill="hold"/>
                                        <p:tgtEl>
                                          <p:spTgt spid="95"/>
                                        </p:tgtEl>
                                        <p:attrNameLst>
                                          <p:attrName>r</p:attrName>
                                        </p:attrNameLst>
                                      </p:cBhvr>
                                    </p:animRot>
                                  </p:childTnLst>
                                </p:cTn>
                              </p:par>
                              <p:par>
                                <p:cTn id="593" presetID="8" presetClass="emph" presetSubtype="0" fill="hold" grpId="1" nodeType="withEffect">
                                  <p:stCondLst>
                                    <p:cond delay="0"/>
                                  </p:stCondLst>
                                  <p:childTnLst>
                                    <p:animRot by="21600000">
                                      <p:cBhvr>
                                        <p:cTn id="594" dur="3000" fill="hold"/>
                                        <p:tgtEl>
                                          <p:spTgt spid="96"/>
                                        </p:tgtEl>
                                        <p:attrNameLst>
                                          <p:attrName>r</p:attrName>
                                        </p:attrNameLst>
                                      </p:cBhvr>
                                    </p:animRot>
                                  </p:childTnLst>
                                </p:cTn>
                              </p:par>
                              <p:par>
                                <p:cTn id="595" presetID="8" presetClass="emph" presetSubtype="0" fill="hold" grpId="1" nodeType="withEffect">
                                  <p:stCondLst>
                                    <p:cond delay="0"/>
                                  </p:stCondLst>
                                  <p:childTnLst>
                                    <p:animRot by="21600000">
                                      <p:cBhvr>
                                        <p:cTn id="596" dur="3000" fill="hold"/>
                                        <p:tgtEl>
                                          <p:spTgt spid="97"/>
                                        </p:tgtEl>
                                        <p:attrNameLst>
                                          <p:attrName>r</p:attrName>
                                        </p:attrNameLst>
                                      </p:cBhvr>
                                    </p:animRot>
                                  </p:childTnLst>
                                </p:cTn>
                              </p:par>
                              <p:par>
                                <p:cTn id="597" presetID="8" presetClass="emph" presetSubtype="0" fill="hold" grpId="1" nodeType="withEffect">
                                  <p:stCondLst>
                                    <p:cond delay="0"/>
                                  </p:stCondLst>
                                  <p:childTnLst>
                                    <p:animRot by="21600000">
                                      <p:cBhvr>
                                        <p:cTn id="598" dur="3000" fill="hold"/>
                                        <p:tgtEl>
                                          <p:spTgt spid="98"/>
                                        </p:tgtEl>
                                        <p:attrNameLst>
                                          <p:attrName>r</p:attrName>
                                        </p:attrNameLst>
                                      </p:cBhvr>
                                    </p:animRot>
                                  </p:childTnLst>
                                </p:cTn>
                              </p:par>
                              <p:par>
                                <p:cTn id="599" presetID="8" presetClass="emph" presetSubtype="0" fill="hold" grpId="1" nodeType="withEffect">
                                  <p:stCondLst>
                                    <p:cond delay="0"/>
                                  </p:stCondLst>
                                  <p:childTnLst>
                                    <p:animRot by="21600000">
                                      <p:cBhvr>
                                        <p:cTn id="600" dur="3000" fill="hold"/>
                                        <p:tgtEl>
                                          <p:spTgt spid="99"/>
                                        </p:tgtEl>
                                        <p:attrNameLst>
                                          <p:attrName>r</p:attrName>
                                        </p:attrNameLst>
                                      </p:cBhvr>
                                    </p:animRot>
                                  </p:childTnLst>
                                </p:cTn>
                              </p:par>
                              <p:par>
                                <p:cTn id="601" presetID="8" presetClass="emph" presetSubtype="0" fill="hold" grpId="1" nodeType="withEffect">
                                  <p:stCondLst>
                                    <p:cond delay="0"/>
                                  </p:stCondLst>
                                  <p:childTnLst>
                                    <p:animRot by="21600000">
                                      <p:cBhvr>
                                        <p:cTn id="602" dur="3000" fill="hold"/>
                                        <p:tgtEl>
                                          <p:spTgt spid="100"/>
                                        </p:tgtEl>
                                        <p:attrNameLst>
                                          <p:attrName>r</p:attrName>
                                        </p:attrNameLst>
                                      </p:cBhvr>
                                    </p:animRot>
                                  </p:childTnLst>
                                </p:cTn>
                              </p:par>
                              <p:par>
                                <p:cTn id="603" presetID="8" presetClass="emph" presetSubtype="0" fill="hold" grpId="1" nodeType="withEffect">
                                  <p:stCondLst>
                                    <p:cond delay="0"/>
                                  </p:stCondLst>
                                  <p:childTnLst>
                                    <p:animRot by="21600000">
                                      <p:cBhvr>
                                        <p:cTn id="604" dur="3000" fill="hold"/>
                                        <p:tgtEl>
                                          <p:spTgt spid="101"/>
                                        </p:tgtEl>
                                        <p:attrNameLst>
                                          <p:attrName>r</p:attrName>
                                        </p:attrNameLst>
                                      </p:cBhvr>
                                    </p:animRot>
                                  </p:childTnLst>
                                </p:cTn>
                              </p:par>
                              <p:par>
                                <p:cTn id="605" presetID="23" presetClass="entr" presetSubtype="272" fill="hold" nodeType="withEffect">
                                  <p:stCondLst>
                                    <p:cond delay="500"/>
                                  </p:stCondLst>
                                  <p:childTnLst>
                                    <p:set>
                                      <p:cBhvr>
                                        <p:cTn id="606" dur="1" fill="hold">
                                          <p:stCondLst>
                                            <p:cond delay="0"/>
                                          </p:stCondLst>
                                        </p:cTn>
                                        <p:tgtEl>
                                          <p:spTgt spid="102"/>
                                        </p:tgtEl>
                                        <p:attrNameLst>
                                          <p:attrName>style.visibility</p:attrName>
                                        </p:attrNameLst>
                                      </p:cBhvr>
                                      <p:to>
                                        <p:strVal val="visible"/>
                                      </p:to>
                                    </p:set>
                                    <p:anim calcmode="lin" valueType="num">
                                      <p:cBhvr>
                                        <p:cTn id="607" dur="2500" fill="hold"/>
                                        <p:tgtEl>
                                          <p:spTgt spid="102"/>
                                        </p:tgtEl>
                                        <p:attrNameLst>
                                          <p:attrName>ppt_w</p:attrName>
                                        </p:attrNameLst>
                                      </p:cBhvr>
                                      <p:tavLst>
                                        <p:tav tm="0">
                                          <p:val>
                                            <p:strVal val="2/3*#ppt_w"/>
                                          </p:val>
                                        </p:tav>
                                        <p:tav tm="100000">
                                          <p:val>
                                            <p:strVal val="#ppt_w"/>
                                          </p:val>
                                        </p:tav>
                                      </p:tavLst>
                                    </p:anim>
                                    <p:anim calcmode="lin" valueType="num">
                                      <p:cBhvr>
                                        <p:cTn id="608" dur="2500" fill="hold"/>
                                        <p:tgtEl>
                                          <p:spTgt spid="102"/>
                                        </p:tgtEl>
                                        <p:attrNameLst>
                                          <p:attrName>ppt_h</p:attrName>
                                        </p:attrNameLst>
                                      </p:cBhvr>
                                      <p:tavLst>
                                        <p:tav tm="0">
                                          <p:val>
                                            <p:strVal val="2/3*#ppt_h"/>
                                          </p:val>
                                        </p:tav>
                                        <p:tav tm="100000">
                                          <p:val>
                                            <p:strVal val="#ppt_h"/>
                                          </p:val>
                                        </p:tav>
                                      </p:tavLst>
                                    </p:anim>
                                  </p:childTnLst>
                                </p:cTn>
                              </p:par>
                              <p:par>
                                <p:cTn id="609" presetID="16" presetClass="entr" presetSubtype="37" fill="hold" nodeType="withEffect">
                                  <p:stCondLst>
                                    <p:cond delay="500"/>
                                  </p:stCondLst>
                                  <p:childTnLst>
                                    <p:set>
                                      <p:cBhvr>
                                        <p:cTn id="610" dur="1" fill="hold">
                                          <p:stCondLst>
                                            <p:cond delay="0"/>
                                          </p:stCondLst>
                                        </p:cTn>
                                        <p:tgtEl>
                                          <p:spTgt spid="102"/>
                                        </p:tgtEl>
                                        <p:attrNameLst>
                                          <p:attrName>style.visibility</p:attrName>
                                        </p:attrNameLst>
                                      </p:cBhvr>
                                      <p:to>
                                        <p:strVal val="visible"/>
                                      </p:to>
                                    </p:set>
                                    <p:animEffect transition="in" filter="barn(outVertical)">
                                      <p:cBhvr>
                                        <p:cTn id="611" dur="2500"/>
                                        <p:tgtEl>
                                          <p:spTgt spid="102"/>
                                        </p:tgtEl>
                                      </p:cBhvr>
                                    </p:animEffect>
                                  </p:childTnLst>
                                </p:cTn>
                              </p:par>
                              <p:par>
                                <p:cTn id="612" presetID="23" presetClass="entr" presetSubtype="528" fill="hold" nodeType="withEffect">
                                  <p:stCondLst>
                                    <p:cond delay="750"/>
                                  </p:stCondLst>
                                  <p:childTnLst>
                                    <p:set>
                                      <p:cBhvr>
                                        <p:cTn id="613" dur="1" fill="hold">
                                          <p:stCondLst>
                                            <p:cond delay="0"/>
                                          </p:stCondLst>
                                        </p:cTn>
                                        <p:tgtEl>
                                          <p:spTgt spid="108"/>
                                        </p:tgtEl>
                                        <p:attrNameLst>
                                          <p:attrName>style.visibility</p:attrName>
                                        </p:attrNameLst>
                                      </p:cBhvr>
                                      <p:to>
                                        <p:strVal val="visible"/>
                                      </p:to>
                                    </p:set>
                                    <p:anim calcmode="lin" valueType="num">
                                      <p:cBhvr>
                                        <p:cTn id="614" dur="2250" fill="hold"/>
                                        <p:tgtEl>
                                          <p:spTgt spid="108"/>
                                        </p:tgtEl>
                                        <p:attrNameLst>
                                          <p:attrName>ppt_w</p:attrName>
                                        </p:attrNameLst>
                                      </p:cBhvr>
                                      <p:tavLst>
                                        <p:tav tm="0">
                                          <p:val>
                                            <p:fltVal val="0"/>
                                          </p:val>
                                        </p:tav>
                                        <p:tav tm="100000">
                                          <p:val>
                                            <p:strVal val="#ppt_w"/>
                                          </p:val>
                                        </p:tav>
                                      </p:tavLst>
                                    </p:anim>
                                    <p:anim calcmode="lin" valueType="num">
                                      <p:cBhvr>
                                        <p:cTn id="615" dur="2250" fill="hold"/>
                                        <p:tgtEl>
                                          <p:spTgt spid="108"/>
                                        </p:tgtEl>
                                        <p:attrNameLst>
                                          <p:attrName>ppt_h</p:attrName>
                                        </p:attrNameLst>
                                      </p:cBhvr>
                                      <p:tavLst>
                                        <p:tav tm="0">
                                          <p:val>
                                            <p:fltVal val="0"/>
                                          </p:val>
                                        </p:tav>
                                        <p:tav tm="100000">
                                          <p:val>
                                            <p:strVal val="#ppt_h"/>
                                          </p:val>
                                        </p:tav>
                                      </p:tavLst>
                                    </p:anim>
                                    <p:anim calcmode="lin" valueType="num">
                                      <p:cBhvr>
                                        <p:cTn id="616" dur="2250" fill="hold"/>
                                        <p:tgtEl>
                                          <p:spTgt spid="108"/>
                                        </p:tgtEl>
                                        <p:attrNameLst>
                                          <p:attrName>ppt_x</p:attrName>
                                        </p:attrNameLst>
                                      </p:cBhvr>
                                      <p:tavLst>
                                        <p:tav tm="0">
                                          <p:val>
                                            <p:fltVal val="0.5"/>
                                          </p:val>
                                        </p:tav>
                                        <p:tav tm="100000">
                                          <p:val>
                                            <p:strVal val="#ppt_x"/>
                                          </p:val>
                                        </p:tav>
                                      </p:tavLst>
                                    </p:anim>
                                    <p:anim calcmode="lin" valueType="num">
                                      <p:cBhvr>
                                        <p:cTn id="617" dur="2250" fill="hold"/>
                                        <p:tgtEl>
                                          <p:spTgt spid="108"/>
                                        </p:tgtEl>
                                        <p:attrNameLst>
                                          <p:attrName>ppt_y</p:attrName>
                                        </p:attrNameLst>
                                      </p:cBhvr>
                                      <p:tavLst>
                                        <p:tav tm="0">
                                          <p:val>
                                            <p:fltVal val="0.5"/>
                                          </p:val>
                                        </p:tav>
                                        <p:tav tm="100000">
                                          <p:val>
                                            <p:strVal val="#ppt_y"/>
                                          </p:val>
                                        </p:tav>
                                      </p:tavLst>
                                    </p:anim>
                                  </p:childTnLst>
                                </p:cTn>
                              </p:par>
                              <p:par>
                                <p:cTn id="618" presetID="3" presetClass="entr" presetSubtype="10" fill="hold" nodeType="withEffect">
                                  <p:stCondLst>
                                    <p:cond delay="750"/>
                                  </p:stCondLst>
                                  <p:childTnLst>
                                    <p:set>
                                      <p:cBhvr>
                                        <p:cTn id="619" dur="1" fill="hold">
                                          <p:stCondLst>
                                            <p:cond delay="0"/>
                                          </p:stCondLst>
                                        </p:cTn>
                                        <p:tgtEl>
                                          <p:spTgt spid="108"/>
                                        </p:tgtEl>
                                        <p:attrNameLst>
                                          <p:attrName>style.visibility</p:attrName>
                                        </p:attrNameLst>
                                      </p:cBhvr>
                                      <p:to>
                                        <p:strVal val="visible"/>
                                      </p:to>
                                    </p:set>
                                    <p:animEffect transition="in" filter="blinds(horizontal)">
                                      <p:cBhvr>
                                        <p:cTn id="620" dur="2250"/>
                                        <p:tgtEl>
                                          <p:spTgt spid="108"/>
                                        </p:tgtEl>
                                      </p:cBhvr>
                                    </p:animEffect>
                                  </p:childTnLst>
                                </p:cTn>
                              </p:par>
                              <p:par>
                                <p:cTn id="621" presetID="23" presetClass="entr" presetSubtype="528" fill="hold" nodeType="withEffect">
                                  <p:stCondLst>
                                    <p:cond delay="750"/>
                                  </p:stCondLst>
                                  <p:childTnLst>
                                    <p:set>
                                      <p:cBhvr>
                                        <p:cTn id="622" dur="1" fill="hold">
                                          <p:stCondLst>
                                            <p:cond delay="0"/>
                                          </p:stCondLst>
                                        </p:cTn>
                                        <p:tgtEl>
                                          <p:spTgt spid="111"/>
                                        </p:tgtEl>
                                        <p:attrNameLst>
                                          <p:attrName>style.visibility</p:attrName>
                                        </p:attrNameLst>
                                      </p:cBhvr>
                                      <p:to>
                                        <p:strVal val="visible"/>
                                      </p:to>
                                    </p:set>
                                    <p:anim calcmode="lin" valueType="num">
                                      <p:cBhvr>
                                        <p:cTn id="623" dur="2250" fill="hold"/>
                                        <p:tgtEl>
                                          <p:spTgt spid="111"/>
                                        </p:tgtEl>
                                        <p:attrNameLst>
                                          <p:attrName>ppt_w</p:attrName>
                                        </p:attrNameLst>
                                      </p:cBhvr>
                                      <p:tavLst>
                                        <p:tav tm="0">
                                          <p:val>
                                            <p:fltVal val="0"/>
                                          </p:val>
                                        </p:tav>
                                        <p:tav tm="100000">
                                          <p:val>
                                            <p:strVal val="#ppt_w"/>
                                          </p:val>
                                        </p:tav>
                                      </p:tavLst>
                                    </p:anim>
                                    <p:anim calcmode="lin" valueType="num">
                                      <p:cBhvr>
                                        <p:cTn id="624" dur="2250" fill="hold"/>
                                        <p:tgtEl>
                                          <p:spTgt spid="111"/>
                                        </p:tgtEl>
                                        <p:attrNameLst>
                                          <p:attrName>ppt_h</p:attrName>
                                        </p:attrNameLst>
                                      </p:cBhvr>
                                      <p:tavLst>
                                        <p:tav tm="0">
                                          <p:val>
                                            <p:fltVal val="0"/>
                                          </p:val>
                                        </p:tav>
                                        <p:tav tm="100000">
                                          <p:val>
                                            <p:strVal val="#ppt_h"/>
                                          </p:val>
                                        </p:tav>
                                      </p:tavLst>
                                    </p:anim>
                                    <p:anim calcmode="lin" valueType="num">
                                      <p:cBhvr>
                                        <p:cTn id="625" dur="2250" fill="hold"/>
                                        <p:tgtEl>
                                          <p:spTgt spid="111"/>
                                        </p:tgtEl>
                                        <p:attrNameLst>
                                          <p:attrName>ppt_x</p:attrName>
                                        </p:attrNameLst>
                                      </p:cBhvr>
                                      <p:tavLst>
                                        <p:tav tm="0">
                                          <p:val>
                                            <p:fltVal val="0.5"/>
                                          </p:val>
                                        </p:tav>
                                        <p:tav tm="100000">
                                          <p:val>
                                            <p:strVal val="#ppt_x"/>
                                          </p:val>
                                        </p:tav>
                                      </p:tavLst>
                                    </p:anim>
                                    <p:anim calcmode="lin" valueType="num">
                                      <p:cBhvr>
                                        <p:cTn id="626" dur="2250" fill="hold"/>
                                        <p:tgtEl>
                                          <p:spTgt spid="111"/>
                                        </p:tgtEl>
                                        <p:attrNameLst>
                                          <p:attrName>ppt_y</p:attrName>
                                        </p:attrNameLst>
                                      </p:cBhvr>
                                      <p:tavLst>
                                        <p:tav tm="0">
                                          <p:val>
                                            <p:fltVal val="0.5"/>
                                          </p:val>
                                        </p:tav>
                                        <p:tav tm="100000">
                                          <p:val>
                                            <p:strVal val="#ppt_y"/>
                                          </p:val>
                                        </p:tav>
                                      </p:tavLst>
                                    </p:anim>
                                  </p:childTnLst>
                                </p:cTn>
                              </p:par>
                              <p:par>
                                <p:cTn id="627" presetID="9" presetClass="emph" presetSubtype="0" nodeType="withEffect">
                                  <p:stCondLst>
                                    <p:cond delay="0"/>
                                  </p:stCondLst>
                                  <p:childTnLst>
                                    <p:set>
                                      <p:cBhvr rctx="PPT">
                                        <p:cTn id="628" dur="indefinite"/>
                                        <p:tgtEl>
                                          <p:spTgt spid="113"/>
                                        </p:tgtEl>
                                        <p:attrNameLst>
                                          <p:attrName>style.opacity</p:attrName>
                                        </p:attrNameLst>
                                      </p:cBhvr>
                                      <p:to>
                                        <p:strVal val="0"/>
                                      </p:to>
                                    </p:set>
                                    <p:animEffect filter="image" prLst="opacity: 0">
                                      <p:cBhvr rctx="IE">
                                        <p:cTn id="629" dur="indefinite"/>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P spid="72" grpId="0" animBg="1"/>
      <p:bldP spid="72"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5" grpId="0" animBg="1"/>
      <p:bldP spid="85" grpId="1" animBg="1"/>
      <p:bldP spid="86" grpId="0" animBg="1"/>
      <p:bldP spid="86" grpId="1" animBg="1"/>
      <p:bldP spid="87" grpId="0" animBg="1"/>
      <p:bldP spid="87" grpId="1" animBg="1"/>
      <p:bldP spid="88" grpId="0" animBg="1"/>
      <p:bldP spid="88" grpId="1" animBg="1"/>
      <p:bldP spid="89" grpId="0" animBg="1"/>
      <p:bldP spid="89" grpId="1" animBg="1"/>
      <p:bldP spid="90" grpId="0" animBg="1"/>
      <p:bldP spid="90" grpId="1" animBg="1"/>
      <p:bldP spid="91" grpId="0" animBg="1"/>
      <p:bldP spid="91" grpId="1" animBg="1"/>
      <p:bldP spid="92" grpId="0" animBg="1"/>
      <p:bldP spid="92" grpId="1" animBg="1"/>
      <p:bldP spid="93" grpId="0" animBg="1"/>
      <p:bldP spid="93" grpId="1" animBg="1"/>
      <p:bldP spid="94" grpId="0" animBg="1"/>
      <p:bldP spid="94" grpId="1" animBg="1"/>
      <p:bldP spid="95" grpId="0" animBg="1"/>
      <p:bldP spid="95" grpId="1" animBg="1"/>
      <p:bldP spid="96" grpId="0" animBg="1"/>
      <p:bldP spid="96" grpId="1" animBg="1"/>
      <p:bldP spid="97" grpId="0" animBg="1"/>
      <p:bldP spid="97" grpId="1" animBg="1"/>
      <p:bldP spid="98" grpId="0" animBg="1"/>
      <p:bldP spid="98" grpId="1" animBg="1"/>
      <p:bldP spid="99" grpId="0" animBg="1"/>
      <p:bldP spid="99" grpId="1" animBg="1"/>
      <p:bldP spid="100" grpId="0" animBg="1"/>
      <p:bldP spid="100" grpId="1" animBg="1"/>
      <p:bldP spid="101" grpId="0" animBg="1"/>
      <p:bldP spid="101" grpId="1"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18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76885" cy="5143500"/>
          </a:xfrm>
          <a:prstGeom prst="ellipse">
            <a:avLst/>
          </a:prstGeom>
          <a:scene3d>
            <a:camera prst="orthographicFront"/>
            <a:lightRig rig="flat" dir="t"/>
          </a:scene3d>
          <a:sp3d prstMaterial="powder">
            <a:bevelT w="152400" h="50800" prst="softRound"/>
          </a:sp3d>
        </p:spPr>
      </p:pic>
      <p:pic>
        <p:nvPicPr>
          <p:cNvPr id="3" name="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251504" cy="5143500"/>
          </a:xfrm>
          <a:prstGeom prst="rect">
            <a:avLst/>
          </a:prstGeom>
        </p:spPr>
      </p:pic>
      <p:grpSp>
        <p:nvGrpSpPr>
          <p:cNvPr id="13" name="12 Grupo"/>
          <p:cNvGrpSpPr/>
          <p:nvPr/>
        </p:nvGrpSpPr>
        <p:grpSpPr>
          <a:xfrm>
            <a:off x="0" y="-31274"/>
            <a:ext cx="4587109" cy="5143500"/>
            <a:chOff x="-3800" y="19422"/>
            <a:chExt cx="4587109" cy="5143500"/>
          </a:xfrm>
        </p:grpSpPr>
        <p:sp>
          <p:nvSpPr>
            <p:cNvPr id="12" name="11 Corazón"/>
            <p:cNvSpPr/>
            <p:nvPr/>
          </p:nvSpPr>
          <p:spPr>
            <a:xfrm>
              <a:off x="1404000" y="1707654"/>
              <a:ext cx="914400" cy="914400"/>
            </a:xfrm>
            <a:prstGeom prst="heart">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rot lat="0" lon="0" rev="2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 name="5 Grupo"/>
            <p:cNvGrpSpPr/>
            <p:nvPr/>
          </p:nvGrpSpPr>
          <p:grpSpPr>
            <a:xfrm>
              <a:off x="-3800" y="19422"/>
              <a:ext cx="4587109" cy="5143500"/>
              <a:chOff x="-3800" y="19422"/>
              <a:chExt cx="4587109" cy="5143500"/>
            </a:xfrm>
          </p:grpSpPr>
          <p:sp>
            <p:nvSpPr>
              <p:cNvPr id="9" name="Forma libre 29"/>
              <p:cNvSpPr/>
              <p:nvPr/>
            </p:nvSpPr>
            <p:spPr>
              <a:xfrm>
                <a:off x="-3800" y="19422"/>
                <a:ext cx="4587109" cy="5143500"/>
              </a:xfrm>
              <a:custGeom>
                <a:avLst/>
                <a:gdLst>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223791 h 6082785"/>
                  <a:gd name="connsiteX25" fmla="*/ 29030 w 6183524"/>
                  <a:gd name="connsiteY25" fmla="*/ 599609 h 6082785"/>
                  <a:gd name="connsiteX26" fmla="*/ 5749928 w 6183524"/>
                  <a:gd name="connsiteY26" fmla="*/ 354 h 6082785"/>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352865 h 6082785"/>
                  <a:gd name="connsiteX25" fmla="*/ 29030 w 6183524"/>
                  <a:gd name="connsiteY25" fmla="*/ 599609 h 6082785"/>
                  <a:gd name="connsiteX26" fmla="*/ 5749928 w 6183524"/>
                  <a:gd name="connsiteY26" fmla="*/ 354 h 6082785"/>
                  <a:gd name="connsiteX0" fmla="*/ 3078777 w 6183524"/>
                  <a:gd name="connsiteY0" fmla="*/ 2462003 h 6082646"/>
                  <a:gd name="connsiteX1" fmla="*/ 3181604 w 6183524"/>
                  <a:gd name="connsiteY1" fmla="*/ 2478632 h 6082646"/>
                  <a:gd name="connsiteX2" fmla="*/ 3229708 w 6183524"/>
                  <a:gd name="connsiteY2" fmla="*/ 2497521 h 6082646"/>
                  <a:gd name="connsiteX3" fmla="*/ 3204474 w 6183524"/>
                  <a:gd name="connsiteY3" fmla="*/ 2560112 h 6082646"/>
                  <a:gd name="connsiteX4" fmla="*/ 2868038 w 6183524"/>
                  <a:gd name="connsiteY4" fmla="*/ 2997592 h 6082646"/>
                  <a:gd name="connsiteX5" fmla="*/ 2763763 w 6183524"/>
                  <a:gd name="connsiteY5" fmla="*/ 3089438 h 6082646"/>
                  <a:gd name="connsiteX6" fmla="*/ 2747883 w 6183524"/>
                  <a:gd name="connsiteY6" fmla="*/ 3050049 h 6082646"/>
                  <a:gd name="connsiteX7" fmla="*/ 3078777 w 6183524"/>
                  <a:gd name="connsiteY7" fmla="*/ 2462003 h 6082646"/>
                  <a:gd name="connsiteX8" fmla="*/ 2905103 w 6183524"/>
                  <a:gd name="connsiteY8" fmla="*/ 1893876 h 6082646"/>
                  <a:gd name="connsiteX9" fmla="*/ 2498454 w 6183524"/>
                  <a:gd name="connsiteY9" fmla="*/ 2229256 h 6082646"/>
                  <a:gd name="connsiteX10" fmla="*/ 2091806 w 6183524"/>
                  <a:gd name="connsiteY10" fmla="*/ 1893877 h 6082646"/>
                  <a:gd name="connsiteX11" fmla="*/ 2498454 w 6183524"/>
                  <a:gd name="connsiteY11" fmla="*/ 3287996 h 6082646"/>
                  <a:gd name="connsiteX12" fmla="*/ 2760190 w 6183524"/>
                  <a:gd name="connsiteY12" fmla="*/ 3092584 h 6082646"/>
                  <a:gd name="connsiteX13" fmla="*/ 2763763 w 6183524"/>
                  <a:gd name="connsiteY13" fmla="*/ 3089438 h 6082646"/>
                  <a:gd name="connsiteX14" fmla="*/ 2779406 w 6183524"/>
                  <a:gd name="connsiteY14" fmla="*/ 3128239 h 6082646"/>
                  <a:gd name="connsiteX15" fmla="*/ 3485425 w 6183524"/>
                  <a:gd name="connsiteY15" fmla="*/ 3856123 h 6082646"/>
                  <a:gd name="connsiteX16" fmla="*/ 3485425 w 6183524"/>
                  <a:gd name="connsiteY16" fmla="*/ 2797383 h 6082646"/>
                  <a:gd name="connsiteX17" fmla="*/ 3232402 w 6183524"/>
                  <a:gd name="connsiteY17" fmla="*/ 2498578 h 6082646"/>
                  <a:gd name="connsiteX18" fmla="*/ 3229708 w 6183524"/>
                  <a:gd name="connsiteY18" fmla="*/ 2497521 h 6082646"/>
                  <a:gd name="connsiteX19" fmla="*/ 3235996 w 6183524"/>
                  <a:gd name="connsiteY19" fmla="*/ 2481922 h 6082646"/>
                  <a:gd name="connsiteX20" fmla="*/ 2905103 w 6183524"/>
                  <a:gd name="connsiteY20" fmla="*/ 1893876 h 6082646"/>
                  <a:gd name="connsiteX21" fmla="*/ 5749928 w 6183524"/>
                  <a:gd name="connsiteY21" fmla="*/ 215 h 6082646"/>
                  <a:gd name="connsiteX22" fmla="*/ 6150975 w 6183524"/>
                  <a:gd name="connsiteY22" fmla="*/ 6046 h 6082646"/>
                  <a:gd name="connsiteX23" fmla="*/ 6183061 w 6183524"/>
                  <a:gd name="connsiteY23" fmla="*/ 6082646 h 6082646"/>
                  <a:gd name="connsiteX24" fmla="*/ 0 w 6183524"/>
                  <a:gd name="connsiteY24" fmla="*/ 5352726 h 6082646"/>
                  <a:gd name="connsiteX25" fmla="*/ 67024 w 6183524"/>
                  <a:gd name="connsiteY25" fmla="*/ 772344 h 6082646"/>
                  <a:gd name="connsiteX26" fmla="*/ 5749928 w 6183524"/>
                  <a:gd name="connsiteY26" fmla="*/ 215 h 6082646"/>
                  <a:gd name="connsiteX0" fmla="*/ 3089788 w 6194535"/>
                  <a:gd name="connsiteY0" fmla="*/ 2462009 h 6082652"/>
                  <a:gd name="connsiteX1" fmla="*/ 3192615 w 6194535"/>
                  <a:gd name="connsiteY1" fmla="*/ 2478638 h 6082652"/>
                  <a:gd name="connsiteX2" fmla="*/ 3240719 w 6194535"/>
                  <a:gd name="connsiteY2" fmla="*/ 2497527 h 6082652"/>
                  <a:gd name="connsiteX3" fmla="*/ 3215485 w 6194535"/>
                  <a:gd name="connsiteY3" fmla="*/ 2560118 h 6082652"/>
                  <a:gd name="connsiteX4" fmla="*/ 2879049 w 6194535"/>
                  <a:gd name="connsiteY4" fmla="*/ 2997598 h 6082652"/>
                  <a:gd name="connsiteX5" fmla="*/ 2774774 w 6194535"/>
                  <a:gd name="connsiteY5" fmla="*/ 3089444 h 6082652"/>
                  <a:gd name="connsiteX6" fmla="*/ 2758894 w 6194535"/>
                  <a:gd name="connsiteY6" fmla="*/ 3050055 h 6082652"/>
                  <a:gd name="connsiteX7" fmla="*/ 3089788 w 6194535"/>
                  <a:gd name="connsiteY7" fmla="*/ 2462009 h 6082652"/>
                  <a:gd name="connsiteX8" fmla="*/ 2916114 w 6194535"/>
                  <a:gd name="connsiteY8" fmla="*/ 1893882 h 6082652"/>
                  <a:gd name="connsiteX9" fmla="*/ 2509465 w 6194535"/>
                  <a:gd name="connsiteY9" fmla="*/ 2229262 h 6082652"/>
                  <a:gd name="connsiteX10" fmla="*/ 2102817 w 6194535"/>
                  <a:gd name="connsiteY10" fmla="*/ 1893883 h 6082652"/>
                  <a:gd name="connsiteX11" fmla="*/ 2509465 w 6194535"/>
                  <a:gd name="connsiteY11" fmla="*/ 3288002 h 6082652"/>
                  <a:gd name="connsiteX12" fmla="*/ 2771201 w 6194535"/>
                  <a:gd name="connsiteY12" fmla="*/ 3092590 h 6082652"/>
                  <a:gd name="connsiteX13" fmla="*/ 2774774 w 6194535"/>
                  <a:gd name="connsiteY13" fmla="*/ 3089444 h 6082652"/>
                  <a:gd name="connsiteX14" fmla="*/ 2790417 w 6194535"/>
                  <a:gd name="connsiteY14" fmla="*/ 3128245 h 6082652"/>
                  <a:gd name="connsiteX15" fmla="*/ 3496436 w 6194535"/>
                  <a:gd name="connsiteY15" fmla="*/ 3856129 h 6082652"/>
                  <a:gd name="connsiteX16" fmla="*/ 3496436 w 6194535"/>
                  <a:gd name="connsiteY16" fmla="*/ 2797389 h 6082652"/>
                  <a:gd name="connsiteX17" fmla="*/ 3243413 w 6194535"/>
                  <a:gd name="connsiteY17" fmla="*/ 2498584 h 6082652"/>
                  <a:gd name="connsiteX18" fmla="*/ 3240719 w 6194535"/>
                  <a:gd name="connsiteY18" fmla="*/ 2497527 h 6082652"/>
                  <a:gd name="connsiteX19" fmla="*/ 3247007 w 6194535"/>
                  <a:gd name="connsiteY19" fmla="*/ 2481928 h 6082652"/>
                  <a:gd name="connsiteX20" fmla="*/ 2916114 w 6194535"/>
                  <a:gd name="connsiteY20" fmla="*/ 1893882 h 6082652"/>
                  <a:gd name="connsiteX21" fmla="*/ 5760939 w 6194535"/>
                  <a:gd name="connsiteY21" fmla="*/ 221 h 6082652"/>
                  <a:gd name="connsiteX22" fmla="*/ 6161986 w 6194535"/>
                  <a:gd name="connsiteY22" fmla="*/ 6052 h 6082652"/>
                  <a:gd name="connsiteX23" fmla="*/ 6194072 w 6194535"/>
                  <a:gd name="connsiteY23" fmla="*/ 6082652 h 6082652"/>
                  <a:gd name="connsiteX24" fmla="*/ 11011 w 6194535"/>
                  <a:gd name="connsiteY24" fmla="*/ 5352732 h 6082652"/>
                  <a:gd name="connsiteX25" fmla="*/ 2046 w 6194535"/>
                  <a:gd name="connsiteY25" fmla="*/ 757944 h 6082652"/>
                  <a:gd name="connsiteX26" fmla="*/ 5760939 w 6194535"/>
                  <a:gd name="connsiteY26" fmla="*/ 221 h 608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4535" h="6082652">
                    <a:moveTo>
                      <a:pt x="3089788" y="2462009"/>
                    </a:moveTo>
                    <a:cubicBezTo>
                      <a:pt x="3123880" y="2462555"/>
                      <a:pt x="3158460" y="2467983"/>
                      <a:pt x="3192615" y="2478638"/>
                    </a:cubicBezTo>
                    <a:lnTo>
                      <a:pt x="3240719" y="2497527"/>
                    </a:lnTo>
                    <a:lnTo>
                      <a:pt x="3215485" y="2560118"/>
                    </a:lnTo>
                    <a:cubicBezTo>
                      <a:pt x="3153964" y="2693380"/>
                      <a:pt x="3046576" y="2841002"/>
                      <a:pt x="2879049" y="2997598"/>
                    </a:cubicBezTo>
                    <a:lnTo>
                      <a:pt x="2774774" y="3089444"/>
                    </a:lnTo>
                    <a:lnTo>
                      <a:pt x="2758894" y="3050055"/>
                    </a:lnTo>
                    <a:cubicBezTo>
                      <a:pt x="2636409" y="2693609"/>
                      <a:pt x="2851144" y="2458189"/>
                      <a:pt x="3089788" y="2462009"/>
                    </a:cubicBezTo>
                    <a:close/>
                    <a:moveTo>
                      <a:pt x="2916114" y="1893882"/>
                    </a:moveTo>
                    <a:cubicBezTo>
                      <a:pt x="2762700" y="1896338"/>
                      <a:pt x="2599404" y="1997663"/>
                      <a:pt x="2509465" y="2229262"/>
                    </a:cubicBezTo>
                    <a:cubicBezTo>
                      <a:pt x="2419527" y="1997663"/>
                      <a:pt x="2256231" y="1896338"/>
                      <a:pt x="2102817" y="1893883"/>
                    </a:cubicBezTo>
                    <a:cubicBezTo>
                      <a:pt x="1710759" y="1887607"/>
                      <a:pt x="1383231" y="2527033"/>
                      <a:pt x="2509465" y="3288002"/>
                    </a:cubicBezTo>
                    <a:cubicBezTo>
                      <a:pt x="2607399" y="3221831"/>
                      <a:pt x="2694339" y="3156579"/>
                      <a:pt x="2771201" y="3092590"/>
                    </a:cubicBezTo>
                    <a:lnTo>
                      <a:pt x="2774774" y="3089444"/>
                    </a:lnTo>
                    <a:lnTo>
                      <a:pt x="2790417" y="3128245"/>
                    </a:lnTo>
                    <a:cubicBezTo>
                      <a:pt x="2888850" y="3341464"/>
                      <a:pt x="3104703" y="3591444"/>
                      <a:pt x="3496436" y="3856129"/>
                    </a:cubicBezTo>
                    <a:cubicBezTo>
                      <a:pt x="5063370" y="2797389"/>
                      <a:pt x="3816219" y="1973924"/>
                      <a:pt x="3496436" y="2797389"/>
                    </a:cubicBezTo>
                    <a:cubicBezTo>
                      <a:pt x="3436477" y="2642990"/>
                      <a:pt x="3343915" y="2546490"/>
                      <a:pt x="3243413" y="2498584"/>
                    </a:cubicBezTo>
                    <a:lnTo>
                      <a:pt x="3240719" y="2497527"/>
                    </a:lnTo>
                    <a:lnTo>
                      <a:pt x="3247007" y="2481928"/>
                    </a:lnTo>
                    <a:cubicBezTo>
                      <a:pt x="3369493" y="2125482"/>
                      <a:pt x="3154758" y="1890062"/>
                      <a:pt x="2916114" y="1893882"/>
                    </a:cubicBezTo>
                    <a:close/>
                    <a:moveTo>
                      <a:pt x="5760939" y="221"/>
                    </a:moveTo>
                    <a:lnTo>
                      <a:pt x="6161986" y="6052"/>
                    </a:lnTo>
                    <a:cubicBezTo>
                      <a:pt x="6156640" y="1732622"/>
                      <a:pt x="6199418" y="4356082"/>
                      <a:pt x="6194072" y="6082652"/>
                    </a:cubicBezTo>
                    <a:cubicBezTo>
                      <a:pt x="1945978" y="5968962"/>
                      <a:pt x="1132987" y="5744545"/>
                      <a:pt x="11011" y="5352732"/>
                    </a:cubicBezTo>
                    <a:cubicBezTo>
                      <a:pt x="20688" y="3811338"/>
                      <a:pt x="-7631" y="2299338"/>
                      <a:pt x="2046" y="757944"/>
                    </a:cubicBezTo>
                    <a:cubicBezTo>
                      <a:pt x="1230884" y="402262"/>
                      <a:pt x="3725220" y="-10959"/>
                      <a:pt x="5760939" y="221"/>
                    </a:cubicBezTo>
                    <a:close/>
                  </a:path>
                </a:pathLst>
              </a:custGeom>
              <a:gradFill>
                <a:gsLst>
                  <a:gs pos="91000">
                    <a:srgbClr val="2E298B">
                      <a:lumMod val="72000"/>
                      <a:alpha val="73000"/>
                    </a:srgbClr>
                  </a:gs>
                  <a:gs pos="96667">
                    <a:srgbClr val="2E298B">
                      <a:lumMod val="23000"/>
                    </a:srgbClr>
                  </a:gs>
                  <a:gs pos="37000">
                    <a:schemeClr val="tx1">
                      <a:alpha val="59000"/>
                    </a:schemeClr>
                  </a:gs>
                </a:gsLst>
                <a:path path="rect">
                  <a:fillToRect l="100000" t="100000"/>
                </a:path>
              </a:gradFill>
              <a:ln>
                <a:noFill/>
              </a:ln>
              <a:scene3d>
                <a:camera prst="orthographicFront"/>
                <a:lightRig rig="flat" dir="t">
                  <a:rot lat="0" lon="0" rev="17400000"/>
                </a:lightRig>
              </a:scene3d>
              <a:sp3d>
                <a:bevelT w="40640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 name="1 Corazón"/>
              <p:cNvSpPr/>
              <p:nvPr/>
            </p:nvSpPr>
            <p:spPr>
              <a:xfrm>
                <a:off x="2123728" y="2211710"/>
                <a:ext cx="914400" cy="914400"/>
              </a:xfrm>
              <a:prstGeom prst="heart">
                <a:avLst/>
              </a:prstGeom>
              <a:gradFill>
                <a:gsLst>
                  <a:gs pos="2000">
                    <a:srgbClr val="92D050">
                      <a:lumMod val="60000"/>
                      <a:lumOff val="40000"/>
                    </a:srgbClr>
                  </a:gs>
                  <a:gs pos="35420">
                    <a:srgbClr val="66FF33"/>
                  </a:gs>
                  <a:gs pos="82000">
                    <a:schemeClr val="accent3">
                      <a:lumMod val="44000"/>
                    </a:schemeClr>
                  </a:gs>
                </a:gsLst>
                <a:path path="shape">
                  <a:fillToRect l="50000" t="50000" r="50000" b="50000"/>
                </a:path>
              </a:gradFill>
              <a:ln>
                <a:noFill/>
              </a:ln>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 name="13 Grupo"/>
          <p:cNvGrpSpPr/>
          <p:nvPr/>
        </p:nvGrpSpPr>
        <p:grpSpPr>
          <a:xfrm flipH="1">
            <a:off x="4556891" y="-15642"/>
            <a:ext cx="4587109" cy="5143500"/>
            <a:chOff x="-3800" y="19422"/>
            <a:chExt cx="4587109" cy="5143500"/>
          </a:xfrm>
        </p:grpSpPr>
        <p:sp>
          <p:nvSpPr>
            <p:cNvPr id="15" name="14 Corazón"/>
            <p:cNvSpPr/>
            <p:nvPr/>
          </p:nvSpPr>
          <p:spPr>
            <a:xfrm>
              <a:off x="1404000" y="1707654"/>
              <a:ext cx="914400" cy="914400"/>
            </a:xfrm>
            <a:prstGeom prst="heart">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rot lat="0" lon="0" rev="24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6" name="15 Grupo"/>
            <p:cNvGrpSpPr/>
            <p:nvPr/>
          </p:nvGrpSpPr>
          <p:grpSpPr>
            <a:xfrm>
              <a:off x="-3800" y="19422"/>
              <a:ext cx="4587109" cy="5143500"/>
              <a:chOff x="-3800" y="19422"/>
              <a:chExt cx="4587109" cy="5143500"/>
            </a:xfrm>
          </p:grpSpPr>
          <p:sp>
            <p:nvSpPr>
              <p:cNvPr id="17" name="Forma libre 29"/>
              <p:cNvSpPr/>
              <p:nvPr/>
            </p:nvSpPr>
            <p:spPr>
              <a:xfrm>
                <a:off x="-3800" y="19422"/>
                <a:ext cx="4587109" cy="5143500"/>
              </a:xfrm>
              <a:custGeom>
                <a:avLst/>
                <a:gdLst>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223791 h 6082785"/>
                  <a:gd name="connsiteX25" fmla="*/ 29030 w 6183524"/>
                  <a:gd name="connsiteY25" fmla="*/ 599609 h 6082785"/>
                  <a:gd name="connsiteX26" fmla="*/ 5749928 w 6183524"/>
                  <a:gd name="connsiteY26" fmla="*/ 354 h 6082785"/>
                  <a:gd name="connsiteX0" fmla="*/ 3078777 w 6183524"/>
                  <a:gd name="connsiteY0" fmla="*/ 2462142 h 6082785"/>
                  <a:gd name="connsiteX1" fmla="*/ 3181604 w 6183524"/>
                  <a:gd name="connsiteY1" fmla="*/ 2478771 h 6082785"/>
                  <a:gd name="connsiteX2" fmla="*/ 3229708 w 6183524"/>
                  <a:gd name="connsiteY2" fmla="*/ 2497660 h 6082785"/>
                  <a:gd name="connsiteX3" fmla="*/ 3204474 w 6183524"/>
                  <a:gd name="connsiteY3" fmla="*/ 2560251 h 6082785"/>
                  <a:gd name="connsiteX4" fmla="*/ 2868038 w 6183524"/>
                  <a:gd name="connsiteY4" fmla="*/ 2997731 h 6082785"/>
                  <a:gd name="connsiteX5" fmla="*/ 2763763 w 6183524"/>
                  <a:gd name="connsiteY5" fmla="*/ 3089577 h 6082785"/>
                  <a:gd name="connsiteX6" fmla="*/ 2747883 w 6183524"/>
                  <a:gd name="connsiteY6" fmla="*/ 3050188 h 6082785"/>
                  <a:gd name="connsiteX7" fmla="*/ 3078777 w 6183524"/>
                  <a:gd name="connsiteY7" fmla="*/ 2462142 h 6082785"/>
                  <a:gd name="connsiteX8" fmla="*/ 2905103 w 6183524"/>
                  <a:gd name="connsiteY8" fmla="*/ 1894015 h 6082785"/>
                  <a:gd name="connsiteX9" fmla="*/ 2498454 w 6183524"/>
                  <a:gd name="connsiteY9" fmla="*/ 2229395 h 6082785"/>
                  <a:gd name="connsiteX10" fmla="*/ 2091806 w 6183524"/>
                  <a:gd name="connsiteY10" fmla="*/ 1894016 h 6082785"/>
                  <a:gd name="connsiteX11" fmla="*/ 2498454 w 6183524"/>
                  <a:gd name="connsiteY11" fmla="*/ 3288135 h 6082785"/>
                  <a:gd name="connsiteX12" fmla="*/ 2760190 w 6183524"/>
                  <a:gd name="connsiteY12" fmla="*/ 3092723 h 6082785"/>
                  <a:gd name="connsiteX13" fmla="*/ 2763763 w 6183524"/>
                  <a:gd name="connsiteY13" fmla="*/ 3089577 h 6082785"/>
                  <a:gd name="connsiteX14" fmla="*/ 2779406 w 6183524"/>
                  <a:gd name="connsiteY14" fmla="*/ 3128378 h 6082785"/>
                  <a:gd name="connsiteX15" fmla="*/ 3485425 w 6183524"/>
                  <a:gd name="connsiteY15" fmla="*/ 3856262 h 6082785"/>
                  <a:gd name="connsiteX16" fmla="*/ 3485425 w 6183524"/>
                  <a:gd name="connsiteY16" fmla="*/ 2797522 h 6082785"/>
                  <a:gd name="connsiteX17" fmla="*/ 3232402 w 6183524"/>
                  <a:gd name="connsiteY17" fmla="*/ 2498717 h 6082785"/>
                  <a:gd name="connsiteX18" fmla="*/ 3229708 w 6183524"/>
                  <a:gd name="connsiteY18" fmla="*/ 2497660 h 6082785"/>
                  <a:gd name="connsiteX19" fmla="*/ 3235996 w 6183524"/>
                  <a:gd name="connsiteY19" fmla="*/ 2482061 h 6082785"/>
                  <a:gd name="connsiteX20" fmla="*/ 2905103 w 6183524"/>
                  <a:gd name="connsiteY20" fmla="*/ 1894015 h 6082785"/>
                  <a:gd name="connsiteX21" fmla="*/ 5749928 w 6183524"/>
                  <a:gd name="connsiteY21" fmla="*/ 354 h 6082785"/>
                  <a:gd name="connsiteX22" fmla="*/ 6150975 w 6183524"/>
                  <a:gd name="connsiteY22" fmla="*/ 6185 h 6082785"/>
                  <a:gd name="connsiteX23" fmla="*/ 6183061 w 6183524"/>
                  <a:gd name="connsiteY23" fmla="*/ 6082785 h 6082785"/>
                  <a:gd name="connsiteX24" fmla="*/ 0 w 6183524"/>
                  <a:gd name="connsiteY24" fmla="*/ 5352865 h 6082785"/>
                  <a:gd name="connsiteX25" fmla="*/ 29030 w 6183524"/>
                  <a:gd name="connsiteY25" fmla="*/ 599609 h 6082785"/>
                  <a:gd name="connsiteX26" fmla="*/ 5749928 w 6183524"/>
                  <a:gd name="connsiteY26" fmla="*/ 354 h 6082785"/>
                  <a:gd name="connsiteX0" fmla="*/ 3078777 w 6183524"/>
                  <a:gd name="connsiteY0" fmla="*/ 2462003 h 6082646"/>
                  <a:gd name="connsiteX1" fmla="*/ 3181604 w 6183524"/>
                  <a:gd name="connsiteY1" fmla="*/ 2478632 h 6082646"/>
                  <a:gd name="connsiteX2" fmla="*/ 3229708 w 6183524"/>
                  <a:gd name="connsiteY2" fmla="*/ 2497521 h 6082646"/>
                  <a:gd name="connsiteX3" fmla="*/ 3204474 w 6183524"/>
                  <a:gd name="connsiteY3" fmla="*/ 2560112 h 6082646"/>
                  <a:gd name="connsiteX4" fmla="*/ 2868038 w 6183524"/>
                  <a:gd name="connsiteY4" fmla="*/ 2997592 h 6082646"/>
                  <a:gd name="connsiteX5" fmla="*/ 2763763 w 6183524"/>
                  <a:gd name="connsiteY5" fmla="*/ 3089438 h 6082646"/>
                  <a:gd name="connsiteX6" fmla="*/ 2747883 w 6183524"/>
                  <a:gd name="connsiteY6" fmla="*/ 3050049 h 6082646"/>
                  <a:gd name="connsiteX7" fmla="*/ 3078777 w 6183524"/>
                  <a:gd name="connsiteY7" fmla="*/ 2462003 h 6082646"/>
                  <a:gd name="connsiteX8" fmla="*/ 2905103 w 6183524"/>
                  <a:gd name="connsiteY8" fmla="*/ 1893876 h 6082646"/>
                  <a:gd name="connsiteX9" fmla="*/ 2498454 w 6183524"/>
                  <a:gd name="connsiteY9" fmla="*/ 2229256 h 6082646"/>
                  <a:gd name="connsiteX10" fmla="*/ 2091806 w 6183524"/>
                  <a:gd name="connsiteY10" fmla="*/ 1893877 h 6082646"/>
                  <a:gd name="connsiteX11" fmla="*/ 2498454 w 6183524"/>
                  <a:gd name="connsiteY11" fmla="*/ 3287996 h 6082646"/>
                  <a:gd name="connsiteX12" fmla="*/ 2760190 w 6183524"/>
                  <a:gd name="connsiteY12" fmla="*/ 3092584 h 6082646"/>
                  <a:gd name="connsiteX13" fmla="*/ 2763763 w 6183524"/>
                  <a:gd name="connsiteY13" fmla="*/ 3089438 h 6082646"/>
                  <a:gd name="connsiteX14" fmla="*/ 2779406 w 6183524"/>
                  <a:gd name="connsiteY14" fmla="*/ 3128239 h 6082646"/>
                  <a:gd name="connsiteX15" fmla="*/ 3485425 w 6183524"/>
                  <a:gd name="connsiteY15" fmla="*/ 3856123 h 6082646"/>
                  <a:gd name="connsiteX16" fmla="*/ 3485425 w 6183524"/>
                  <a:gd name="connsiteY16" fmla="*/ 2797383 h 6082646"/>
                  <a:gd name="connsiteX17" fmla="*/ 3232402 w 6183524"/>
                  <a:gd name="connsiteY17" fmla="*/ 2498578 h 6082646"/>
                  <a:gd name="connsiteX18" fmla="*/ 3229708 w 6183524"/>
                  <a:gd name="connsiteY18" fmla="*/ 2497521 h 6082646"/>
                  <a:gd name="connsiteX19" fmla="*/ 3235996 w 6183524"/>
                  <a:gd name="connsiteY19" fmla="*/ 2481922 h 6082646"/>
                  <a:gd name="connsiteX20" fmla="*/ 2905103 w 6183524"/>
                  <a:gd name="connsiteY20" fmla="*/ 1893876 h 6082646"/>
                  <a:gd name="connsiteX21" fmla="*/ 5749928 w 6183524"/>
                  <a:gd name="connsiteY21" fmla="*/ 215 h 6082646"/>
                  <a:gd name="connsiteX22" fmla="*/ 6150975 w 6183524"/>
                  <a:gd name="connsiteY22" fmla="*/ 6046 h 6082646"/>
                  <a:gd name="connsiteX23" fmla="*/ 6183061 w 6183524"/>
                  <a:gd name="connsiteY23" fmla="*/ 6082646 h 6082646"/>
                  <a:gd name="connsiteX24" fmla="*/ 0 w 6183524"/>
                  <a:gd name="connsiteY24" fmla="*/ 5352726 h 6082646"/>
                  <a:gd name="connsiteX25" fmla="*/ 67024 w 6183524"/>
                  <a:gd name="connsiteY25" fmla="*/ 772344 h 6082646"/>
                  <a:gd name="connsiteX26" fmla="*/ 5749928 w 6183524"/>
                  <a:gd name="connsiteY26" fmla="*/ 215 h 6082646"/>
                  <a:gd name="connsiteX0" fmla="*/ 3089788 w 6194535"/>
                  <a:gd name="connsiteY0" fmla="*/ 2462009 h 6082652"/>
                  <a:gd name="connsiteX1" fmla="*/ 3192615 w 6194535"/>
                  <a:gd name="connsiteY1" fmla="*/ 2478638 h 6082652"/>
                  <a:gd name="connsiteX2" fmla="*/ 3240719 w 6194535"/>
                  <a:gd name="connsiteY2" fmla="*/ 2497527 h 6082652"/>
                  <a:gd name="connsiteX3" fmla="*/ 3215485 w 6194535"/>
                  <a:gd name="connsiteY3" fmla="*/ 2560118 h 6082652"/>
                  <a:gd name="connsiteX4" fmla="*/ 2879049 w 6194535"/>
                  <a:gd name="connsiteY4" fmla="*/ 2997598 h 6082652"/>
                  <a:gd name="connsiteX5" fmla="*/ 2774774 w 6194535"/>
                  <a:gd name="connsiteY5" fmla="*/ 3089444 h 6082652"/>
                  <a:gd name="connsiteX6" fmla="*/ 2758894 w 6194535"/>
                  <a:gd name="connsiteY6" fmla="*/ 3050055 h 6082652"/>
                  <a:gd name="connsiteX7" fmla="*/ 3089788 w 6194535"/>
                  <a:gd name="connsiteY7" fmla="*/ 2462009 h 6082652"/>
                  <a:gd name="connsiteX8" fmla="*/ 2916114 w 6194535"/>
                  <a:gd name="connsiteY8" fmla="*/ 1893882 h 6082652"/>
                  <a:gd name="connsiteX9" fmla="*/ 2509465 w 6194535"/>
                  <a:gd name="connsiteY9" fmla="*/ 2229262 h 6082652"/>
                  <a:gd name="connsiteX10" fmla="*/ 2102817 w 6194535"/>
                  <a:gd name="connsiteY10" fmla="*/ 1893883 h 6082652"/>
                  <a:gd name="connsiteX11" fmla="*/ 2509465 w 6194535"/>
                  <a:gd name="connsiteY11" fmla="*/ 3288002 h 6082652"/>
                  <a:gd name="connsiteX12" fmla="*/ 2771201 w 6194535"/>
                  <a:gd name="connsiteY12" fmla="*/ 3092590 h 6082652"/>
                  <a:gd name="connsiteX13" fmla="*/ 2774774 w 6194535"/>
                  <a:gd name="connsiteY13" fmla="*/ 3089444 h 6082652"/>
                  <a:gd name="connsiteX14" fmla="*/ 2790417 w 6194535"/>
                  <a:gd name="connsiteY14" fmla="*/ 3128245 h 6082652"/>
                  <a:gd name="connsiteX15" fmla="*/ 3496436 w 6194535"/>
                  <a:gd name="connsiteY15" fmla="*/ 3856129 h 6082652"/>
                  <a:gd name="connsiteX16" fmla="*/ 3496436 w 6194535"/>
                  <a:gd name="connsiteY16" fmla="*/ 2797389 h 6082652"/>
                  <a:gd name="connsiteX17" fmla="*/ 3243413 w 6194535"/>
                  <a:gd name="connsiteY17" fmla="*/ 2498584 h 6082652"/>
                  <a:gd name="connsiteX18" fmla="*/ 3240719 w 6194535"/>
                  <a:gd name="connsiteY18" fmla="*/ 2497527 h 6082652"/>
                  <a:gd name="connsiteX19" fmla="*/ 3247007 w 6194535"/>
                  <a:gd name="connsiteY19" fmla="*/ 2481928 h 6082652"/>
                  <a:gd name="connsiteX20" fmla="*/ 2916114 w 6194535"/>
                  <a:gd name="connsiteY20" fmla="*/ 1893882 h 6082652"/>
                  <a:gd name="connsiteX21" fmla="*/ 5760939 w 6194535"/>
                  <a:gd name="connsiteY21" fmla="*/ 221 h 6082652"/>
                  <a:gd name="connsiteX22" fmla="*/ 6161986 w 6194535"/>
                  <a:gd name="connsiteY22" fmla="*/ 6052 h 6082652"/>
                  <a:gd name="connsiteX23" fmla="*/ 6194072 w 6194535"/>
                  <a:gd name="connsiteY23" fmla="*/ 6082652 h 6082652"/>
                  <a:gd name="connsiteX24" fmla="*/ 11011 w 6194535"/>
                  <a:gd name="connsiteY24" fmla="*/ 5352732 h 6082652"/>
                  <a:gd name="connsiteX25" fmla="*/ 2046 w 6194535"/>
                  <a:gd name="connsiteY25" fmla="*/ 757944 h 6082652"/>
                  <a:gd name="connsiteX26" fmla="*/ 5760939 w 6194535"/>
                  <a:gd name="connsiteY26" fmla="*/ 221 h 608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4535" h="6082652">
                    <a:moveTo>
                      <a:pt x="3089788" y="2462009"/>
                    </a:moveTo>
                    <a:cubicBezTo>
                      <a:pt x="3123880" y="2462555"/>
                      <a:pt x="3158460" y="2467983"/>
                      <a:pt x="3192615" y="2478638"/>
                    </a:cubicBezTo>
                    <a:lnTo>
                      <a:pt x="3240719" y="2497527"/>
                    </a:lnTo>
                    <a:lnTo>
                      <a:pt x="3215485" y="2560118"/>
                    </a:lnTo>
                    <a:cubicBezTo>
                      <a:pt x="3153964" y="2693380"/>
                      <a:pt x="3046576" y="2841002"/>
                      <a:pt x="2879049" y="2997598"/>
                    </a:cubicBezTo>
                    <a:lnTo>
                      <a:pt x="2774774" y="3089444"/>
                    </a:lnTo>
                    <a:lnTo>
                      <a:pt x="2758894" y="3050055"/>
                    </a:lnTo>
                    <a:cubicBezTo>
                      <a:pt x="2636409" y="2693609"/>
                      <a:pt x="2851144" y="2458189"/>
                      <a:pt x="3089788" y="2462009"/>
                    </a:cubicBezTo>
                    <a:close/>
                    <a:moveTo>
                      <a:pt x="2916114" y="1893882"/>
                    </a:moveTo>
                    <a:cubicBezTo>
                      <a:pt x="2762700" y="1896338"/>
                      <a:pt x="2599404" y="1997663"/>
                      <a:pt x="2509465" y="2229262"/>
                    </a:cubicBezTo>
                    <a:cubicBezTo>
                      <a:pt x="2419527" y="1997663"/>
                      <a:pt x="2256231" y="1896338"/>
                      <a:pt x="2102817" y="1893883"/>
                    </a:cubicBezTo>
                    <a:cubicBezTo>
                      <a:pt x="1710759" y="1887607"/>
                      <a:pt x="1383231" y="2527033"/>
                      <a:pt x="2509465" y="3288002"/>
                    </a:cubicBezTo>
                    <a:cubicBezTo>
                      <a:pt x="2607399" y="3221831"/>
                      <a:pt x="2694339" y="3156579"/>
                      <a:pt x="2771201" y="3092590"/>
                    </a:cubicBezTo>
                    <a:lnTo>
                      <a:pt x="2774774" y="3089444"/>
                    </a:lnTo>
                    <a:lnTo>
                      <a:pt x="2790417" y="3128245"/>
                    </a:lnTo>
                    <a:cubicBezTo>
                      <a:pt x="2888850" y="3341464"/>
                      <a:pt x="3104703" y="3591444"/>
                      <a:pt x="3496436" y="3856129"/>
                    </a:cubicBezTo>
                    <a:cubicBezTo>
                      <a:pt x="5063370" y="2797389"/>
                      <a:pt x="3816219" y="1973924"/>
                      <a:pt x="3496436" y="2797389"/>
                    </a:cubicBezTo>
                    <a:cubicBezTo>
                      <a:pt x="3436477" y="2642990"/>
                      <a:pt x="3343915" y="2546490"/>
                      <a:pt x="3243413" y="2498584"/>
                    </a:cubicBezTo>
                    <a:lnTo>
                      <a:pt x="3240719" y="2497527"/>
                    </a:lnTo>
                    <a:lnTo>
                      <a:pt x="3247007" y="2481928"/>
                    </a:lnTo>
                    <a:cubicBezTo>
                      <a:pt x="3369493" y="2125482"/>
                      <a:pt x="3154758" y="1890062"/>
                      <a:pt x="2916114" y="1893882"/>
                    </a:cubicBezTo>
                    <a:close/>
                    <a:moveTo>
                      <a:pt x="5760939" y="221"/>
                    </a:moveTo>
                    <a:lnTo>
                      <a:pt x="6161986" y="6052"/>
                    </a:lnTo>
                    <a:cubicBezTo>
                      <a:pt x="6156640" y="1732622"/>
                      <a:pt x="6199418" y="4356082"/>
                      <a:pt x="6194072" y="6082652"/>
                    </a:cubicBezTo>
                    <a:cubicBezTo>
                      <a:pt x="1945978" y="5968962"/>
                      <a:pt x="1132987" y="5744545"/>
                      <a:pt x="11011" y="5352732"/>
                    </a:cubicBezTo>
                    <a:cubicBezTo>
                      <a:pt x="20688" y="3811338"/>
                      <a:pt x="-7631" y="2299338"/>
                      <a:pt x="2046" y="757944"/>
                    </a:cubicBezTo>
                    <a:cubicBezTo>
                      <a:pt x="1230884" y="402262"/>
                      <a:pt x="3725220" y="-10959"/>
                      <a:pt x="5760939" y="221"/>
                    </a:cubicBezTo>
                    <a:close/>
                  </a:path>
                </a:pathLst>
              </a:custGeom>
              <a:gradFill>
                <a:gsLst>
                  <a:gs pos="91000">
                    <a:srgbClr val="2E298B">
                      <a:lumMod val="72000"/>
                      <a:alpha val="73000"/>
                    </a:srgbClr>
                  </a:gs>
                  <a:gs pos="96667">
                    <a:srgbClr val="2E298B">
                      <a:lumMod val="23000"/>
                    </a:srgbClr>
                  </a:gs>
                  <a:gs pos="37000">
                    <a:schemeClr val="tx1">
                      <a:alpha val="59000"/>
                    </a:schemeClr>
                  </a:gs>
                </a:gsLst>
                <a:path path="rect">
                  <a:fillToRect l="100000" t="100000"/>
                </a:path>
              </a:gradFill>
              <a:ln>
                <a:noFill/>
              </a:ln>
              <a:scene3d>
                <a:camera prst="orthographicFront"/>
                <a:lightRig rig="flat" dir="t">
                  <a:rot lat="0" lon="0" rev="13200000"/>
                </a:lightRig>
              </a:scene3d>
              <a:sp3d>
                <a:bevelT w="40640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8" name="17 Corazón"/>
              <p:cNvSpPr/>
              <p:nvPr/>
            </p:nvSpPr>
            <p:spPr>
              <a:xfrm>
                <a:off x="2123728" y="2211710"/>
                <a:ext cx="914400" cy="914400"/>
              </a:xfrm>
              <a:prstGeom prst="heart">
                <a:avLst/>
              </a:prstGeom>
              <a:gradFill flip="none" rotWithShape="1">
                <a:gsLst>
                  <a:gs pos="2000">
                    <a:srgbClr val="92D050">
                      <a:lumMod val="60000"/>
                      <a:lumOff val="40000"/>
                    </a:srgbClr>
                  </a:gs>
                  <a:gs pos="35420">
                    <a:srgbClr val="66FF33"/>
                  </a:gs>
                  <a:gs pos="82000">
                    <a:schemeClr val="accent3">
                      <a:lumMod val="44000"/>
                    </a:schemeClr>
                  </a:gs>
                </a:gsLst>
                <a:path path="shape">
                  <a:fillToRect l="50000" t="50000" r="50000" b="50000"/>
                </a:path>
                <a:tileRect/>
              </a:gradFill>
              <a:ln>
                <a:noFill/>
              </a:ln>
              <a:scene3d>
                <a:camera prst="orthographicFront"/>
                <a:lightRig rig="flat" dir="t">
                  <a:rot lat="0" lon="0" rev="3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0" name="19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2728"/>
            <a:ext cx="9323512" cy="5143500"/>
          </a:xfrm>
          <a:prstGeom prst="rect">
            <a:avLst/>
          </a:prstGeom>
        </p:spPr>
      </p:pic>
    </p:spTree>
    <p:extLst>
      <p:ext uri="{BB962C8B-B14F-4D97-AF65-F5344CB8AC3E}">
        <p14:creationId xmlns:p14="http://schemas.microsoft.com/office/powerpoint/2010/main" val="173752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8" fill="hold" nodeType="withEffect">
                                  <p:stCondLst>
                                    <p:cond delay="0"/>
                                  </p:stCondLst>
                                  <p:childTnLst>
                                    <p:anim calcmode="lin" valueType="num">
                                      <p:cBhvr>
                                        <p:cTn id="6" dur="4000"/>
                                        <p:tgtEl>
                                          <p:spTgt spid="13"/>
                                        </p:tgtEl>
                                        <p:attrNameLst>
                                          <p:attrName>ppt_x</p:attrName>
                                        </p:attrNameLst>
                                      </p:cBhvr>
                                      <p:tavLst>
                                        <p:tav tm="0">
                                          <p:val>
                                            <p:strVal val="ppt_x"/>
                                          </p:val>
                                        </p:tav>
                                        <p:tav tm="100000">
                                          <p:val>
                                            <p:strVal val="ppt_x-ppt_w/2"/>
                                          </p:val>
                                        </p:tav>
                                      </p:tavLst>
                                    </p:anim>
                                    <p:anim calcmode="lin" valueType="num">
                                      <p:cBhvr>
                                        <p:cTn id="7" dur="4000"/>
                                        <p:tgtEl>
                                          <p:spTgt spid="13"/>
                                        </p:tgtEl>
                                        <p:attrNameLst>
                                          <p:attrName>ppt_y</p:attrName>
                                        </p:attrNameLst>
                                      </p:cBhvr>
                                      <p:tavLst>
                                        <p:tav tm="0">
                                          <p:val>
                                            <p:strVal val="ppt_y"/>
                                          </p:val>
                                        </p:tav>
                                        <p:tav tm="100000">
                                          <p:val>
                                            <p:strVal val="ppt_y"/>
                                          </p:val>
                                        </p:tav>
                                      </p:tavLst>
                                    </p:anim>
                                    <p:anim calcmode="lin" valueType="num">
                                      <p:cBhvr>
                                        <p:cTn id="8" dur="4000"/>
                                        <p:tgtEl>
                                          <p:spTgt spid="13"/>
                                        </p:tgtEl>
                                        <p:attrNameLst>
                                          <p:attrName>ppt_w</p:attrName>
                                        </p:attrNameLst>
                                      </p:cBhvr>
                                      <p:tavLst>
                                        <p:tav tm="0">
                                          <p:val>
                                            <p:strVal val="ppt_w"/>
                                          </p:val>
                                        </p:tav>
                                        <p:tav tm="100000">
                                          <p:val>
                                            <p:fltVal val="0"/>
                                          </p:val>
                                        </p:tav>
                                      </p:tavLst>
                                    </p:anim>
                                    <p:anim calcmode="lin" valueType="num">
                                      <p:cBhvr>
                                        <p:cTn id="9" dur="4000"/>
                                        <p:tgtEl>
                                          <p:spTgt spid="13"/>
                                        </p:tgtEl>
                                        <p:attrNameLst>
                                          <p:attrName>ppt_h</p:attrName>
                                        </p:attrNameLst>
                                      </p:cBhvr>
                                      <p:tavLst>
                                        <p:tav tm="0">
                                          <p:val>
                                            <p:strVal val="ppt_h"/>
                                          </p:val>
                                        </p:tav>
                                        <p:tav tm="100000">
                                          <p:val>
                                            <p:strVal val="ppt_h"/>
                                          </p:val>
                                        </p:tav>
                                      </p:tavLst>
                                    </p:anim>
                                    <p:set>
                                      <p:cBhvr>
                                        <p:cTn id="10" dur="1" fill="hold">
                                          <p:stCondLst>
                                            <p:cond delay="3999"/>
                                          </p:stCondLst>
                                        </p:cTn>
                                        <p:tgtEl>
                                          <p:spTgt spid="13"/>
                                        </p:tgtEl>
                                        <p:attrNameLst>
                                          <p:attrName>style.visibility</p:attrName>
                                        </p:attrNameLst>
                                      </p:cBhvr>
                                      <p:to>
                                        <p:strVal val="hidden"/>
                                      </p:to>
                                    </p:set>
                                  </p:childTnLst>
                                </p:cTn>
                              </p:par>
                              <p:par>
                                <p:cTn id="11" presetID="17" presetClass="exit" presetSubtype="2" fill="hold" nodeType="withEffect">
                                  <p:stCondLst>
                                    <p:cond delay="0"/>
                                  </p:stCondLst>
                                  <p:childTnLst>
                                    <p:anim calcmode="lin" valueType="num">
                                      <p:cBhvr>
                                        <p:cTn id="12" dur="4000"/>
                                        <p:tgtEl>
                                          <p:spTgt spid="14"/>
                                        </p:tgtEl>
                                        <p:attrNameLst>
                                          <p:attrName>ppt_x</p:attrName>
                                        </p:attrNameLst>
                                      </p:cBhvr>
                                      <p:tavLst>
                                        <p:tav tm="0">
                                          <p:val>
                                            <p:strVal val="ppt_x"/>
                                          </p:val>
                                        </p:tav>
                                        <p:tav tm="100000">
                                          <p:val>
                                            <p:strVal val="ppt_x+ppt_w/2"/>
                                          </p:val>
                                        </p:tav>
                                      </p:tavLst>
                                    </p:anim>
                                    <p:anim calcmode="lin" valueType="num">
                                      <p:cBhvr>
                                        <p:cTn id="13" dur="4000"/>
                                        <p:tgtEl>
                                          <p:spTgt spid="14"/>
                                        </p:tgtEl>
                                        <p:attrNameLst>
                                          <p:attrName>ppt_y</p:attrName>
                                        </p:attrNameLst>
                                      </p:cBhvr>
                                      <p:tavLst>
                                        <p:tav tm="0">
                                          <p:val>
                                            <p:strVal val="ppt_y"/>
                                          </p:val>
                                        </p:tav>
                                        <p:tav tm="100000">
                                          <p:val>
                                            <p:strVal val="ppt_y"/>
                                          </p:val>
                                        </p:tav>
                                      </p:tavLst>
                                    </p:anim>
                                    <p:anim calcmode="lin" valueType="num">
                                      <p:cBhvr>
                                        <p:cTn id="14" dur="4000"/>
                                        <p:tgtEl>
                                          <p:spTgt spid="14"/>
                                        </p:tgtEl>
                                        <p:attrNameLst>
                                          <p:attrName>ppt_w</p:attrName>
                                        </p:attrNameLst>
                                      </p:cBhvr>
                                      <p:tavLst>
                                        <p:tav tm="0">
                                          <p:val>
                                            <p:strVal val="ppt_w"/>
                                          </p:val>
                                        </p:tav>
                                        <p:tav tm="100000">
                                          <p:val>
                                            <p:fltVal val="0"/>
                                          </p:val>
                                        </p:tav>
                                      </p:tavLst>
                                    </p:anim>
                                    <p:anim calcmode="lin" valueType="num">
                                      <p:cBhvr>
                                        <p:cTn id="15" dur="4000"/>
                                        <p:tgtEl>
                                          <p:spTgt spid="14"/>
                                        </p:tgtEl>
                                        <p:attrNameLst>
                                          <p:attrName>ppt_h</p:attrName>
                                        </p:attrNameLst>
                                      </p:cBhvr>
                                      <p:tavLst>
                                        <p:tav tm="0">
                                          <p:val>
                                            <p:strVal val="ppt_h"/>
                                          </p:val>
                                        </p:tav>
                                        <p:tav tm="100000">
                                          <p:val>
                                            <p:strVal val="ppt_h"/>
                                          </p:val>
                                        </p:tav>
                                      </p:tavLst>
                                    </p:anim>
                                    <p:set>
                                      <p:cBhvr>
                                        <p:cTn id="16" dur="1" fill="hold">
                                          <p:stCondLst>
                                            <p:cond delay="3999"/>
                                          </p:stCondLst>
                                        </p:cTn>
                                        <p:tgtEl>
                                          <p:spTgt spid="14"/>
                                        </p:tgtEl>
                                        <p:attrNameLst>
                                          <p:attrName>style.visibility</p:attrName>
                                        </p:attrNameLst>
                                      </p:cBhvr>
                                      <p:to>
                                        <p:strVal val="hidden"/>
                                      </p:to>
                                    </p:set>
                                  </p:childTnLst>
                                </p:cTn>
                              </p:par>
                              <p:par>
                                <p:cTn id="17" presetID="23" presetClass="entr" presetSubtype="272" fill="hold"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4000" fill="hold"/>
                                        <p:tgtEl>
                                          <p:spTgt spid="19"/>
                                        </p:tgtEl>
                                        <p:attrNameLst>
                                          <p:attrName>ppt_w</p:attrName>
                                        </p:attrNameLst>
                                      </p:cBhvr>
                                      <p:tavLst>
                                        <p:tav tm="0">
                                          <p:val>
                                            <p:strVal val="2/3*#ppt_w"/>
                                          </p:val>
                                        </p:tav>
                                        <p:tav tm="100000">
                                          <p:val>
                                            <p:strVal val="#ppt_w"/>
                                          </p:val>
                                        </p:tav>
                                      </p:tavLst>
                                    </p:anim>
                                    <p:anim calcmode="lin" valueType="num">
                                      <p:cBhvr>
                                        <p:cTn id="20" dur="4000" fill="hold"/>
                                        <p:tgtEl>
                                          <p:spTgt spid="19"/>
                                        </p:tgtEl>
                                        <p:attrNameLst>
                                          <p:attrName>ppt_h</p:attrName>
                                        </p:attrNameLst>
                                      </p:cBhvr>
                                      <p:tavLst>
                                        <p:tav tm="0">
                                          <p:val>
                                            <p:strVal val="2/3*#ppt_h"/>
                                          </p:val>
                                        </p:tav>
                                        <p:tav tm="100000">
                                          <p:val>
                                            <p:strVal val="#ppt_h"/>
                                          </p:val>
                                        </p:tav>
                                      </p:tavLst>
                                    </p:anim>
                                  </p:childTnLst>
                                </p:cTn>
                              </p:par>
                              <p:par>
                                <p:cTn id="21" presetID="23" presetClass="entr" presetSubtype="288"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4000" fill="hold"/>
                                        <p:tgtEl>
                                          <p:spTgt spid="3"/>
                                        </p:tgtEl>
                                        <p:attrNameLst>
                                          <p:attrName>ppt_w</p:attrName>
                                        </p:attrNameLst>
                                      </p:cBhvr>
                                      <p:tavLst>
                                        <p:tav tm="0">
                                          <p:val>
                                            <p:strVal val="4/3*#ppt_w"/>
                                          </p:val>
                                        </p:tav>
                                        <p:tav tm="100000">
                                          <p:val>
                                            <p:strVal val="#ppt_w"/>
                                          </p:val>
                                        </p:tav>
                                      </p:tavLst>
                                    </p:anim>
                                    <p:anim calcmode="lin" valueType="num">
                                      <p:cBhvr>
                                        <p:cTn id="24" dur="4000" fill="hold"/>
                                        <p:tgtEl>
                                          <p:spTgt spid="3"/>
                                        </p:tgtEl>
                                        <p:attrNameLst>
                                          <p:attrName>ppt_h</p:attrName>
                                        </p:attrNameLst>
                                      </p:cBhvr>
                                      <p:tavLst>
                                        <p:tav tm="0">
                                          <p:val>
                                            <p:strVal val="4/3*#ppt_h"/>
                                          </p:val>
                                        </p:tav>
                                        <p:tav tm="100000">
                                          <p:val>
                                            <p:strVal val="#ppt_h"/>
                                          </p:val>
                                        </p:tav>
                                      </p:tavLst>
                                    </p:anim>
                                  </p:childTnLst>
                                </p:cTn>
                              </p:par>
                              <p:par>
                                <p:cTn id="25" presetID="10" presetClass="entr" presetSubtype="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4000"/>
                                        <p:tgtEl>
                                          <p:spTgt spid="3"/>
                                        </p:tgtEl>
                                      </p:cBhvr>
                                    </p:animEffect>
                                  </p:childTnLst>
                                </p:cTn>
                              </p:par>
                              <p:par>
                                <p:cTn id="28" presetID="9" presetClass="emph" presetSubtype="0" nodeType="withEffect">
                                  <p:stCondLst>
                                    <p:cond delay="0"/>
                                  </p:stCondLst>
                                  <p:childTnLst>
                                    <p:set>
                                      <p:cBhvr rctx="PPT">
                                        <p:cTn id="29" dur="indefinite"/>
                                        <p:tgtEl>
                                          <p:spTgt spid="20"/>
                                        </p:tgtEl>
                                        <p:attrNameLst>
                                          <p:attrName>style.opacity</p:attrName>
                                        </p:attrNameLst>
                                      </p:cBhvr>
                                      <p:to>
                                        <p:strVal val="0"/>
                                      </p:to>
                                    </p:set>
                                    <p:animEffect filter="image" prLst="opacity: 0">
                                      <p:cBhvr rctx="IE">
                                        <p:cTn id="30" dur="indefinite"/>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73 Grupo"/>
          <p:cNvGrpSpPr/>
          <p:nvPr/>
        </p:nvGrpSpPr>
        <p:grpSpPr>
          <a:xfrm>
            <a:off x="34727" y="-16309"/>
            <a:ext cx="9136128" cy="5143500"/>
            <a:chOff x="0" y="-6645274"/>
            <a:chExt cx="9136128" cy="5143500"/>
          </a:xfrm>
        </p:grpSpPr>
        <p:sp>
          <p:nvSpPr>
            <p:cNvPr id="79" name="78 Rectángulo"/>
            <p:cNvSpPr/>
            <p:nvPr/>
          </p:nvSpPr>
          <p:spPr>
            <a:xfrm flipH="1">
              <a:off x="4564128" y="-6645274"/>
              <a:ext cx="4572000" cy="5143500"/>
            </a:xfrm>
            <a:prstGeom prst="rect">
              <a:avLst/>
            </a:prstGeom>
            <a:gradFill>
              <a:gsLst>
                <a:gs pos="50449">
                  <a:srgbClr val="642F04">
                    <a:lumMod val="0"/>
                  </a:srgbClr>
                </a:gs>
                <a:gs pos="78000">
                  <a:schemeClr val="tx1"/>
                </a:gs>
                <a:gs pos="64000">
                  <a:srgbClr val="383838">
                    <a:lumMod val="0"/>
                  </a:srgbClr>
                </a:gs>
                <a:gs pos="81000">
                  <a:schemeClr val="tx1">
                    <a:lumMod val="85000"/>
                  </a:schemeClr>
                </a:gs>
                <a:gs pos="28000">
                  <a:schemeClr val="tx1">
                    <a:lumMod val="95000"/>
                  </a:schemeClr>
                </a:gs>
                <a:gs pos="9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0" y="-6645274"/>
              <a:ext cx="4572000" cy="5143500"/>
            </a:xfrm>
            <a:prstGeom prst="rect">
              <a:avLst/>
            </a:prstGeom>
            <a:gradFill>
              <a:gsLst>
                <a:gs pos="50449">
                  <a:srgbClr val="642F04">
                    <a:lumMod val="0"/>
                  </a:srgbClr>
                </a:gs>
                <a:gs pos="78000">
                  <a:schemeClr val="tx1"/>
                </a:gs>
                <a:gs pos="64000">
                  <a:srgbClr val="383838">
                    <a:lumMod val="0"/>
                  </a:srgbClr>
                </a:gs>
                <a:gs pos="81000">
                  <a:schemeClr val="tx1">
                    <a:lumMod val="85000"/>
                  </a:schemeClr>
                </a:gs>
                <a:gs pos="28000">
                  <a:schemeClr val="tx1">
                    <a:lumMod val="95000"/>
                  </a:schemeClr>
                </a:gs>
                <a:gs pos="97000">
                  <a:schemeClr val="tx1">
                    <a:lumMod val="0"/>
                  </a:schemeClr>
                </a:gs>
                <a:gs pos="100000">
                  <a:srgbClr val="642F04">
                    <a:lumMod val="0"/>
                  </a:srgbClr>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7" name="76 Imagen"/>
          <p:cNvPicPr>
            <a:picLocks noChangeAspect="1"/>
          </p:cNvPicPr>
          <p:nvPr/>
        </p:nvPicPr>
        <p:blipFill rotWithShape="1">
          <a:blip r:embed="rId2">
            <a:extLst>
              <a:ext uri="{28A0092B-C50C-407E-A947-70E740481C1C}">
                <a14:useLocalDpi xmlns:a14="http://schemas.microsoft.com/office/drawing/2010/main" val="0"/>
              </a:ext>
            </a:extLst>
          </a:blip>
          <a:srcRect t="-98271"/>
          <a:stretch/>
        </p:blipFill>
        <p:spPr>
          <a:xfrm>
            <a:off x="0" y="-5099050"/>
            <a:ext cx="9183856" cy="10242550"/>
          </a:xfrm>
          <a:prstGeom prst="rect">
            <a:avLst/>
          </a:prstGeom>
        </p:spPr>
      </p:pic>
      <p:sp>
        <p:nvSpPr>
          <p:cNvPr id="38" name="37 Rectángulo"/>
          <p:cNvSpPr/>
          <p:nvPr/>
        </p:nvSpPr>
        <p:spPr>
          <a:xfrm flipH="1">
            <a:off x="150687" y="14499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76252" y="17739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1312811" y="20979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2254639" y="241528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2880204" y="273932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3416763" y="306336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4378639" y="339413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5004204" y="371817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5540763" y="4042206"/>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flipH="1">
            <a:off x="6515621" y="43659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flipH="1">
            <a:off x="7141186" y="46899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7677745" y="50139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flipH="1">
            <a:off x="134493" y="2177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flipH="1">
            <a:off x="760058" y="5418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flipH="1">
            <a:off x="1296617" y="8658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flipH="1">
            <a:off x="2238445" y="118314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flipH="1">
            <a:off x="2864010" y="150717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flipH="1">
            <a:off x="3400569" y="183121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a:off x="4362445" y="216198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a:off x="4988010" y="248602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5524569" y="281006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a:off x="6499427" y="31337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a:off x="7124992" y="34578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a:off x="7661551" y="37818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7661554" y="14499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7035989" y="17739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499430" y="20979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5557602" y="241528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4932037" y="273932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4395478" y="306336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3433602" y="339413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2808037" y="371817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271478" y="4042206"/>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1296620" y="43659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671055" y="46899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134496" y="50139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7677748" y="2177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7052183" y="5418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515624" y="8658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5573796" y="118314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4948231" y="150717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4411672" y="183121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a:off x="3449796" y="216198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a:off x="2824231" y="248602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2287672" y="281006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1312814" y="31337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687249" y="34578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150690" y="37818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5696" y="1779662"/>
            <a:ext cx="2340070" cy="1584176"/>
          </a:xfrm>
          <a:prstGeom prst="rect">
            <a:avLst/>
          </a:prstGeom>
          <a:noFill/>
          <a:ln>
            <a:noFill/>
          </a:ln>
          <a:effectLst/>
          <a:extLst/>
        </p:spPr>
      </p:pic>
      <p:sp>
        <p:nvSpPr>
          <p:cNvPr id="76" name="75 Rectángulo"/>
          <p:cNvSpPr/>
          <p:nvPr/>
        </p:nvSpPr>
        <p:spPr>
          <a:xfrm flipH="1">
            <a:off x="157477" y="117274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a:off x="783042" y="149678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H="1">
            <a:off x="1319601" y="182082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H="1">
            <a:off x="2261429" y="21381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H="1">
            <a:off x="2886994" y="24621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H="1">
            <a:off x="3423553" y="27861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H="1">
            <a:off x="4385429" y="311696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H="1">
            <a:off x="5010994" y="344100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a:off x="5547553" y="3765036"/>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a:off x="6522411" y="408874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a:off x="7147976" y="441278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a:off x="7684535" y="473682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H="1">
            <a:off x="141283" y="-5939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a:off x="766848" y="26463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1303407" y="58867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2245235" y="9059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flipH="1">
            <a:off x="2870800" y="12300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flipH="1">
            <a:off x="3407359" y="15540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flipH="1">
            <a:off x="4369235" y="18848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flipH="1">
            <a:off x="4994800" y="22088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flipH="1">
            <a:off x="5531359" y="25328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flipH="1">
            <a:off x="6506217" y="285660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flipH="1">
            <a:off x="7131782" y="318063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flipH="1">
            <a:off x="7668341" y="350467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7668344" y="117274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a:off x="7042779" y="149678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6506220" y="182082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5564392" y="21381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a:off x="4938827" y="24621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a:off x="4402268" y="27861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3440392" y="311696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a:off x="2814827" y="344100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2278268" y="3765036"/>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1303410" y="408874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a:off x="677845" y="441278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a:off x="141286" y="473682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7684538" y="-5939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a:off x="7058973" y="26463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a:off x="6522414" y="58867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5580586" y="90597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a:off x="4955021" y="123000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a:off x="4418462" y="155404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3456586" y="188481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a:off x="2831021" y="220885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a:off x="2294462" y="2532890"/>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1319604" y="2856602"/>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a:off x="694039" y="3180638"/>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a:off x="157480" y="3504674"/>
            <a:ext cx="1224000" cy="163875"/>
          </a:xfrm>
          <a:prstGeom prst="rect">
            <a:avLst/>
          </a:prstGeom>
          <a:gradFill flip="none" rotWithShape="1">
            <a:gsLst>
              <a:gs pos="73750">
                <a:srgbClr val="FFC000"/>
              </a:gs>
              <a:gs pos="82000">
                <a:schemeClr val="accent1">
                  <a:tint val="66000"/>
                  <a:satMod val="160000"/>
                  <a:lumMod val="50000"/>
                  <a:lumOff val="50000"/>
                </a:schemeClr>
              </a:gs>
              <a:gs pos="67000">
                <a:schemeClr val="accent1">
                  <a:tint val="66000"/>
                  <a:satMod val="160000"/>
                  <a:lumMod val="50000"/>
                  <a:lumOff val="50000"/>
                </a:schemeClr>
              </a:gs>
              <a:gs pos="32000">
                <a:schemeClr val="accent1">
                  <a:tint val="66000"/>
                  <a:satMod val="160000"/>
                  <a:lumMod val="50000"/>
                  <a:lumOff val="50000"/>
                </a:schemeClr>
              </a:gs>
              <a:gs pos="19000">
                <a:schemeClr val="accent1">
                  <a:tint val="66000"/>
                  <a:satMod val="160000"/>
                  <a:lumMod val="50000"/>
                  <a:lumOff val="50000"/>
                </a:schemeClr>
              </a:gs>
              <a:gs pos="25833">
                <a:srgbClr val="FFC000"/>
              </a:gs>
              <a:gs pos="40000">
                <a:schemeClr val="accent1">
                  <a:tint val="66000"/>
                  <a:satMod val="160000"/>
                  <a:lumMod val="50000"/>
                  <a:lumOff val="50000"/>
                </a:schemeClr>
              </a:gs>
              <a:gs pos="50000">
                <a:srgbClr val="C00000"/>
              </a:gs>
              <a:gs pos="60000">
                <a:schemeClr val="accent1">
                  <a:tint val="23500"/>
                  <a:satMod val="160000"/>
                </a:schemeClr>
              </a:gs>
            </a:gsLst>
            <a:path path="circle">
              <a:fillToRect l="50000" t="50000" r="50000" b="50000"/>
            </a:path>
            <a:tileRect/>
          </a:gra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5" name="74 Image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21" y="-8774"/>
            <a:ext cx="9452139" cy="5316828"/>
          </a:xfrm>
          <a:prstGeom prst="rect">
            <a:avLst/>
          </a:prstGeom>
        </p:spPr>
      </p:pic>
    </p:spTree>
    <p:extLst>
      <p:ext uri="{BB962C8B-B14F-4D97-AF65-F5344CB8AC3E}">
        <p14:creationId xmlns:p14="http://schemas.microsoft.com/office/powerpoint/2010/main" val="1265422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4000" fill="hold"/>
                                        <p:tgtEl>
                                          <p:spTgt spid="55"/>
                                        </p:tgtEl>
                                        <p:attrNameLst>
                                          <p:attrName>ppt_x</p:attrName>
                                        </p:attrNameLst>
                                      </p:cBhvr>
                                      <p:tavLst>
                                        <p:tav tm="0">
                                          <p:val>
                                            <p:strVal val="0-#ppt_w/2"/>
                                          </p:val>
                                        </p:tav>
                                        <p:tav tm="100000">
                                          <p:val>
                                            <p:strVal val="#ppt_x"/>
                                          </p:val>
                                        </p:tav>
                                      </p:tavLst>
                                    </p:anim>
                                    <p:anim calcmode="lin" valueType="num">
                                      <p:cBhvr additive="base">
                                        <p:cTn id="8" dur="4000" fill="hold"/>
                                        <p:tgtEl>
                                          <p:spTgt spid="55"/>
                                        </p:tgtEl>
                                        <p:attrNameLst>
                                          <p:attrName>ppt_y</p:attrName>
                                        </p:attrNameLst>
                                      </p:cBhvr>
                                      <p:tavLst>
                                        <p:tav tm="0">
                                          <p:val>
                                            <p:strVal val="#ppt_y"/>
                                          </p:val>
                                        </p:tav>
                                        <p:tav tm="100000">
                                          <p:val>
                                            <p:strVal val="#ppt_y"/>
                                          </p:val>
                                        </p:tav>
                                      </p:tavLst>
                                    </p:anim>
                                  </p:childTnLst>
                                </p:cTn>
                              </p:par>
                              <p:par>
                                <p:cTn id="9" presetID="5" presetClass="entr" presetSubtype="5" fill="hold" grpId="1" nodeType="with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checkerboard(down)">
                                      <p:cBhvr>
                                        <p:cTn id="11" dur="4000"/>
                                        <p:tgtEl>
                                          <p:spTgt spid="55"/>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55"/>
                                        </p:tgtEl>
                                        <p:attrNameLst>
                                          <p:attrName>style.visibility</p:attrName>
                                        </p:attrNameLst>
                                      </p:cBhvr>
                                      <p:to>
                                        <p:strVal val="visible"/>
                                      </p:to>
                                    </p:set>
                                    <p:anim calcmode="lin" valueType="num">
                                      <p:cBhvr>
                                        <p:cTn id="14" dur="4000" fill="hold"/>
                                        <p:tgtEl>
                                          <p:spTgt spid="55"/>
                                        </p:tgtEl>
                                        <p:attrNameLst>
                                          <p:attrName>ppt_w</p:attrName>
                                        </p:attrNameLst>
                                      </p:cBhvr>
                                      <p:tavLst>
                                        <p:tav tm="0">
                                          <p:val>
                                            <p:strVal val="#ppt_w"/>
                                          </p:val>
                                        </p:tav>
                                        <p:tav tm="100000">
                                          <p:val>
                                            <p:strVal val="#ppt_w"/>
                                          </p:val>
                                        </p:tav>
                                      </p:tavLst>
                                    </p:anim>
                                    <p:anim calcmode="lin" valueType="num">
                                      <p:cBhvr>
                                        <p:cTn id="15" dur="4000" fill="hold"/>
                                        <p:tgtEl>
                                          <p:spTgt spid="55"/>
                                        </p:tgtEl>
                                        <p:attrNameLst>
                                          <p:attrName>ppt_h</p:attrName>
                                        </p:attrNameLst>
                                      </p:cBhvr>
                                      <p:tavLst>
                                        <p:tav tm="0" fmla="#ppt_h*sin(2.5*pi*$)">
                                          <p:val>
                                            <p:fltVal val="0"/>
                                          </p:val>
                                        </p:tav>
                                        <p:tav tm="100000">
                                          <p:val>
                                            <p:fltVal val="1"/>
                                          </p:val>
                                        </p:tav>
                                      </p:tavLst>
                                    </p:anim>
                                  </p:childTnLst>
                                </p:cTn>
                              </p:par>
                              <p:par>
                                <p:cTn id="16" presetID="2" presetClass="entr" presetSubtype="8" fill="hold" grpId="0" nodeType="with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4000" fill="hold"/>
                                        <p:tgtEl>
                                          <p:spTgt spid="57"/>
                                        </p:tgtEl>
                                        <p:attrNameLst>
                                          <p:attrName>ppt_x</p:attrName>
                                        </p:attrNameLst>
                                      </p:cBhvr>
                                      <p:tavLst>
                                        <p:tav tm="0">
                                          <p:val>
                                            <p:strVal val="0-#ppt_w/2"/>
                                          </p:val>
                                        </p:tav>
                                        <p:tav tm="100000">
                                          <p:val>
                                            <p:strVal val="#ppt_x"/>
                                          </p:val>
                                        </p:tav>
                                      </p:tavLst>
                                    </p:anim>
                                    <p:anim calcmode="lin" valueType="num">
                                      <p:cBhvr additive="base">
                                        <p:cTn id="19" dur="4000" fill="hold"/>
                                        <p:tgtEl>
                                          <p:spTgt spid="57"/>
                                        </p:tgtEl>
                                        <p:attrNameLst>
                                          <p:attrName>ppt_y</p:attrName>
                                        </p:attrNameLst>
                                      </p:cBhvr>
                                      <p:tavLst>
                                        <p:tav tm="0">
                                          <p:val>
                                            <p:strVal val="#ppt_y"/>
                                          </p:val>
                                        </p:tav>
                                        <p:tav tm="100000">
                                          <p:val>
                                            <p:strVal val="#ppt_y"/>
                                          </p:val>
                                        </p:tav>
                                      </p:tavLst>
                                    </p:anim>
                                  </p:childTnLst>
                                </p:cTn>
                              </p:par>
                              <p:par>
                                <p:cTn id="20" presetID="5" presetClass="entr" presetSubtype="5" fill="hold" grpId="1" nodeType="with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checkerboard(down)">
                                      <p:cBhvr>
                                        <p:cTn id="22" dur="4000"/>
                                        <p:tgtEl>
                                          <p:spTgt spid="57"/>
                                        </p:tgtEl>
                                      </p:cBhvr>
                                    </p:animEffect>
                                  </p:childTnLst>
                                </p:cTn>
                              </p:par>
                              <p:par>
                                <p:cTn id="23" presetID="19" presetClass="entr" presetSubtype="5" fill="hold" grpId="2"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p:cTn id="25" dur="4000" fill="hold"/>
                                        <p:tgtEl>
                                          <p:spTgt spid="57"/>
                                        </p:tgtEl>
                                        <p:attrNameLst>
                                          <p:attrName>ppt_w</p:attrName>
                                        </p:attrNameLst>
                                      </p:cBhvr>
                                      <p:tavLst>
                                        <p:tav tm="0">
                                          <p:val>
                                            <p:strVal val="#ppt_w"/>
                                          </p:val>
                                        </p:tav>
                                        <p:tav tm="100000">
                                          <p:val>
                                            <p:strVal val="#ppt_w"/>
                                          </p:val>
                                        </p:tav>
                                      </p:tavLst>
                                    </p:anim>
                                    <p:anim calcmode="lin" valueType="num">
                                      <p:cBhvr>
                                        <p:cTn id="26" dur="4000" fill="hold"/>
                                        <p:tgtEl>
                                          <p:spTgt spid="57"/>
                                        </p:tgtEl>
                                        <p:attrNameLst>
                                          <p:attrName>ppt_h</p:attrName>
                                        </p:attrNameLst>
                                      </p:cBhvr>
                                      <p:tavLst>
                                        <p:tav tm="0" fmla="#ppt_h*sin(2.5*pi*$)">
                                          <p:val>
                                            <p:fltVal val="0"/>
                                          </p:val>
                                        </p:tav>
                                        <p:tav tm="100000">
                                          <p:val>
                                            <p:fltVal val="1"/>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4000" fill="hold"/>
                                        <p:tgtEl>
                                          <p:spTgt spid="60"/>
                                        </p:tgtEl>
                                        <p:attrNameLst>
                                          <p:attrName>ppt_x</p:attrName>
                                        </p:attrNameLst>
                                      </p:cBhvr>
                                      <p:tavLst>
                                        <p:tav tm="0">
                                          <p:val>
                                            <p:strVal val="0-#ppt_w/2"/>
                                          </p:val>
                                        </p:tav>
                                        <p:tav tm="100000">
                                          <p:val>
                                            <p:strVal val="#ppt_x"/>
                                          </p:val>
                                        </p:tav>
                                      </p:tavLst>
                                    </p:anim>
                                    <p:anim calcmode="lin" valueType="num">
                                      <p:cBhvr additive="base">
                                        <p:cTn id="30" dur="4000" fill="hold"/>
                                        <p:tgtEl>
                                          <p:spTgt spid="60"/>
                                        </p:tgtEl>
                                        <p:attrNameLst>
                                          <p:attrName>ppt_y</p:attrName>
                                        </p:attrNameLst>
                                      </p:cBhvr>
                                      <p:tavLst>
                                        <p:tav tm="0">
                                          <p:val>
                                            <p:strVal val="#ppt_y"/>
                                          </p:val>
                                        </p:tav>
                                        <p:tav tm="100000">
                                          <p:val>
                                            <p:strVal val="#ppt_y"/>
                                          </p:val>
                                        </p:tav>
                                      </p:tavLst>
                                    </p:anim>
                                  </p:childTnLst>
                                </p:cTn>
                              </p:par>
                              <p:par>
                                <p:cTn id="31" presetID="5" presetClass="entr" presetSubtype="5" fill="hold" grpId="1"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heckerboard(down)">
                                      <p:cBhvr>
                                        <p:cTn id="33" dur="4000"/>
                                        <p:tgtEl>
                                          <p:spTgt spid="60"/>
                                        </p:tgtEl>
                                      </p:cBhvr>
                                    </p:animEffect>
                                  </p:childTnLst>
                                </p:cTn>
                              </p:par>
                              <p:par>
                                <p:cTn id="34" presetID="19" presetClass="entr" presetSubtype="5" fill="hold" grpId="2" nodeType="with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p:cTn id="36" dur="4000" fill="hold"/>
                                        <p:tgtEl>
                                          <p:spTgt spid="60"/>
                                        </p:tgtEl>
                                        <p:attrNameLst>
                                          <p:attrName>ppt_w</p:attrName>
                                        </p:attrNameLst>
                                      </p:cBhvr>
                                      <p:tavLst>
                                        <p:tav tm="0">
                                          <p:val>
                                            <p:strVal val="#ppt_w"/>
                                          </p:val>
                                        </p:tav>
                                        <p:tav tm="100000">
                                          <p:val>
                                            <p:strVal val="#ppt_w"/>
                                          </p:val>
                                        </p:tav>
                                      </p:tavLst>
                                    </p:anim>
                                    <p:anim calcmode="lin" valueType="num">
                                      <p:cBhvr>
                                        <p:cTn id="37" dur="4000" fill="hold"/>
                                        <p:tgtEl>
                                          <p:spTgt spid="60"/>
                                        </p:tgtEl>
                                        <p:attrNameLst>
                                          <p:attrName>ppt_h</p:attrName>
                                        </p:attrNameLst>
                                      </p:cBhvr>
                                      <p:tavLst>
                                        <p:tav tm="0" fmla="#ppt_h*sin(2.5*pi*$)">
                                          <p:val>
                                            <p:fltVal val="0"/>
                                          </p:val>
                                        </p:tav>
                                        <p:tav tm="100000">
                                          <p:val>
                                            <p:fltVal val="1"/>
                                          </p:val>
                                        </p:tav>
                                      </p:tavLst>
                                    </p:anim>
                                  </p:childTnLst>
                                </p:cTn>
                              </p:par>
                              <p:par>
                                <p:cTn id="38" presetID="2" presetClass="entr" presetSubtype="8" fill="hold" grpId="0" nodeType="withEffect">
                                  <p:stCondLst>
                                    <p:cond delay="0"/>
                                  </p:stCondLst>
                                  <p:childTnLst>
                                    <p:set>
                                      <p:cBhvr>
                                        <p:cTn id="39" dur="1" fill="hold">
                                          <p:stCondLst>
                                            <p:cond delay="0"/>
                                          </p:stCondLst>
                                        </p:cTn>
                                        <p:tgtEl>
                                          <p:spTgt spid="63"/>
                                        </p:tgtEl>
                                        <p:attrNameLst>
                                          <p:attrName>style.visibility</p:attrName>
                                        </p:attrNameLst>
                                      </p:cBhvr>
                                      <p:to>
                                        <p:strVal val="visible"/>
                                      </p:to>
                                    </p:set>
                                    <p:anim calcmode="lin" valueType="num">
                                      <p:cBhvr additive="base">
                                        <p:cTn id="40" dur="4000" fill="hold"/>
                                        <p:tgtEl>
                                          <p:spTgt spid="63"/>
                                        </p:tgtEl>
                                        <p:attrNameLst>
                                          <p:attrName>ppt_x</p:attrName>
                                        </p:attrNameLst>
                                      </p:cBhvr>
                                      <p:tavLst>
                                        <p:tav tm="0">
                                          <p:val>
                                            <p:strVal val="0-#ppt_w/2"/>
                                          </p:val>
                                        </p:tav>
                                        <p:tav tm="100000">
                                          <p:val>
                                            <p:strVal val="#ppt_x"/>
                                          </p:val>
                                        </p:tav>
                                      </p:tavLst>
                                    </p:anim>
                                    <p:anim calcmode="lin" valueType="num">
                                      <p:cBhvr additive="base">
                                        <p:cTn id="41" dur="4000" fill="hold"/>
                                        <p:tgtEl>
                                          <p:spTgt spid="63"/>
                                        </p:tgtEl>
                                        <p:attrNameLst>
                                          <p:attrName>ppt_y</p:attrName>
                                        </p:attrNameLst>
                                      </p:cBhvr>
                                      <p:tavLst>
                                        <p:tav tm="0">
                                          <p:val>
                                            <p:strVal val="#ppt_y"/>
                                          </p:val>
                                        </p:tav>
                                        <p:tav tm="100000">
                                          <p:val>
                                            <p:strVal val="#ppt_y"/>
                                          </p:val>
                                        </p:tav>
                                      </p:tavLst>
                                    </p:anim>
                                  </p:childTnLst>
                                </p:cTn>
                              </p:par>
                              <p:par>
                                <p:cTn id="42" presetID="5" presetClass="entr" presetSubtype="5" fill="hold" grpId="1" nodeType="withEffect">
                                  <p:stCondLst>
                                    <p:cond delay="0"/>
                                  </p:stCondLst>
                                  <p:childTnLst>
                                    <p:set>
                                      <p:cBhvr>
                                        <p:cTn id="43" dur="1" fill="hold">
                                          <p:stCondLst>
                                            <p:cond delay="0"/>
                                          </p:stCondLst>
                                        </p:cTn>
                                        <p:tgtEl>
                                          <p:spTgt spid="63"/>
                                        </p:tgtEl>
                                        <p:attrNameLst>
                                          <p:attrName>style.visibility</p:attrName>
                                        </p:attrNameLst>
                                      </p:cBhvr>
                                      <p:to>
                                        <p:strVal val="visible"/>
                                      </p:to>
                                    </p:set>
                                    <p:animEffect transition="in" filter="checkerboard(down)">
                                      <p:cBhvr>
                                        <p:cTn id="44" dur="4000"/>
                                        <p:tgtEl>
                                          <p:spTgt spid="63"/>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p:cTn id="47" dur="4000" fill="hold"/>
                                        <p:tgtEl>
                                          <p:spTgt spid="63"/>
                                        </p:tgtEl>
                                        <p:attrNameLst>
                                          <p:attrName>ppt_w</p:attrName>
                                        </p:attrNameLst>
                                      </p:cBhvr>
                                      <p:tavLst>
                                        <p:tav tm="0">
                                          <p:val>
                                            <p:strVal val="#ppt_w"/>
                                          </p:val>
                                        </p:tav>
                                        <p:tav tm="100000">
                                          <p:val>
                                            <p:strVal val="#ppt_w"/>
                                          </p:val>
                                        </p:tav>
                                      </p:tavLst>
                                    </p:anim>
                                    <p:anim calcmode="lin" valueType="num">
                                      <p:cBhvr>
                                        <p:cTn id="48" dur="4000" fill="hold"/>
                                        <p:tgtEl>
                                          <p:spTgt spid="63"/>
                                        </p:tgtEl>
                                        <p:attrNameLst>
                                          <p:attrName>ppt_h</p:attrName>
                                        </p:attrNameLst>
                                      </p:cBhvr>
                                      <p:tavLst>
                                        <p:tav tm="0" fmla="#ppt_h*sin(2.5*pi*$)">
                                          <p:val>
                                            <p:fltVal val="0"/>
                                          </p:val>
                                        </p:tav>
                                        <p:tav tm="100000">
                                          <p:val>
                                            <p:fltVal val="1"/>
                                          </p:val>
                                        </p:tav>
                                      </p:tavLst>
                                    </p:anim>
                                  </p:childTnLst>
                                </p:cTn>
                              </p:par>
                              <p:par>
                                <p:cTn id="49" presetID="2" presetClass="entr" presetSubtype="8"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4000" fill="hold"/>
                                        <p:tgtEl>
                                          <p:spTgt spid="65"/>
                                        </p:tgtEl>
                                        <p:attrNameLst>
                                          <p:attrName>ppt_x</p:attrName>
                                        </p:attrNameLst>
                                      </p:cBhvr>
                                      <p:tavLst>
                                        <p:tav tm="0">
                                          <p:val>
                                            <p:strVal val="0-#ppt_w/2"/>
                                          </p:val>
                                        </p:tav>
                                        <p:tav tm="100000">
                                          <p:val>
                                            <p:strVal val="#ppt_x"/>
                                          </p:val>
                                        </p:tav>
                                      </p:tavLst>
                                    </p:anim>
                                    <p:anim calcmode="lin" valueType="num">
                                      <p:cBhvr additive="base">
                                        <p:cTn id="52" dur="4000" fill="hold"/>
                                        <p:tgtEl>
                                          <p:spTgt spid="65"/>
                                        </p:tgtEl>
                                        <p:attrNameLst>
                                          <p:attrName>ppt_y</p:attrName>
                                        </p:attrNameLst>
                                      </p:cBhvr>
                                      <p:tavLst>
                                        <p:tav tm="0">
                                          <p:val>
                                            <p:strVal val="#ppt_y"/>
                                          </p:val>
                                        </p:tav>
                                        <p:tav tm="100000">
                                          <p:val>
                                            <p:strVal val="#ppt_y"/>
                                          </p:val>
                                        </p:tav>
                                      </p:tavLst>
                                    </p:anim>
                                  </p:childTnLst>
                                </p:cTn>
                              </p:par>
                              <p:par>
                                <p:cTn id="53" presetID="5" presetClass="entr" presetSubtype="5" fill="hold" grpId="1" nodeType="with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checkerboard(down)">
                                      <p:cBhvr>
                                        <p:cTn id="55" dur="4000"/>
                                        <p:tgtEl>
                                          <p:spTgt spid="65"/>
                                        </p:tgtEl>
                                      </p:cBhvr>
                                    </p:animEffect>
                                  </p:childTnLst>
                                </p:cTn>
                              </p:par>
                              <p:par>
                                <p:cTn id="56" presetID="19" presetClass="entr" presetSubtype="5" fill="hold" grpId="2" nodeType="withEffect">
                                  <p:stCondLst>
                                    <p:cond delay="0"/>
                                  </p:stCondLst>
                                  <p:childTnLst>
                                    <p:set>
                                      <p:cBhvr>
                                        <p:cTn id="57" dur="1" fill="hold">
                                          <p:stCondLst>
                                            <p:cond delay="0"/>
                                          </p:stCondLst>
                                        </p:cTn>
                                        <p:tgtEl>
                                          <p:spTgt spid="65"/>
                                        </p:tgtEl>
                                        <p:attrNameLst>
                                          <p:attrName>style.visibility</p:attrName>
                                        </p:attrNameLst>
                                      </p:cBhvr>
                                      <p:to>
                                        <p:strVal val="visible"/>
                                      </p:to>
                                    </p:set>
                                    <p:anim calcmode="lin" valueType="num">
                                      <p:cBhvr>
                                        <p:cTn id="58" dur="4000" fill="hold"/>
                                        <p:tgtEl>
                                          <p:spTgt spid="65"/>
                                        </p:tgtEl>
                                        <p:attrNameLst>
                                          <p:attrName>ppt_w</p:attrName>
                                        </p:attrNameLst>
                                      </p:cBhvr>
                                      <p:tavLst>
                                        <p:tav tm="0">
                                          <p:val>
                                            <p:strVal val="#ppt_w"/>
                                          </p:val>
                                        </p:tav>
                                        <p:tav tm="100000">
                                          <p:val>
                                            <p:strVal val="#ppt_w"/>
                                          </p:val>
                                        </p:tav>
                                      </p:tavLst>
                                    </p:anim>
                                    <p:anim calcmode="lin" valueType="num">
                                      <p:cBhvr>
                                        <p:cTn id="59" dur="4000" fill="hold"/>
                                        <p:tgtEl>
                                          <p:spTgt spid="65"/>
                                        </p:tgtEl>
                                        <p:attrNameLst>
                                          <p:attrName>ppt_h</p:attrName>
                                        </p:attrNameLst>
                                      </p:cBhvr>
                                      <p:tavLst>
                                        <p:tav tm="0" fmla="#ppt_h*sin(2.5*pi*$)">
                                          <p:val>
                                            <p:fltVal val="0"/>
                                          </p:val>
                                        </p:tav>
                                        <p:tav tm="100000">
                                          <p:val>
                                            <p:fltVal val="1"/>
                                          </p:val>
                                        </p:tav>
                                      </p:tavLst>
                                    </p:anim>
                                  </p:childTnLst>
                                </p:cTn>
                              </p:par>
                              <p:par>
                                <p:cTn id="60" presetID="2" presetClass="entr" presetSubtype="8"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 calcmode="lin" valueType="num">
                                      <p:cBhvr additive="base">
                                        <p:cTn id="62" dur="4000" fill="hold"/>
                                        <p:tgtEl>
                                          <p:spTgt spid="68"/>
                                        </p:tgtEl>
                                        <p:attrNameLst>
                                          <p:attrName>ppt_x</p:attrName>
                                        </p:attrNameLst>
                                      </p:cBhvr>
                                      <p:tavLst>
                                        <p:tav tm="0">
                                          <p:val>
                                            <p:strVal val="0-#ppt_w/2"/>
                                          </p:val>
                                        </p:tav>
                                        <p:tav tm="100000">
                                          <p:val>
                                            <p:strVal val="#ppt_x"/>
                                          </p:val>
                                        </p:tav>
                                      </p:tavLst>
                                    </p:anim>
                                    <p:anim calcmode="lin" valueType="num">
                                      <p:cBhvr additive="base">
                                        <p:cTn id="63" dur="4000" fill="hold"/>
                                        <p:tgtEl>
                                          <p:spTgt spid="68"/>
                                        </p:tgtEl>
                                        <p:attrNameLst>
                                          <p:attrName>ppt_y</p:attrName>
                                        </p:attrNameLst>
                                      </p:cBhvr>
                                      <p:tavLst>
                                        <p:tav tm="0">
                                          <p:val>
                                            <p:strVal val="#ppt_y"/>
                                          </p:val>
                                        </p:tav>
                                        <p:tav tm="100000">
                                          <p:val>
                                            <p:strVal val="#ppt_y"/>
                                          </p:val>
                                        </p:tav>
                                      </p:tavLst>
                                    </p:anim>
                                  </p:childTnLst>
                                </p:cTn>
                              </p:par>
                              <p:par>
                                <p:cTn id="64" presetID="5" presetClass="entr" presetSubtype="5" fill="hold" grpId="1"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checkerboard(down)">
                                      <p:cBhvr>
                                        <p:cTn id="66" dur="4000"/>
                                        <p:tgtEl>
                                          <p:spTgt spid="68"/>
                                        </p:tgtEl>
                                      </p:cBhvr>
                                    </p:animEffect>
                                  </p:childTnLst>
                                </p:cTn>
                              </p:par>
                              <p:par>
                                <p:cTn id="67" presetID="19" presetClass="entr" presetSubtype="5" fill="hold" grpId="2"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p:cTn id="69" dur="4000" fill="hold"/>
                                        <p:tgtEl>
                                          <p:spTgt spid="68"/>
                                        </p:tgtEl>
                                        <p:attrNameLst>
                                          <p:attrName>ppt_w</p:attrName>
                                        </p:attrNameLst>
                                      </p:cBhvr>
                                      <p:tavLst>
                                        <p:tav tm="0">
                                          <p:val>
                                            <p:strVal val="#ppt_w"/>
                                          </p:val>
                                        </p:tav>
                                        <p:tav tm="100000">
                                          <p:val>
                                            <p:strVal val="#ppt_w"/>
                                          </p:val>
                                        </p:tav>
                                      </p:tavLst>
                                    </p:anim>
                                    <p:anim calcmode="lin" valueType="num">
                                      <p:cBhvr>
                                        <p:cTn id="70" dur="4000" fill="hold"/>
                                        <p:tgtEl>
                                          <p:spTgt spid="68"/>
                                        </p:tgtEl>
                                        <p:attrNameLst>
                                          <p:attrName>ppt_h</p:attrName>
                                        </p:attrNameLst>
                                      </p:cBhvr>
                                      <p:tavLst>
                                        <p:tav tm="0" fmla="#ppt_h*sin(2.5*pi*$)">
                                          <p:val>
                                            <p:fltVal val="0"/>
                                          </p:val>
                                        </p:tav>
                                        <p:tav tm="100000">
                                          <p:val>
                                            <p:fltVal val="1"/>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 calcmode="lin" valueType="num">
                                      <p:cBhvr additive="base">
                                        <p:cTn id="73" dur="4000" fill="hold"/>
                                        <p:tgtEl>
                                          <p:spTgt spid="56"/>
                                        </p:tgtEl>
                                        <p:attrNameLst>
                                          <p:attrName>ppt_x</p:attrName>
                                        </p:attrNameLst>
                                      </p:cBhvr>
                                      <p:tavLst>
                                        <p:tav tm="0">
                                          <p:val>
                                            <p:strVal val="0-#ppt_w/2"/>
                                          </p:val>
                                        </p:tav>
                                        <p:tav tm="100000">
                                          <p:val>
                                            <p:strVal val="#ppt_x"/>
                                          </p:val>
                                        </p:tav>
                                      </p:tavLst>
                                    </p:anim>
                                    <p:anim calcmode="lin" valueType="num">
                                      <p:cBhvr additive="base">
                                        <p:cTn id="74" dur="4000" fill="hold"/>
                                        <p:tgtEl>
                                          <p:spTgt spid="56"/>
                                        </p:tgtEl>
                                        <p:attrNameLst>
                                          <p:attrName>ppt_y</p:attrName>
                                        </p:attrNameLst>
                                      </p:cBhvr>
                                      <p:tavLst>
                                        <p:tav tm="0">
                                          <p:val>
                                            <p:strVal val="#ppt_y"/>
                                          </p:val>
                                        </p:tav>
                                        <p:tav tm="100000">
                                          <p:val>
                                            <p:strVal val="#ppt_y"/>
                                          </p:val>
                                        </p:tav>
                                      </p:tavLst>
                                    </p:anim>
                                  </p:childTnLst>
                                </p:cTn>
                              </p:par>
                              <p:par>
                                <p:cTn id="75" presetID="5" presetClass="entr" presetSubtype="5" fill="hold" grpId="1"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heckerboard(down)">
                                      <p:cBhvr>
                                        <p:cTn id="77" dur="4000"/>
                                        <p:tgtEl>
                                          <p:spTgt spid="56"/>
                                        </p:tgtEl>
                                      </p:cBhvr>
                                    </p:animEffect>
                                  </p:childTnLst>
                                </p:cTn>
                              </p:par>
                              <p:par>
                                <p:cTn id="78" presetID="19" presetClass="entr" presetSubtype="10" fill="hold" grpId="2" nodeType="withEffect">
                                  <p:stCondLst>
                                    <p:cond delay="0"/>
                                  </p:stCondLst>
                                  <p:childTnLst>
                                    <p:set>
                                      <p:cBhvr>
                                        <p:cTn id="79" dur="1" fill="hold">
                                          <p:stCondLst>
                                            <p:cond delay="0"/>
                                          </p:stCondLst>
                                        </p:cTn>
                                        <p:tgtEl>
                                          <p:spTgt spid="56"/>
                                        </p:tgtEl>
                                        <p:attrNameLst>
                                          <p:attrName>style.visibility</p:attrName>
                                        </p:attrNameLst>
                                      </p:cBhvr>
                                      <p:to>
                                        <p:strVal val="visible"/>
                                      </p:to>
                                    </p:set>
                                    <p:anim calcmode="lin" valueType="num">
                                      <p:cBhvr>
                                        <p:cTn id="80" dur="4000" fill="hold"/>
                                        <p:tgtEl>
                                          <p:spTgt spid="56"/>
                                        </p:tgtEl>
                                        <p:attrNameLst>
                                          <p:attrName>ppt_w</p:attrName>
                                        </p:attrNameLst>
                                      </p:cBhvr>
                                      <p:tavLst>
                                        <p:tav tm="0" fmla="#ppt_w*sin(2.5*pi*$)">
                                          <p:val>
                                            <p:fltVal val="0"/>
                                          </p:val>
                                        </p:tav>
                                        <p:tav tm="100000">
                                          <p:val>
                                            <p:fltVal val="1"/>
                                          </p:val>
                                        </p:tav>
                                      </p:tavLst>
                                    </p:anim>
                                    <p:anim calcmode="lin" valueType="num">
                                      <p:cBhvr>
                                        <p:cTn id="81" dur="4000" fill="hold"/>
                                        <p:tgtEl>
                                          <p:spTgt spid="56"/>
                                        </p:tgtEl>
                                        <p:attrNameLst>
                                          <p:attrName>ppt_h</p:attrName>
                                        </p:attrNameLst>
                                      </p:cBhvr>
                                      <p:tavLst>
                                        <p:tav tm="0">
                                          <p:val>
                                            <p:strVal val="#ppt_h"/>
                                          </p:val>
                                        </p:tav>
                                        <p:tav tm="100000">
                                          <p:val>
                                            <p:strVal val="#ppt_h"/>
                                          </p:val>
                                        </p:tav>
                                      </p:tavLst>
                                    </p:anim>
                                  </p:childTnLst>
                                </p:cTn>
                              </p:par>
                              <p:par>
                                <p:cTn id="82" presetID="2" presetClass="entr" presetSubtype="8" fill="hold" grpId="0" nodeType="withEffect">
                                  <p:stCondLst>
                                    <p:cond delay="0"/>
                                  </p:stCondLst>
                                  <p:childTnLst>
                                    <p:set>
                                      <p:cBhvr>
                                        <p:cTn id="83" dur="1" fill="hold">
                                          <p:stCondLst>
                                            <p:cond delay="0"/>
                                          </p:stCondLst>
                                        </p:cTn>
                                        <p:tgtEl>
                                          <p:spTgt spid="59"/>
                                        </p:tgtEl>
                                        <p:attrNameLst>
                                          <p:attrName>style.visibility</p:attrName>
                                        </p:attrNameLst>
                                      </p:cBhvr>
                                      <p:to>
                                        <p:strVal val="visible"/>
                                      </p:to>
                                    </p:set>
                                    <p:anim calcmode="lin" valueType="num">
                                      <p:cBhvr additive="base">
                                        <p:cTn id="84" dur="4000" fill="hold"/>
                                        <p:tgtEl>
                                          <p:spTgt spid="59"/>
                                        </p:tgtEl>
                                        <p:attrNameLst>
                                          <p:attrName>ppt_x</p:attrName>
                                        </p:attrNameLst>
                                      </p:cBhvr>
                                      <p:tavLst>
                                        <p:tav tm="0">
                                          <p:val>
                                            <p:strVal val="0-#ppt_w/2"/>
                                          </p:val>
                                        </p:tav>
                                        <p:tav tm="100000">
                                          <p:val>
                                            <p:strVal val="#ppt_x"/>
                                          </p:val>
                                        </p:tav>
                                      </p:tavLst>
                                    </p:anim>
                                    <p:anim calcmode="lin" valueType="num">
                                      <p:cBhvr additive="base">
                                        <p:cTn id="85" dur="4000" fill="hold"/>
                                        <p:tgtEl>
                                          <p:spTgt spid="59"/>
                                        </p:tgtEl>
                                        <p:attrNameLst>
                                          <p:attrName>ppt_y</p:attrName>
                                        </p:attrNameLst>
                                      </p:cBhvr>
                                      <p:tavLst>
                                        <p:tav tm="0">
                                          <p:val>
                                            <p:strVal val="#ppt_y"/>
                                          </p:val>
                                        </p:tav>
                                        <p:tav tm="100000">
                                          <p:val>
                                            <p:strVal val="#ppt_y"/>
                                          </p:val>
                                        </p:tav>
                                      </p:tavLst>
                                    </p:anim>
                                  </p:childTnLst>
                                </p:cTn>
                              </p:par>
                              <p:par>
                                <p:cTn id="86" presetID="5" presetClass="entr" presetSubtype="5" fill="hold" grpId="1" nodeType="withEffect">
                                  <p:stCondLst>
                                    <p:cond delay="0"/>
                                  </p:stCondLst>
                                  <p:childTnLst>
                                    <p:set>
                                      <p:cBhvr>
                                        <p:cTn id="87" dur="1" fill="hold">
                                          <p:stCondLst>
                                            <p:cond delay="0"/>
                                          </p:stCondLst>
                                        </p:cTn>
                                        <p:tgtEl>
                                          <p:spTgt spid="59"/>
                                        </p:tgtEl>
                                        <p:attrNameLst>
                                          <p:attrName>style.visibility</p:attrName>
                                        </p:attrNameLst>
                                      </p:cBhvr>
                                      <p:to>
                                        <p:strVal val="visible"/>
                                      </p:to>
                                    </p:set>
                                    <p:animEffect transition="in" filter="checkerboard(down)">
                                      <p:cBhvr>
                                        <p:cTn id="88" dur="4000"/>
                                        <p:tgtEl>
                                          <p:spTgt spid="59"/>
                                        </p:tgtEl>
                                      </p:cBhvr>
                                    </p:animEffect>
                                  </p:childTnLst>
                                </p:cTn>
                              </p:par>
                              <p:par>
                                <p:cTn id="89" presetID="19" presetClass="entr" presetSubtype="10" fill="hold" grpId="2" nodeType="withEffect">
                                  <p:stCondLst>
                                    <p:cond delay="0"/>
                                  </p:stCondLst>
                                  <p:childTnLst>
                                    <p:set>
                                      <p:cBhvr>
                                        <p:cTn id="90" dur="1" fill="hold">
                                          <p:stCondLst>
                                            <p:cond delay="0"/>
                                          </p:stCondLst>
                                        </p:cTn>
                                        <p:tgtEl>
                                          <p:spTgt spid="59"/>
                                        </p:tgtEl>
                                        <p:attrNameLst>
                                          <p:attrName>style.visibility</p:attrName>
                                        </p:attrNameLst>
                                      </p:cBhvr>
                                      <p:to>
                                        <p:strVal val="visible"/>
                                      </p:to>
                                    </p:set>
                                    <p:anim calcmode="lin" valueType="num">
                                      <p:cBhvr>
                                        <p:cTn id="91" dur="4000" fill="hold"/>
                                        <p:tgtEl>
                                          <p:spTgt spid="59"/>
                                        </p:tgtEl>
                                        <p:attrNameLst>
                                          <p:attrName>ppt_w</p:attrName>
                                        </p:attrNameLst>
                                      </p:cBhvr>
                                      <p:tavLst>
                                        <p:tav tm="0" fmla="#ppt_w*sin(2.5*pi*$)">
                                          <p:val>
                                            <p:fltVal val="0"/>
                                          </p:val>
                                        </p:tav>
                                        <p:tav tm="100000">
                                          <p:val>
                                            <p:fltVal val="1"/>
                                          </p:val>
                                        </p:tav>
                                      </p:tavLst>
                                    </p:anim>
                                    <p:anim calcmode="lin" valueType="num">
                                      <p:cBhvr>
                                        <p:cTn id="92" dur="4000" fill="hold"/>
                                        <p:tgtEl>
                                          <p:spTgt spid="59"/>
                                        </p:tgtEl>
                                        <p:attrNameLst>
                                          <p:attrName>ppt_h</p:attrName>
                                        </p:attrNameLst>
                                      </p:cBhvr>
                                      <p:tavLst>
                                        <p:tav tm="0">
                                          <p:val>
                                            <p:strVal val="#ppt_h"/>
                                          </p:val>
                                        </p:tav>
                                        <p:tav tm="100000">
                                          <p:val>
                                            <p:strVal val="#ppt_h"/>
                                          </p:val>
                                        </p:tav>
                                      </p:tavLst>
                                    </p:anim>
                                  </p:childTnLst>
                                </p:cTn>
                              </p:par>
                              <p:par>
                                <p:cTn id="93" presetID="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4000" fill="hold"/>
                                        <p:tgtEl>
                                          <p:spTgt spid="61"/>
                                        </p:tgtEl>
                                        <p:attrNameLst>
                                          <p:attrName>ppt_x</p:attrName>
                                        </p:attrNameLst>
                                      </p:cBhvr>
                                      <p:tavLst>
                                        <p:tav tm="0">
                                          <p:val>
                                            <p:strVal val="0-#ppt_w/2"/>
                                          </p:val>
                                        </p:tav>
                                        <p:tav tm="100000">
                                          <p:val>
                                            <p:strVal val="#ppt_x"/>
                                          </p:val>
                                        </p:tav>
                                      </p:tavLst>
                                    </p:anim>
                                    <p:anim calcmode="lin" valueType="num">
                                      <p:cBhvr additive="base">
                                        <p:cTn id="96" dur="4000" fill="hold"/>
                                        <p:tgtEl>
                                          <p:spTgt spid="61"/>
                                        </p:tgtEl>
                                        <p:attrNameLst>
                                          <p:attrName>ppt_y</p:attrName>
                                        </p:attrNameLst>
                                      </p:cBhvr>
                                      <p:tavLst>
                                        <p:tav tm="0">
                                          <p:val>
                                            <p:strVal val="#ppt_y"/>
                                          </p:val>
                                        </p:tav>
                                        <p:tav tm="100000">
                                          <p:val>
                                            <p:strVal val="#ppt_y"/>
                                          </p:val>
                                        </p:tav>
                                      </p:tavLst>
                                    </p:anim>
                                  </p:childTnLst>
                                </p:cTn>
                              </p:par>
                              <p:par>
                                <p:cTn id="97" presetID="5" presetClass="entr" presetSubtype="5" fill="hold" grpId="1" nodeType="withEffect">
                                  <p:stCondLst>
                                    <p:cond delay="0"/>
                                  </p:stCondLst>
                                  <p:childTnLst>
                                    <p:set>
                                      <p:cBhvr>
                                        <p:cTn id="98" dur="1" fill="hold">
                                          <p:stCondLst>
                                            <p:cond delay="0"/>
                                          </p:stCondLst>
                                        </p:cTn>
                                        <p:tgtEl>
                                          <p:spTgt spid="61"/>
                                        </p:tgtEl>
                                        <p:attrNameLst>
                                          <p:attrName>style.visibility</p:attrName>
                                        </p:attrNameLst>
                                      </p:cBhvr>
                                      <p:to>
                                        <p:strVal val="visible"/>
                                      </p:to>
                                    </p:set>
                                    <p:animEffect transition="in" filter="checkerboard(down)">
                                      <p:cBhvr>
                                        <p:cTn id="99" dur="4000"/>
                                        <p:tgtEl>
                                          <p:spTgt spid="61"/>
                                        </p:tgtEl>
                                      </p:cBhvr>
                                    </p:animEffect>
                                  </p:childTnLst>
                                </p:cTn>
                              </p:par>
                              <p:par>
                                <p:cTn id="100" presetID="19" presetClass="entr" presetSubtype="10" fill="hold" grpId="2"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p:cTn id="102" dur="4000" fill="hold"/>
                                        <p:tgtEl>
                                          <p:spTgt spid="61"/>
                                        </p:tgtEl>
                                        <p:attrNameLst>
                                          <p:attrName>ppt_w</p:attrName>
                                        </p:attrNameLst>
                                      </p:cBhvr>
                                      <p:tavLst>
                                        <p:tav tm="0" fmla="#ppt_w*sin(2.5*pi*$)">
                                          <p:val>
                                            <p:fltVal val="0"/>
                                          </p:val>
                                        </p:tav>
                                        <p:tav tm="100000">
                                          <p:val>
                                            <p:fltVal val="1"/>
                                          </p:val>
                                        </p:tav>
                                      </p:tavLst>
                                    </p:anim>
                                    <p:anim calcmode="lin" valueType="num">
                                      <p:cBhvr>
                                        <p:cTn id="103" dur="4000" fill="hold"/>
                                        <p:tgtEl>
                                          <p:spTgt spid="61"/>
                                        </p:tgtEl>
                                        <p:attrNameLst>
                                          <p:attrName>ppt_h</p:attrName>
                                        </p:attrNameLst>
                                      </p:cBhvr>
                                      <p:tavLst>
                                        <p:tav tm="0">
                                          <p:val>
                                            <p:strVal val="#ppt_h"/>
                                          </p:val>
                                        </p:tav>
                                        <p:tav tm="100000">
                                          <p:val>
                                            <p:strVal val="#ppt_h"/>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64"/>
                                        </p:tgtEl>
                                        <p:attrNameLst>
                                          <p:attrName>style.visibility</p:attrName>
                                        </p:attrNameLst>
                                      </p:cBhvr>
                                      <p:to>
                                        <p:strVal val="visible"/>
                                      </p:to>
                                    </p:set>
                                    <p:anim calcmode="lin" valueType="num">
                                      <p:cBhvr additive="base">
                                        <p:cTn id="106" dur="4000" fill="hold"/>
                                        <p:tgtEl>
                                          <p:spTgt spid="64"/>
                                        </p:tgtEl>
                                        <p:attrNameLst>
                                          <p:attrName>ppt_x</p:attrName>
                                        </p:attrNameLst>
                                      </p:cBhvr>
                                      <p:tavLst>
                                        <p:tav tm="0">
                                          <p:val>
                                            <p:strVal val="0-#ppt_w/2"/>
                                          </p:val>
                                        </p:tav>
                                        <p:tav tm="100000">
                                          <p:val>
                                            <p:strVal val="#ppt_x"/>
                                          </p:val>
                                        </p:tav>
                                      </p:tavLst>
                                    </p:anim>
                                    <p:anim calcmode="lin" valueType="num">
                                      <p:cBhvr additive="base">
                                        <p:cTn id="107" dur="4000" fill="hold"/>
                                        <p:tgtEl>
                                          <p:spTgt spid="64"/>
                                        </p:tgtEl>
                                        <p:attrNameLst>
                                          <p:attrName>ppt_y</p:attrName>
                                        </p:attrNameLst>
                                      </p:cBhvr>
                                      <p:tavLst>
                                        <p:tav tm="0">
                                          <p:val>
                                            <p:strVal val="#ppt_y"/>
                                          </p:val>
                                        </p:tav>
                                        <p:tav tm="100000">
                                          <p:val>
                                            <p:strVal val="#ppt_y"/>
                                          </p:val>
                                        </p:tav>
                                      </p:tavLst>
                                    </p:anim>
                                  </p:childTnLst>
                                </p:cTn>
                              </p:par>
                              <p:par>
                                <p:cTn id="108" presetID="5" presetClass="entr" presetSubtype="5" fill="hold" grpId="1" nodeType="withEffect">
                                  <p:stCondLst>
                                    <p:cond delay="0"/>
                                  </p:stCondLst>
                                  <p:childTnLst>
                                    <p:set>
                                      <p:cBhvr>
                                        <p:cTn id="109" dur="1" fill="hold">
                                          <p:stCondLst>
                                            <p:cond delay="0"/>
                                          </p:stCondLst>
                                        </p:cTn>
                                        <p:tgtEl>
                                          <p:spTgt spid="64"/>
                                        </p:tgtEl>
                                        <p:attrNameLst>
                                          <p:attrName>style.visibility</p:attrName>
                                        </p:attrNameLst>
                                      </p:cBhvr>
                                      <p:to>
                                        <p:strVal val="visible"/>
                                      </p:to>
                                    </p:set>
                                    <p:animEffect transition="in" filter="checkerboard(down)">
                                      <p:cBhvr>
                                        <p:cTn id="110" dur="4000"/>
                                        <p:tgtEl>
                                          <p:spTgt spid="64"/>
                                        </p:tgtEl>
                                      </p:cBhvr>
                                    </p:animEffect>
                                  </p:childTnLst>
                                </p:cTn>
                              </p:par>
                              <p:par>
                                <p:cTn id="111" presetID="19" presetClass="entr" presetSubtype="10" fill="hold" grpId="2" nodeType="withEffect">
                                  <p:stCondLst>
                                    <p:cond delay="0"/>
                                  </p:stCondLst>
                                  <p:childTnLst>
                                    <p:set>
                                      <p:cBhvr>
                                        <p:cTn id="112" dur="1" fill="hold">
                                          <p:stCondLst>
                                            <p:cond delay="0"/>
                                          </p:stCondLst>
                                        </p:cTn>
                                        <p:tgtEl>
                                          <p:spTgt spid="64"/>
                                        </p:tgtEl>
                                        <p:attrNameLst>
                                          <p:attrName>style.visibility</p:attrName>
                                        </p:attrNameLst>
                                      </p:cBhvr>
                                      <p:to>
                                        <p:strVal val="visible"/>
                                      </p:to>
                                    </p:set>
                                    <p:anim calcmode="lin" valueType="num">
                                      <p:cBhvr>
                                        <p:cTn id="113" dur="4000" fill="hold"/>
                                        <p:tgtEl>
                                          <p:spTgt spid="64"/>
                                        </p:tgtEl>
                                        <p:attrNameLst>
                                          <p:attrName>ppt_w</p:attrName>
                                        </p:attrNameLst>
                                      </p:cBhvr>
                                      <p:tavLst>
                                        <p:tav tm="0" fmla="#ppt_w*sin(2.5*pi*$)">
                                          <p:val>
                                            <p:fltVal val="0"/>
                                          </p:val>
                                        </p:tav>
                                        <p:tav tm="100000">
                                          <p:val>
                                            <p:fltVal val="1"/>
                                          </p:val>
                                        </p:tav>
                                      </p:tavLst>
                                    </p:anim>
                                    <p:anim calcmode="lin" valueType="num">
                                      <p:cBhvr>
                                        <p:cTn id="114" dur="4000" fill="hold"/>
                                        <p:tgtEl>
                                          <p:spTgt spid="64"/>
                                        </p:tgtEl>
                                        <p:attrNameLst>
                                          <p:attrName>ppt_h</p:attrName>
                                        </p:attrNameLst>
                                      </p:cBhvr>
                                      <p:tavLst>
                                        <p:tav tm="0">
                                          <p:val>
                                            <p:strVal val="#ppt_h"/>
                                          </p:val>
                                        </p:tav>
                                        <p:tav tm="100000">
                                          <p:val>
                                            <p:strVal val="#ppt_h"/>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67"/>
                                        </p:tgtEl>
                                        <p:attrNameLst>
                                          <p:attrName>style.visibility</p:attrName>
                                        </p:attrNameLst>
                                      </p:cBhvr>
                                      <p:to>
                                        <p:strVal val="visible"/>
                                      </p:to>
                                    </p:set>
                                    <p:anim calcmode="lin" valueType="num">
                                      <p:cBhvr additive="base">
                                        <p:cTn id="117" dur="4000" fill="hold"/>
                                        <p:tgtEl>
                                          <p:spTgt spid="67"/>
                                        </p:tgtEl>
                                        <p:attrNameLst>
                                          <p:attrName>ppt_x</p:attrName>
                                        </p:attrNameLst>
                                      </p:cBhvr>
                                      <p:tavLst>
                                        <p:tav tm="0">
                                          <p:val>
                                            <p:strVal val="0-#ppt_w/2"/>
                                          </p:val>
                                        </p:tav>
                                        <p:tav tm="100000">
                                          <p:val>
                                            <p:strVal val="#ppt_x"/>
                                          </p:val>
                                        </p:tav>
                                      </p:tavLst>
                                    </p:anim>
                                    <p:anim calcmode="lin" valueType="num">
                                      <p:cBhvr additive="base">
                                        <p:cTn id="118" dur="4000" fill="hold"/>
                                        <p:tgtEl>
                                          <p:spTgt spid="67"/>
                                        </p:tgtEl>
                                        <p:attrNameLst>
                                          <p:attrName>ppt_y</p:attrName>
                                        </p:attrNameLst>
                                      </p:cBhvr>
                                      <p:tavLst>
                                        <p:tav tm="0">
                                          <p:val>
                                            <p:strVal val="#ppt_y"/>
                                          </p:val>
                                        </p:tav>
                                        <p:tav tm="100000">
                                          <p:val>
                                            <p:strVal val="#ppt_y"/>
                                          </p:val>
                                        </p:tav>
                                      </p:tavLst>
                                    </p:anim>
                                  </p:childTnLst>
                                </p:cTn>
                              </p:par>
                              <p:par>
                                <p:cTn id="119" presetID="5" presetClass="entr" presetSubtype="5" fill="hold" grpId="1" nodeType="with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checkerboard(down)">
                                      <p:cBhvr>
                                        <p:cTn id="121" dur="4000"/>
                                        <p:tgtEl>
                                          <p:spTgt spid="67"/>
                                        </p:tgtEl>
                                      </p:cBhvr>
                                    </p:animEffect>
                                  </p:childTnLst>
                                </p:cTn>
                              </p:par>
                              <p:par>
                                <p:cTn id="122" presetID="19" presetClass="entr" presetSubtype="10" fill="hold" grpId="2" nodeType="withEffect">
                                  <p:stCondLst>
                                    <p:cond delay="0"/>
                                  </p:stCondLst>
                                  <p:childTnLst>
                                    <p:set>
                                      <p:cBhvr>
                                        <p:cTn id="123" dur="1" fill="hold">
                                          <p:stCondLst>
                                            <p:cond delay="0"/>
                                          </p:stCondLst>
                                        </p:cTn>
                                        <p:tgtEl>
                                          <p:spTgt spid="67"/>
                                        </p:tgtEl>
                                        <p:attrNameLst>
                                          <p:attrName>style.visibility</p:attrName>
                                        </p:attrNameLst>
                                      </p:cBhvr>
                                      <p:to>
                                        <p:strVal val="visible"/>
                                      </p:to>
                                    </p:set>
                                    <p:anim calcmode="lin" valueType="num">
                                      <p:cBhvr>
                                        <p:cTn id="124" dur="4000" fill="hold"/>
                                        <p:tgtEl>
                                          <p:spTgt spid="67"/>
                                        </p:tgtEl>
                                        <p:attrNameLst>
                                          <p:attrName>ppt_w</p:attrName>
                                        </p:attrNameLst>
                                      </p:cBhvr>
                                      <p:tavLst>
                                        <p:tav tm="0" fmla="#ppt_w*sin(2.5*pi*$)">
                                          <p:val>
                                            <p:fltVal val="0"/>
                                          </p:val>
                                        </p:tav>
                                        <p:tav tm="100000">
                                          <p:val>
                                            <p:fltVal val="1"/>
                                          </p:val>
                                        </p:tav>
                                      </p:tavLst>
                                    </p:anim>
                                    <p:anim calcmode="lin" valueType="num">
                                      <p:cBhvr>
                                        <p:cTn id="125" dur="4000" fill="hold"/>
                                        <p:tgtEl>
                                          <p:spTgt spid="67"/>
                                        </p:tgtEl>
                                        <p:attrNameLst>
                                          <p:attrName>ppt_h</p:attrName>
                                        </p:attrNameLst>
                                      </p:cBhvr>
                                      <p:tavLst>
                                        <p:tav tm="0">
                                          <p:val>
                                            <p:strVal val="#ppt_h"/>
                                          </p:val>
                                        </p:tav>
                                        <p:tav tm="100000">
                                          <p:val>
                                            <p:strVal val="#ppt_h"/>
                                          </p:val>
                                        </p:tav>
                                      </p:tavLst>
                                    </p:anim>
                                  </p:childTnLst>
                                </p:cTn>
                              </p:par>
                              <p:par>
                                <p:cTn id="126" presetID="2" presetClass="entr" presetSubtype="8" fill="hold" grpId="0" nodeType="withEffect">
                                  <p:stCondLst>
                                    <p:cond delay="0"/>
                                  </p:stCondLst>
                                  <p:childTnLst>
                                    <p:set>
                                      <p:cBhvr>
                                        <p:cTn id="127" dur="1" fill="hold">
                                          <p:stCondLst>
                                            <p:cond delay="0"/>
                                          </p:stCondLst>
                                        </p:cTn>
                                        <p:tgtEl>
                                          <p:spTgt spid="69"/>
                                        </p:tgtEl>
                                        <p:attrNameLst>
                                          <p:attrName>style.visibility</p:attrName>
                                        </p:attrNameLst>
                                      </p:cBhvr>
                                      <p:to>
                                        <p:strVal val="visible"/>
                                      </p:to>
                                    </p:set>
                                    <p:anim calcmode="lin" valueType="num">
                                      <p:cBhvr additive="base">
                                        <p:cTn id="128" dur="4000" fill="hold"/>
                                        <p:tgtEl>
                                          <p:spTgt spid="69"/>
                                        </p:tgtEl>
                                        <p:attrNameLst>
                                          <p:attrName>ppt_x</p:attrName>
                                        </p:attrNameLst>
                                      </p:cBhvr>
                                      <p:tavLst>
                                        <p:tav tm="0">
                                          <p:val>
                                            <p:strVal val="0-#ppt_w/2"/>
                                          </p:val>
                                        </p:tav>
                                        <p:tav tm="100000">
                                          <p:val>
                                            <p:strVal val="#ppt_x"/>
                                          </p:val>
                                        </p:tav>
                                      </p:tavLst>
                                    </p:anim>
                                    <p:anim calcmode="lin" valueType="num">
                                      <p:cBhvr additive="base">
                                        <p:cTn id="129" dur="4000" fill="hold"/>
                                        <p:tgtEl>
                                          <p:spTgt spid="69"/>
                                        </p:tgtEl>
                                        <p:attrNameLst>
                                          <p:attrName>ppt_y</p:attrName>
                                        </p:attrNameLst>
                                      </p:cBhvr>
                                      <p:tavLst>
                                        <p:tav tm="0">
                                          <p:val>
                                            <p:strVal val="#ppt_y"/>
                                          </p:val>
                                        </p:tav>
                                        <p:tav tm="100000">
                                          <p:val>
                                            <p:strVal val="#ppt_y"/>
                                          </p:val>
                                        </p:tav>
                                      </p:tavLst>
                                    </p:anim>
                                  </p:childTnLst>
                                </p:cTn>
                              </p:par>
                              <p:par>
                                <p:cTn id="130" presetID="5" presetClass="entr" presetSubtype="5" fill="hold" grpId="1" nodeType="withEffect">
                                  <p:stCondLst>
                                    <p:cond delay="0"/>
                                  </p:stCondLst>
                                  <p:childTnLst>
                                    <p:set>
                                      <p:cBhvr>
                                        <p:cTn id="131" dur="1" fill="hold">
                                          <p:stCondLst>
                                            <p:cond delay="0"/>
                                          </p:stCondLst>
                                        </p:cTn>
                                        <p:tgtEl>
                                          <p:spTgt spid="69"/>
                                        </p:tgtEl>
                                        <p:attrNameLst>
                                          <p:attrName>style.visibility</p:attrName>
                                        </p:attrNameLst>
                                      </p:cBhvr>
                                      <p:to>
                                        <p:strVal val="visible"/>
                                      </p:to>
                                    </p:set>
                                    <p:animEffect transition="in" filter="checkerboard(down)">
                                      <p:cBhvr>
                                        <p:cTn id="132" dur="4000"/>
                                        <p:tgtEl>
                                          <p:spTgt spid="69"/>
                                        </p:tgtEl>
                                      </p:cBhvr>
                                    </p:animEffect>
                                  </p:childTnLst>
                                </p:cTn>
                              </p:par>
                              <p:par>
                                <p:cTn id="133" presetID="19" presetClass="entr" presetSubtype="10" fill="hold" grpId="2" nodeType="withEffect">
                                  <p:stCondLst>
                                    <p:cond delay="0"/>
                                  </p:stCondLst>
                                  <p:childTnLst>
                                    <p:set>
                                      <p:cBhvr>
                                        <p:cTn id="134" dur="1" fill="hold">
                                          <p:stCondLst>
                                            <p:cond delay="0"/>
                                          </p:stCondLst>
                                        </p:cTn>
                                        <p:tgtEl>
                                          <p:spTgt spid="69"/>
                                        </p:tgtEl>
                                        <p:attrNameLst>
                                          <p:attrName>style.visibility</p:attrName>
                                        </p:attrNameLst>
                                      </p:cBhvr>
                                      <p:to>
                                        <p:strVal val="visible"/>
                                      </p:to>
                                    </p:set>
                                    <p:anim calcmode="lin" valueType="num">
                                      <p:cBhvr>
                                        <p:cTn id="135" dur="4000" fill="hold"/>
                                        <p:tgtEl>
                                          <p:spTgt spid="69"/>
                                        </p:tgtEl>
                                        <p:attrNameLst>
                                          <p:attrName>ppt_w</p:attrName>
                                        </p:attrNameLst>
                                      </p:cBhvr>
                                      <p:tavLst>
                                        <p:tav tm="0" fmla="#ppt_w*sin(2.5*pi*$)">
                                          <p:val>
                                            <p:fltVal val="0"/>
                                          </p:val>
                                        </p:tav>
                                        <p:tav tm="100000">
                                          <p:val>
                                            <p:fltVal val="1"/>
                                          </p:val>
                                        </p:tav>
                                      </p:tavLst>
                                    </p:anim>
                                    <p:anim calcmode="lin" valueType="num">
                                      <p:cBhvr>
                                        <p:cTn id="136" dur="4000" fill="hold"/>
                                        <p:tgtEl>
                                          <p:spTgt spid="69"/>
                                        </p:tgtEl>
                                        <p:attrNameLst>
                                          <p:attrName>ppt_h</p:attrName>
                                        </p:attrNameLst>
                                      </p:cBhvr>
                                      <p:tavLst>
                                        <p:tav tm="0">
                                          <p:val>
                                            <p:strVal val="#ppt_h"/>
                                          </p:val>
                                        </p:tav>
                                        <p:tav tm="100000">
                                          <p:val>
                                            <p:strVal val="#ppt_h"/>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38"/>
                                        </p:tgtEl>
                                        <p:attrNameLst>
                                          <p:attrName>style.visibility</p:attrName>
                                        </p:attrNameLst>
                                      </p:cBhvr>
                                      <p:to>
                                        <p:strVal val="visible"/>
                                      </p:to>
                                    </p:set>
                                    <p:anim calcmode="lin" valueType="num">
                                      <p:cBhvr additive="base">
                                        <p:cTn id="139" dur="4000" fill="hold"/>
                                        <p:tgtEl>
                                          <p:spTgt spid="38"/>
                                        </p:tgtEl>
                                        <p:attrNameLst>
                                          <p:attrName>ppt_x</p:attrName>
                                        </p:attrNameLst>
                                      </p:cBhvr>
                                      <p:tavLst>
                                        <p:tav tm="0">
                                          <p:val>
                                            <p:strVal val="0-#ppt_w/2"/>
                                          </p:val>
                                        </p:tav>
                                        <p:tav tm="100000">
                                          <p:val>
                                            <p:strVal val="#ppt_x"/>
                                          </p:val>
                                        </p:tav>
                                      </p:tavLst>
                                    </p:anim>
                                    <p:anim calcmode="lin" valueType="num">
                                      <p:cBhvr additive="base">
                                        <p:cTn id="140" dur="4000" fill="hold"/>
                                        <p:tgtEl>
                                          <p:spTgt spid="38"/>
                                        </p:tgtEl>
                                        <p:attrNameLst>
                                          <p:attrName>ppt_y</p:attrName>
                                        </p:attrNameLst>
                                      </p:cBhvr>
                                      <p:tavLst>
                                        <p:tav tm="0">
                                          <p:val>
                                            <p:strVal val="#ppt_y"/>
                                          </p:val>
                                        </p:tav>
                                        <p:tav tm="100000">
                                          <p:val>
                                            <p:strVal val="#ppt_y"/>
                                          </p:val>
                                        </p:tav>
                                      </p:tavLst>
                                    </p:anim>
                                  </p:childTnLst>
                                </p:cTn>
                              </p:par>
                              <p:par>
                                <p:cTn id="141" presetID="5" presetClass="entr" presetSubtype="5" fill="hold" grpId="1" nodeType="withEffect">
                                  <p:stCondLst>
                                    <p:cond delay="0"/>
                                  </p:stCondLst>
                                  <p:childTnLst>
                                    <p:set>
                                      <p:cBhvr>
                                        <p:cTn id="142" dur="1" fill="hold">
                                          <p:stCondLst>
                                            <p:cond delay="0"/>
                                          </p:stCondLst>
                                        </p:cTn>
                                        <p:tgtEl>
                                          <p:spTgt spid="38"/>
                                        </p:tgtEl>
                                        <p:attrNameLst>
                                          <p:attrName>style.visibility</p:attrName>
                                        </p:attrNameLst>
                                      </p:cBhvr>
                                      <p:to>
                                        <p:strVal val="visible"/>
                                      </p:to>
                                    </p:set>
                                    <p:animEffect transition="in" filter="checkerboard(down)">
                                      <p:cBhvr>
                                        <p:cTn id="143" dur="4000"/>
                                        <p:tgtEl>
                                          <p:spTgt spid="38"/>
                                        </p:tgtEl>
                                      </p:cBhvr>
                                    </p:animEffect>
                                  </p:childTnLst>
                                </p:cTn>
                              </p:par>
                              <p:par>
                                <p:cTn id="144" presetID="19" presetClass="entr" presetSubtype="5" fill="hold" grpId="2" nodeType="with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p:cTn id="146" dur="4000" fill="hold"/>
                                        <p:tgtEl>
                                          <p:spTgt spid="38"/>
                                        </p:tgtEl>
                                        <p:attrNameLst>
                                          <p:attrName>ppt_w</p:attrName>
                                        </p:attrNameLst>
                                      </p:cBhvr>
                                      <p:tavLst>
                                        <p:tav tm="0">
                                          <p:val>
                                            <p:strVal val="#ppt_w"/>
                                          </p:val>
                                        </p:tav>
                                        <p:tav tm="100000">
                                          <p:val>
                                            <p:strVal val="#ppt_w"/>
                                          </p:val>
                                        </p:tav>
                                      </p:tavLst>
                                    </p:anim>
                                    <p:anim calcmode="lin" valueType="num">
                                      <p:cBhvr>
                                        <p:cTn id="147" dur="4000" fill="hold"/>
                                        <p:tgtEl>
                                          <p:spTgt spid="38"/>
                                        </p:tgtEl>
                                        <p:attrNameLst>
                                          <p:attrName>ppt_h</p:attrName>
                                        </p:attrNameLst>
                                      </p:cBhvr>
                                      <p:tavLst>
                                        <p:tav tm="0" fmla="#ppt_h*sin(2.5*pi*$)">
                                          <p:val>
                                            <p:fltVal val="0"/>
                                          </p:val>
                                        </p:tav>
                                        <p:tav tm="100000">
                                          <p:val>
                                            <p:fltVal val="1"/>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4000" fill="hold"/>
                                        <p:tgtEl>
                                          <p:spTgt spid="40"/>
                                        </p:tgtEl>
                                        <p:attrNameLst>
                                          <p:attrName>ppt_x</p:attrName>
                                        </p:attrNameLst>
                                      </p:cBhvr>
                                      <p:tavLst>
                                        <p:tav tm="0">
                                          <p:val>
                                            <p:strVal val="0-#ppt_w/2"/>
                                          </p:val>
                                        </p:tav>
                                        <p:tav tm="100000">
                                          <p:val>
                                            <p:strVal val="#ppt_x"/>
                                          </p:val>
                                        </p:tav>
                                      </p:tavLst>
                                    </p:anim>
                                    <p:anim calcmode="lin" valueType="num">
                                      <p:cBhvr additive="base">
                                        <p:cTn id="151" dur="4000" fill="hold"/>
                                        <p:tgtEl>
                                          <p:spTgt spid="40"/>
                                        </p:tgtEl>
                                        <p:attrNameLst>
                                          <p:attrName>ppt_y</p:attrName>
                                        </p:attrNameLst>
                                      </p:cBhvr>
                                      <p:tavLst>
                                        <p:tav tm="0">
                                          <p:val>
                                            <p:strVal val="#ppt_y"/>
                                          </p:val>
                                        </p:tav>
                                        <p:tav tm="100000">
                                          <p:val>
                                            <p:strVal val="#ppt_y"/>
                                          </p:val>
                                        </p:tav>
                                      </p:tavLst>
                                    </p:anim>
                                  </p:childTnLst>
                                </p:cTn>
                              </p:par>
                              <p:par>
                                <p:cTn id="152" presetID="5" presetClass="entr" presetSubtype="5" fill="hold" grpId="1" nodeType="withEffect">
                                  <p:stCondLst>
                                    <p:cond delay="0"/>
                                  </p:stCondLst>
                                  <p:childTnLst>
                                    <p:set>
                                      <p:cBhvr>
                                        <p:cTn id="153" dur="1" fill="hold">
                                          <p:stCondLst>
                                            <p:cond delay="0"/>
                                          </p:stCondLst>
                                        </p:cTn>
                                        <p:tgtEl>
                                          <p:spTgt spid="40"/>
                                        </p:tgtEl>
                                        <p:attrNameLst>
                                          <p:attrName>style.visibility</p:attrName>
                                        </p:attrNameLst>
                                      </p:cBhvr>
                                      <p:to>
                                        <p:strVal val="visible"/>
                                      </p:to>
                                    </p:set>
                                    <p:animEffect transition="in" filter="checkerboard(down)">
                                      <p:cBhvr>
                                        <p:cTn id="154" dur="4000"/>
                                        <p:tgtEl>
                                          <p:spTgt spid="40"/>
                                        </p:tgtEl>
                                      </p:cBhvr>
                                    </p:animEffect>
                                  </p:childTnLst>
                                </p:cTn>
                              </p:par>
                              <p:par>
                                <p:cTn id="155" presetID="19" presetClass="entr" presetSubtype="5" fill="hold" grpId="2" nodeType="withEffect">
                                  <p:stCondLst>
                                    <p:cond delay="0"/>
                                  </p:stCondLst>
                                  <p:childTnLst>
                                    <p:set>
                                      <p:cBhvr>
                                        <p:cTn id="156" dur="1" fill="hold">
                                          <p:stCondLst>
                                            <p:cond delay="0"/>
                                          </p:stCondLst>
                                        </p:cTn>
                                        <p:tgtEl>
                                          <p:spTgt spid="40"/>
                                        </p:tgtEl>
                                        <p:attrNameLst>
                                          <p:attrName>style.visibility</p:attrName>
                                        </p:attrNameLst>
                                      </p:cBhvr>
                                      <p:to>
                                        <p:strVal val="visible"/>
                                      </p:to>
                                    </p:set>
                                    <p:anim calcmode="lin" valueType="num">
                                      <p:cBhvr>
                                        <p:cTn id="157" dur="4000" fill="hold"/>
                                        <p:tgtEl>
                                          <p:spTgt spid="40"/>
                                        </p:tgtEl>
                                        <p:attrNameLst>
                                          <p:attrName>ppt_w</p:attrName>
                                        </p:attrNameLst>
                                      </p:cBhvr>
                                      <p:tavLst>
                                        <p:tav tm="0">
                                          <p:val>
                                            <p:strVal val="#ppt_w"/>
                                          </p:val>
                                        </p:tav>
                                        <p:tav tm="100000">
                                          <p:val>
                                            <p:strVal val="#ppt_w"/>
                                          </p:val>
                                        </p:tav>
                                      </p:tavLst>
                                    </p:anim>
                                    <p:anim calcmode="lin" valueType="num">
                                      <p:cBhvr>
                                        <p:cTn id="158" dur="4000" fill="hold"/>
                                        <p:tgtEl>
                                          <p:spTgt spid="40"/>
                                        </p:tgtEl>
                                        <p:attrNameLst>
                                          <p:attrName>ppt_h</p:attrName>
                                        </p:attrNameLst>
                                      </p:cBhvr>
                                      <p:tavLst>
                                        <p:tav tm="0" fmla="#ppt_h*sin(2.5*pi*$)">
                                          <p:val>
                                            <p:fltVal val="0"/>
                                          </p:val>
                                        </p:tav>
                                        <p:tav tm="100000">
                                          <p:val>
                                            <p:fltVal val="1"/>
                                          </p:val>
                                        </p:tav>
                                      </p:tavLst>
                                    </p:anim>
                                  </p:childTnLst>
                                </p:cTn>
                              </p:par>
                              <p:par>
                                <p:cTn id="159" presetID="2" presetClass="entr" presetSubtype="8" fill="hold" grpId="0"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4000" fill="hold"/>
                                        <p:tgtEl>
                                          <p:spTgt spid="44"/>
                                        </p:tgtEl>
                                        <p:attrNameLst>
                                          <p:attrName>ppt_x</p:attrName>
                                        </p:attrNameLst>
                                      </p:cBhvr>
                                      <p:tavLst>
                                        <p:tav tm="0">
                                          <p:val>
                                            <p:strVal val="0-#ppt_w/2"/>
                                          </p:val>
                                        </p:tav>
                                        <p:tav tm="100000">
                                          <p:val>
                                            <p:strVal val="#ppt_x"/>
                                          </p:val>
                                        </p:tav>
                                      </p:tavLst>
                                    </p:anim>
                                    <p:anim calcmode="lin" valueType="num">
                                      <p:cBhvr additive="base">
                                        <p:cTn id="162" dur="4000" fill="hold"/>
                                        <p:tgtEl>
                                          <p:spTgt spid="44"/>
                                        </p:tgtEl>
                                        <p:attrNameLst>
                                          <p:attrName>ppt_y</p:attrName>
                                        </p:attrNameLst>
                                      </p:cBhvr>
                                      <p:tavLst>
                                        <p:tav tm="0">
                                          <p:val>
                                            <p:strVal val="#ppt_y"/>
                                          </p:val>
                                        </p:tav>
                                        <p:tav tm="100000">
                                          <p:val>
                                            <p:strVal val="#ppt_y"/>
                                          </p:val>
                                        </p:tav>
                                      </p:tavLst>
                                    </p:anim>
                                  </p:childTnLst>
                                </p:cTn>
                              </p:par>
                              <p:par>
                                <p:cTn id="163" presetID="5" presetClass="entr" presetSubtype="5" fill="hold" grpId="1" nodeType="withEffect">
                                  <p:stCondLst>
                                    <p:cond delay="0"/>
                                  </p:stCondLst>
                                  <p:childTnLst>
                                    <p:set>
                                      <p:cBhvr>
                                        <p:cTn id="164" dur="1" fill="hold">
                                          <p:stCondLst>
                                            <p:cond delay="0"/>
                                          </p:stCondLst>
                                        </p:cTn>
                                        <p:tgtEl>
                                          <p:spTgt spid="44"/>
                                        </p:tgtEl>
                                        <p:attrNameLst>
                                          <p:attrName>style.visibility</p:attrName>
                                        </p:attrNameLst>
                                      </p:cBhvr>
                                      <p:to>
                                        <p:strVal val="visible"/>
                                      </p:to>
                                    </p:set>
                                    <p:animEffect transition="in" filter="checkerboard(down)">
                                      <p:cBhvr>
                                        <p:cTn id="165" dur="4000"/>
                                        <p:tgtEl>
                                          <p:spTgt spid="44"/>
                                        </p:tgtEl>
                                      </p:cBhvr>
                                    </p:animEffect>
                                  </p:childTnLst>
                                </p:cTn>
                              </p:par>
                              <p:par>
                                <p:cTn id="166" presetID="19" presetClass="entr" presetSubtype="5" fill="hold" grpId="2" nodeType="withEffect">
                                  <p:stCondLst>
                                    <p:cond delay="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4000" fill="hold"/>
                                        <p:tgtEl>
                                          <p:spTgt spid="44"/>
                                        </p:tgtEl>
                                        <p:attrNameLst>
                                          <p:attrName>ppt_w</p:attrName>
                                        </p:attrNameLst>
                                      </p:cBhvr>
                                      <p:tavLst>
                                        <p:tav tm="0">
                                          <p:val>
                                            <p:strVal val="#ppt_w"/>
                                          </p:val>
                                        </p:tav>
                                        <p:tav tm="100000">
                                          <p:val>
                                            <p:strVal val="#ppt_w"/>
                                          </p:val>
                                        </p:tav>
                                      </p:tavLst>
                                    </p:anim>
                                    <p:anim calcmode="lin" valueType="num">
                                      <p:cBhvr>
                                        <p:cTn id="169" dur="4000" fill="hold"/>
                                        <p:tgtEl>
                                          <p:spTgt spid="44"/>
                                        </p:tgtEl>
                                        <p:attrNameLst>
                                          <p:attrName>ppt_h</p:attrName>
                                        </p:attrNameLst>
                                      </p:cBhvr>
                                      <p:tavLst>
                                        <p:tav tm="0" fmla="#ppt_h*sin(2.5*pi*$)">
                                          <p:val>
                                            <p:fltVal val="0"/>
                                          </p:val>
                                        </p:tav>
                                        <p:tav tm="100000">
                                          <p:val>
                                            <p:fltVal val="1"/>
                                          </p:val>
                                        </p:tav>
                                      </p:tavLst>
                                    </p:anim>
                                  </p:childTnLst>
                                </p:cTn>
                              </p:par>
                              <p:par>
                                <p:cTn id="170" presetID="2" presetClass="entr" presetSubtype="8"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4000" fill="hold"/>
                                        <p:tgtEl>
                                          <p:spTgt spid="47"/>
                                        </p:tgtEl>
                                        <p:attrNameLst>
                                          <p:attrName>ppt_x</p:attrName>
                                        </p:attrNameLst>
                                      </p:cBhvr>
                                      <p:tavLst>
                                        <p:tav tm="0">
                                          <p:val>
                                            <p:strVal val="0-#ppt_w/2"/>
                                          </p:val>
                                        </p:tav>
                                        <p:tav tm="100000">
                                          <p:val>
                                            <p:strVal val="#ppt_x"/>
                                          </p:val>
                                        </p:tav>
                                      </p:tavLst>
                                    </p:anim>
                                    <p:anim calcmode="lin" valueType="num">
                                      <p:cBhvr additive="base">
                                        <p:cTn id="173" dur="4000" fill="hold"/>
                                        <p:tgtEl>
                                          <p:spTgt spid="47"/>
                                        </p:tgtEl>
                                        <p:attrNameLst>
                                          <p:attrName>ppt_y</p:attrName>
                                        </p:attrNameLst>
                                      </p:cBhvr>
                                      <p:tavLst>
                                        <p:tav tm="0">
                                          <p:val>
                                            <p:strVal val="#ppt_y"/>
                                          </p:val>
                                        </p:tav>
                                        <p:tav tm="100000">
                                          <p:val>
                                            <p:strVal val="#ppt_y"/>
                                          </p:val>
                                        </p:tav>
                                      </p:tavLst>
                                    </p:anim>
                                  </p:childTnLst>
                                </p:cTn>
                              </p:par>
                              <p:par>
                                <p:cTn id="174" presetID="5" presetClass="entr" presetSubtype="5" fill="hold" grpId="1" nodeType="withEffect">
                                  <p:stCondLst>
                                    <p:cond delay="0"/>
                                  </p:stCondLst>
                                  <p:childTnLst>
                                    <p:set>
                                      <p:cBhvr>
                                        <p:cTn id="175" dur="1" fill="hold">
                                          <p:stCondLst>
                                            <p:cond delay="0"/>
                                          </p:stCondLst>
                                        </p:cTn>
                                        <p:tgtEl>
                                          <p:spTgt spid="47"/>
                                        </p:tgtEl>
                                        <p:attrNameLst>
                                          <p:attrName>style.visibility</p:attrName>
                                        </p:attrNameLst>
                                      </p:cBhvr>
                                      <p:to>
                                        <p:strVal val="visible"/>
                                      </p:to>
                                    </p:set>
                                    <p:animEffect transition="in" filter="checkerboard(down)">
                                      <p:cBhvr>
                                        <p:cTn id="176" dur="4000"/>
                                        <p:tgtEl>
                                          <p:spTgt spid="47"/>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47"/>
                                        </p:tgtEl>
                                        <p:attrNameLst>
                                          <p:attrName>style.visibility</p:attrName>
                                        </p:attrNameLst>
                                      </p:cBhvr>
                                      <p:to>
                                        <p:strVal val="visible"/>
                                      </p:to>
                                    </p:set>
                                    <p:anim calcmode="lin" valueType="num">
                                      <p:cBhvr>
                                        <p:cTn id="179" dur="4000" fill="hold"/>
                                        <p:tgtEl>
                                          <p:spTgt spid="47"/>
                                        </p:tgtEl>
                                        <p:attrNameLst>
                                          <p:attrName>ppt_w</p:attrName>
                                        </p:attrNameLst>
                                      </p:cBhvr>
                                      <p:tavLst>
                                        <p:tav tm="0">
                                          <p:val>
                                            <p:strVal val="#ppt_w"/>
                                          </p:val>
                                        </p:tav>
                                        <p:tav tm="100000">
                                          <p:val>
                                            <p:strVal val="#ppt_w"/>
                                          </p:val>
                                        </p:tav>
                                      </p:tavLst>
                                    </p:anim>
                                    <p:anim calcmode="lin" valueType="num">
                                      <p:cBhvr>
                                        <p:cTn id="180" dur="4000" fill="hold"/>
                                        <p:tgtEl>
                                          <p:spTgt spid="47"/>
                                        </p:tgtEl>
                                        <p:attrNameLst>
                                          <p:attrName>ppt_h</p:attrName>
                                        </p:attrNameLst>
                                      </p:cBhvr>
                                      <p:tavLst>
                                        <p:tav tm="0" fmla="#ppt_h*sin(2.5*pi*$)">
                                          <p:val>
                                            <p:fltVal val="0"/>
                                          </p:val>
                                        </p:tav>
                                        <p:tav tm="100000">
                                          <p:val>
                                            <p:fltVal val="1"/>
                                          </p:val>
                                        </p:tav>
                                      </p:tavLst>
                                    </p:anim>
                                  </p:childTnLst>
                                </p:cTn>
                              </p:par>
                              <p:par>
                                <p:cTn id="181" presetID="2" presetClass="entr" presetSubtype="8" fill="hold" grpId="0" nodeType="withEffect">
                                  <p:stCondLst>
                                    <p:cond delay="0"/>
                                  </p:stCondLst>
                                  <p:childTnLst>
                                    <p:set>
                                      <p:cBhvr>
                                        <p:cTn id="182" dur="1" fill="hold">
                                          <p:stCondLst>
                                            <p:cond delay="0"/>
                                          </p:stCondLst>
                                        </p:cTn>
                                        <p:tgtEl>
                                          <p:spTgt spid="49"/>
                                        </p:tgtEl>
                                        <p:attrNameLst>
                                          <p:attrName>style.visibility</p:attrName>
                                        </p:attrNameLst>
                                      </p:cBhvr>
                                      <p:to>
                                        <p:strVal val="visible"/>
                                      </p:to>
                                    </p:set>
                                    <p:anim calcmode="lin" valueType="num">
                                      <p:cBhvr additive="base">
                                        <p:cTn id="183" dur="4000" fill="hold"/>
                                        <p:tgtEl>
                                          <p:spTgt spid="49"/>
                                        </p:tgtEl>
                                        <p:attrNameLst>
                                          <p:attrName>ppt_x</p:attrName>
                                        </p:attrNameLst>
                                      </p:cBhvr>
                                      <p:tavLst>
                                        <p:tav tm="0">
                                          <p:val>
                                            <p:strVal val="0-#ppt_w/2"/>
                                          </p:val>
                                        </p:tav>
                                        <p:tav tm="100000">
                                          <p:val>
                                            <p:strVal val="#ppt_x"/>
                                          </p:val>
                                        </p:tav>
                                      </p:tavLst>
                                    </p:anim>
                                    <p:anim calcmode="lin" valueType="num">
                                      <p:cBhvr additive="base">
                                        <p:cTn id="184" dur="4000" fill="hold"/>
                                        <p:tgtEl>
                                          <p:spTgt spid="49"/>
                                        </p:tgtEl>
                                        <p:attrNameLst>
                                          <p:attrName>ppt_y</p:attrName>
                                        </p:attrNameLst>
                                      </p:cBhvr>
                                      <p:tavLst>
                                        <p:tav tm="0">
                                          <p:val>
                                            <p:strVal val="#ppt_y"/>
                                          </p:val>
                                        </p:tav>
                                        <p:tav tm="100000">
                                          <p:val>
                                            <p:strVal val="#ppt_y"/>
                                          </p:val>
                                        </p:tav>
                                      </p:tavLst>
                                    </p:anim>
                                  </p:childTnLst>
                                </p:cTn>
                              </p:par>
                              <p:par>
                                <p:cTn id="185" presetID="5" presetClass="entr" presetSubtype="5" fill="hold" grpId="1" nodeType="withEffect">
                                  <p:stCondLst>
                                    <p:cond delay="0"/>
                                  </p:stCondLst>
                                  <p:childTnLst>
                                    <p:set>
                                      <p:cBhvr>
                                        <p:cTn id="186" dur="1" fill="hold">
                                          <p:stCondLst>
                                            <p:cond delay="0"/>
                                          </p:stCondLst>
                                        </p:cTn>
                                        <p:tgtEl>
                                          <p:spTgt spid="49"/>
                                        </p:tgtEl>
                                        <p:attrNameLst>
                                          <p:attrName>style.visibility</p:attrName>
                                        </p:attrNameLst>
                                      </p:cBhvr>
                                      <p:to>
                                        <p:strVal val="visible"/>
                                      </p:to>
                                    </p:set>
                                    <p:animEffect transition="in" filter="checkerboard(down)">
                                      <p:cBhvr>
                                        <p:cTn id="187" dur="4000"/>
                                        <p:tgtEl>
                                          <p:spTgt spid="49"/>
                                        </p:tgtEl>
                                      </p:cBhvr>
                                    </p:animEffect>
                                  </p:childTnLst>
                                </p:cTn>
                              </p:par>
                              <p:par>
                                <p:cTn id="188" presetID="19" presetClass="entr" presetSubtype="5" fill="hold" grpId="2" nodeType="withEffect">
                                  <p:stCondLst>
                                    <p:cond delay="0"/>
                                  </p:stCondLst>
                                  <p:childTnLst>
                                    <p:set>
                                      <p:cBhvr>
                                        <p:cTn id="189" dur="1" fill="hold">
                                          <p:stCondLst>
                                            <p:cond delay="0"/>
                                          </p:stCondLst>
                                        </p:cTn>
                                        <p:tgtEl>
                                          <p:spTgt spid="49"/>
                                        </p:tgtEl>
                                        <p:attrNameLst>
                                          <p:attrName>style.visibility</p:attrName>
                                        </p:attrNameLst>
                                      </p:cBhvr>
                                      <p:to>
                                        <p:strVal val="visible"/>
                                      </p:to>
                                    </p:set>
                                    <p:anim calcmode="lin" valueType="num">
                                      <p:cBhvr>
                                        <p:cTn id="190" dur="4000" fill="hold"/>
                                        <p:tgtEl>
                                          <p:spTgt spid="49"/>
                                        </p:tgtEl>
                                        <p:attrNameLst>
                                          <p:attrName>ppt_w</p:attrName>
                                        </p:attrNameLst>
                                      </p:cBhvr>
                                      <p:tavLst>
                                        <p:tav tm="0">
                                          <p:val>
                                            <p:strVal val="#ppt_w"/>
                                          </p:val>
                                        </p:tav>
                                        <p:tav tm="100000">
                                          <p:val>
                                            <p:strVal val="#ppt_w"/>
                                          </p:val>
                                        </p:tav>
                                      </p:tavLst>
                                    </p:anim>
                                    <p:anim calcmode="lin" valueType="num">
                                      <p:cBhvr>
                                        <p:cTn id="191" dur="4000" fill="hold"/>
                                        <p:tgtEl>
                                          <p:spTgt spid="49"/>
                                        </p:tgtEl>
                                        <p:attrNameLst>
                                          <p:attrName>ppt_h</p:attrName>
                                        </p:attrNameLst>
                                      </p:cBhvr>
                                      <p:tavLst>
                                        <p:tav tm="0" fmla="#ppt_h*sin(2.5*pi*$)">
                                          <p:val>
                                            <p:fltVal val="0"/>
                                          </p:val>
                                        </p:tav>
                                        <p:tav tm="100000">
                                          <p:val>
                                            <p:fltVal val="1"/>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4000" fill="hold"/>
                                        <p:tgtEl>
                                          <p:spTgt spid="52"/>
                                        </p:tgtEl>
                                        <p:attrNameLst>
                                          <p:attrName>ppt_x</p:attrName>
                                        </p:attrNameLst>
                                      </p:cBhvr>
                                      <p:tavLst>
                                        <p:tav tm="0">
                                          <p:val>
                                            <p:strVal val="0-#ppt_w/2"/>
                                          </p:val>
                                        </p:tav>
                                        <p:tav tm="100000">
                                          <p:val>
                                            <p:strVal val="#ppt_x"/>
                                          </p:val>
                                        </p:tav>
                                      </p:tavLst>
                                    </p:anim>
                                    <p:anim calcmode="lin" valueType="num">
                                      <p:cBhvr additive="base">
                                        <p:cTn id="195" dur="4000" fill="hold"/>
                                        <p:tgtEl>
                                          <p:spTgt spid="52"/>
                                        </p:tgtEl>
                                        <p:attrNameLst>
                                          <p:attrName>ppt_y</p:attrName>
                                        </p:attrNameLst>
                                      </p:cBhvr>
                                      <p:tavLst>
                                        <p:tav tm="0">
                                          <p:val>
                                            <p:strVal val="#ppt_y"/>
                                          </p:val>
                                        </p:tav>
                                        <p:tav tm="100000">
                                          <p:val>
                                            <p:strVal val="#ppt_y"/>
                                          </p:val>
                                        </p:tav>
                                      </p:tavLst>
                                    </p:anim>
                                  </p:childTnLst>
                                </p:cTn>
                              </p:par>
                              <p:par>
                                <p:cTn id="196" presetID="5" presetClass="entr" presetSubtype="5" fill="hold" grpId="1" nodeType="with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checkerboard(down)">
                                      <p:cBhvr>
                                        <p:cTn id="198" dur="4000"/>
                                        <p:tgtEl>
                                          <p:spTgt spid="52"/>
                                        </p:tgtEl>
                                      </p:cBhvr>
                                    </p:animEffect>
                                  </p:childTnLst>
                                </p:cTn>
                              </p:par>
                              <p:par>
                                <p:cTn id="199" presetID="19" presetClass="entr" presetSubtype="5" fill="hold" grpId="2" nodeType="withEffect">
                                  <p:stCondLst>
                                    <p:cond delay="0"/>
                                  </p:stCondLst>
                                  <p:childTnLst>
                                    <p:set>
                                      <p:cBhvr>
                                        <p:cTn id="200" dur="1" fill="hold">
                                          <p:stCondLst>
                                            <p:cond delay="0"/>
                                          </p:stCondLst>
                                        </p:cTn>
                                        <p:tgtEl>
                                          <p:spTgt spid="52"/>
                                        </p:tgtEl>
                                        <p:attrNameLst>
                                          <p:attrName>style.visibility</p:attrName>
                                        </p:attrNameLst>
                                      </p:cBhvr>
                                      <p:to>
                                        <p:strVal val="visible"/>
                                      </p:to>
                                    </p:set>
                                    <p:anim calcmode="lin" valueType="num">
                                      <p:cBhvr>
                                        <p:cTn id="201" dur="4000" fill="hold"/>
                                        <p:tgtEl>
                                          <p:spTgt spid="52"/>
                                        </p:tgtEl>
                                        <p:attrNameLst>
                                          <p:attrName>ppt_w</p:attrName>
                                        </p:attrNameLst>
                                      </p:cBhvr>
                                      <p:tavLst>
                                        <p:tav tm="0">
                                          <p:val>
                                            <p:strVal val="#ppt_w"/>
                                          </p:val>
                                        </p:tav>
                                        <p:tav tm="100000">
                                          <p:val>
                                            <p:strVal val="#ppt_w"/>
                                          </p:val>
                                        </p:tav>
                                      </p:tavLst>
                                    </p:anim>
                                    <p:anim calcmode="lin" valueType="num">
                                      <p:cBhvr>
                                        <p:cTn id="202" dur="4000" fill="hold"/>
                                        <p:tgtEl>
                                          <p:spTgt spid="52"/>
                                        </p:tgtEl>
                                        <p:attrNameLst>
                                          <p:attrName>ppt_h</p:attrName>
                                        </p:attrNameLst>
                                      </p:cBhvr>
                                      <p:tavLst>
                                        <p:tav tm="0" fmla="#ppt_h*sin(2.5*pi*$)">
                                          <p:val>
                                            <p:fltVal val="0"/>
                                          </p:val>
                                        </p:tav>
                                        <p:tav tm="100000">
                                          <p:val>
                                            <p:fltVal val="1"/>
                                          </p:val>
                                        </p:tav>
                                      </p:tavLst>
                                    </p:anim>
                                  </p:childTnLst>
                                </p:cTn>
                              </p:par>
                              <p:par>
                                <p:cTn id="203" presetID="2" presetClass="entr" presetSubtype="8"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4000" fill="hold"/>
                                        <p:tgtEl>
                                          <p:spTgt spid="39"/>
                                        </p:tgtEl>
                                        <p:attrNameLst>
                                          <p:attrName>ppt_x</p:attrName>
                                        </p:attrNameLst>
                                      </p:cBhvr>
                                      <p:tavLst>
                                        <p:tav tm="0">
                                          <p:val>
                                            <p:strVal val="0-#ppt_w/2"/>
                                          </p:val>
                                        </p:tav>
                                        <p:tav tm="100000">
                                          <p:val>
                                            <p:strVal val="#ppt_x"/>
                                          </p:val>
                                        </p:tav>
                                      </p:tavLst>
                                    </p:anim>
                                    <p:anim calcmode="lin" valueType="num">
                                      <p:cBhvr additive="base">
                                        <p:cTn id="206" dur="4000" fill="hold"/>
                                        <p:tgtEl>
                                          <p:spTgt spid="39"/>
                                        </p:tgtEl>
                                        <p:attrNameLst>
                                          <p:attrName>ppt_y</p:attrName>
                                        </p:attrNameLst>
                                      </p:cBhvr>
                                      <p:tavLst>
                                        <p:tav tm="0">
                                          <p:val>
                                            <p:strVal val="#ppt_y"/>
                                          </p:val>
                                        </p:tav>
                                        <p:tav tm="100000">
                                          <p:val>
                                            <p:strVal val="#ppt_y"/>
                                          </p:val>
                                        </p:tav>
                                      </p:tavLst>
                                    </p:anim>
                                  </p:childTnLst>
                                </p:cTn>
                              </p:par>
                              <p:par>
                                <p:cTn id="207" presetID="5" presetClass="entr" presetSubtype="5" fill="hold" grpId="1" nodeType="withEffect">
                                  <p:stCondLst>
                                    <p:cond delay="0"/>
                                  </p:stCondLst>
                                  <p:childTnLst>
                                    <p:set>
                                      <p:cBhvr>
                                        <p:cTn id="208" dur="1" fill="hold">
                                          <p:stCondLst>
                                            <p:cond delay="0"/>
                                          </p:stCondLst>
                                        </p:cTn>
                                        <p:tgtEl>
                                          <p:spTgt spid="39"/>
                                        </p:tgtEl>
                                        <p:attrNameLst>
                                          <p:attrName>style.visibility</p:attrName>
                                        </p:attrNameLst>
                                      </p:cBhvr>
                                      <p:to>
                                        <p:strVal val="visible"/>
                                      </p:to>
                                    </p:set>
                                    <p:animEffect transition="in" filter="checkerboard(down)">
                                      <p:cBhvr>
                                        <p:cTn id="209" dur="4000"/>
                                        <p:tgtEl>
                                          <p:spTgt spid="39"/>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39"/>
                                        </p:tgtEl>
                                        <p:attrNameLst>
                                          <p:attrName>style.visibility</p:attrName>
                                        </p:attrNameLst>
                                      </p:cBhvr>
                                      <p:to>
                                        <p:strVal val="visible"/>
                                      </p:to>
                                    </p:set>
                                    <p:anim calcmode="lin" valueType="num">
                                      <p:cBhvr>
                                        <p:cTn id="212" dur="4000" fill="hold"/>
                                        <p:tgtEl>
                                          <p:spTgt spid="39"/>
                                        </p:tgtEl>
                                        <p:attrNameLst>
                                          <p:attrName>ppt_w</p:attrName>
                                        </p:attrNameLst>
                                      </p:cBhvr>
                                      <p:tavLst>
                                        <p:tav tm="0" fmla="#ppt_w*sin(2.5*pi*$)">
                                          <p:val>
                                            <p:fltVal val="0"/>
                                          </p:val>
                                        </p:tav>
                                        <p:tav tm="100000">
                                          <p:val>
                                            <p:fltVal val="1"/>
                                          </p:val>
                                        </p:tav>
                                      </p:tavLst>
                                    </p:anim>
                                    <p:anim calcmode="lin" valueType="num">
                                      <p:cBhvr>
                                        <p:cTn id="213" dur="4000" fill="hold"/>
                                        <p:tgtEl>
                                          <p:spTgt spid="39"/>
                                        </p:tgtEl>
                                        <p:attrNameLst>
                                          <p:attrName>ppt_h</p:attrName>
                                        </p:attrNameLst>
                                      </p:cBhvr>
                                      <p:tavLst>
                                        <p:tav tm="0">
                                          <p:val>
                                            <p:strVal val="#ppt_h"/>
                                          </p:val>
                                        </p:tav>
                                        <p:tav tm="100000">
                                          <p:val>
                                            <p:strVal val="#ppt_h"/>
                                          </p:val>
                                        </p:tav>
                                      </p:tavLst>
                                    </p:anim>
                                  </p:childTnLst>
                                </p:cTn>
                              </p:par>
                              <p:par>
                                <p:cTn id="214" presetID="2" presetClass="entr" presetSubtype="8" fill="hold" grpId="0" nodeType="withEffect">
                                  <p:stCondLst>
                                    <p:cond delay="0"/>
                                  </p:stCondLst>
                                  <p:childTnLst>
                                    <p:set>
                                      <p:cBhvr>
                                        <p:cTn id="215" dur="1" fill="hold">
                                          <p:stCondLst>
                                            <p:cond delay="0"/>
                                          </p:stCondLst>
                                        </p:cTn>
                                        <p:tgtEl>
                                          <p:spTgt spid="43"/>
                                        </p:tgtEl>
                                        <p:attrNameLst>
                                          <p:attrName>style.visibility</p:attrName>
                                        </p:attrNameLst>
                                      </p:cBhvr>
                                      <p:to>
                                        <p:strVal val="visible"/>
                                      </p:to>
                                    </p:set>
                                    <p:anim calcmode="lin" valueType="num">
                                      <p:cBhvr additive="base">
                                        <p:cTn id="216" dur="4000" fill="hold"/>
                                        <p:tgtEl>
                                          <p:spTgt spid="43"/>
                                        </p:tgtEl>
                                        <p:attrNameLst>
                                          <p:attrName>ppt_x</p:attrName>
                                        </p:attrNameLst>
                                      </p:cBhvr>
                                      <p:tavLst>
                                        <p:tav tm="0">
                                          <p:val>
                                            <p:strVal val="0-#ppt_w/2"/>
                                          </p:val>
                                        </p:tav>
                                        <p:tav tm="100000">
                                          <p:val>
                                            <p:strVal val="#ppt_x"/>
                                          </p:val>
                                        </p:tav>
                                      </p:tavLst>
                                    </p:anim>
                                    <p:anim calcmode="lin" valueType="num">
                                      <p:cBhvr additive="base">
                                        <p:cTn id="217" dur="4000" fill="hold"/>
                                        <p:tgtEl>
                                          <p:spTgt spid="43"/>
                                        </p:tgtEl>
                                        <p:attrNameLst>
                                          <p:attrName>ppt_y</p:attrName>
                                        </p:attrNameLst>
                                      </p:cBhvr>
                                      <p:tavLst>
                                        <p:tav tm="0">
                                          <p:val>
                                            <p:strVal val="#ppt_y"/>
                                          </p:val>
                                        </p:tav>
                                        <p:tav tm="100000">
                                          <p:val>
                                            <p:strVal val="#ppt_y"/>
                                          </p:val>
                                        </p:tav>
                                      </p:tavLst>
                                    </p:anim>
                                  </p:childTnLst>
                                </p:cTn>
                              </p:par>
                              <p:par>
                                <p:cTn id="218" presetID="5" presetClass="entr" presetSubtype="5" fill="hold" grpId="1" nodeType="withEffect">
                                  <p:stCondLst>
                                    <p:cond delay="0"/>
                                  </p:stCondLst>
                                  <p:childTnLst>
                                    <p:set>
                                      <p:cBhvr>
                                        <p:cTn id="219" dur="1" fill="hold">
                                          <p:stCondLst>
                                            <p:cond delay="0"/>
                                          </p:stCondLst>
                                        </p:cTn>
                                        <p:tgtEl>
                                          <p:spTgt spid="43"/>
                                        </p:tgtEl>
                                        <p:attrNameLst>
                                          <p:attrName>style.visibility</p:attrName>
                                        </p:attrNameLst>
                                      </p:cBhvr>
                                      <p:to>
                                        <p:strVal val="visible"/>
                                      </p:to>
                                    </p:set>
                                    <p:animEffect transition="in" filter="checkerboard(down)">
                                      <p:cBhvr>
                                        <p:cTn id="220" dur="4000"/>
                                        <p:tgtEl>
                                          <p:spTgt spid="43"/>
                                        </p:tgtEl>
                                      </p:cBhvr>
                                    </p:animEffect>
                                  </p:childTnLst>
                                </p:cTn>
                              </p:par>
                              <p:par>
                                <p:cTn id="221" presetID="19" presetClass="entr" presetSubtype="10" fill="hold" grpId="2"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p:cTn id="223" dur="4000" fill="hold"/>
                                        <p:tgtEl>
                                          <p:spTgt spid="43"/>
                                        </p:tgtEl>
                                        <p:attrNameLst>
                                          <p:attrName>ppt_w</p:attrName>
                                        </p:attrNameLst>
                                      </p:cBhvr>
                                      <p:tavLst>
                                        <p:tav tm="0" fmla="#ppt_w*sin(2.5*pi*$)">
                                          <p:val>
                                            <p:fltVal val="0"/>
                                          </p:val>
                                        </p:tav>
                                        <p:tav tm="100000">
                                          <p:val>
                                            <p:fltVal val="1"/>
                                          </p:val>
                                        </p:tav>
                                      </p:tavLst>
                                    </p:anim>
                                    <p:anim calcmode="lin" valueType="num">
                                      <p:cBhvr>
                                        <p:cTn id="224" dur="4000" fill="hold"/>
                                        <p:tgtEl>
                                          <p:spTgt spid="43"/>
                                        </p:tgtEl>
                                        <p:attrNameLst>
                                          <p:attrName>ppt_h</p:attrName>
                                        </p:attrNameLst>
                                      </p:cBhvr>
                                      <p:tavLst>
                                        <p:tav tm="0">
                                          <p:val>
                                            <p:strVal val="#ppt_h"/>
                                          </p:val>
                                        </p:tav>
                                        <p:tav tm="100000">
                                          <p:val>
                                            <p:strVal val="#ppt_h"/>
                                          </p:val>
                                        </p:tav>
                                      </p:tavLst>
                                    </p:anim>
                                  </p:childTnLst>
                                </p:cTn>
                              </p:par>
                              <p:par>
                                <p:cTn id="225" presetID="2" presetClass="entr" presetSubtype="8" fill="hold" grpId="0" nodeType="withEffect">
                                  <p:stCondLst>
                                    <p:cond delay="0"/>
                                  </p:stCondLst>
                                  <p:childTnLst>
                                    <p:set>
                                      <p:cBhvr>
                                        <p:cTn id="226" dur="1" fill="hold">
                                          <p:stCondLst>
                                            <p:cond delay="0"/>
                                          </p:stCondLst>
                                        </p:cTn>
                                        <p:tgtEl>
                                          <p:spTgt spid="45"/>
                                        </p:tgtEl>
                                        <p:attrNameLst>
                                          <p:attrName>style.visibility</p:attrName>
                                        </p:attrNameLst>
                                      </p:cBhvr>
                                      <p:to>
                                        <p:strVal val="visible"/>
                                      </p:to>
                                    </p:set>
                                    <p:anim calcmode="lin" valueType="num">
                                      <p:cBhvr additive="base">
                                        <p:cTn id="227" dur="4000" fill="hold"/>
                                        <p:tgtEl>
                                          <p:spTgt spid="45"/>
                                        </p:tgtEl>
                                        <p:attrNameLst>
                                          <p:attrName>ppt_x</p:attrName>
                                        </p:attrNameLst>
                                      </p:cBhvr>
                                      <p:tavLst>
                                        <p:tav tm="0">
                                          <p:val>
                                            <p:strVal val="0-#ppt_w/2"/>
                                          </p:val>
                                        </p:tav>
                                        <p:tav tm="100000">
                                          <p:val>
                                            <p:strVal val="#ppt_x"/>
                                          </p:val>
                                        </p:tav>
                                      </p:tavLst>
                                    </p:anim>
                                    <p:anim calcmode="lin" valueType="num">
                                      <p:cBhvr additive="base">
                                        <p:cTn id="228" dur="4000" fill="hold"/>
                                        <p:tgtEl>
                                          <p:spTgt spid="45"/>
                                        </p:tgtEl>
                                        <p:attrNameLst>
                                          <p:attrName>ppt_y</p:attrName>
                                        </p:attrNameLst>
                                      </p:cBhvr>
                                      <p:tavLst>
                                        <p:tav tm="0">
                                          <p:val>
                                            <p:strVal val="#ppt_y"/>
                                          </p:val>
                                        </p:tav>
                                        <p:tav tm="100000">
                                          <p:val>
                                            <p:strVal val="#ppt_y"/>
                                          </p:val>
                                        </p:tav>
                                      </p:tavLst>
                                    </p:anim>
                                  </p:childTnLst>
                                </p:cTn>
                              </p:par>
                              <p:par>
                                <p:cTn id="229" presetID="5" presetClass="entr" presetSubtype="5" fill="hold" grpId="1" nodeType="withEffect">
                                  <p:stCondLst>
                                    <p:cond delay="0"/>
                                  </p:stCondLst>
                                  <p:childTnLst>
                                    <p:set>
                                      <p:cBhvr>
                                        <p:cTn id="230" dur="1" fill="hold">
                                          <p:stCondLst>
                                            <p:cond delay="0"/>
                                          </p:stCondLst>
                                        </p:cTn>
                                        <p:tgtEl>
                                          <p:spTgt spid="45"/>
                                        </p:tgtEl>
                                        <p:attrNameLst>
                                          <p:attrName>style.visibility</p:attrName>
                                        </p:attrNameLst>
                                      </p:cBhvr>
                                      <p:to>
                                        <p:strVal val="visible"/>
                                      </p:to>
                                    </p:set>
                                    <p:animEffect transition="in" filter="checkerboard(down)">
                                      <p:cBhvr>
                                        <p:cTn id="231" dur="4000"/>
                                        <p:tgtEl>
                                          <p:spTgt spid="45"/>
                                        </p:tgtEl>
                                      </p:cBhvr>
                                    </p:animEffect>
                                  </p:childTnLst>
                                </p:cTn>
                              </p:par>
                              <p:par>
                                <p:cTn id="232" presetID="19" presetClass="entr" presetSubtype="10" fill="hold" grpId="2"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p:cTn id="234" dur="4000" fill="hold"/>
                                        <p:tgtEl>
                                          <p:spTgt spid="45"/>
                                        </p:tgtEl>
                                        <p:attrNameLst>
                                          <p:attrName>ppt_w</p:attrName>
                                        </p:attrNameLst>
                                      </p:cBhvr>
                                      <p:tavLst>
                                        <p:tav tm="0" fmla="#ppt_w*sin(2.5*pi*$)">
                                          <p:val>
                                            <p:fltVal val="0"/>
                                          </p:val>
                                        </p:tav>
                                        <p:tav tm="100000">
                                          <p:val>
                                            <p:fltVal val="1"/>
                                          </p:val>
                                        </p:tav>
                                      </p:tavLst>
                                    </p:anim>
                                    <p:anim calcmode="lin" valueType="num">
                                      <p:cBhvr>
                                        <p:cTn id="235" dur="4000" fill="hold"/>
                                        <p:tgtEl>
                                          <p:spTgt spid="45"/>
                                        </p:tgtEl>
                                        <p:attrNameLst>
                                          <p:attrName>ppt_h</p:attrName>
                                        </p:attrNameLst>
                                      </p:cBhvr>
                                      <p:tavLst>
                                        <p:tav tm="0">
                                          <p:val>
                                            <p:strVal val="#ppt_h"/>
                                          </p:val>
                                        </p:tav>
                                        <p:tav tm="100000">
                                          <p:val>
                                            <p:strVal val="#ppt_h"/>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4000" fill="hold"/>
                                        <p:tgtEl>
                                          <p:spTgt spid="48"/>
                                        </p:tgtEl>
                                        <p:attrNameLst>
                                          <p:attrName>ppt_x</p:attrName>
                                        </p:attrNameLst>
                                      </p:cBhvr>
                                      <p:tavLst>
                                        <p:tav tm="0">
                                          <p:val>
                                            <p:strVal val="0-#ppt_w/2"/>
                                          </p:val>
                                        </p:tav>
                                        <p:tav tm="100000">
                                          <p:val>
                                            <p:strVal val="#ppt_x"/>
                                          </p:val>
                                        </p:tav>
                                      </p:tavLst>
                                    </p:anim>
                                    <p:anim calcmode="lin" valueType="num">
                                      <p:cBhvr additive="base">
                                        <p:cTn id="239" dur="4000" fill="hold"/>
                                        <p:tgtEl>
                                          <p:spTgt spid="48"/>
                                        </p:tgtEl>
                                        <p:attrNameLst>
                                          <p:attrName>ppt_y</p:attrName>
                                        </p:attrNameLst>
                                      </p:cBhvr>
                                      <p:tavLst>
                                        <p:tav tm="0">
                                          <p:val>
                                            <p:strVal val="#ppt_y"/>
                                          </p:val>
                                        </p:tav>
                                        <p:tav tm="100000">
                                          <p:val>
                                            <p:strVal val="#ppt_y"/>
                                          </p:val>
                                        </p:tav>
                                      </p:tavLst>
                                    </p:anim>
                                  </p:childTnLst>
                                </p:cTn>
                              </p:par>
                              <p:par>
                                <p:cTn id="240" presetID="5" presetClass="entr" presetSubtype="5" fill="hold" grpId="1" nodeType="withEffect">
                                  <p:stCondLst>
                                    <p:cond delay="0"/>
                                  </p:stCondLst>
                                  <p:childTnLst>
                                    <p:set>
                                      <p:cBhvr>
                                        <p:cTn id="241" dur="1" fill="hold">
                                          <p:stCondLst>
                                            <p:cond delay="0"/>
                                          </p:stCondLst>
                                        </p:cTn>
                                        <p:tgtEl>
                                          <p:spTgt spid="48"/>
                                        </p:tgtEl>
                                        <p:attrNameLst>
                                          <p:attrName>style.visibility</p:attrName>
                                        </p:attrNameLst>
                                      </p:cBhvr>
                                      <p:to>
                                        <p:strVal val="visible"/>
                                      </p:to>
                                    </p:set>
                                    <p:animEffect transition="in" filter="checkerboard(down)">
                                      <p:cBhvr>
                                        <p:cTn id="242" dur="4000"/>
                                        <p:tgtEl>
                                          <p:spTgt spid="48"/>
                                        </p:tgtEl>
                                      </p:cBhvr>
                                    </p:animEffect>
                                  </p:childTnLst>
                                </p:cTn>
                              </p:par>
                              <p:par>
                                <p:cTn id="243" presetID="19" presetClass="entr" presetSubtype="10" fill="hold" grpId="2"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p:cTn id="245" dur="4000" fill="hold"/>
                                        <p:tgtEl>
                                          <p:spTgt spid="48"/>
                                        </p:tgtEl>
                                        <p:attrNameLst>
                                          <p:attrName>ppt_w</p:attrName>
                                        </p:attrNameLst>
                                      </p:cBhvr>
                                      <p:tavLst>
                                        <p:tav tm="0" fmla="#ppt_w*sin(2.5*pi*$)">
                                          <p:val>
                                            <p:fltVal val="0"/>
                                          </p:val>
                                        </p:tav>
                                        <p:tav tm="100000">
                                          <p:val>
                                            <p:fltVal val="1"/>
                                          </p:val>
                                        </p:tav>
                                      </p:tavLst>
                                    </p:anim>
                                    <p:anim calcmode="lin" valueType="num">
                                      <p:cBhvr>
                                        <p:cTn id="246" dur="4000" fill="hold"/>
                                        <p:tgtEl>
                                          <p:spTgt spid="48"/>
                                        </p:tgtEl>
                                        <p:attrNameLst>
                                          <p:attrName>ppt_h</p:attrName>
                                        </p:attrNameLst>
                                      </p:cBhvr>
                                      <p:tavLst>
                                        <p:tav tm="0">
                                          <p:val>
                                            <p:strVal val="#ppt_h"/>
                                          </p:val>
                                        </p:tav>
                                        <p:tav tm="100000">
                                          <p:val>
                                            <p:strVal val="#ppt_h"/>
                                          </p:val>
                                        </p:tav>
                                      </p:tavLst>
                                    </p:anim>
                                  </p:childTnLst>
                                </p:cTn>
                              </p:par>
                              <p:par>
                                <p:cTn id="247" presetID="2" presetClass="entr" presetSubtype="8" fill="hold" grpId="0" nodeType="withEffect">
                                  <p:stCondLst>
                                    <p:cond delay="0"/>
                                  </p:stCondLst>
                                  <p:childTnLst>
                                    <p:set>
                                      <p:cBhvr>
                                        <p:cTn id="248" dur="1" fill="hold">
                                          <p:stCondLst>
                                            <p:cond delay="0"/>
                                          </p:stCondLst>
                                        </p:cTn>
                                        <p:tgtEl>
                                          <p:spTgt spid="51"/>
                                        </p:tgtEl>
                                        <p:attrNameLst>
                                          <p:attrName>style.visibility</p:attrName>
                                        </p:attrNameLst>
                                      </p:cBhvr>
                                      <p:to>
                                        <p:strVal val="visible"/>
                                      </p:to>
                                    </p:set>
                                    <p:anim calcmode="lin" valueType="num">
                                      <p:cBhvr additive="base">
                                        <p:cTn id="249" dur="4000" fill="hold"/>
                                        <p:tgtEl>
                                          <p:spTgt spid="51"/>
                                        </p:tgtEl>
                                        <p:attrNameLst>
                                          <p:attrName>ppt_x</p:attrName>
                                        </p:attrNameLst>
                                      </p:cBhvr>
                                      <p:tavLst>
                                        <p:tav tm="0">
                                          <p:val>
                                            <p:strVal val="0-#ppt_w/2"/>
                                          </p:val>
                                        </p:tav>
                                        <p:tav tm="100000">
                                          <p:val>
                                            <p:strVal val="#ppt_x"/>
                                          </p:val>
                                        </p:tav>
                                      </p:tavLst>
                                    </p:anim>
                                    <p:anim calcmode="lin" valueType="num">
                                      <p:cBhvr additive="base">
                                        <p:cTn id="250" dur="4000" fill="hold"/>
                                        <p:tgtEl>
                                          <p:spTgt spid="51"/>
                                        </p:tgtEl>
                                        <p:attrNameLst>
                                          <p:attrName>ppt_y</p:attrName>
                                        </p:attrNameLst>
                                      </p:cBhvr>
                                      <p:tavLst>
                                        <p:tav tm="0">
                                          <p:val>
                                            <p:strVal val="#ppt_y"/>
                                          </p:val>
                                        </p:tav>
                                        <p:tav tm="100000">
                                          <p:val>
                                            <p:strVal val="#ppt_y"/>
                                          </p:val>
                                        </p:tav>
                                      </p:tavLst>
                                    </p:anim>
                                  </p:childTnLst>
                                </p:cTn>
                              </p:par>
                              <p:par>
                                <p:cTn id="251" presetID="5" presetClass="entr" presetSubtype="5" fill="hold" grpId="1" nodeType="withEffect">
                                  <p:stCondLst>
                                    <p:cond delay="0"/>
                                  </p:stCondLst>
                                  <p:childTnLst>
                                    <p:set>
                                      <p:cBhvr>
                                        <p:cTn id="252" dur="1" fill="hold">
                                          <p:stCondLst>
                                            <p:cond delay="0"/>
                                          </p:stCondLst>
                                        </p:cTn>
                                        <p:tgtEl>
                                          <p:spTgt spid="51"/>
                                        </p:tgtEl>
                                        <p:attrNameLst>
                                          <p:attrName>style.visibility</p:attrName>
                                        </p:attrNameLst>
                                      </p:cBhvr>
                                      <p:to>
                                        <p:strVal val="visible"/>
                                      </p:to>
                                    </p:set>
                                    <p:animEffect transition="in" filter="checkerboard(down)">
                                      <p:cBhvr>
                                        <p:cTn id="253" dur="4000"/>
                                        <p:tgtEl>
                                          <p:spTgt spid="51"/>
                                        </p:tgtEl>
                                      </p:cBhvr>
                                    </p:animEffect>
                                  </p:childTnLst>
                                </p:cTn>
                              </p:par>
                              <p:par>
                                <p:cTn id="254" presetID="19" presetClass="entr" presetSubtype="10" fill="hold" grpId="2" nodeType="withEffect">
                                  <p:stCondLst>
                                    <p:cond delay="0"/>
                                  </p:stCondLst>
                                  <p:childTnLst>
                                    <p:set>
                                      <p:cBhvr>
                                        <p:cTn id="255" dur="1" fill="hold">
                                          <p:stCondLst>
                                            <p:cond delay="0"/>
                                          </p:stCondLst>
                                        </p:cTn>
                                        <p:tgtEl>
                                          <p:spTgt spid="51"/>
                                        </p:tgtEl>
                                        <p:attrNameLst>
                                          <p:attrName>style.visibility</p:attrName>
                                        </p:attrNameLst>
                                      </p:cBhvr>
                                      <p:to>
                                        <p:strVal val="visible"/>
                                      </p:to>
                                    </p:set>
                                    <p:anim calcmode="lin" valueType="num">
                                      <p:cBhvr>
                                        <p:cTn id="256" dur="4000" fill="hold"/>
                                        <p:tgtEl>
                                          <p:spTgt spid="51"/>
                                        </p:tgtEl>
                                        <p:attrNameLst>
                                          <p:attrName>ppt_w</p:attrName>
                                        </p:attrNameLst>
                                      </p:cBhvr>
                                      <p:tavLst>
                                        <p:tav tm="0" fmla="#ppt_w*sin(2.5*pi*$)">
                                          <p:val>
                                            <p:fltVal val="0"/>
                                          </p:val>
                                        </p:tav>
                                        <p:tav tm="100000">
                                          <p:val>
                                            <p:fltVal val="1"/>
                                          </p:val>
                                        </p:tav>
                                      </p:tavLst>
                                    </p:anim>
                                    <p:anim calcmode="lin" valueType="num">
                                      <p:cBhvr>
                                        <p:cTn id="257" dur="4000" fill="hold"/>
                                        <p:tgtEl>
                                          <p:spTgt spid="51"/>
                                        </p:tgtEl>
                                        <p:attrNameLst>
                                          <p:attrName>ppt_h</p:attrName>
                                        </p:attrNameLst>
                                      </p:cBhvr>
                                      <p:tavLst>
                                        <p:tav tm="0">
                                          <p:val>
                                            <p:strVal val="#ppt_h"/>
                                          </p:val>
                                        </p:tav>
                                        <p:tav tm="100000">
                                          <p:val>
                                            <p:strVal val="#ppt_h"/>
                                          </p:val>
                                        </p:tav>
                                      </p:tavLst>
                                    </p:anim>
                                  </p:childTnLst>
                                </p:cTn>
                              </p:par>
                              <p:par>
                                <p:cTn id="258" presetID="2" presetClass="entr" presetSubtype="8" fill="hold" grpId="0" nodeType="withEffect">
                                  <p:stCondLst>
                                    <p:cond delay="0"/>
                                  </p:stCondLst>
                                  <p:childTnLst>
                                    <p:set>
                                      <p:cBhvr>
                                        <p:cTn id="259" dur="1" fill="hold">
                                          <p:stCondLst>
                                            <p:cond delay="0"/>
                                          </p:stCondLst>
                                        </p:cTn>
                                        <p:tgtEl>
                                          <p:spTgt spid="53"/>
                                        </p:tgtEl>
                                        <p:attrNameLst>
                                          <p:attrName>style.visibility</p:attrName>
                                        </p:attrNameLst>
                                      </p:cBhvr>
                                      <p:to>
                                        <p:strVal val="visible"/>
                                      </p:to>
                                    </p:set>
                                    <p:anim calcmode="lin" valueType="num">
                                      <p:cBhvr additive="base">
                                        <p:cTn id="260" dur="4000" fill="hold"/>
                                        <p:tgtEl>
                                          <p:spTgt spid="53"/>
                                        </p:tgtEl>
                                        <p:attrNameLst>
                                          <p:attrName>ppt_x</p:attrName>
                                        </p:attrNameLst>
                                      </p:cBhvr>
                                      <p:tavLst>
                                        <p:tav tm="0">
                                          <p:val>
                                            <p:strVal val="0-#ppt_w/2"/>
                                          </p:val>
                                        </p:tav>
                                        <p:tav tm="100000">
                                          <p:val>
                                            <p:strVal val="#ppt_x"/>
                                          </p:val>
                                        </p:tav>
                                      </p:tavLst>
                                    </p:anim>
                                    <p:anim calcmode="lin" valueType="num">
                                      <p:cBhvr additive="base">
                                        <p:cTn id="261" dur="4000" fill="hold"/>
                                        <p:tgtEl>
                                          <p:spTgt spid="53"/>
                                        </p:tgtEl>
                                        <p:attrNameLst>
                                          <p:attrName>ppt_y</p:attrName>
                                        </p:attrNameLst>
                                      </p:cBhvr>
                                      <p:tavLst>
                                        <p:tav tm="0">
                                          <p:val>
                                            <p:strVal val="#ppt_y"/>
                                          </p:val>
                                        </p:tav>
                                        <p:tav tm="100000">
                                          <p:val>
                                            <p:strVal val="#ppt_y"/>
                                          </p:val>
                                        </p:tav>
                                      </p:tavLst>
                                    </p:anim>
                                  </p:childTnLst>
                                </p:cTn>
                              </p:par>
                              <p:par>
                                <p:cTn id="262" presetID="5" presetClass="entr" presetSubtype="5" fill="hold" grpId="1" nodeType="withEffect">
                                  <p:stCondLst>
                                    <p:cond delay="0"/>
                                  </p:stCondLst>
                                  <p:childTnLst>
                                    <p:set>
                                      <p:cBhvr>
                                        <p:cTn id="263" dur="1" fill="hold">
                                          <p:stCondLst>
                                            <p:cond delay="0"/>
                                          </p:stCondLst>
                                        </p:cTn>
                                        <p:tgtEl>
                                          <p:spTgt spid="53"/>
                                        </p:tgtEl>
                                        <p:attrNameLst>
                                          <p:attrName>style.visibility</p:attrName>
                                        </p:attrNameLst>
                                      </p:cBhvr>
                                      <p:to>
                                        <p:strVal val="visible"/>
                                      </p:to>
                                    </p:set>
                                    <p:animEffect transition="in" filter="checkerboard(down)">
                                      <p:cBhvr>
                                        <p:cTn id="264" dur="4000"/>
                                        <p:tgtEl>
                                          <p:spTgt spid="53"/>
                                        </p:tgtEl>
                                      </p:cBhvr>
                                    </p:animEffect>
                                  </p:childTnLst>
                                </p:cTn>
                              </p:par>
                              <p:par>
                                <p:cTn id="265" presetID="19" presetClass="entr" presetSubtype="10" fill="hold" grpId="2" nodeType="withEffect">
                                  <p:stCondLst>
                                    <p:cond delay="0"/>
                                  </p:stCondLst>
                                  <p:childTnLst>
                                    <p:set>
                                      <p:cBhvr>
                                        <p:cTn id="266" dur="1" fill="hold">
                                          <p:stCondLst>
                                            <p:cond delay="0"/>
                                          </p:stCondLst>
                                        </p:cTn>
                                        <p:tgtEl>
                                          <p:spTgt spid="53"/>
                                        </p:tgtEl>
                                        <p:attrNameLst>
                                          <p:attrName>style.visibility</p:attrName>
                                        </p:attrNameLst>
                                      </p:cBhvr>
                                      <p:to>
                                        <p:strVal val="visible"/>
                                      </p:to>
                                    </p:set>
                                    <p:anim calcmode="lin" valueType="num">
                                      <p:cBhvr>
                                        <p:cTn id="267" dur="4000" fill="hold"/>
                                        <p:tgtEl>
                                          <p:spTgt spid="53"/>
                                        </p:tgtEl>
                                        <p:attrNameLst>
                                          <p:attrName>ppt_w</p:attrName>
                                        </p:attrNameLst>
                                      </p:cBhvr>
                                      <p:tavLst>
                                        <p:tav tm="0" fmla="#ppt_w*sin(2.5*pi*$)">
                                          <p:val>
                                            <p:fltVal val="0"/>
                                          </p:val>
                                        </p:tav>
                                        <p:tav tm="100000">
                                          <p:val>
                                            <p:fltVal val="1"/>
                                          </p:val>
                                        </p:tav>
                                      </p:tavLst>
                                    </p:anim>
                                    <p:anim calcmode="lin" valueType="num">
                                      <p:cBhvr>
                                        <p:cTn id="268" dur="4000" fill="hold"/>
                                        <p:tgtEl>
                                          <p:spTgt spid="53"/>
                                        </p:tgtEl>
                                        <p:attrNameLst>
                                          <p:attrName>ppt_h</p:attrName>
                                        </p:attrNameLst>
                                      </p:cBhvr>
                                      <p:tavLst>
                                        <p:tav tm="0">
                                          <p:val>
                                            <p:strVal val="#ppt_h"/>
                                          </p:val>
                                        </p:tav>
                                        <p:tav tm="100000">
                                          <p:val>
                                            <p:strVal val="#ppt_h"/>
                                          </p:val>
                                        </p:tav>
                                      </p:tavLst>
                                    </p:anim>
                                  </p:childTnLst>
                                </p:cTn>
                              </p:par>
                              <p:par>
                                <p:cTn id="269" presetID="2" presetClass="entr" presetSubtype="2" fill="hold" grpId="0" nodeType="withEffect">
                                  <p:stCondLst>
                                    <p:cond delay="0"/>
                                  </p:stCondLst>
                                  <p:childTnLst>
                                    <p:set>
                                      <p:cBhvr>
                                        <p:cTn id="270" dur="1" fill="hold">
                                          <p:stCondLst>
                                            <p:cond delay="0"/>
                                          </p:stCondLst>
                                        </p:cTn>
                                        <p:tgtEl>
                                          <p:spTgt spid="41"/>
                                        </p:tgtEl>
                                        <p:attrNameLst>
                                          <p:attrName>style.visibility</p:attrName>
                                        </p:attrNameLst>
                                      </p:cBhvr>
                                      <p:to>
                                        <p:strVal val="visible"/>
                                      </p:to>
                                    </p:set>
                                    <p:anim calcmode="lin" valueType="num">
                                      <p:cBhvr additive="base">
                                        <p:cTn id="271" dur="4000" fill="hold"/>
                                        <p:tgtEl>
                                          <p:spTgt spid="41"/>
                                        </p:tgtEl>
                                        <p:attrNameLst>
                                          <p:attrName>ppt_x</p:attrName>
                                        </p:attrNameLst>
                                      </p:cBhvr>
                                      <p:tavLst>
                                        <p:tav tm="0">
                                          <p:val>
                                            <p:strVal val="1+#ppt_w/2"/>
                                          </p:val>
                                        </p:tav>
                                        <p:tav tm="100000">
                                          <p:val>
                                            <p:strVal val="#ppt_x"/>
                                          </p:val>
                                        </p:tav>
                                      </p:tavLst>
                                    </p:anim>
                                    <p:anim calcmode="lin" valueType="num">
                                      <p:cBhvr additive="base">
                                        <p:cTn id="272" dur="4000" fill="hold"/>
                                        <p:tgtEl>
                                          <p:spTgt spid="41"/>
                                        </p:tgtEl>
                                        <p:attrNameLst>
                                          <p:attrName>ppt_y</p:attrName>
                                        </p:attrNameLst>
                                      </p:cBhvr>
                                      <p:tavLst>
                                        <p:tav tm="0">
                                          <p:val>
                                            <p:strVal val="#ppt_y"/>
                                          </p:val>
                                        </p:tav>
                                        <p:tav tm="100000">
                                          <p:val>
                                            <p:strVal val="#ppt_y"/>
                                          </p:val>
                                        </p:tav>
                                      </p:tavLst>
                                    </p:anim>
                                  </p:childTnLst>
                                </p:cTn>
                              </p:par>
                              <p:par>
                                <p:cTn id="273" presetID="5" presetClass="entr" presetSubtype="5" fill="hold" grpId="1" nodeType="withEffect">
                                  <p:stCondLst>
                                    <p:cond delay="0"/>
                                  </p:stCondLst>
                                  <p:childTnLst>
                                    <p:set>
                                      <p:cBhvr>
                                        <p:cTn id="274" dur="1" fill="hold">
                                          <p:stCondLst>
                                            <p:cond delay="0"/>
                                          </p:stCondLst>
                                        </p:cTn>
                                        <p:tgtEl>
                                          <p:spTgt spid="41"/>
                                        </p:tgtEl>
                                        <p:attrNameLst>
                                          <p:attrName>style.visibility</p:attrName>
                                        </p:attrNameLst>
                                      </p:cBhvr>
                                      <p:to>
                                        <p:strVal val="visible"/>
                                      </p:to>
                                    </p:set>
                                    <p:animEffect transition="in" filter="checkerboard(down)">
                                      <p:cBhvr>
                                        <p:cTn id="275" dur="4000"/>
                                        <p:tgtEl>
                                          <p:spTgt spid="41"/>
                                        </p:tgtEl>
                                      </p:cBhvr>
                                    </p:animEffect>
                                  </p:childTnLst>
                                </p:cTn>
                              </p:par>
                              <p:par>
                                <p:cTn id="276" presetID="19" presetClass="entr" presetSubtype="5" fill="hold" grpId="2" nodeType="withEffect">
                                  <p:stCondLst>
                                    <p:cond delay="0"/>
                                  </p:stCondLst>
                                  <p:childTnLst>
                                    <p:set>
                                      <p:cBhvr>
                                        <p:cTn id="277" dur="1" fill="hold">
                                          <p:stCondLst>
                                            <p:cond delay="0"/>
                                          </p:stCondLst>
                                        </p:cTn>
                                        <p:tgtEl>
                                          <p:spTgt spid="41"/>
                                        </p:tgtEl>
                                        <p:attrNameLst>
                                          <p:attrName>style.visibility</p:attrName>
                                        </p:attrNameLst>
                                      </p:cBhvr>
                                      <p:to>
                                        <p:strVal val="visible"/>
                                      </p:to>
                                    </p:set>
                                    <p:anim calcmode="lin" valueType="num">
                                      <p:cBhvr>
                                        <p:cTn id="278" dur="4000" fill="hold"/>
                                        <p:tgtEl>
                                          <p:spTgt spid="41"/>
                                        </p:tgtEl>
                                        <p:attrNameLst>
                                          <p:attrName>ppt_w</p:attrName>
                                        </p:attrNameLst>
                                      </p:cBhvr>
                                      <p:tavLst>
                                        <p:tav tm="0">
                                          <p:val>
                                            <p:strVal val="#ppt_w"/>
                                          </p:val>
                                        </p:tav>
                                        <p:tav tm="100000">
                                          <p:val>
                                            <p:strVal val="#ppt_w"/>
                                          </p:val>
                                        </p:tav>
                                      </p:tavLst>
                                    </p:anim>
                                    <p:anim calcmode="lin" valueType="num">
                                      <p:cBhvr>
                                        <p:cTn id="279" dur="4000" fill="hold"/>
                                        <p:tgtEl>
                                          <p:spTgt spid="41"/>
                                        </p:tgtEl>
                                        <p:attrNameLst>
                                          <p:attrName>ppt_h</p:attrName>
                                        </p:attrNameLst>
                                      </p:cBhvr>
                                      <p:tavLst>
                                        <p:tav tm="0" fmla="#ppt_h*sin(2.5*pi*$)">
                                          <p:val>
                                            <p:fltVal val="0"/>
                                          </p:val>
                                        </p:tav>
                                        <p:tav tm="100000">
                                          <p:val>
                                            <p:fltVal val="1"/>
                                          </p:val>
                                        </p:tav>
                                      </p:tavLst>
                                    </p:anim>
                                  </p:childTnLst>
                                </p:cTn>
                              </p:par>
                              <p:par>
                                <p:cTn id="280" presetID="2" presetClass="entr" presetSubtype="2" fill="hold" grpId="0" nodeType="withEffect">
                                  <p:stCondLst>
                                    <p:cond delay="0"/>
                                  </p:stCondLst>
                                  <p:childTnLst>
                                    <p:set>
                                      <p:cBhvr>
                                        <p:cTn id="281" dur="1" fill="hold">
                                          <p:stCondLst>
                                            <p:cond delay="0"/>
                                          </p:stCondLst>
                                        </p:cTn>
                                        <p:tgtEl>
                                          <p:spTgt spid="46"/>
                                        </p:tgtEl>
                                        <p:attrNameLst>
                                          <p:attrName>style.visibility</p:attrName>
                                        </p:attrNameLst>
                                      </p:cBhvr>
                                      <p:to>
                                        <p:strVal val="visible"/>
                                      </p:to>
                                    </p:set>
                                    <p:anim calcmode="lin" valueType="num">
                                      <p:cBhvr additive="base">
                                        <p:cTn id="282" dur="4000" fill="hold"/>
                                        <p:tgtEl>
                                          <p:spTgt spid="46"/>
                                        </p:tgtEl>
                                        <p:attrNameLst>
                                          <p:attrName>ppt_x</p:attrName>
                                        </p:attrNameLst>
                                      </p:cBhvr>
                                      <p:tavLst>
                                        <p:tav tm="0">
                                          <p:val>
                                            <p:strVal val="1+#ppt_w/2"/>
                                          </p:val>
                                        </p:tav>
                                        <p:tav tm="100000">
                                          <p:val>
                                            <p:strVal val="#ppt_x"/>
                                          </p:val>
                                        </p:tav>
                                      </p:tavLst>
                                    </p:anim>
                                    <p:anim calcmode="lin" valueType="num">
                                      <p:cBhvr additive="base">
                                        <p:cTn id="283" dur="4000" fill="hold"/>
                                        <p:tgtEl>
                                          <p:spTgt spid="46"/>
                                        </p:tgtEl>
                                        <p:attrNameLst>
                                          <p:attrName>ppt_y</p:attrName>
                                        </p:attrNameLst>
                                      </p:cBhvr>
                                      <p:tavLst>
                                        <p:tav tm="0">
                                          <p:val>
                                            <p:strVal val="#ppt_y"/>
                                          </p:val>
                                        </p:tav>
                                        <p:tav tm="100000">
                                          <p:val>
                                            <p:strVal val="#ppt_y"/>
                                          </p:val>
                                        </p:tav>
                                      </p:tavLst>
                                    </p:anim>
                                  </p:childTnLst>
                                </p:cTn>
                              </p:par>
                              <p:par>
                                <p:cTn id="284" presetID="5" presetClass="entr" presetSubtype="5" fill="hold" grpId="1" nodeType="withEffect">
                                  <p:stCondLst>
                                    <p:cond delay="0"/>
                                  </p:stCondLst>
                                  <p:childTnLst>
                                    <p:set>
                                      <p:cBhvr>
                                        <p:cTn id="285" dur="1" fill="hold">
                                          <p:stCondLst>
                                            <p:cond delay="0"/>
                                          </p:stCondLst>
                                        </p:cTn>
                                        <p:tgtEl>
                                          <p:spTgt spid="46"/>
                                        </p:tgtEl>
                                        <p:attrNameLst>
                                          <p:attrName>style.visibility</p:attrName>
                                        </p:attrNameLst>
                                      </p:cBhvr>
                                      <p:to>
                                        <p:strVal val="visible"/>
                                      </p:to>
                                    </p:set>
                                    <p:animEffect transition="in" filter="checkerboard(down)">
                                      <p:cBhvr>
                                        <p:cTn id="286" dur="4000"/>
                                        <p:tgtEl>
                                          <p:spTgt spid="46"/>
                                        </p:tgtEl>
                                      </p:cBhvr>
                                    </p:animEffect>
                                  </p:childTnLst>
                                </p:cTn>
                              </p:par>
                              <p:par>
                                <p:cTn id="287" presetID="19" presetClass="entr" presetSubtype="5" fill="hold" grpId="2" nodeType="withEffect">
                                  <p:stCondLst>
                                    <p:cond delay="0"/>
                                  </p:stCondLst>
                                  <p:childTnLst>
                                    <p:set>
                                      <p:cBhvr>
                                        <p:cTn id="288" dur="1" fill="hold">
                                          <p:stCondLst>
                                            <p:cond delay="0"/>
                                          </p:stCondLst>
                                        </p:cTn>
                                        <p:tgtEl>
                                          <p:spTgt spid="46"/>
                                        </p:tgtEl>
                                        <p:attrNameLst>
                                          <p:attrName>style.visibility</p:attrName>
                                        </p:attrNameLst>
                                      </p:cBhvr>
                                      <p:to>
                                        <p:strVal val="visible"/>
                                      </p:to>
                                    </p:set>
                                    <p:anim calcmode="lin" valueType="num">
                                      <p:cBhvr>
                                        <p:cTn id="289" dur="4000" fill="hold"/>
                                        <p:tgtEl>
                                          <p:spTgt spid="46"/>
                                        </p:tgtEl>
                                        <p:attrNameLst>
                                          <p:attrName>ppt_w</p:attrName>
                                        </p:attrNameLst>
                                      </p:cBhvr>
                                      <p:tavLst>
                                        <p:tav tm="0">
                                          <p:val>
                                            <p:strVal val="#ppt_w"/>
                                          </p:val>
                                        </p:tav>
                                        <p:tav tm="100000">
                                          <p:val>
                                            <p:strVal val="#ppt_w"/>
                                          </p:val>
                                        </p:tav>
                                      </p:tavLst>
                                    </p:anim>
                                    <p:anim calcmode="lin" valueType="num">
                                      <p:cBhvr>
                                        <p:cTn id="290" dur="4000" fill="hold"/>
                                        <p:tgtEl>
                                          <p:spTgt spid="46"/>
                                        </p:tgtEl>
                                        <p:attrNameLst>
                                          <p:attrName>ppt_h</p:attrName>
                                        </p:attrNameLst>
                                      </p:cBhvr>
                                      <p:tavLst>
                                        <p:tav tm="0" fmla="#ppt_h*sin(2.5*pi*$)">
                                          <p:val>
                                            <p:fltVal val="0"/>
                                          </p:val>
                                        </p:tav>
                                        <p:tav tm="100000">
                                          <p:val>
                                            <p:fltVal val="1"/>
                                          </p:val>
                                        </p:tav>
                                      </p:tavLst>
                                    </p:anim>
                                  </p:childTnLst>
                                </p:cTn>
                              </p:par>
                              <p:par>
                                <p:cTn id="291" presetID="2" presetClass="entr" presetSubtype="2" fill="hold" grpId="0" nodeType="withEffect">
                                  <p:stCondLst>
                                    <p:cond delay="0"/>
                                  </p:stCondLst>
                                  <p:childTnLst>
                                    <p:set>
                                      <p:cBhvr>
                                        <p:cTn id="292" dur="1" fill="hold">
                                          <p:stCondLst>
                                            <p:cond delay="0"/>
                                          </p:stCondLst>
                                        </p:cTn>
                                        <p:tgtEl>
                                          <p:spTgt spid="54"/>
                                        </p:tgtEl>
                                        <p:attrNameLst>
                                          <p:attrName>style.visibility</p:attrName>
                                        </p:attrNameLst>
                                      </p:cBhvr>
                                      <p:to>
                                        <p:strVal val="visible"/>
                                      </p:to>
                                    </p:set>
                                    <p:anim calcmode="lin" valueType="num">
                                      <p:cBhvr additive="base">
                                        <p:cTn id="293" dur="4000" fill="hold"/>
                                        <p:tgtEl>
                                          <p:spTgt spid="54"/>
                                        </p:tgtEl>
                                        <p:attrNameLst>
                                          <p:attrName>ppt_x</p:attrName>
                                        </p:attrNameLst>
                                      </p:cBhvr>
                                      <p:tavLst>
                                        <p:tav tm="0">
                                          <p:val>
                                            <p:strVal val="1+#ppt_w/2"/>
                                          </p:val>
                                        </p:tav>
                                        <p:tav tm="100000">
                                          <p:val>
                                            <p:strVal val="#ppt_x"/>
                                          </p:val>
                                        </p:tav>
                                      </p:tavLst>
                                    </p:anim>
                                    <p:anim calcmode="lin" valueType="num">
                                      <p:cBhvr additive="base">
                                        <p:cTn id="294" dur="4000" fill="hold"/>
                                        <p:tgtEl>
                                          <p:spTgt spid="54"/>
                                        </p:tgtEl>
                                        <p:attrNameLst>
                                          <p:attrName>ppt_y</p:attrName>
                                        </p:attrNameLst>
                                      </p:cBhvr>
                                      <p:tavLst>
                                        <p:tav tm="0">
                                          <p:val>
                                            <p:strVal val="#ppt_y"/>
                                          </p:val>
                                        </p:tav>
                                        <p:tav tm="100000">
                                          <p:val>
                                            <p:strVal val="#ppt_y"/>
                                          </p:val>
                                        </p:tav>
                                      </p:tavLst>
                                    </p:anim>
                                  </p:childTnLst>
                                </p:cTn>
                              </p:par>
                              <p:par>
                                <p:cTn id="295" presetID="5" presetClass="entr" presetSubtype="5" fill="hold" grpId="1" nodeType="withEffect">
                                  <p:stCondLst>
                                    <p:cond delay="0"/>
                                  </p:stCondLst>
                                  <p:childTnLst>
                                    <p:set>
                                      <p:cBhvr>
                                        <p:cTn id="296" dur="1" fill="hold">
                                          <p:stCondLst>
                                            <p:cond delay="0"/>
                                          </p:stCondLst>
                                        </p:cTn>
                                        <p:tgtEl>
                                          <p:spTgt spid="54"/>
                                        </p:tgtEl>
                                        <p:attrNameLst>
                                          <p:attrName>style.visibility</p:attrName>
                                        </p:attrNameLst>
                                      </p:cBhvr>
                                      <p:to>
                                        <p:strVal val="visible"/>
                                      </p:to>
                                    </p:set>
                                    <p:animEffect transition="in" filter="checkerboard(down)">
                                      <p:cBhvr>
                                        <p:cTn id="297" dur="4000"/>
                                        <p:tgtEl>
                                          <p:spTgt spid="54"/>
                                        </p:tgtEl>
                                      </p:cBhvr>
                                    </p:animEffect>
                                  </p:childTnLst>
                                </p:cTn>
                              </p:par>
                              <p:par>
                                <p:cTn id="298" presetID="19" presetClass="entr" presetSubtype="5" fill="hold" grpId="2" nodeType="withEffect">
                                  <p:stCondLst>
                                    <p:cond delay="0"/>
                                  </p:stCondLst>
                                  <p:childTnLst>
                                    <p:set>
                                      <p:cBhvr>
                                        <p:cTn id="299" dur="1" fill="hold">
                                          <p:stCondLst>
                                            <p:cond delay="0"/>
                                          </p:stCondLst>
                                        </p:cTn>
                                        <p:tgtEl>
                                          <p:spTgt spid="54"/>
                                        </p:tgtEl>
                                        <p:attrNameLst>
                                          <p:attrName>style.visibility</p:attrName>
                                        </p:attrNameLst>
                                      </p:cBhvr>
                                      <p:to>
                                        <p:strVal val="visible"/>
                                      </p:to>
                                    </p:set>
                                    <p:anim calcmode="lin" valueType="num">
                                      <p:cBhvr>
                                        <p:cTn id="300" dur="4000" fill="hold"/>
                                        <p:tgtEl>
                                          <p:spTgt spid="54"/>
                                        </p:tgtEl>
                                        <p:attrNameLst>
                                          <p:attrName>ppt_w</p:attrName>
                                        </p:attrNameLst>
                                      </p:cBhvr>
                                      <p:tavLst>
                                        <p:tav tm="0">
                                          <p:val>
                                            <p:strVal val="#ppt_w"/>
                                          </p:val>
                                        </p:tav>
                                        <p:tav tm="100000">
                                          <p:val>
                                            <p:strVal val="#ppt_w"/>
                                          </p:val>
                                        </p:tav>
                                      </p:tavLst>
                                    </p:anim>
                                    <p:anim calcmode="lin" valueType="num">
                                      <p:cBhvr>
                                        <p:cTn id="301" dur="4000" fill="hold"/>
                                        <p:tgtEl>
                                          <p:spTgt spid="54"/>
                                        </p:tgtEl>
                                        <p:attrNameLst>
                                          <p:attrName>ppt_h</p:attrName>
                                        </p:attrNameLst>
                                      </p:cBhvr>
                                      <p:tavLst>
                                        <p:tav tm="0" fmla="#ppt_h*sin(2.5*pi*$)">
                                          <p:val>
                                            <p:fltVal val="0"/>
                                          </p:val>
                                        </p:tav>
                                        <p:tav tm="100000">
                                          <p:val>
                                            <p:fltVal val="1"/>
                                          </p:val>
                                        </p:tav>
                                      </p:tavLst>
                                    </p:anim>
                                  </p:childTnLst>
                                </p:cTn>
                              </p:par>
                              <p:par>
                                <p:cTn id="302" presetID="2" presetClass="entr" presetSubtype="2" fill="hold" grpId="0" nodeType="withEffect">
                                  <p:stCondLst>
                                    <p:cond delay="0"/>
                                  </p:stCondLst>
                                  <p:childTnLst>
                                    <p:set>
                                      <p:cBhvr>
                                        <p:cTn id="303" dur="1" fill="hold">
                                          <p:stCondLst>
                                            <p:cond delay="0"/>
                                          </p:stCondLst>
                                        </p:cTn>
                                        <p:tgtEl>
                                          <p:spTgt spid="62"/>
                                        </p:tgtEl>
                                        <p:attrNameLst>
                                          <p:attrName>style.visibility</p:attrName>
                                        </p:attrNameLst>
                                      </p:cBhvr>
                                      <p:to>
                                        <p:strVal val="visible"/>
                                      </p:to>
                                    </p:set>
                                    <p:anim calcmode="lin" valueType="num">
                                      <p:cBhvr additive="base">
                                        <p:cTn id="304" dur="4000" fill="hold"/>
                                        <p:tgtEl>
                                          <p:spTgt spid="62"/>
                                        </p:tgtEl>
                                        <p:attrNameLst>
                                          <p:attrName>ppt_x</p:attrName>
                                        </p:attrNameLst>
                                      </p:cBhvr>
                                      <p:tavLst>
                                        <p:tav tm="0">
                                          <p:val>
                                            <p:strVal val="1+#ppt_w/2"/>
                                          </p:val>
                                        </p:tav>
                                        <p:tav tm="100000">
                                          <p:val>
                                            <p:strVal val="#ppt_x"/>
                                          </p:val>
                                        </p:tav>
                                      </p:tavLst>
                                    </p:anim>
                                    <p:anim calcmode="lin" valueType="num">
                                      <p:cBhvr additive="base">
                                        <p:cTn id="305" dur="4000" fill="hold"/>
                                        <p:tgtEl>
                                          <p:spTgt spid="62"/>
                                        </p:tgtEl>
                                        <p:attrNameLst>
                                          <p:attrName>ppt_y</p:attrName>
                                        </p:attrNameLst>
                                      </p:cBhvr>
                                      <p:tavLst>
                                        <p:tav tm="0">
                                          <p:val>
                                            <p:strVal val="#ppt_y"/>
                                          </p:val>
                                        </p:tav>
                                        <p:tav tm="100000">
                                          <p:val>
                                            <p:strVal val="#ppt_y"/>
                                          </p:val>
                                        </p:tav>
                                      </p:tavLst>
                                    </p:anim>
                                  </p:childTnLst>
                                </p:cTn>
                              </p:par>
                              <p:par>
                                <p:cTn id="306" presetID="5" presetClass="entr" presetSubtype="5" fill="hold" grpId="1" nodeType="withEffect">
                                  <p:stCondLst>
                                    <p:cond delay="0"/>
                                  </p:stCondLst>
                                  <p:childTnLst>
                                    <p:set>
                                      <p:cBhvr>
                                        <p:cTn id="307" dur="1" fill="hold">
                                          <p:stCondLst>
                                            <p:cond delay="0"/>
                                          </p:stCondLst>
                                        </p:cTn>
                                        <p:tgtEl>
                                          <p:spTgt spid="62"/>
                                        </p:tgtEl>
                                        <p:attrNameLst>
                                          <p:attrName>style.visibility</p:attrName>
                                        </p:attrNameLst>
                                      </p:cBhvr>
                                      <p:to>
                                        <p:strVal val="visible"/>
                                      </p:to>
                                    </p:set>
                                    <p:animEffect transition="in" filter="checkerboard(down)">
                                      <p:cBhvr>
                                        <p:cTn id="308" dur="4000"/>
                                        <p:tgtEl>
                                          <p:spTgt spid="62"/>
                                        </p:tgtEl>
                                      </p:cBhvr>
                                    </p:animEffect>
                                  </p:childTnLst>
                                </p:cTn>
                              </p:par>
                              <p:par>
                                <p:cTn id="309" presetID="19" presetClass="entr" presetSubtype="5" fill="hold" grpId="2" nodeType="withEffect">
                                  <p:stCondLst>
                                    <p:cond delay="0"/>
                                  </p:stCondLst>
                                  <p:childTnLst>
                                    <p:set>
                                      <p:cBhvr>
                                        <p:cTn id="310" dur="1" fill="hold">
                                          <p:stCondLst>
                                            <p:cond delay="0"/>
                                          </p:stCondLst>
                                        </p:cTn>
                                        <p:tgtEl>
                                          <p:spTgt spid="62"/>
                                        </p:tgtEl>
                                        <p:attrNameLst>
                                          <p:attrName>style.visibility</p:attrName>
                                        </p:attrNameLst>
                                      </p:cBhvr>
                                      <p:to>
                                        <p:strVal val="visible"/>
                                      </p:to>
                                    </p:set>
                                    <p:anim calcmode="lin" valueType="num">
                                      <p:cBhvr>
                                        <p:cTn id="311" dur="4000" fill="hold"/>
                                        <p:tgtEl>
                                          <p:spTgt spid="62"/>
                                        </p:tgtEl>
                                        <p:attrNameLst>
                                          <p:attrName>ppt_w</p:attrName>
                                        </p:attrNameLst>
                                      </p:cBhvr>
                                      <p:tavLst>
                                        <p:tav tm="0">
                                          <p:val>
                                            <p:strVal val="#ppt_w"/>
                                          </p:val>
                                        </p:tav>
                                        <p:tav tm="100000">
                                          <p:val>
                                            <p:strVal val="#ppt_w"/>
                                          </p:val>
                                        </p:tav>
                                      </p:tavLst>
                                    </p:anim>
                                    <p:anim calcmode="lin" valueType="num">
                                      <p:cBhvr>
                                        <p:cTn id="312" dur="4000" fill="hold"/>
                                        <p:tgtEl>
                                          <p:spTgt spid="62"/>
                                        </p:tgtEl>
                                        <p:attrNameLst>
                                          <p:attrName>ppt_h</p:attrName>
                                        </p:attrNameLst>
                                      </p:cBhvr>
                                      <p:tavLst>
                                        <p:tav tm="0" fmla="#ppt_h*sin(2.5*pi*$)">
                                          <p:val>
                                            <p:fltVal val="0"/>
                                          </p:val>
                                        </p:tav>
                                        <p:tav tm="100000">
                                          <p:val>
                                            <p:fltVal val="1"/>
                                          </p:val>
                                        </p:tav>
                                      </p:tavLst>
                                    </p:anim>
                                  </p:childTnLst>
                                </p:cTn>
                              </p:par>
                              <p:par>
                                <p:cTn id="313" presetID="2" presetClass="entr" presetSubtype="2" fill="hold" grpId="0" nodeType="withEffect">
                                  <p:stCondLst>
                                    <p:cond delay="0"/>
                                  </p:stCondLst>
                                  <p:childTnLst>
                                    <p:set>
                                      <p:cBhvr>
                                        <p:cTn id="314" dur="1" fill="hold">
                                          <p:stCondLst>
                                            <p:cond delay="0"/>
                                          </p:stCondLst>
                                        </p:cTn>
                                        <p:tgtEl>
                                          <p:spTgt spid="70"/>
                                        </p:tgtEl>
                                        <p:attrNameLst>
                                          <p:attrName>style.visibility</p:attrName>
                                        </p:attrNameLst>
                                      </p:cBhvr>
                                      <p:to>
                                        <p:strVal val="visible"/>
                                      </p:to>
                                    </p:set>
                                    <p:anim calcmode="lin" valueType="num">
                                      <p:cBhvr additive="base">
                                        <p:cTn id="315" dur="4000" fill="hold"/>
                                        <p:tgtEl>
                                          <p:spTgt spid="70"/>
                                        </p:tgtEl>
                                        <p:attrNameLst>
                                          <p:attrName>ppt_x</p:attrName>
                                        </p:attrNameLst>
                                      </p:cBhvr>
                                      <p:tavLst>
                                        <p:tav tm="0">
                                          <p:val>
                                            <p:strVal val="1+#ppt_w/2"/>
                                          </p:val>
                                        </p:tav>
                                        <p:tav tm="100000">
                                          <p:val>
                                            <p:strVal val="#ppt_x"/>
                                          </p:val>
                                        </p:tav>
                                      </p:tavLst>
                                    </p:anim>
                                    <p:anim calcmode="lin" valueType="num">
                                      <p:cBhvr additive="base">
                                        <p:cTn id="316" dur="4000" fill="hold"/>
                                        <p:tgtEl>
                                          <p:spTgt spid="70"/>
                                        </p:tgtEl>
                                        <p:attrNameLst>
                                          <p:attrName>ppt_y</p:attrName>
                                        </p:attrNameLst>
                                      </p:cBhvr>
                                      <p:tavLst>
                                        <p:tav tm="0">
                                          <p:val>
                                            <p:strVal val="#ppt_y"/>
                                          </p:val>
                                        </p:tav>
                                        <p:tav tm="100000">
                                          <p:val>
                                            <p:strVal val="#ppt_y"/>
                                          </p:val>
                                        </p:tav>
                                      </p:tavLst>
                                    </p:anim>
                                  </p:childTnLst>
                                </p:cTn>
                              </p:par>
                              <p:par>
                                <p:cTn id="317" presetID="5" presetClass="entr" presetSubtype="5" fill="hold" grpId="1" nodeType="withEffect">
                                  <p:stCondLst>
                                    <p:cond delay="0"/>
                                  </p:stCondLst>
                                  <p:childTnLst>
                                    <p:set>
                                      <p:cBhvr>
                                        <p:cTn id="318" dur="1" fill="hold">
                                          <p:stCondLst>
                                            <p:cond delay="0"/>
                                          </p:stCondLst>
                                        </p:cTn>
                                        <p:tgtEl>
                                          <p:spTgt spid="70"/>
                                        </p:tgtEl>
                                        <p:attrNameLst>
                                          <p:attrName>style.visibility</p:attrName>
                                        </p:attrNameLst>
                                      </p:cBhvr>
                                      <p:to>
                                        <p:strVal val="visible"/>
                                      </p:to>
                                    </p:set>
                                    <p:animEffect transition="in" filter="checkerboard(down)">
                                      <p:cBhvr>
                                        <p:cTn id="319" dur="4000"/>
                                        <p:tgtEl>
                                          <p:spTgt spid="70"/>
                                        </p:tgtEl>
                                      </p:cBhvr>
                                    </p:animEffect>
                                  </p:childTnLst>
                                </p:cTn>
                              </p:par>
                              <p:par>
                                <p:cTn id="320" presetID="19" presetClass="entr" presetSubtype="5" fill="hold" grpId="2"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p:cTn id="322" dur="4000" fill="hold"/>
                                        <p:tgtEl>
                                          <p:spTgt spid="70"/>
                                        </p:tgtEl>
                                        <p:attrNameLst>
                                          <p:attrName>ppt_w</p:attrName>
                                        </p:attrNameLst>
                                      </p:cBhvr>
                                      <p:tavLst>
                                        <p:tav tm="0">
                                          <p:val>
                                            <p:strVal val="#ppt_w"/>
                                          </p:val>
                                        </p:tav>
                                        <p:tav tm="100000">
                                          <p:val>
                                            <p:strVal val="#ppt_w"/>
                                          </p:val>
                                        </p:tav>
                                      </p:tavLst>
                                    </p:anim>
                                    <p:anim calcmode="lin" valueType="num">
                                      <p:cBhvr>
                                        <p:cTn id="323" dur="4000" fill="hold"/>
                                        <p:tgtEl>
                                          <p:spTgt spid="70"/>
                                        </p:tgtEl>
                                        <p:attrNameLst>
                                          <p:attrName>ppt_h</p:attrName>
                                        </p:attrNameLst>
                                      </p:cBhvr>
                                      <p:tavLst>
                                        <p:tav tm="0" fmla="#ppt_h*sin(2.5*pi*$)">
                                          <p:val>
                                            <p:fltVal val="0"/>
                                          </p:val>
                                        </p:tav>
                                        <p:tav tm="100000">
                                          <p:val>
                                            <p:fltVal val="1"/>
                                          </p:val>
                                        </p:tav>
                                      </p:tavLst>
                                    </p:anim>
                                  </p:childTnLst>
                                </p:cTn>
                              </p:par>
                              <p:par>
                                <p:cTn id="324" presetID="2" presetClass="entr" presetSubtype="2" fill="hold" grpId="0"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additive="base">
                                        <p:cTn id="326" dur="4000" fill="hold"/>
                                        <p:tgtEl>
                                          <p:spTgt spid="72"/>
                                        </p:tgtEl>
                                        <p:attrNameLst>
                                          <p:attrName>ppt_x</p:attrName>
                                        </p:attrNameLst>
                                      </p:cBhvr>
                                      <p:tavLst>
                                        <p:tav tm="0">
                                          <p:val>
                                            <p:strVal val="1+#ppt_w/2"/>
                                          </p:val>
                                        </p:tav>
                                        <p:tav tm="100000">
                                          <p:val>
                                            <p:strVal val="#ppt_x"/>
                                          </p:val>
                                        </p:tav>
                                      </p:tavLst>
                                    </p:anim>
                                    <p:anim calcmode="lin" valueType="num">
                                      <p:cBhvr additive="base">
                                        <p:cTn id="327" dur="4000" fill="hold"/>
                                        <p:tgtEl>
                                          <p:spTgt spid="72"/>
                                        </p:tgtEl>
                                        <p:attrNameLst>
                                          <p:attrName>ppt_y</p:attrName>
                                        </p:attrNameLst>
                                      </p:cBhvr>
                                      <p:tavLst>
                                        <p:tav tm="0">
                                          <p:val>
                                            <p:strVal val="#ppt_y"/>
                                          </p:val>
                                        </p:tav>
                                        <p:tav tm="100000">
                                          <p:val>
                                            <p:strVal val="#ppt_y"/>
                                          </p:val>
                                        </p:tav>
                                      </p:tavLst>
                                    </p:anim>
                                  </p:childTnLst>
                                </p:cTn>
                              </p:par>
                              <p:par>
                                <p:cTn id="328" presetID="5" presetClass="entr" presetSubtype="5" fill="hold" grpId="1" nodeType="withEffect">
                                  <p:stCondLst>
                                    <p:cond delay="0"/>
                                  </p:stCondLst>
                                  <p:childTnLst>
                                    <p:set>
                                      <p:cBhvr>
                                        <p:cTn id="329" dur="1" fill="hold">
                                          <p:stCondLst>
                                            <p:cond delay="0"/>
                                          </p:stCondLst>
                                        </p:cTn>
                                        <p:tgtEl>
                                          <p:spTgt spid="72"/>
                                        </p:tgtEl>
                                        <p:attrNameLst>
                                          <p:attrName>style.visibility</p:attrName>
                                        </p:attrNameLst>
                                      </p:cBhvr>
                                      <p:to>
                                        <p:strVal val="visible"/>
                                      </p:to>
                                    </p:set>
                                    <p:animEffect transition="in" filter="checkerboard(down)">
                                      <p:cBhvr>
                                        <p:cTn id="330" dur="4000"/>
                                        <p:tgtEl>
                                          <p:spTgt spid="72"/>
                                        </p:tgtEl>
                                      </p:cBhvr>
                                    </p:animEffect>
                                  </p:childTnLst>
                                </p:cTn>
                              </p:par>
                              <p:par>
                                <p:cTn id="331" presetID="19" presetClass="entr" presetSubtype="5" fill="hold" grpId="2" nodeType="withEffect">
                                  <p:stCondLst>
                                    <p:cond delay="0"/>
                                  </p:stCondLst>
                                  <p:childTnLst>
                                    <p:set>
                                      <p:cBhvr>
                                        <p:cTn id="332" dur="1" fill="hold">
                                          <p:stCondLst>
                                            <p:cond delay="0"/>
                                          </p:stCondLst>
                                        </p:cTn>
                                        <p:tgtEl>
                                          <p:spTgt spid="72"/>
                                        </p:tgtEl>
                                        <p:attrNameLst>
                                          <p:attrName>style.visibility</p:attrName>
                                        </p:attrNameLst>
                                      </p:cBhvr>
                                      <p:to>
                                        <p:strVal val="visible"/>
                                      </p:to>
                                    </p:set>
                                    <p:anim calcmode="lin" valueType="num">
                                      <p:cBhvr>
                                        <p:cTn id="333" dur="4000" fill="hold"/>
                                        <p:tgtEl>
                                          <p:spTgt spid="72"/>
                                        </p:tgtEl>
                                        <p:attrNameLst>
                                          <p:attrName>ppt_w</p:attrName>
                                        </p:attrNameLst>
                                      </p:cBhvr>
                                      <p:tavLst>
                                        <p:tav tm="0">
                                          <p:val>
                                            <p:strVal val="#ppt_w"/>
                                          </p:val>
                                        </p:tav>
                                        <p:tav tm="100000">
                                          <p:val>
                                            <p:strVal val="#ppt_w"/>
                                          </p:val>
                                        </p:tav>
                                      </p:tavLst>
                                    </p:anim>
                                    <p:anim calcmode="lin" valueType="num">
                                      <p:cBhvr>
                                        <p:cTn id="334" dur="4000" fill="hold"/>
                                        <p:tgtEl>
                                          <p:spTgt spid="72"/>
                                        </p:tgtEl>
                                        <p:attrNameLst>
                                          <p:attrName>ppt_h</p:attrName>
                                        </p:attrNameLst>
                                      </p:cBhvr>
                                      <p:tavLst>
                                        <p:tav tm="0" fmla="#ppt_h*sin(2.5*pi*$)">
                                          <p:val>
                                            <p:fltVal val="0"/>
                                          </p:val>
                                        </p:tav>
                                        <p:tav tm="100000">
                                          <p:val>
                                            <p:fltVal val="1"/>
                                          </p:val>
                                        </p:tav>
                                      </p:tavLst>
                                    </p:anim>
                                  </p:childTnLst>
                                </p:cTn>
                              </p:par>
                              <p:par>
                                <p:cTn id="335" presetID="2" presetClass="entr" presetSubtype="2" fill="hold" grpId="0" nodeType="withEffect">
                                  <p:stCondLst>
                                    <p:cond delay="0"/>
                                  </p:stCondLst>
                                  <p:childTnLst>
                                    <p:set>
                                      <p:cBhvr>
                                        <p:cTn id="336" dur="1" fill="hold">
                                          <p:stCondLst>
                                            <p:cond delay="0"/>
                                          </p:stCondLst>
                                        </p:cTn>
                                        <p:tgtEl>
                                          <p:spTgt spid="26"/>
                                        </p:tgtEl>
                                        <p:attrNameLst>
                                          <p:attrName>style.visibility</p:attrName>
                                        </p:attrNameLst>
                                      </p:cBhvr>
                                      <p:to>
                                        <p:strVal val="visible"/>
                                      </p:to>
                                    </p:set>
                                    <p:anim calcmode="lin" valueType="num">
                                      <p:cBhvr additive="base">
                                        <p:cTn id="337" dur="4000" fill="hold"/>
                                        <p:tgtEl>
                                          <p:spTgt spid="26"/>
                                        </p:tgtEl>
                                        <p:attrNameLst>
                                          <p:attrName>ppt_x</p:attrName>
                                        </p:attrNameLst>
                                      </p:cBhvr>
                                      <p:tavLst>
                                        <p:tav tm="0">
                                          <p:val>
                                            <p:strVal val="1+#ppt_w/2"/>
                                          </p:val>
                                        </p:tav>
                                        <p:tav tm="100000">
                                          <p:val>
                                            <p:strVal val="#ppt_x"/>
                                          </p:val>
                                        </p:tav>
                                      </p:tavLst>
                                    </p:anim>
                                    <p:anim calcmode="lin" valueType="num">
                                      <p:cBhvr additive="base">
                                        <p:cTn id="338" dur="4000" fill="hold"/>
                                        <p:tgtEl>
                                          <p:spTgt spid="26"/>
                                        </p:tgtEl>
                                        <p:attrNameLst>
                                          <p:attrName>ppt_y</p:attrName>
                                        </p:attrNameLst>
                                      </p:cBhvr>
                                      <p:tavLst>
                                        <p:tav tm="0">
                                          <p:val>
                                            <p:strVal val="#ppt_y"/>
                                          </p:val>
                                        </p:tav>
                                        <p:tav tm="100000">
                                          <p:val>
                                            <p:strVal val="#ppt_y"/>
                                          </p:val>
                                        </p:tav>
                                      </p:tavLst>
                                    </p:anim>
                                  </p:childTnLst>
                                </p:cTn>
                              </p:par>
                              <p:par>
                                <p:cTn id="339" presetID="5" presetClass="entr" presetSubtype="5" fill="hold" grpId="1" nodeType="withEffect">
                                  <p:stCondLst>
                                    <p:cond delay="0"/>
                                  </p:stCondLst>
                                  <p:childTnLst>
                                    <p:set>
                                      <p:cBhvr>
                                        <p:cTn id="340" dur="1" fill="hold">
                                          <p:stCondLst>
                                            <p:cond delay="0"/>
                                          </p:stCondLst>
                                        </p:cTn>
                                        <p:tgtEl>
                                          <p:spTgt spid="26"/>
                                        </p:tgtEl>
                                        <p:attrNameLst>
                                          <p:attrName>style.visibility</p:attrName>
                                        </p:attrNameLst>
                                      </p:cBhvr>
                                      <p:to>
                                        <p:strVal val="visible"/>
                                      </p:to>
                                    </p:set>
                                    <p:animEffect transition="in" filter="checkerboard(down)">
                                      <p:cBhvr>
                                        <p:cTn id="341" dur="4000"/>
                                        <p:tgtEl>
                                          <p:spTgt spid="26"/>
                                        </p:tgtEl>
                                      </p:cBhvr>
                                    </p:animEffect>
                                  </p:childTnLst>
                                </p:cTn>
                              </p:par>
                              <p:par>
                                <p:cTn id="342" presetID="19" presetClass="entr" presetSubtype="5" fill="hold" grpId="2" nodeType="withEffect">
                                  <p:stCondLst>
                                    <p:cond delay="0"/>
                                  </p:stCondLst>
                                  <p:childTnLst>
                                    <p:set>
                                      <p:cBhvr>
                                        <p:cTn id="343" dur="1" fill="hold">
                                          <p:stCondLst>
                                            <p:cond delay="0"/>
                                          </p:stCondLst>
                                        </p:cTn>
                                        <p:tgtEl>
                                          <p:spTgt spid="26"/>
                                        </p:tgtEl>
                                        <p:attrNameLst>
                                          <p:attrName>style.visibility</p:attrName>
                                        </p:attrNameLst>
                                      </p:cBhvr>
                                      <p:to>
                                        <p:strVal val="visible"/>
                                      </p:to>
                                    </p:set>
                                    <p:anim calcmode="lin" valueType="num">
                                      <p:cBhvr>
                                        <p:cTn id="344" dur="4000" fill="hold"/>
                                        <p:tgtEl>
                                          <p:spTgt spid="26"/>
                                        </p:tgtEl>
                                        <p:attrNameLst>
                                          <p:attrName>ppt_w</p:attrName>
                                        </p:attrNameLst>
                                      </p:cBhvr>
                                      <p:tavLst>
                                        <p:tav tm="0">
                                          <p:val>
                                            <p:strVal val="#ppt_w"/>
                                          </p:val>
                                        </p:tav>
                                        <p:tav tm="100000">
                                          <p:val>
                                            <p:strVal val="#ppt_w"/>
                                          </p:val>
                                        </p:tav>
                                      </p:tavLst>
                                    </p:anim>
                                    <p:anim calcmode="lin" valueType="num">
                                      <p:cBhvr>
                                        <p:cTn id="345" dur="4000" fill="hold"/>
                                        <p:tgtEl>
                                          <p:spTgt spid="26"/>
                                        </p:tgtEl>
                                        <p:attrNameLst>
                                          <p:attrName>ppt_h</p:attrName>
                                        </p:attrNameLst>
                                      </p:cBhvr>
                                      <p:tavLst>
                                        <p:tav tm="0" fmla="#ppt_h*sin(2.5*pi*$)">
                                          <p:val>
                                            <p:fltVal val="0"/>
                                          </p:val>
                                        </p:tav>
                                        <p:tav tm="100000">
                                          <p:val>
                                            <p:fltVal val="1"/>
                                          </p:val>
                                        </p:tav>
                                      </p:tavLst>
                                    </p:anim>
                                  </p:childTnLst>
                                </p:cTn>
                              </p:par>
                              <p:par>
                                <p:cTn id="346" presetID="2" presetClass="entr" presetSubtype="2" fill="hold" grpId="0" nodeType="withEffect">
                                  <p:stCondLst>
                                    <p:cond delay="0"/>
                                  </p:stCondLst>
                                  <p:childTnLst>
                                    <p:set>
                                      <p:cBhvr>
                                        <p:cTn id="347" dur="1" fill="hold">
                                          <p:stCondLst>
                                            <p:cond delay="0"/>
                                          </p:stCondLst>
                                        </p:cTn>
                                        <p:tgtEl>
                                          <p:spTgt spid="28"/>
                                        </p:tgtEl>
                                        <p:attrNameLst>
                                          <p:attrName>style.visibility</p:attrName>
                                        </p:attrNameLst>
                                      </p:cBhvr>
                                      <p:to>
                                        <p:strVal val="visible"/>
                                      </p:to>
                                    </p:set>
                                    <p:anim calcmode="lin" valueType="num">
                                      <p:cBhvr additive="base">
                                        <p:cTn id="348" dur="4000" fill="hold"/>
                                        <p:tgtEl>
                                          <p:spTgt spid="28"/>
                                        </p:tgtEl>
                                        <p:attrNameLst>
                                          <p:attrName>ppt_x</p:attrName>
                                        </p:attrNameLst>
                                      </p:cBhvr>
                                      <p:tavLst>
                                        <p:tav tm="0">
                                          <p:val>
                                            <p:strVal val="1+#ppt_w/2"/>
                                          </p:val>
                                        </p:tav>
                                        <p:tav tm="100000">
                                          <p:val>
                                            <p:strVal val="#ppt_x"/>
                                          </p:val>
                                        </p:tav>
                                      </p:tavLst>
                                    </p:anim>
                                    <p:anim calcmode="lin" valueType="num">
                                      <p:cBhvr additive="base">
                                        <p:cTn id="349" dur="4000" fill="hold"/>
                                        <p:tgtEl>
                                          <p:spTgt spid="28"/>
                                        </p:tgtEl>
                                        <p:attrNameLst>
                                          <p:attrName>ppt_y</p:attrName>
                                        </p:attrNameLst>
                                      </p:cBhvr>
                                      <p:tavLst>
                                        <p:tav tm="0">
                                          <p:val>
                                            <p:strVal val="#ppt_y"/>
                                          </p:val>
                                        </p:tav>
                                        <p:tav tm="100000">
                                          <p:val>
                                            <p:strVal val="#ppt_y"/>
                                          </p:val>
                                        </p:tav>
                                      </p:tavLst>
                                    </p:anim>
                                  </p:childTnLst>
                                </p:cTn>
                              </p:par>
                              <p:par>
                                <p:cTn id="350" presetID="5" presetClass="entr" presetSubtype="5" fill="hold" grpId="1" nodeType="withEffect">
                                  <p:stCondLst>
                                    <p:cond delay="0"/>
                                  </p:stCondLst>
                                  <p:childTnLst>
                                    <p:set>
                                      <p:cBhvr>
                                        <p:cTn id="351" dur="1" fill="hold">
                                          <p:stCondLst>
                                            <p:cond delay="0"/>
                                          </p:stCondLst>
                                        </p:cTn>
                                        <p:tgtEl>
                                          <p:spTgt spid="28"/>
                                        </p:tgtEl>
                                        <p:attrNameLst>
                                          <p:attrName>style.visibility</p:attrName>
                                        </p:attrNameLst>
                                      </p:cBhvr>
                                      <p:to>
                                        <p:strVal val="visible"/>
                                      </p:to>
                                    </p:set>
                                    <p:animEffect transition="in" filter="checkerboard(down)">
                                      <p:cBhvr>
                                        <p:cTn id="352" dur="4000"/>
                                        <p:tgtEl>
                                          <p:spTgt spid="28"/>
                                        </p:tgtEl>
                                      </p:cBhvr>
                                    </p:animEffect>
                                  </p:childTnLst>
                                </p:cTn>
                              </p:par>
                              <p:par>
                                <p:cTn id="353" presetID="19" presetClass="entr" presetSubtype="5" fill="hold" grpId="2" nodeType="withEffect">
                                  <p:stCondLst>
                                    <p:cond delay="0"/>
                                  </p:stCondLst>
                                  <p:childTnLst>
                                    <p:set>
                                      <p:cBhvr>
                                        <p:cTn id="354" dur="1" fill="hold">
                                          <p:stCondLst>
                                            <p:cond delay="0"/>
                                          </p:stCondLst>
                                        </p:cTn>
                                        <p:tgtEl>
                                          <p:spTgt spid="28"/>
                                        </p:tgtEl>
                                        <p:attrNameLst>
                                          <p:attrName>style.visibility</p:attrName>
                                        </p:attrNameLst>
                                      </p:cBhvr>
                                      <p:to>
                                        <p:strVal val="visible"/>
                                      </p:to>
                                    </p:set>
                                    <p:anim calcmode="lin" valueType="num">
                                      <p:cBhvr>
                                        <p:cTn id="355" dur="4000" fill="hold"/>
                                        <p:tgtEl>
                                          <p:spTgt spid="28"/>
                                        </p:tgtEl>
                                        <p:attrNameLst>
                                          <p:attrName>ppt_w</p:attrName>
                                        </p:attrNameLst>
                                      </p:cBhvr>
                                      <p:tavLst>
                                        <p:tav tm="0">
                                          <p:val>
                                            <p:strVal val="#ppt_w"/>
                                          </p:val>
                                        </p:tav>
                                        <p:tav tm="100000">
                                          <p:val>
                                            <p:strVal val="#ppt_w"/>
                                          </p:val>
                                        </p:tav>
                                      </p:tavLst>
                                    </p:anim>
                                    <p:anim calcmode="lin" valueType="num">
                                      <p:cBhvr>
                                        <p:cTn id="356" dur="4000" fill="hold"/>
                                        <p:tgtEl>
                                          <p:spTgt spid="28"/>
                                        </p:tgtEl>
                                        <p:attrNameLst>
                                          <p:attrName>ppt_h</p:attrName>
                                        </p:attrNameLst>
                                      </p:cBhvr>
                                      <p:tavLst>
                                        <p:tav tm="0" fmla="#ppt_h*sin(2.5*pi*$)">
                                          <p:val>
                                            <p:fltVal val="0"/>
                                          </p:val>
                                        </p:tav>
                                        <p:tav tm="100000">
                                          <p:val>
                                            <p:fltVal val="1"/>
                                          </p:val>
                                        </p:tav>
                                      </p:tavLst>
                                    </p:anim>
                                  </p:childTnLst>
                                </p:cTn>
                              </p:par>
                              <p:par>
                                <p:cTn id="357" presetID="2" presetClass="entr" presetSubtype="2" fill="hold" grpId="0" nodeType="withEffect">
                                  <p:stCondLst>
                                    <p:cond delay="0"/>
                                  </p:stCondLst>
                                  <p:childTnLst>
                                    <p:set>
                                      <p:cBhvr>
                                        <p:cTn id="358" dur="1" fill="hold">
                                          <p:stCondLst>
                                            <p:cond delay="0"/>
                                          </p:stCondLst>
                                        </p:cTn>
                                        <p:tgtEl>
                                          <p:spTgt spid="30"/>
                                        </p:tgtEl>
                                        <p:attrNameLst>
                                          <p:attrName>style.visibility</p:attrName>
                                        </p:attrNameLst>
                                      </p:cBhvr>
                                      <p:to>
                                        <p:strVal val="visible"/>
                                      </p:to>
                                    </p:set>
                                    <p:anim calcmode="lin" valueType="num">
                                      <p:cBhvr additive="base">
                                        <p:cTn id="359" dur="4000" fill="hold"/>
                                        <p:tgtEl>
                                          <p:spTgt spid="30"/>
                                        </p:tgtEl>
                                        <p:attrNameLst>
                                          <p:attrName>ppt_x</p:attrName>
                                        </p:attrNameLst>
                                      </p:cBhvr>
                                      <p:tavLst>
                                        <p:tav tm="0">
                                          <p:val>
                                            <p:strVal val="1+#ppt_w/2"/>
                                          </p:val>
                                        </p:tav>
                                        <p:tav tm="100000">
                                          <p:val>
                                            <p:strVal val="#ppt_x"/>
                                          </p:val>
                                        </p:tav>
                                      </p:tavLst>
                                    </p:anim>
                                    <p:anim calcmode="lin" valueType="num">
                                      <p:cBhvr additive="base">
                                        <p:cTn id="360" dur="4000" fill="hold"/>
                                        <p:tgtEl>
                                          <p:spTgt spid="30"/>
                                        </p:tgtEl>
                                        <p:attrNameLst>
                                          <p:attrName>ppt_y</p:attrName>
                                        </p:attrNameLst>
                                      </p:cBhvr>
                                      <p:tavLst>
                                        <p:tav tm="0">
                                          <p:val>
                                            <p:strVal val="#ppt_y"/>
                                          </p:val>
                                        </p:tav>
                                        <p:tav tm="100000">
                                          <p:val>
                                            <p:strVal val="#ppt_y"/>
                                          </p:val>
                                        </p:tav>
                                      </p:tavLst>
                                    </p:anim>
                                  </p:childTnLst>
                                </p:cTn>
                              </p:par>
                              <p:par>
                                <p:cTn id="361" presetID="5" presetClass="entr" presetSubtype="5" fill="hold" grpId="1" nodeType="withEffect">
                                  <p:stCondLst>
                                    <p:cond delay="0"/>
                                  </p:stCondLst>
                                  <p:childTnLst>
                                    <p:set>
                                      <p:cBhvr>
                                        <p:cTn id="362" dur="1" fill="hold">
                                          <p:stCondLst>
                                            <p:cond delay="0"/>
                                          </p:stCondLst>
                                        </p:cTn>
                                        <p:tgtEl>
                                          <p:spTgt spid="30"/>
                                        </p:tgtEl>
                                        <p:attrNameLst>
                                          <p:attrName>style.visibility</p:attrName>
                                        </p:attrNameLst>
                                      </p:cBhvr>
                                      <p:to>
                                        <p:strVal val="visible"/>
                                      </p:to>
                                    </p:set>
                                    <p:animEffect transition="in" filter="checkerboard(down)">
                                      <p:cBhvr>
                                        <p:cTn id="363" dur="4000"/>
                                        <p:tgtEl>
                                          <p:spTgt spid="30"/>
                                        </p:tgtEl>
                                      </p:cBhvr>
                                    </p:animEffect>
                                  </p:childTnLst>
                                </p:cTn>
                              </p:par>
                              <p:par>
                                <p:cTn id="364" presetID="19" presetClass="entr" presetSubtype="5" fill="hold" grpId="2"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p:cTn id="366" dur="4000" fill="hold"/>
                                        <p:tgtEl>
                                          <p:spTgt spid="30"/>
                                        </p:tgtEl>
                                        <p:attrNameLst>
                                          <p:attrName>ppt_w</p:attrName>
                                        </p:attrNameLst>
                                      </p:cBhvr>
                                      <p:tavLst>
                                        <p:tav tm="0">
                                          <p:val>
                                            <p:strVal val="#ppt_w"/>
                                          </p:val>
                                        </p:tav>
                                        <p:tav tm="100000">
                                          <p:val>
                                            <p:strVal val="#ppt_w"/>
                                          </p:val>
                                        </p:tav>
                                      </p:tavLst>
                                    </p:anim>
                                    <p:anim calcmode="lin" valueType="num">
                                      <p:cBhvr>
                                        <p:cTn id="367" dur="4000" fill="hold"/>
                                        <p:tgtEl>
                                          <p:spTgt spid="30"/>
                                        </p:tgtEl>
                                        <p:attrNameLst>
                                          <p:attrName>ppt_h</p:attrName>
                                        </p:attrNameLst>
                                      </p:cBhvr>
                                      <p:tavLst>
                                        <p:tav tm="0" fmla="#ppt_h*sin(2.5*pi*$)">
                                          <p:val>
                                            <p:fltVal val="0"/>
                                          </p:val>
                                        </p:tav>
                                        <p:tav tm="100000">
                                          <p:val>
                                            <p:fltVal val="1"/>
                                          </p:val>
                                        </p:tav>
                                      </p:tavLst>
                                    </p:anim>
                                  </p:childTnLst>
                                </p:cTn>
                              </p:par>
                              <p:par>
                                <p:cTn id="368" presetID="2" presetClass="entr" presetSubtype="2" fill="hold" grpId="0" nodeType="withEffect">
                                  <p:stCondLst>
                                    <p:cond delay="0"/>
                                  </p:stCondLst>
                                  <p:childTnLst>
                                    <p:set>
                                      <p:cBhvr>
                                        <p:cTn id="369" dur="1" fill="hold">
                                          <p:stCondLst>
                                            <p:cond delay="0"/>
                                          </p:stCondLst>
                                        </p:cTn>
                                        <p:tgtEl>
                                          <p:spTgt spid="32"/>
                                        </p:tgtEl>
                                        <p:attrNameLst>
                                          <p:attrName>style.visibility</p:attrName>
                                        </p:attrNameLst>
                                      </p:cBhvr>
                                      <p:to>
                                        <p:strVal val="visible"/>
                                      </p:to>
                                    </p:set>
                                    <p:anim calcmode="lin" valueType="num">
                                      <p:cBhvr additive="base">
                                        <p:cTn id="370" dur="4000" fill="hold"/>
                                        <p:tgtEl>
                                          <p:spTgt spid="32"/>
                                        </p:tgtEl>
                                        <p:attrNameLst>
                                          <p:attrName>ppt_x</p:attrName>
                                        </p:attrNameLst>
                                      </p:cBhvr>
                                      <p:tavLst>
                                        <p:tav tm="0">
                                          <p:val>
                                            <p:strVal val="1+#ppt_w/2"/>
                                          </p:val>
                                        </p:tav>
                                        <p:tav tm="100000">
                                          <p:val>
                                            <p:strVal val="#ppt_x"/>
                                          </p:val>
                                        </p:tav>
                                      </p:tavLst>
                                    </p:anim>
                                    <p:anim calcmode="lin" valueType="num">
                                      <p:cBhvr additive="base">
                                        <p:cTn id="371" dur="4000" fill="hold"/>
                                        <p:tgtEl>
                                          <p:spTgt spid="32"/>
                                        </p:tgtEl>
                                        <p:attrNameLst>
                                          <p:attrName>ppt_y</p:attrName>
                                        </p:attrNameLst>
                                      </p:cBhvr>
                                      <p:tavLst>
                                        <p:tav tm="0">
                                          <p:val>
                                            <p:strVal val="#ppt_y"/>
                                          </p:val>
                                        </p:tav>
                                        <p:tav tm="100000">
                                          <p:val>
                                            <p:strVal val="#ppt_y"/>
                                          </p:val>
                                        </p:tav>
                                      </p:tavLst>
                                    </p:anim>
                                  </p:childTnLst>
                                </p:cTn>
                              </p:par>
                              <p:par>
                                <p:cTn id="372" presetID="5" presetClass="entr" presetSubtype="5" fill="hold" grpId="1" nodeType="withEffect">
                                  <p:stCondLst>
                                    <p:cond delay="0"/>
                                  </p:stCondLst>
                                  <p:childTnLst>
                                    <p:set>
                                      <p:cBhvr>
                                        <p:cTn id="373" dur="1" fill="hold">
                                          <p:stCondLst>
                                            <p:cond delay="0"/>
                                          </p:stCondLst>
                                        </p:cTn>
                                        <p:tgtEl>
                                          <p:spTgt spid="32"/>
                                        </p:tgtEl>
                                        <p:attrNameLst>
                                          <p:attrName>style.visibility</p:attrName>
                                        </p:attrNameLst>
                                      </p:cBhvr>
                                      <p:to>
                                        <p:strVal val="visible"/>
                                      </p:to>
                                    </p:set>
                                    <p:animEffect transition="in" filter="checkerboard(down)">
                                      <p:cBhvr>
                                        <p:cTn id="374" dur="4000"/>
                                        <p:tgtEl>
                                          <p:spTgt spid="32"/>
                                        </p:tgtEl>
                                      </p:cBhvr>
                                    </p:animEffect>
                                  </p:childTnLst>
                                </p:cTn>
                              </p:par>
                              <p:par>
                                <p:cTn id="375" presetID="19" presetClass="entr" presetSubtype="5" fill="hold" grpId="2" nodeType="withEffect">
                                  <p:stCondLst>
                                    <p:cond delay="0"/>
                                  </p:stCondLst>
                                  <p:childTnLst>
                                    <p:set>
                                      <p:cBhvr>
                                        <p:cTn id="376" dur="1" fill="hold">
                                          <p:stCondLst>
                                            <p:cond delay="0"/>
                                          </p:stCondLst>
                                        </p:cTn>
                                        <p:tgtEl>
                                          <p:spTgt spid="32"/>
                                        </p:tgtEl>
                                        <p:attrNameLst>
                                          <p:attrName>style.visibility</p:attrName>
                                        </p:attrNameLst>
                                      </p:cBhvr>
                                      <p:to>
                                        <p:strVal val="visible"/>
                                      </p:to>
                                    </p:set>
                                    <p:anim calcmode="lin" valueType="num">
                                      <p:cBhvr>
                                        <p:cTn id="377" dur="4000" fill="hold"/>
                                        <p:tgtEl>
                                          <p:spTgt spid="32"/>
                                        </p:tgtEl>
                                        <p:attrNameLst>
                                          <p:attrName>ppt_w</p:attrName>
                                        </p:attrNameLst>
                                      </p:cBhvr>
                                      <p:tavLst>
                                        <p:tav tm="0">
                                          <p:val>
                                            <p:strVal val="#ppt_w"/>
                                          </p:val>
                                        </p:tav>
                                        <p:tav tm="100000">
                                          <p:val>
                                            <p:strVal val="#ppt_w"/>
                                          </p:val>
                                        </p:tav>
                                      </p:tavLst>
                                    </p:anim>
                                    <p:anim calcmode="lin" valueType="num">
                                      <p:cBhvr>
                                        <p:cTn id="378" dur="4000" fill="hold"/>
                                        <p:tgtEl>
                                          <p:spTgt spid="32"/>
                                        </p:tgtEl>
                                        <p:attrNameLst>
                                          <p:attrName>ppt_h</p:attrName>
                                        </p:attrNameLst>
                                      </p:cBhvr>
                                      <p:tavLst>
                                        <p:tav tm="0" fmla="#ppt_h*sin(2.5*pi*$)">
                                          <p:val>
                                            <p:fltVal val="0"/>
                                          </p:val>
                                        </p:tav>
                                        <p:tav tm="100000">
                                          <p:val>
                                            <p:fltVal val="1"/>
                                          </p:val>
                                        </p:tav>
                                      </p:tavLst>
                                    </p:anim>
                                  </p:childTnLst>
                                </p:cTn>
                              </p:par>
                              <p:par>
                                <p:cTn id="379" presetID="2" presetClass="entr" presetSubtype="2" fill="hold" grpId="0" nodeType="withEffect">
                                  <p:stCondLst>
                                    <p:cond delay="0"/>
                                  </p:stCondLst>
                                  <p:childTnLst>
                                    <p:set>
                                      <p:cBhvr>
                                        <p:cTn id="380" dur="1" fill="hold">
                                          <p:stCondLst>
                                            <p:cond delay="0"/>
                                          </p:stCondLst>
                                        </p:cTn>
                                        <p:tgtEl>
                                          <p:spTgt spid="34"/>
                                        </p:tgtEl>
                                        <p:attrNameLst>
                                          <p:attrName>style.visibility</p:attrName>
                                        </p:attrNameLst>
                                      </p:cBhvr>
                                      <p:to>
                                        <p:strVal val="visible"/>
                                      </p:to>
                                    </p:set>
                                    <p:anim calcmode="lin" valueType="num">
                                      <p:cBhvr additive="base">
                                        <p:cTn id="381" dur="4000" fill="hold"/>
                                        <p:tgtEl>
                                          <p:spTgt spid="34"/>
                                        </p:tgtEl>
                                        <p:attrNameLst>
                                          <p:attrName>ppt_x</p:attrName>
                                        </p:attrNameLst>
                                      </p:cBhvr>
                                      <p:tavLst>
                                        <p:tav tm="0">
                                          <p:val>
                                            <p:strVal val="1+#ppt_w/2"/>
                                          </p:val>
                                        </p:tav>
                                        <p:tav tm="100000">
                                          <p:val>
                                            <p:strVal val="#ppt_x"/>
                                          </p:val>
                                        </p:tav>
                                      </p:tavLst>
                                    </p:anim>
                                    <p:anim calcmode="lin" valueType="num">
                                      <p:cBhvr additive="base">
                                        <p:cTn id="382" dur="4000" fill="hold"/>
                                        <p:tgtEl>
                                          <p:spTgt spid="34"/>
                                        </p:tgtEl>
                                        <p:attrNameLst>
                                          <p:attrName>ppt_y</p:attrName>
                                        </p:attrNameLst>
                                      </p:cBhvr>
                                      <p:tavLst>
                                        <p:tav tm="0">
                                          <p:val>
                                            <p:strVal val="#ppt_y"/>
                                          </p:val>
                                        </p:tav>
                                        <p:tav tm="100000">
                                          <p:val>
                                            <p:strVal val="#ppt_y"/>
                                          </p:val>
                                        </p:tav>
                                      </p:tavLst>
                                    </p:anim>
                                  </p:childTnLst>
                                </p:cTn>
                              </p:par>
                              <p:par>
                                <p:cTn id="383" presetID="5" presetClass="entr" presetSubtype="5" fill="hold" grpId="1" nodeType="withEffect">
                                  <p:stCondLst>
                                    <p:cond delay="0"/>
                                  </p:stCondLst>
                                  <p:childTnLst>
                                    <p:set>
                                      <p:cBhvr>
                                        <p:cTn id="384" dur="1" fill="hold">
                                          <p:stCondLst>
                                            <p:cond delay="0"/>
                                          </p:stCondLst>
                                        </p:cTn>
                                        <p:tgtEl>
                                          <p:spTgt spid="34"/>
                                        </p:tgtEl>
                                        <p:attrNameLst>
                                          <p:attrName>style.visibility</p:attrName>
                                        </p:attrNameLst>
                                      </p:cBhvr>
                                      <p:to>
                                        <p:strVal val="visible"/>
                                      </p:to>
                                    </p:set>
                                    <p:animEffect transition="in" filter="checkerboard(down)">
                                      <p:cBhvr>
                                        <p:cTn id="385" dur="4000"/>
                                        <p:tgtEl>
                                          <p:spTgt spid="34"/>
                                        </p:tgtEl>
                                      </p:cBhvr>
                                    </p:animEffect>
                                  </p:childTnLst>
                                </p:cTn>
                              </p:par>
                              <p:par>
                                <p:cTn id="386" presetID="19" presetClass="entr" presetSubtype="5" fill="hold" grpId="2" nodeType="withEffect">
                                  <p:stCondLst>
                                    <p:cond delay="0"/>
                                  </p:stCondLst>
                                  <p:childTnLst>
                                    <p:set>
                                      <p:cBhvr>
                                        <p:cTn id="387" dur="1" fill="hold">
                                          <p:stCondLst>
                                            <p:cond delay="0"/>
                                          </p:stCondLst>
                                        </p:cTn>
                                        <p:tgtEl>
                                          <p:spTgt spid="34"/>
                                        </p:tgtEl>
                                        <p:attrNameLst>
                                          <p:attrName>style.visibility</p:attrName>
                                        </p:attrNameLst>
                                      </p:cBhvr>
                                      <p:to>
                                        <p:strVal val="visible"/>
                                      </p:to>
                                    </p:set>
                                    <p:anim calcmode="lin" valueType="num">
                                      <p:cBhvr>
                                        <p:cTn id="388" dur="4000" fill="hold"/>
                                        <p:tgtEl>
                                          <p:spTgt spid="34"/>
                                        </p:tgtEl>
                                        <p:attrNameLst>
                                          <p:attrName>ppt_w</p:attrName>
                                        </p:attrNameLst>
                                      </p:cBhvr>
                                      <p:tavLst>
                                        <p:tav tm="0">
                                          <p:val>
                                            <p:strVal val="#ppt_w"/>
                                          </p:val>
                                        </p:tav>
                                        <p:tav tm="100000">
                                          <p:val>
                                            <p:strVal val="#ppt_w"/>
                                          </p:val>
                                        </p:tav>
                                      </p:tavLst>
                                    </p:anim>
                                    <p:anim calcmode="lin" valueType="num">
                                      <p:cBhvr>
                                        <p:cTn id="389" dur="4000" fill="hold"/>
                                        <p:tgtEl>
                                          <p:spTgt spid="34"/>
                                        </p:tgtEl>
                                        <p:attrNameLst>
                                          <p:attrName>ppt_h</p:attrName>
                                        </p:attrNameLst>
                                      </p:cBhvr>
                                      <p:tavLst>
                                        <p:tav tm="0" fmla="#ppt_h*sin(2.5*pi*$)">
                                          <p:val>
                                            <p:fltVal val="0"/>
                                          </p:val>
                                        </p:tav>
                                        <p:tav tm="100000">
                                          <p:val>
                                            <p:fltVal val="1"/>
                                          </p:val>
                                        </p:tav>
                                      </p:tavLst>
                                    </p:anim>
                                  </p:childTnLst>
                                </p:cTn>
                              </p:par>
                              <p:par>
                                <p:cTn id="390" presetID="2" presetClass="entr" presetSubtype="2" fill="hold" grpId="0" nodeType="withEffect">
                                  <p:stCondLst>
                                    <p:cond delay="0"/>
                                  </p:stCondLst>
                                  <p:childTnLst>
                                    <p:set>
                                      <p:cBhvr>
                                        <p:cTn id="391" dur="1" fill="hold">
                                          <p:stCondLst>
                                            <p:cond delay="0"/>
                                          </p:stCondLst>
                                        </p:cTn>
                                        <p:tgtEl>
                                          <p:spTgt spid="36"/>
                                        </p:tgtEl>
                                        <p:attrNameLst>
                                          <p:attrName>style.visibility</p:attrName>
                                        </p:attrNameLst>
                                      </p:cBhvr>
                                      <p:to>
                                        <p:strVal val="visible"/>
                                      </p:to>
                                    </p:set>
                                    <p:anim calcmode="lin" valueType="num">
                                      <p:cBhvr additive="base">
                                        <p:cTn id="392" dur="4000" fill="hold"/>
                                        <p:tgtEl>
                                          <p:spTgt spid="36"/>
                                        </p:tgtEl>
                                        <p:attrNameLst>
                                          <p:attrName>ppt_x</p:attrName>
                                        </p:attrNameLst>
                                      </p:cBhvr>
                                      <p:tavLst>
                                        <p:tav tm="0">
                                          <p:val>
                                            <p:strVal val="1+#ppt_w/2"/>
                                          </p:val>
                                        </p:tav>
                                        <p:tav tm="100000">
                                          <p:val>
                                            <p:strVal val="#ppt_x"/>
                                          </p:val>
                                        </p:tav>
                                      </p:tavLst>
                                    </p:anim>
                                    <p:anim calcmode="lin" valueType="num">
                                      <p:cBhvr additive="base">
                                        <p:cTn id="393" dur="4000" fill="hold"/>
                                        <p:tgtEl>
                                          <p:spTgt spid="36"/>
                                        </p:tgtEl>
                                        <p:attrNameLst>
                                          <p:attrName>ppt_y</p:attrName>
                                        </p:attrNameLst>
                                      </p:cBhvr>
                                      <p:tavLst>
                                        <p:tav tm="0">
                                          <p:val>
                                            <p:strVal val="#ppt_y"/>
                                          </p:val>
                                        </p:tav>
                                        <p:tav tm="100000">
                                          <p:val>
                                            <p:strVal val="#ppt_y"/>
                                          </p:val>
                                        </p:tav>
                                      </p:tavLst>
                                    </p:anim>
                                  </p:childTnLst>
                                </p:cTn>
                              </p:par>
                              <p:par>
                                <p:cTn id="394" presetID="5" presetClass="entr" presetSubtype="5" fill="hold" grpId="1" nodeType="withEffect">
                                  <p:stCondLst>
                                    <p:cond delay="0"/>
                                  </p:stCondLst>
                                  <p:childTnLst>
                                    <p:set>
                                      <p:cBhvr>
                                        <p:cTn id="395" dur="1" fill="hold">
                                          <p:stCondLst>
                                            <p:cond delay="0"/>
                                          </p:stCondLst>
                                        </p:cTn>
                                        <p:tgtEl>
                                          <p:spTgt spid="36"/>
                                        </p:tgtEl>
                                        <p:attrNameLst>
                                          <p:attrName>style.visibility</p:attrName>
                                        </p:attrNameLst>
                                      </p:cBhvr>
                                      <p:to>
                                        <p:strVal val="visible"/>
                                      </p:to>
                                    </p:set>
                                    <p:animEffect transition="in" filter="checkerboard(down)">
                                      <p:cBhvr>
                                        <p:cTn id="396" dur="4000"/>
                                        <p:tgtEl>
                                          <p:spTgt spid="36"/>
                                        </p:tgtEl>
                                      </p:cBhvr>
                                    </p:animEffect>
                                  </p:childTnLst>
                                </p:cTn>
                              </p:par>
                              <p:par>
                                <p:cTn id="397" presetID="19" presetClass="entr" presetSubtype="5" fill="hold" grpId="2" nodeType="withEffect">
                                  <p:stCondLst>
                                    <p:cond delay="0"/>
                                  </p:stCondLst>
                                  <p:childTnLst>
                                    <p:set>
                                      <p:cBhvr>
                                        <p:cTn id="398" dur="1" fill="hold">
                                          <p:stCondLst>
                                            <p:cond delay="0"/>
                                          </p:stCondLst>
                                        </p:cTn>
                                        <p:tgtEl>
                                          <p:spTgt spid="36"/>
                                        </p:tgtEl>
                                        <p:attrNameLst>
                                          <p:attrName>style.visibility</p:attrName>
                                        </p:attrNameLst>
                                      </p:cBhvr>
                                      <p:to>
                                        <p:strVal val="visible"/>
                                      </p:to>
                                    </p:set>
                                    <p:anim calcmode="lin" valueType="num">
                                      <p:cBhvr>
                                        <p:cTn id="399" dur="4000" fill="hold"/>
                                        <p:tgtEl>
                                          <p:spTgt spid="36"/>
                                        </p:tgtEl>
                                        <p:attrNameLst>
                                          <p:attrName>ppt_w</p:attrName>
                                        </p:attrNameLst>
                                      </p:cBhvr>
                                      <p:tavLst>
                                        <p:tav tm="0">
                                          <p:val>
                                            <p:strVal val="#ppt_w"/>
                                          </p:val>
                                        </p:tav>
                                        <p:tav tm="100000">
                                          <p:val>
                                            <p:strVal val="#ppt_w"/>
                                          </p:val>
                                        </p:tav>
                                      </p:tavLst>
                                    </p:anim>
                                    <p:anim calcmode="lin" valueType="num">
                                      <p:cBhvr>
                                        <p:cTn id="400" dur="4000" fill="hold"/>
                                        <p:tgtEl>
                                          <p:spTgt spid="36"/>
                                        </p:tgtEl>
                                        <p:attrNameLst>
                                          <p:attrName>ppt_h</p:attrName>
                                        </p:attrNameLst>
                                      </p:cBhvr>
                                      <p:tavLst>
                                        <p:tav tm="0" fmla="#ppt_h*sin(2.5*pi*$)">
                                          <p:val>
                                            <p:fltVal val="0"/>
                                          </p:val>
                                        </p:tav>
                                        <p:tav tm="100000">
                                          <p:val>
                                            <p:fltVal val="1"/>
                                          </p:val>
                                        </p:tav>
                                      </p:tavLst>
                                    </p:anim>
                                  </p:childTnLst>
                                </p:cTn>
                              </p:par>
                              <p:par>
                                <p:cTn id="401" presetID="2" presetClass="entr" presetSubtype="2" fill="hold" grpId="0" nodeType="withEffect">
                                  <p:stCondLst>
                                    <p:cond delay="0"/>
                                  </p:stCondLst>
                                  <p:childTnLst>
                                    <p:set>
                                      <p:cBhvr>
                                        <p:cTn id="402" dur="1" fill="hold">
                                          <p:stCondLst>
                                            <p:cond delay="0"/>
                                          </p:stCondLst>
                                        </p:cTn>
                                        <p:tgtEl>
                                          <p:spTgt spid="42"/>
                                        </p:tgtEl>
                                        <p:attrNameLst>
                                          <p:attrName>style.visibility</p:attrName>
                                        </p:attrNameLst>
                                      </p:cBhvr>
                                      <p:to>
                                        <p:strVal val="visible"/>
                                      </p:to>
                                    </p:set>
                                    <p:anim calcmode="lin" valueType="num">
                                      <p:cBhvr additive="base">
                                        <p:cTn id="403" dur="4000" fill="hold"/>
                                        <p:tgtEl>
                                          <p:spTgt spid="42"/>
                                        </p:tgtEl>
                                        <p:attrNameLst>
                                          <p:attrName>ppt_x</p:attrName>
                                        </p:attrNameLst>
                                      </p:cBhvr>
                                      <p:tavLst>
                                        <p:tav tm="0">
                                          <p:val>
                                            <p:strVal val="1+#ppt_w/2"/>
                                          </p:val>
                                        </p:tav>
                                        <p:tav tm="100000">
                                          <p:val>
                                            <p:strVal val="#ppt_x"/>
                                          </p:val>
                                        </p:tav>
                                      </p:tavLst>
                                    </p:anim>
                                    <p:anim calcmode="lin" valueType="num">
                                      <p:cBhvr additive="base">
                                        <p:cTn id="404" dur="4000" fill="hold"/>
                                        <p:tgtEl>
                                          <p:spTgt spid="42"/>
                                        </p:tgtEl>
                                        <p:attrNameLst>
                                          <p:attrName>ppt_y</p:attrName>
                                        </p:attrNameLst>
                                      </p:cBhvr>
                                      <p:tavLst>
                                        <p:tav tm="0">
                                          <p:val>
                                            <p:strVal val="#ppt_y"/>
                                          </p:val>
                                        </p:tav>
                                        <p:tav tm="100000">
                                          <p:val>
                                            <p:strVal val="#ppt_y"/>
                                          </p:val>
                                        </p:tav>
                                      </p:tavLst>
                                    </p:anim>
                                  </p:childTnLst>
                                </p:cTn>
                              </p:par>
                              <p:par>
                                <p:cTn id="405" presetID="5" presetClass="entr" presetSubtype="5" fill="hold" grpId="1" nodeType="withEffect">
                                  <p:stCondLst>
                                    <p:cond delay="0"/>
                                  </p:stCondLst>
                                  <p:childTnLst>
                                    <p:set>
                                      <p:cBhvr>
                                        <p:cTn id="406" dur="1" fill="hold">
                                          <p:stCondLst>
                                            <p:cond delay="0"/>
                                          </p:stCondLst>
                                        </p:cTn>
                                        <p:tgtEl>
                                          <p:spTgt spid="42"/>
                                        </p:tgtEl>
                                        <p:attrNameLst>
                                          <p:attrName>style.visibility</p:attrName>
                                        </p:attrNameLst>
                                      </p:cBhvr>
                                      <p:to>
                                        <p:strVal val="visible"/>
                                      </p:to>
                                    </p:set>
                                    <p:animEffect transition="in" filter="checkerboard(down)">
                                      <p:cBhvr>
                                        <p:cTn id="407" dur="4000"/>
                                        <p:tgtEl>
                                          <p:spTgt spid="42"/>
                                        </p:tgtEl>
                                      </p:cBhvr>
                                    </p:animEffect>
                                  </p:childTnLst>
                                </p:cTn>
                              </p:par>
                              <p:par>
                                <p:cTn id="408" presetID="19" presetClass="entr" presetSubtype="10" fill="hold" grpId="2" nodeType="withEffect">
                                  <p:stCondLst>
                                    <p:cond delay="0"/>
                                  </p:stCondLst>
                                  <p:childTnLst>
                                    <p:set>
                                      <p:cBhvr>
                                        <p:cTn id="409" dur="1" fill="hold">
                                          <p:stCondLst>
                                            <p:cond delay="0"/>
                                          </p:stCondLst>
                                        </p:cTn>
                                        <p:tgtEl>
                                          <p:spTgt spid="42"/>
                                        </p:tgtEl>
                                        <p:attrNameLst>
                                          <p:attrName>style.visibility</p:attrName>
                                        </p:attrNameLst>
                                      </p:cBhvr>
                                      <p:to>
                                        <p:strVal val="visible"/>
                                      </p:to>
                                    </p:set>
                                    <p:anim calcmode="lin" valueType="num">
                                      <p:cBhvr>
                                        <p:cTn id="410" dur="4000" fill="hold"/>
                                        <p:tgtEl>
                                          <p:spTgt spid="42"/>
                                        </p:tgtEl>
                                        <p:attrNameLst>
                                          <p:attrName>ppt_w</p:attrName>
                                        </p:attrNameLst>
                                      </p:cBhvr>
                                      <p:tavLst>
                                        <p:tav tm="0" fmla="#ppt_w*sin(2.5*pi*$)">
                                          <p:val>
                                            <p:fltVal val="0"/>
                                          </p:val>
                                        </p:tav>
                                        <p:tav tm="100000">
                                          <p:val>
                                            <p:fltVal val="1"/>
                                          </p:val>
                                        </p:tav>
                                      </p:tavLst>
                                    </p:anim>
                                    <p:anim calcmode="lin" valueType="num">
                                      <p:cBhvr>
                                        <p:cTn id="411" dur="4000" fill="hold"/>
                                        <p:tgtEl>
                                          <p:spTgt spid="42"/>
                                        </p:tgtEl>
                                        <p:attrNameLst>
                                          <p:attrName>ppt_h</p:attrName>
                                        </p:attrNameLst>
                                      </p:cBhvr>
                                      <p:tavLst>
                                        <p:tav tm="0">
                                          <p:val>
                                            <p:strVal val="#ppt_h"/>
                                          </p:val>
                                        </p:tav>
                                        <p:tav tm="100000">
                                          <p:val>
                                            <p:strVal val="#ppt_h"/>
                                          </p:val>
                                        </p:tav>
                                      </p:tavLst>
                                    </p:anim>
                                  </p:childTnLst>
                                </p:cTn>
                              </p:par>
                              <p:par>
                                <p:cTn id="412" presetID="2" presetClass="entr" presetSubtype="2" fill="hold" grpId="0" nodeType="withEffect">
                                  <p:stCondLst>
                                    <p:cond delay="0"/>
                                  </p:stCondLst>
                                  <p:childTnLst>
                                    <p:set>
                                      <p:cBhvr>
                                        <p:cTn id="413" dur="1" fill="hold">
                                          <p:stCondLst>
                                            <p:cond delay="0"/>
                                          </p:stCondLst>
                                        </p:cTn>
                                        <p:tgtEl>
                                          <p:spTgt spid="50"/>
                                        </p:tgtEl>
                                        <p:attrNameLst>
                                          <p:attrName>style.visibility</p:attrName>
                                        </p:attrNameLst>
                                      </p:cBhvr>
                                      <p:to>
                                        <p:strVal val="visible"/>
                                      </p:to>
                                    </p:set>
                                    <p:anim calcmode="lin" valueType="num">
                                      <p:cBhvr additive="base">
                                        <p:cTn id="414" dur="4000" fill="hold"/>
                                        <p:tgtEl>
                                          <p:spTgt spid="50"/>
                                        </p:tgtEl>
                                        <p:attrNameLst>
                                          <p:attrName>ppt_x</p:attrName>
                                        </p:attrNameLst>
                                      </p:cBhvr>
                                      <p:tavLst>
                                        <p:tav tm="0">
                                          <p:val>
                                            <p:strVal val="1+#ppt_w/2"/>
                                          </p:val>
                                        </p:tav>
                                        <p:tav tm="100000">
                                          <p:val>
                                            <p:strVal val="#ppt_x"/>
                                          </p:val>
                                        </p:tav>
                                      </p:tavLst>
                                    </p:anim>
                                    <p:anim calcmode="lin" valueType="num">
                                      <p:cBhvr additive="base">
                                        <p:cTn id="415" dur="4000" fill="hold"/>
                                        <p:tgtEl>
                                          <p:spTgt spid="50"/>
                                        </p:tgtEl>
                                        <p:attrNameLst>
                                          <p:attrName>ppt_y</p:attrName>
                                        </p:attrNameLst>
                                      </p:cBhvr>
                                      <p:tavLst>
                                        <p:tav tm="0">
                                          <p:val>
                                            <p:strVal val="#ppt_y"/>
                                          </p:val>
                                        </p:tav>
                                        <p:tav tm="100000">
                                          <p:val>
                                            <p:strVal val="#ppt_y"/>
                                          </p:val>
                                        </p:tav>
                                      </p:tavLst>
                                    </p:anim>
                                  </p:childTnLst>
                                </p:cTn>
                              </p:par>
                              <p:par>
                                <p:cTn id="416" presetID="5" presetClass="entr" presetSubtype="5" fill="hold" grpId="1" nodeType="withEffect">
                                  <p:stCondLst>
                                    <p:cond delay="0"/>
                                  </p:stCondLst>
                                  <p:childTnLst>
                                    <p:set>
                                      <p:cBhvr>
                                        <p:cTn id="417" dur="1" fill="hold">
                                          <p:stCondLst>
                                            <p:cond delay="0"/>
                                          </p:stCondLst>
                                        </p:cTn>
                                        <p:tgtEl>
                                          <p:spTgt spid="50"/>
                                        </p:tgtEl>
                                        <p:attrNameLst>
                                          <p:attrName>style.visibility</p:attrName>
                                        </p:attrNameLst>
                                      </p:cBhvr>
                                      <p:to>
                                        <p:strVal val="visible"/>
                                      </p:to>
                                    </p:set>
                                    <p:animEffect transition="in" filter="checkerboard(down)">
                                      <p:cBhvr>
                                        <p:cTn id="418" dur="4000"/>
                                        <p:tgtEl>
                                          <p:spTgt spid="50"/>
                                        </p:tgtEl>
                                      </p:cBhvr>
                                    </p:animEffect>
                                  </p:childTnLst>
                                </p:cTn>
                              </p:par>
                              <p:par>
                                <p:cTn id="419" presetID="19" presetClass="entr" presetSubtype="10" fill="hold" grpId="2" nodeType="withEffect">
                                  <p:stCondLst>
                                    <p:cond delay="0"/>
                                  </p:stCondLst>
                                  <p:childTnLst>
                                    <p:set>
                                      <p:cBhvr>
                                        <p:cTn id="420" dur="1" fill="hold">
                                          <p:stCondLst>
                                            <p:cond delay="0"/>
                                          </p:stCondLst>
                                        </p:cTn>
                                        <p:tgtEl>
                                          <p:spTgt spid="50"/>
                                        </p:tgtEl>
                                        <p:attrNameLst>
                                          <p:attrName>style.visibility</p:attrName>
                                        </p:attrNameLst>
                                      </p:cBhvr>
                                      <p:to>
                                        <p:strVal val="visible"/>
                                      </p:to>
                                    </p:set>
                                    <p:anim calcmode="lin" valueType="num">
                                      <p:cBhvr>
                                        <p:cTn id="421" dur="4000" fill="hold"/>
                                        <p:tgtEl>
                                          <p:spTgt spid="50"/>
                                        </p:tgtEl>
                                        <p:attrNameLst>
                                          <p:attrName>ppt_w</p:attrName>
                                        </p:attrNameLst>
                                      </p:cBhvr>
                                      <p:tavLst>
                                        <p:tav tm="0" fmla="#ppt_w*sin(2.5*pi*$)">
                                          <p:val>
                                            <p:fltVal val="0"/>
                                          </p:val>
                                        </p:tav>
                                        <p:tav tm="100000">
                                          <p:val>
                                            <p:fltVal val="1"/>
                                          </p:val>
                                        </p:tav>
                                      </p:tavLst>
                                    </p:anim>
                                    <p:anim calcmode="lin" valueType="num">
                                      <p:cBhvr>
                                        <p:cTn id="422" dur="4000" fill="hold"/>
                                        <p:tgtEl>
                                          <p:spTgt spid="50"/>
                                        </p:tgtEl>
                                        <p:attrNameLst>
                                          <p:attrName>ppt_h</p:attrName>
                                        </p:attrNameLst>
                                      </p:cBhvr>
                                      <p:tavLst>
                                        <p:tav tm="0">
                                          <p:val>
                                            <p:strVal val="#ppt_h"/>
                                          </p:val>
                                        </p:tav>
                                        <p:tav tm="100000">
                                          <p:val>
                                            <p:strVal val="#ppt_h"/>
                                          </p:val>
                                        </p:tav>
                                      </p:tavLst>
                                    </p:anim>
                                  </p:childTnLst>
                                </p:cTn>
                              </p:par>
                              <p:par>
                                <p:cTn id="423" presetID="2" presetClass="entr" presetSubtype="2" fill="hold" grpId="0" nodeType="withEffect">
                                  <p:stCondLst>
                                    <p:cond delay="0"/>
                                  </p:stCondLst>
                                  <p:childTnLst>
                                    <p:set>
                                      <p:cBhvr>
                                        <p:cTn id="424" dur="1" fill="hold">
                                          <p:stCondLst>
                                            <p:cond delay="0"/>
                                          </p:stCondLst>
                                        </p:cTn>
                                        <p:tgtEl>
                                          <p:spTgt spid="58"/>
                                        </p:tgtEl>
                                        <p:attrNameLst>
                                          <p:attrName>style.visibility</p:attrName>
                                        </p:attrNameLst>
                                      </p:cBhvr>
                                      <p:to>
                                        <p:strVal val="visible"/>
                                      </p:to>
                                    </p:set>
                                    <p:anim calcmode="lin" valueType="num">
                                      <p:cBhvr additive="base">
                                        <p:cTn id="425" dur="4000" fill="hold"/>
                                        <p:tgtEl>
                                          <p:spTgt spid="58"/>
                                        </p:tgtEl>
                                        <p:attrNameLst>
                                          <p:attrName>ppt_x</p:attrName>
                                        </p:attrNameLst>
                                      </p:cBhvr>
                                      <p:tavLst>
                                        <p:tav tm="0">
                                          <p:val>
                                            <p:strVal val="1+#ppt_w/2"/>
                                          </p:val>
                                        </p:tav>
                                        <p:tav tm="100000">
                                          <p:val>
                                            <p:strVal val="#ppt_x"/>
                                          </p:val>
                                        </p:tav>
                                      </p:tavLst>
                                    </p:anim>
                                    <p:anim calcmode="lin" valueType="num">
                                      <p:cBhvr additive="base">
                                        <p:cTn id="426" dur="4000" fill="hold"/>
                                        <p:tgtEl>
                                          <p:spTgt spid="58"/>
                                        </p:tgtEl>
                                        <p:attrNameLst>
                                          <p:attrName>ppt_y</p:attrName>
                                        </p:attrNameLst>
                                      </p:cBhvr>
                                      <p:tavLst>
                                        <p:tav tm="0">
                                          <p:val>
                                            <p:strVal val="#ppt_y"/>
                                          </p:val>
                                        </p:tav>
                                        <p:tav tm="100000">
                                          <p:val>
                                            <p:strVal val="#ppt_y"/>
                                          </p:val>
                                        </p:tav>
                                      </p:tavLst>
                                    </p:anim>
                                  </p:childTnLst>
                                </p:cTn>
                              </p:par>
                              <p:par>
                                <p:cTn id="427" presetID="5"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checkerboard(down)">
                                      <p:cBhvr>
                                        <p:cTn id="429" dur="4000"/>
                                        <p:tgtEl>
                                          <p:spTgt spid="58"/>
                                        </p:tgtEl>
                                      </p:cBhvr>
                                    </p:animEffect>
                                  </p:childTnLst>
                                </p:cTn>
                              </p:par>
                              <p:par>
                                <p:cTn id="430" presetID="19" presetClass="entr" presetSubtype="10" fill="hold" grpId="2" nodeType="withEffect">
                                  <p:stCondLst>
                                    <p:cond delay="0"/>
                                  </p:stCondLst>
                                  <p:childTnLst>
                                    <p:set>
                                      <p:cBhvr>
                                        <p:cTn id="431" dur="1" fill="hold">
                                          <p:stCondLst>
                                            <p:cond delay="0"/>
                                          </p:stCondLst>
                                        </p:cTn>
                                        <p:tgtEl>
                                          <p:spTgt spid="58"/>
                                        </p:tgtEl>
                                        <p:attrNameLst>
                                          <p:attrName>style.visibility</p:attrName>
                                        </p:attrNameLst>
                                      </p:cBhvr>
                                      <p:to>
                                        <p:strVal val="visible"/>
                                      </p:to>
                                    </p:set>
                                    <p:anim calcmode="lin" valueType="num">
                                      <p:cBhvr>
                                        <p:cTn id="432" dur="4000" fill="hold"/>
                                        <p:tgtEl>
                                          <p:spTgt spid="58"/>
                                        </p:tgtEl>
                                        <p:attrNameLst>
                                          <p:attrName>ppt_w</p:attrName>
                                        </p:attrNameLst>
                                      </p:cBhvr>
                                      <p:tavLst>
                                        <p:tav tm="0" fmla="#ppt_w*sin(2.5*pi*$)">
                                          <p:val>
                                            <p:fltVal val="0"/>
                                          </p:val>
                                        </p:tav>
                                        <p:tav tm="100000">
                                          <p:val>
                                            <p:fltVal val="1"/>
                                          </p:val>
                                        </p:tav>
                                      </p:tavLst>
                                    </p:anim>
                                    <p:anim calcmode="lin" valueType="num">
                                      <p:cBhvr>
                                        <p:cTn id="433" dur="4000" fill="hold"/>
                                        <p:tgtEl>
                                          <p:spTgt spid="58"/>
                                        </p:tgtEl>
                                        <p:attrNameLst>
                                          <p:attrName>ppt_h</p:attrName>
                                        </p:attrNameLst>
                                      </p:cBhvr>
                                      <p:tavLst>
                                        <p:tav tm="0">
                                          <p:val>
                                            <p:strVal val="#ppt_h"/>
                                          </p:val>
                                        </p:tav>
                                        <p:tav tm="100000">
                                          <p:val>
                                            <p:strVal val="#ppt_h"/>
                                          </p:val>
                                        </p:tav>
                                      </p:tavLst>
                                    </p:anim>
                                  </p:childTnLst>
                                </p:cTn>
                              </p:par>
                              <p:par>
                                <p:cTn id="434" presetID="2" presetClass="entr" presetSubtype="2" fill="hold" grpId="0" nodeType="withEffect">
                                  <p:stCondLst>
                                    <p:cond delay="0"/>
                                  </p:stCondLst>
                                  <p:childTnLst>
                                    <p:set>
                                      <p:cBhvr>
                                        <p:cTn id="435" dur="1" fill="hold">
                                          <p:stCondLst>
                                            <p:cond delay="0"/>
                                          </p:stCondLst>
                                        </p:cTn>
                                        <p:tgtEl>
                                          <p:spTgt spid="66"/>
                                        </p:tgtEl>
                                        <p:attrNameLst>
                                          <p:attrName>style.visibility</p:attrName>
                                        </p:attrNameLst>
                                      </p:cBhvr>
                                      <p:to>
                                        <p:strVal val="visible"/>
                                      </p:to>
                                    </p:set>
                                    <p:anim calcmode="lin" valueType="num">
                                      <p:cBhvr additive="base">
                                        <p:cTn id="436" dur="4000" fill="hold"/>
                                        <p:tgtEl>
                                          <p:spTgt spid="66"/>
                                        </p:tgtEl>
                                        <p:attrNameLst>
                                          <p:attrName>ppt_x</p:attrName>
                                        </p:attrNameLst>
                                      </p:cBhvr>
                                      <p:tavLst>
                                        <p:tav tm="0">
                                          <p:val>
                                            <p:strVal val="1+#ppt_w/2"/>
                                          </p:val>
                                        </p:tav>
                                        <p:tav tm="100000">
                                          <p:val>
                                            <p:strVal val="#ppt_x"/>
                                          </p:val>
                                        </p:tav>
                                      </p:tavLst>
                                    </p:anim>
                                    <p:anim calcmode="lin" valueType="num">
                                      <p:cBhvr additive="base">
                                        <p:cTn id="437" dur="4000" fill="hold"/>
                                        <p:tgtEl>
                                          <p:spTgt spid="66"/>
                                        </p:tgtEl>
                                        <p:attrNameLst>
                                          <p:attrName>ppt_y</p:attrName>
                                        </p:attrNameLst>
                                      </p:cBhvr>
                                      <p:tavLst>
                                        <p:tav tm="0">
                                          <p:val>
                                            <p:strVal val="#ppt_y"/>
                                          </p:val>
                                        </p:tav>
                                        <p:tav tm="100000">
                                          <p:val>
                                            <p:strVal val="#ppt_y"/>
                                          </p:val>
                                        </p:tav>
                                      </p:tavLst>
                                    </p:anim>
                                  </p:childTnLst>
                                </p:cTn>
                              </p:par>
                              <p:par>
                                <p:cTn id="438" presetID="5" presetClass="entr" presetSubtype="5" fill="hold" grpId="1" nodeType="withEffect">
                                  <p:stCondLst>
                                    <p:cond delay="0"/>
                                  </p:stCondLst>
                                  <p:childTnLst>
                                    <p:set>
                                      <p:cBhvr>
                                        <p:cTn id="439" dur="1" fill="hold">
                                          <p:stCondLst>
                                            <p:cond delay="0"/>
                                          </p:stCondLst>
                                        </p:cTn>
                                        <p:tgtEl>
                                          <p:spTgt spid="66"/>
                                        </p:tgtEl>
                                        <p:attrNameLst>
                                          <p:attrName>style.visibility</p:attrName>
                                        </p:attrNameLst>
                                      </p:cBhvr>
                                      <p:to>
                                        <p:strVal val="visible"/>
                                      </p:to>
                                    </p:set>
                                    <p:animEffect transition="in" filter="checkerboard(down)">
                                      <p:cBhvr>
                                        <p:cTn id="440" dur="4000"/>
                                        <p:tgtEl>
                                          <p:spTgt spid="66"/>
                                        </p:tgtEl>
                                      </p:cBhvr>
                                    </p:animEffect>
                                  </p:childTnLst>
                                </p:cTn>
                              </p:par>
                              <p:par>
                                <p:cTn id="441" presetID="19" presetClass="entr" presetSubtype="10" fill="hold" grpId="2" nodeType="withEffect">
                                  <p:stCondLst>
                                    <p:cond delay="0"/>
                                  </p:stCondLst>
                                  <p:childTnLst>
                                    <p:set>
                                      <p:cBhvr>
                                        <p:cTn id="442" dur="1" fill="hold">
                                          <p:stCondLst>
                                            <p:cond delay="0"/>
                                          </p:stCondLst>
                                        </p:cTn>
                                        <p:tgtEl>
                                          <p:spTgt spid="66"/>
                                        </p:tgtEl>
                                        <p:attrNameLst>
                                          <p:attrName>style.visibility</p:attrName>
                                        </p:attrNameLst>
                                      </p:cBhvr>
                                      <p:to>
                                        <p:strVal val="visible"/>
                                      </p:to>
                                    </p:set>
                                    <p:anim calcmode="lin" valueType="num">
                                      <p:cBhvr>
                                        <p:cTn id="443" dur="4000" fill="hold"/>
                                        <p:tgtEl>
                                          <p:spTgt spid="66"/>
                                        </p:tgtEl>
                                        <p:attrNameLst>
                                          <p:attrName>ppt_w</p:attrName>
                                        </p:attrNameLst>
                                      </p:cBhvr>
                                      <p:tavLst>
                                        <p:tav tm="0" fmla="#ppt_w*sin(2.5*pi*$)">
                                          <p:val>
                                            <p:fltVal val="0"/>
                                          </p:val>
                                        </p:tav>
                                        <p:tav tm="100000">
                                          <p:val>
                                            <p:fltVal val="1"/>
                                          </p:val>
                                        </p:tav>
                                      </p:tavLst>
                                    </p:anim>
                                    <p:anim calcmode="lin" valueType="num">
                                      <p:cBhvr>
                                        <p:cTn id="444" dur="4000" fill="hold"/>
                                        <p:tgtEl>
                                          <p:spTgt spid="66"/>
                                        </p:tgtEl>
                                        <p:attrNameLst>
                                          <p:attrName>ppt_h</p:attrName>
                                        </p:attrNameLst>
                                      </p:cBhvr>
                                      <p:tavLst>
                                        <p:tav tm="0">
                                          <p:val>
                                            <p:strVal val="#ppt_h"/>
                                          </p:val>
                                        </p:tav>
                                        <p:tav tm="100000">
                                          <p:val>
                                            <p:strVal val="#ppt_h"/>
                                          </p:val>
                                        </p:tav>
                                      </p:tavLst>
                                    </p:anim>
                                  </p:childTnLst>
                                </p:cTn>
                              </p:par>
                              <p:par>
                                <p:cTn id="445" presetID="2" presetClass="entr" presetSubtype="2" fill="hold" grpId="0" nodeType="withEffect">
                                  <p:stCondLst>
                                    <p:cond delay="0"/>
                                  </p:stCondLst>
                                  <p:childTnLst>
                                    <p:set>
                                      <p:cBhvr>
                                        <p:cTn id="446" dur="1" fill="hold">
                                          <p:stCondLst>
                                            <p:cond delay="0"/>
                                          </p:stCondLst>
                                        </p:cTn>
                                        <p:tgtEl>
                                          <p:spTgt spid="71"/>
                                        </p:tgtEl>
                                        <p:attrNameLst>
                                          <p:attrName>style.visibility</p:attrName>
                                        </p:attrNameLst>
                                      </p:cBhvr>
                                      <p:to>
                                        <p:strVal val="visible"/>
                                      </p:to>
                                    </p:set>
                                    <p:anim calcmode="lin" valueType="num">
                                      <p:cBhvr additive="base">
                                        <p:cTn id="447" dur="4000" fill="hold"/>
                                        <p:tgtEl>
                                          <p:spTgt spid="71"/>
                                        </p:tgtEl>
                                        <p:attrNameLst>
                                          <p:attrName>ppt_x</p:attrName>
                                        </p:attrNameLst>
                                      </p:cBhvr>
                                      <p:tavLst>
                                        <p:tav tm="0">
                                          <p:val>
                                            <p:strVal val="1+#ppt_w/2"/>
                                          </p:val>
                                        </p:tav>
                                        <p:tav tm="100000">
                                          <p:val>
                                            <p:strVal val="#ppt_x"/>
                                          </p:val>
                                        </p:tav>
                                      </p:tavLst>
                                    </p:anim>
                                    <p:anim calcmode="lin" valueType="num">
                                      <p:cBhvr additive="base">
                                        <p:cTn id="448" dur="4000" fill="hold"/>
                                        <p:tgtEl>
                                          <p:spTgt spid="71"/>
                                        </p:tgtEl>
                                        <p:attrNameLst>
                                          <p:attrName>ppt_y</p:attrName>
                                        </p:attrNameLst>
                                      </p:cBhvr>
                                      <p:tavLst>
                                        <p:tav tm="0">
                                          <p:val>
                                            <p:strVal val="#ppt_y"/>
                                          </p:val>
                                        </p:tav>
                                        <p:tav tm="100000">
                                          <p:val>
                                            <p:strVal val="#ppt_y"/>
                                          </p:val>
                                        </p:tav>
                                      </p:tavLst>
                                    </p:anim>
                                  </p:childTnLst>
                                </p:cTn>
                              </p:par>
                              <p:par>
                                <p:cTn id="449" presetID="5" presetClass="entr" presetSubtype="5" fill="hold" grpId="1" nodeType="withEffect">
                                  <p:stCondLst>
                                    <p:cond delay="0"/>
                                  </p:stCondLst>
                                  <p:childTnLst>
                                    <p:set>
                                      <p:cBhvr>
                                        <p:cTn id="450" dur="1" fill="hold">
                                          <p:stCondLst>
                                            <p:cond delay="0"/>
                                          </p:stCondLst>
                                        </p:cTn>
                                        <p:tgtEl>
                                          <p:spTgt spid="71"/>
                                        </p:tgtEl>
                                        <p:attrNameLst>
                                          <p:attrName>style.visibility</p:attrName>
                                        </p:attrNameLst>
                                      </p:cBhvr>
                                      <p:to>
                                        <p:strVal val="visible"/>
                                      </p:to>
                                    </p:set>
                                    <p:animEffect transition="in" filter="checkerboard(down)">
                                      <p:cBhvr>
                                        <p:cTn id="451" dur="4000"/>
                                        <p:tgtEl>
                                          <p:spTgt spid="71"/>
                                        </p:tgtEl>
                                      </p:cBhvr>
                                    </p:animEffect>
                                  </p:childTnLst>
                                </p:cTn>
                              </p:par>
                              <p:par>
                                <p:cTn id="452" presetID="19" presetClass="entr" presetSubtype="10" fill="hold" grpId="2" nodeType="withEffect">
                                  <p:stCondLst>
                                    <p:cond delay="0"/>
                                  </p:stCondLst>
                                  <p:childTnLst>
                                    <p:set>
                                      <p:cBhvr>
                                        <p:cTn id="453" dur="1" fill="hold">
                                          <p:stCondLst>
                                            <p:cond delay="0"/>
                                          </p:stCondLst>
                                        </p:cTn>
                                        <p:tgtEl>
                                          <p:spTgt spid="71"/>
                                        </p:tgtEl>
                                        <p:attrNameLst>
                                          <p:attrName>style.visibility</p:attrName>
                                        </p:attrNameLst>
                                      </p:cBhvr>
                                      <p:to>
                                        <p:strVal val="visible"/>
                                      </p:to>
                                    </p:set>
                                    <p:anim calcmode="lin" valueType="num">
                                      <p:cBhvr>
                                        <p:cTn id="454" dur="4000" fill="hold"/>
                                        <p:tgtEl>
                                          <p:spTgt spid="71"/>
                                        </p:tgtEl>
                                        <p:attrNameLst>
                                          <p:attrName>ppt_w</p:attrName>
                                        </p:attrNameLst>
                                      </p:cBhvr>
                                      <p:tavLst>
                                        <p:tav tm="0" fmla="#ppt_w*sin(2.5*pi*$)">
                                          <p:val>
                                            <p:fltVal val="0"/>
                                          </p:val>
                                        </p:tav>
                                        <p:tav tm="100000">
                                          <p:val>
                                            <p:fltVal val="1"/>
                                          </p:val>
                                        </p:tav>
                                      </p:tavLst>
                                    </p:anim>
                                    <p:anim calcmode="lin" valueType="num">
                                      <p:cBhvr>
                                        <p:cTn id="455" dur="4000" fill="hold"/>
                                        <p:tgtEl>
                                          <p:spTgt spid="71"/>
                                        </p:tgtEl>
                                        <p:attrNameLst>
                                          <p:attrName>ppt_h</p:attrName>
                                        </p:attrNameLst>
                                      </p:cBhvr>
                                      <p:tavLst>
                                        <p:tav tm="0">
                                          <p:val>
                                            <p:strVal val="#ppt_h"/>
                                          </p:val>
                                        </p:tav>
                                        <p:tav tm="100000">
                                          <p:val>
                                            <p:strVal val="#ppt_h"/>
                                          </p:val>
                                        </p:tav>
                                      </p:tavLst>
                                    </p:anim>
                                  </p:childTnLst>
                                </p:cTn>
                              </p:par>
                              <p:par>
                                <p:cTn id="456" presetID="2" presetClass="entr" presetSubtype="2" fill="hold" grpId="0" nodeType="withEffect">
                                  <p:stCondLst>
                                    <p:cond delay="0"/>
                                  </p:stCondLst>
                                  <p:childTnLst>
                                    <p:set>
                                      <p:cBhvr>
                                        <p:cTn id="457" dur="1" fill="hold">
                                          <p:stCondLst>
                                            <p:cond delay="0"/>
                                          </p:stCondLst>
                                        </p:cTn>
                                        <p:tgtEl>
                                          <p:spTgt spid="73"/>
                                        </p:tgtEl>
                                        <p:attrNameLst>
                                          <p:attrName>style.visibility</p:attrName>
                                        </p:attrNameLst>
                                      </p:cBhvr>
                                      <p:to>
                                        <p:strVal val="visible"/>
                                      </p:to>
                                    </p:set>
                                    <p:anim calcmode="lin" valueType="num">
                                      <p:cBhvr additive="base">
                                        <p:cTn id="458" dur="4000" fill="hold"/>
                                        <p:tgtEl>
                                          <p:spTgt spid="73"/>
                                        </p:tgtEl>
                                        <p:attrNameLst>
                                          <p:attrName>ppt_x</p:attrName>
                                        </p:attrNameLst>
                                      </p:cBhvr>
                                      <p:tavLst>
                                        <p:tav tm="0">
                                          <p:val>
                                            <p:strVal val="1+#ppt_w/2"/>
                                          </p:val>
                                        </p:tav>
                                        <p:tav tm="100000">
                                          <p:val>
                                            <p:strVal val="#ppt_x"/>
                                          </p:val>
                                        </p:tav>
                                      </p:tavLst>
                                    </p:anim>
                                    <p:anim calcmode="lin" valueType="num">
                                      <p:cBhvr additive="base">
                                        <p:cTn id="459" dur="4000" fill="hold"/>
                                        <p:tgtEl>
                                          <p:spTgt spid="73"/>
                                        </p:tgtEl>
                                        <p:attrNameLst>
                                          <p:attrName>ppt_y</p:attrName>
                                        </p:attrNameLst>
                                      </p:cBhvr>
                                      <p:tavLst>
                                        <p:tav tm="0">
                                          <p:val>
                                            <p:strVal val="#ppt_y"/>
                                          </p:val>
                                        </p:tav>
                                        <p:tav tm="100000">
                                          <p:val>
                                            <p:strVal val="#ppt_y"/>
                                          </p:val>
                                        </p:tav>
                                      </p:tavLst>
                                    </p:anim>
                                  </p:childTnLst>
                                </p:cTn>
                              </p:par>
                              <p:par>
                                <p:cTn id="460" presetID="5" presetClass="entr" presetSubtype="5" fill="hold" grpId="1" nodeType="withEffect">
                                  <p:stCondLst>
                                    <p:cond delay="0"/>
                                  </p:stCondLst>
                                  <p:childTnLst>
                                    <p:set>
                                      <p:cBhvr>
                                        <p:cTn id="461" dur="1" fill="hold">
                                          <p:stCondLst>
                                            <p:cond delay="0"/>
                                          </p:stCondLst>
                                        </p:cTn>
                                        <p:tgtEl>
                                          <p:spTgt spid="73"/>
                                        </p:tgtEl>
                                        <p:attrNameLst>
                                          <p:attrName>style.visibility</p:attrName>
                                        </p:attrNameLst>
                                      </p:cBhvr>
                                      <p:to>
                                        <p:strVal val="visible"/>
                                      </p:to>
                                    </p:set>
                                    <p:animEffect transition="in" filter="checkerboard(down)">
                                      <p:cBhvr>
                                        <p:cTn id="462" dur="4000"/>
                                        <p:tgtEl>
                                          <p:spTgt spid="73"/>
                                        </p:tgtEl>
                                      </p:cBhvr>
                                    </p:animEffect>
                                  </p:childTnLst>
                                </p:cTn>
                              </p:par>
                              <p:par>
                                <p:cTn id="463" presetID="19" presetClass="entr" presetSubtype="10" fill="hold" grpId="2" nodeType="withEffect">
                                  <p:stCondLst>
                                    <p:cond delay="0"/>
                                  </p:stCondLst>
                                  <p:childTnLst>
                                    <p:set>
                                      <p:cBhvr>
                                        <p:cTn id="464" dur="1" fill="hold">
                                          <p:stCondLst>
                                            <p:cond delay="0"/>
                                          </p:stCondLst>
                                        </p:cTn>
                                        <p:tgtEl>
                                          <p:spTgt spid="73"/>
                                        </p:tgtEl>
                                        <p:attrNameLst>
                                          <p:attrName>style.visibility</p:attrName>
                                        </p:attrNameLst>
                                      </p:cBhvr>
                                      <p:to>
                                        <p:strVal val="visible"/>
                                      </p:to>
                                    </p:set>
                                    <p:anim calcmode="lin" valueType="num">
                                      <p:cBhvr>
                                        <p:cTn id="465" dur="4000" fill="hold"/>
                                        <p:tgtEl>
                                          <p:spTgt spid="73"/>
                                        </p:tgtEl>
                                        <p:attrNameLst>
                                          <p:attrName>ppt_w</p:attrName>
                                        </p:attrNameLst>
                                      </p:cBhvr>
                                      <p:tavLst>
                                        <p:tav tm="0" fmla="#ppt_w*sin(2.5*pi*$)">
                                          <p:val>
                                            <p:fltVal val="0"/>
                                          </p:val>
                                        </p:tav>
                                        <p:tav tm="100000">
                                          <p:val>
                                            <p:fltVal val="1"/>
                                          </p:val>
                                        </p:tav>
                                      </p:tavLst>
                                    </p:anim>
                                    <p:anim calcmode="lin" valueType="num">
                                      <p:cBhvr>
                                        <p:cTn id="466" dur="4000" fill="hold"/>
                                        <p:tgtEl>
                                          <p:spTgt spid="73"/>
                                        </p:tgtEl>
                                        <p:attrNameLst>
                                          <p:attrName>ppt_h</p:attrName>
                                        </p:attrNameLst>
                                      </p:cBhvr>
                                      <p:tavLst>
                                        <p:tav tm="0">
                                          <p:val>
                                            <p:strVal val="#ppt_h"/>
                                          </p:val>
                                        </p:tav>
                                        <p:tav tm="100000">
                                          <p:val>
                                            <p:strVal val="#ppt_h"/>
                                          </p:val>
                                        </p:tav>
                                      </p:tavLst>
                                    </p:anim>
                                  </p:childTnLst>
                                </p:cTn>
                              </p:par>
                              <p:par>
                                <p:cTn id="467" presetID="2" presetClass="entr" presetSubtype="2" fill="hold" grpId="0" nodeType="withEffect">
                                  <p:stCondLst>
                                    <p:cond delay="0"/>
                                  </p:stCondLst>
                                  <p:childTnLst>
                                    <p:set>
                                      <p:cBhvr>
                                        <p:cTn id="468" dur="1" fill="hold">
                                          <p:stCondLst>
                                            <p:cond delay="0"/>
                                          </p:stCondLst>
                                        </p:cTn>
                                        <p:tgtEl>
                                          <p:spTgt spid="27"/>
                                        </p:tgtEl>
                                        <p:attrNameLst>
                                          <p:attrName>style.visibility</p:attrName>
                                        </p:attrNameLst>
                                      </p:cBhvr>
                                      <p:to>
                                        <p:strVal val="visible"/>
                                      </p:to>
                                    </p:set>
                                    <p:anim calcmode="lin" valueType="num">
                                      <p:cBhvr additive="base">
                                        <p:cTn id="469" dur="4000" fill="hold"/>
                                        <p:tgtEl>
                                          <p:spTgt spid="27"/>
                                        </p:tgtEl>
                                        <p:attrNameLst>
                                          <p:attrName>ppt_x</p:attrName>
                                        </p:attrNameLst>
                                      </p:cBhvr>
                                      <p:tavLst>
                                        <p:tav tm="0">
                                          <p:val>
                                            <p:strVal val="1+#ppt_w/2"/>
                                          </p:val>
                                        </p:tav>
                                        <p:tav tm="100000">
                                          <p:val>
                                            <p:strVal val="#ppt_x"/>
                                          </p:val>
                                        </p:tav>
                                      </p:tavLst>
                                    </p:anim>
                                    <p:anim calcmode="lin" valueType="num">
                                      <p:cBhvr additive="base">
                                        <p:cTn id="470" dur="4000" fill="hold"/>
                                        <p:tgtEl>
                                          <p:spTgt spid="27"/>
                                        </p:tgtEl>
                                        <p:attrNameLst>
                                          <p:attrName>ppt_y</p:attrName>
                                        </p:attrNameLst>
                                      </p:cBhvr>
                                      <p:tavLst>
                                        <p:tav tm="0">
                                          <p:val>
                                            <p:strVal val="#ppt_y"/>
                                          </p:val>
                                        </p:tav>
                                        <p:tav tm="100000">
                                          <p:val>
                                            <p:strVal val="#ppt_y"/>
                                          </p:val>
                                        </p:tav>
                                      </p:tavLst>
                                    </p:anim>
                                  </p:childTnLst>
                                </p:cTn>
                              </p:par>
                              <p:par>
                                <p:cTn id="471" presetID="5" presetClass="entr" presetSubtype="5" fill="hold" grpId="1" nodeType="withEffect">
                                  <p:stCondLst>
                                    <p:cond delay="0"/>
                                  </p:stCondLst>
                                  <p:childTnLst>
                                    <p:set>
                                      <p:cBhvr>
                                        <p:cTn id="472" dur="1" fill="hold">
                                          <p:stCondLst>
                                            <p:cond delay="0"/>
                                          </p:stCondLst>
                                        </p:cTn>
                                        <p:tgtEl>
                                          <p:spTgt spid="27"/>
                                        </p:tgtEl>
                                        <p:attrNameLst>
                                          <p:attrName>style.visibility</p:attrName>
                                        </p:attrNameLst>
                                      </p:cBhvr>
                                      <p:to>
                                        <p:strVal val="visible"/>
                                      </p:to>
                                    </p:set>
                                    <p:animEffect transition="in" filter="checkerboard(down)">
                                      <p:cBhvr>
                                        <p:cTn id="473" dur="4000"/>
                                        <p:tgtEl>
                                          <p:spTgt spid="27"/>
                                        </p:tgtEl>
                                      </p:cBhvr>
                                    </p:animEffect>
                                  </p:childTnLst>
                                </p:cTn>
                              </p:par>
                              <p:par>
                                <p:cTn id="474" presetID="19" presetClass="entr" presetSubtype="10" fill="hold" grpId="2" nodeType="withEffect">
                                  <p:stCondLst>
                                    <p:cond delay="0"/>
                                  </p:stCondLst>
                                  <p:childTnLst>
                                    <p:set>
                                      <p:cBhvr>
                                        <p:cTn id="475" dur="1" fill="hold">
                                          <p:stCondLst>
                                            <p:cond delay="0"/>
                                          </p:stCondLst>
                                        </p:cTn>
                                        <p:tgtEl>
                                          <p:spTgt spid="27"/>
                                        </p:tgtEl>
                                        <p:attrNameLst>
                                          <p:attrName>style.visibility</p:attrName>
                                        </p:attrNameLst>
                                      </p:cBhvr>
                                      <p:to>
                                        <p:strVal val="visible"/>
                                      </p:to>
                                    </p:set>
                                    <p:anim calcmode="lin" valueType="num">
                                      <p:cBhvr>
                                        <p:cTn id="476" dur="4000" fill="hold"/>
                                        <p:tgtEl>
                                          <p:spTgt spid="27"/>
                                        </p:tgtEl>
                                        <p:attrNameLst>
                                          <p:attrName>ppt_w</p:attrName>
                                        </p:attrNameLst>
                                      </p:cBhvr>
                                      <p:tavLst>
                                        <p:tav tm="0" fmla="#ppt_w*sin(2.5*pi*$)">
                                          <p:val>
                                            <p:fltVal val="0"/>
                                          </p:val>
                                        </p:tav>
                                        <p:tav tm="100000">
                                          <p:val>
                                            <p:fltVal val="1"/>
                                          </p:val>
                                        </p:tav>
                                      </p:tavLst>
                                    </p:anim>
                                    <p:anim calcmode="lin" valueType="num">
                                      <p:cBhvr>
                                        <p:cTn id="477" dur="4000" fill="hold"/>
                                        <p:tgtEl>
                                          <p:spTgt spid="27"/>
                                        </p:tgtEl>
                                        <p:attrNameLst>
                                          <p:attrName>ppt_h</p:attrName>
                                        </p:attrNameLst>
                                      </p:cBhvr>
                                      <p:tavLst>
                                        <p:tav tm="0">
                                          <p:val>
                                            <p:strVal val="#ppt_h"/>
                                          </p:val>
                                        </p:tav>
                                        <p:tav tm="100000">
                                          <p:val>
                                            <p:strVal val="#ppt_h"/>
                                          </p:val>
                                        </p:tav>
                                      </p:tavLst>
                                    </p:anim>
                                  </p:childTnLst>
                                </p:cTn>
                              </p:par>
                              <p:par>
                                <p:cTn id="478" presetID="2" presetClass="entr" presetSubtype="2" fill="hold" grpId="0" nodeType="withEffect">
                                  <p:stCondLst>
                                    <p:cond delay="0"/>
                                  </p:stCondLst>
                                  <p:childTnLst>
                                    <p:set>
                                      <p:cBhvr>
                                        <p:cTn id="479" dur="1" fill="hold">
                                          <p:stCondLst>
                                            <p:cond delay="0"/>
                                          </p:stCondLst>
                                        </p:cTn>
                                        <p:tgtEl>
                                          <p:spTgt spid="29"/>
                                        </p:tgtEl>
                                        <p:attrNameLst>
                                          <p:attrName>style.visibility</p:attrName>
                                        </p:attrNameLst>
                                      </p:cBhvr>
                                      <p:to>
                                        <p:strVal val="visible"/>
                                      </p:to>
                                    </p:set>
                                    <p:anim calcmode="lin" valueType="num">
                                      <p:cBhvr additive="base">
                                        <p:cTn id="480" dur="4000" fill="hold"/>
                                        <p:tgtEl>
                                          <p:spTgt spid="29"/>
                                        </p:tgtEl>
                                        <p:attrNameLst>
                                          <p:attrName>ppt_x</p:attrName>
                                        </p:attrNameLst>
                                      </p:cBhvr>
                                      <p:tavLst>
                                        <p:tav tm="0">
                                          <p:val>
                                            <p:strVal val="1+#ppt_w/2"/>
                                          </p:val>
                                        </p:tav>
                                        <p:tav tm="100000">
                                          <p:val>
                                            <p:strVal val="#ppt_x"/>
                                          </p:val>
                                        </p:tav>
                                      </p:tavLst>
                                    </p:anim>
                                    <p:anim calcmode="lin" valueType="num">
                                      <p:cBhvr additive="base">
                                        <p:cTn id="481" dur="4000" fill="hold"/>
                                        <p:tgtEl>
                                          <p:spTgt spid="29"/>
                                        </p:tgtEl>
                                        <p:attrNameLst>
                                          <p:attrName>ppt_y</p:attrName>
                                        </p:attrNameLst>
                                      </p:cBhvr>
                                      <p:tavLst>
                                        <p:tav tm="0">
                                          <p:val>
                                            <p:strVal val="#ppt_y"/>
                                          </p:val>
                                        </p:tav>
                                        <p:tav tm="100000">
                                          <p:val>
                                            <p:strVal val="#ppt_y"/>
                                          </p:val>
                                        </p:tav>
                                      </p:tavLst>
                                    </p:anim>
                                  </p:childTnLst>
                                </p:cTn>
                              </p:par>
                              <p:par>
                                <p:cTn id="482" presetID="5" presetClass="entr" presetSubtype="5" fill="hold" grpId="1" nodeType="withEffect">
                                  <p:stCondLst>
                                    <p:cond delay="0"/>
                                  </p:stCondLst>
                                  <p:childTnLst>
                                    <p:set>
                                      <p:cBhvr>
                                        <p:cTn id="483" dur="1" fill="hold">
                                          <p:stCondLst>
                                            <p:cond delay="0"/>
                                          </p:stCondLst>
                                        </p:cTn>
                                        <p:tgtEl>
                                          <p:spTgt spid="29"/>
                                        </p:tgtEl>
                                        <p:attrNameLst>
                                          <p:attrName>style.visibility</p:attrName>
                                        </p:attrNameLst>
                                      </p:cBhvr>
                                      <p:to>
                                        <p:strVal val="visible"/>
                                      </p:to>
                                    </p:set>
                                    <p:animEffect transition="in" filter="checkerboard(down)">
                                      <p:cBhvr>
                                        <p:cTn id="484" dur="4000"/>
                                        <p:tgtEl>
                                          <p:spTgt spid="29"/>
                                        </p:tgtEl>
                                      </p:cBhvr>
                                    </p:animEffect>
                                  </p:childTnLst>
                                </p:cTn>
                              </p:par>
                              <p:par>
                                <p:cTn id="485" presetID="19" presetClass="entr" presetSubtype="10" fill="hold" grpId="2"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p:cTn id="487" dur="4000" fill="hold"/>
                                        <p:tgtEl>
                                          <p:spTgt spid="29"/>
                                        </p:tgtEl>
                                        <p:attrNameLst>
                                          <p:attrName>ppt_w</p:attrName>
                                        </p:attrNameLst>
                                      </p:cBhvr>
                                      <p:tavLst>
                                        <p:tav tm="0" fmla="#ppt_w*sin(2.5*pi*$)">
                                          <p:val>
                                            <p:fltVal val="0"/>
                                          </p:val>
                                        </p:tav>
                                        <p:tav tm="100000">
                                          <p:val>
                                            <p:fltVal val="1"/>
                                          </p:val>
                                        </p:tav>
                                      </p:tavLst>
                                    </p:anim>
                                    <p:anim calcmode="lin" valueType="num">
                                      <p:cBhvr>
                                        <p:cTn id="488" dur="4000" fill="hold"/>
                                        <p:tgtEl>
                                          <p:spTgt spid="29"/>
                                        </p:tgtEl>
                                        <p:attrNameLst>
                                          <p:attrName>ppt_h</p:attrName>
                                        </p:attrNameLst>
                                      </p:cBhvr>
                                      <p:tavLst>
                                        <p:tav tm="0">
                                          <p:val>
                                            <p:strVal val="#ppt_h"/>
                                          </p:val>
                                        </p:tav>
                                        <p:tav tm="100000">
                                          <p:val>
                                            <p:strVal val="#ppt_h"/>
                                          </p:val>
                                        </p:tav>
                                      </p:tavLst>
                                    </p:anim>
                                  </p:childTnLst>
                                </p:cTn>
                              </p:par>
                              <p:par>
                                <p:cTn id="489" presetID="2" presetClass="entr" presetSubtype="2" fill="hold" grpId="0" nodeType="withEffect">
                                  <p:stCondLst>
                                    <p:cond delay="0"/>
                                  </p:stCondLst>
                                  <p:childTnLst>
                                    <p:set>
                                      <p:cBhvr>
                                        <p:cTn id="490" dur="1" fill="hold">
                                          <p:stCondLst>
                                            <p:cond delay="0"/>
                                          </p:stCondLst>
                                        </p:cTn>
                                        <p:tgtEl>
                                          <p:spTgt spid="31"/>
                                        </p:tgtEl>
                                        <p:attrNameLst>
                                          <p:attrName>style.visibility</p:attrName>
                                        </p:attrNameLst>
                                      </p:cBhvr>
                                      <p:to>
                                        <p:strVal val="visible"/>
                                      </p:to>
                                    </p:set>
                                    <p:anim calcmode="lin" valueType="num">
                                      <p:cBhvr additive="base">
                                        <p:cTn id="491" dur="4000" fill="hold"/>
                                        <p:tgtEl>
                                          <p:spTgt spid="31"/>
                                        </p:tgtEl>
                                        <p:attrNameLst>
                                          <p:attrName>ppt_x</p:attrName>
                                        </p:attrNameLst>
                                      </p:cBhvr>
                                      <p:tavLst>
                                        <p:tav tm="0">
                                          <p:val>
                                            <p:strVal val="1+#ppt_w/2"/>
                                          </p:val>
                                        </p:tav>
                                        <p:tav tm="100000">
                                          <p:val>
                                            <p:strVal val="#ppt_x"/>
                                          </p:val>
                                        </p:tav>
                                      </p:tavLst>
                                    </p:anim>
                                    <p:anim calcmode="lin" valueType="num">
                                      <p:cBhvr additive="base">
                                        <p:cTn id="492" dur="4000" fill="hold"/>
                                        <p:tgtEl>
                                          <p:spTgt spid="31"/>
                                        </p:tgtEl>
                                        <p:attrNameLst>
                                          <p:attrName>ppt_y</p:attrName>
                                        </p:attrNameLst>
                                      </p:cBhvr>
                                      <p:tavLst>
                                        <p:tav tm="0">
                                          <p:val>
                                            <p:strVal val="#ppt_y"/>
                                          </p:val>
                                        </p:tav>
                                        <p:tav tm="100000">
                                          <p:val>
                                            <p:strVal val="#ppt_y"/>
                                          </p:val>
                                        </p:tav>
                                      </p:tavLst>
                                    </p:anim>
                                  </p:childTnLst>
                                </p:cTn>
                              </p:par>
                              <p:par>
                                <p:cTn id="493" presetID="5" presetClass="entr" presetSubtype="5" fill="hold" grpId="1" nodeType="withEffect">
                                  <p:stCondLst>
                                    <p:cond delay="0"/>
                                  </p:stCondLst>
                                  <p:childTnLst>
                                    <p:set>
                                      <p:cBhvr>
                                        <p:cTn id="494" dur="1" fill="hold">
                                          <p:stCondLst>
                                            <p:cond delay="0"/>
                                          </p:stCondLst>
                                        </p:cTn>
                                        <p:tgtEl>
                                          <p:spTgt spid="31"/>
                                        </p:tgtEl>
                                        <p:attrNameLst>
                                          <p:attrName>style.visibility</p:attrName>
                                        </p:attrNameLst>
                                      </p:cBhvr>
                                      <p:to>
                                        <p:strVal val="visible"/>
                                      </p:to>
                                    </p:set>
                                    <p:animEffect transition="in" filter="checkerboard(down)">
                                      <p:cBhvr>
                                        <p:cTn id="495" dur="4000"/>
                                        <p:tgtEl>
                                          <p:spTgt spid="31"/>
                                        </p:tgtEl>
                                      </p:cBhvr>
                                    </p:animEffect>
                                  </p:childTnLst>
                                </p:cTn>
                              </p:par>
                              <p:par>
                                <p:cTn id="496" presetID="19" presetClass="entr" presetSubtype="10" fill="hold" grpId="2"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p:cTn id="498" dur="4000" fill="hold"/>
                                        <p:tgtEl>
                                          <p:spTgt spid="31"/>
                                        </p:tgtEl>
                                        <p:attrNameLst>
                                          <p:attrName>ppt_w</p:attrName>
                                        </p:attrNameLst>
                                      </p:cBhvr>
                                      <p:tavLst>
                                        <p:tav tm="0" fmla="#ppt_w*sin(2.5*pi*$)">
                                          <p:val>
                                            <p:fltVal val="0"/>
                                          </p:val>
                                        </p:tav>
                                        <p:tav tm="100000">
                                          <p:val>
                                            <p:fltVal val="1"/>
                                          </p:val>
                                        </p:tav>
                                      </p:tavLst>
                                    </p:anim>
                                    <p:anim calcmode="lin" valueType="num">
                                      <p:cBhvr>
                                        <p:cTn id="499" dur="4000" fill="hold"/>
                                        <p:tgtEl>
                                          <p:spTgt spid="31"/>
                                        </p:tgtEl>
                                        <p:attrNameLst>
                                          <p:attrName>ppt_h</p:attrName>
                                        </p:attrNameLst>
                                      </p:cBhvr>
                                      <p:tavLst>
                                        <p:tav tm="0">
                                          <p:val>
                                            <p:strVal val="#ppt_h"/>
                                          </p:val>
                                        </p:tav>
                                        <p:tav tm="100000">
                                          <p:val>
                                            <p:strVal val="#ppt_h"/>
                                          </p:val>
                                        </p:tav>
                                      </p:tavLst>
                                    </p:anim>
                                  </p:childTnLst>
                                </p:cTn>
                              </p:par>
                              <p:par>
                                <p:cTn id="500" presetID="2" presetClass="entr" presetSubtype="2" fill="hold" grpId="0" nodeType="withEffect">
                                  <p:stCondLst>
                                    <p:cond delay="0"/>
                                  </p:stCondLst>
                                  <p:childTnLst>
                                    <p:set>
                                      <p:cBhvr>
                                        <p:cTn id="501" dur="1" fill="hold">
                                          <p:stCondLst>
                                            <p:cond delay="0"/>
                                          </p:stCondLst>
                                        </p:cTn>
                                        <p:tgtEl>
                                          <p:spTgt spid="33"/>
                                        </p:tgtEl>
                                        <p:attrNameLst>
                                          <p:attrName>style.visibility</p:attrName>
                                        </p:attrNameLst>
                                      </p:cBhvr>
                                      <p:to>
                                        <p:strVal val="visible"/>
                                      </p:to>
                                    </p:set>
                                    <p:anim calcmode="lin" valueType="num">
                                      <p:cBhvr additive="base">
                                        <p:cTn id="502" dur="4000" fill="hold"/>
                                        <p:tgtEl>
                                          <p:spTgt spid="33"/>
                                        </p:tgtEl>
                                        <p:attrNameLst>
                                          <p:attrName>ppt_x</p:attrName>
                                        </p:attrNameLst>
                                      </p:cBhvr>
                                      <p:tavLst>
                                        <p:tav tm="0">
                                          <p:val>
                                            <p:strVal val="1+#ppt_w/2"/>
                                          </p:val>
                                        </p:tav>
                                        <p:tav tm="100000">
                                          <p:val>
                                            <p:strVal val="#ppt_x"/>
                                          </p:val>
                                        </p:tav>
                                      </p:tavLst>
                                    </p:anim>
                                    <p:anim calcmode="lin" valueType="num">
                                      <p:cBhvr additive="base">
                                        <p:cTn id="503" dur="4000" fill="hold"/>
                                        <p:tgtEl>
                                          <p:spTgt spid="33"/>
                                        </p:tgtEl>
                                        <p:attrNameLst>
                                          <p:attrName>ppt_y</p:attrName>
                                        </p:attrNameLst>
                                      </p:cBhvr>
                                      <p:tavLst>
                                        <p:tav tm="0">
                                          <p:val>
                                            <p:strVal val="#ppt_y"/>
                                          </p:val>
                                        </p:tav>
                                        <p:tav tm="100000">
                                          <p:val>
                                            <p:strVal val="#ppt_y"/>
                                          </p:val>
                                        </p:tav>
                                      </p:tavLst>
                                    </p:anim>
                                  </p:childTnLst>
                                </p:cTn>
                              </p:par>
                              <p:par>
                                <p:cTn id="504" presetID="5" presetClass="entr" presetSubtype="5"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Effect transition="in" filter="checkerboard(down)">
                                      <p:cBhvr>
                                        <p:cTn id="506" dur="4000"/>
                                        <p:tgtEl>
                                          <p:spTgt spid="33"/>
                                        </p:tgtEl>
                                      </p:cBhvr>
                                    </p:animEffect>
                                  </p:childTnLst>
                                </p:cTn>
                              </p:par>
                              <p:par>
                                <p:cTn id="507" presetID="19" presetClass="entr" presetSubtype="10" fill="hold" grpId="2" nodeType="withEffect">
                                  <p:stCondLst>
                                    <p:cond delay="0"/>
                                  </p:stCondLst>
                                  <p:childTnLst>
                                    <p:set>
                                      <p:cBhvr>
                                        <p:cTn id="508" dur="1" fill="hold">
                                          <p:stCondLst>
                                            <p:cond delay="0"/>
                                          </p:stCondLst>
                                        </p:cTn>
                                        <p:tgtEl>
                                          <p:spTgt spid="33"/>
                                        </p:tgtEl>
                                        <p:attrNameLst>
                                          <p:attrName>style.visibility</p:attrName>
                                        </p:attrNameLst>
                                      </p:cBhvr>
                                      <p:to>
                                        <p:strVal val="visible"/>
                                      </p:to>
                                    </p:set>
                                    <p:anim calcmode="lin" valueType="num">
                                      <p:cBhvr>
                                        <p:cTn id="509" dur="4000" fill="hold"/>
                                        <p:tgtEl>
                                          <p:spTgt spid="33"/>
                                        </p:tgtEl>
                                        <p:attrNameLst>
                                          <p:attrName>ppt_w</p:attrName>
                                        </p:attrNameLst>
                                      </p:cBhvr>
                                      <p:tavLst>
                                        <p:tav tm="0" fmla="#ppt_w*sin(2.5*pi*$)">
                                          <p:val>
                                            <p:fltVal val="0"/>
                                          </p:val>
                                        </p:tav>
                                        <p:tav tm="100000">
                                          <p:val>
                                            <p:fltVal val="1"/>
                                          </p:val>
                                        </p:tav>
                                      </p:tavLst>
                                    </p:anim>
                                    <p:anim calcmode="lin" valueType="num">
                                      <p:cBhvr>
                                        <p:cTn id="510" dur="4000" fill="hold"/>
                                        <p:tgtEl>
                                          <p:spTgt spid="33"/>
                                        </p:tgtEl>
                                        <p:attrNameLst>
                                          <p:attrName>ppt_h</p:attrName>
                                        </p:attrNameLst>
                                      </p:cBhvr>
                                      <p:tavLst>
                                        <p:tav tm="0">
                                          <p:val>
                                            <p:strVal val="#ppt_h"/>
                                          </p:val>
                                        </p:tav>
                                        <p:tav tm="100000">
                                          <p:val>
                                            <p:strVal val="#ppt_h"/>
                                          </p:val>
                                        </p:tav>
                                      </p:tavLst>
                                    </p:anim>
                                  </p:childTnLst>
                                </p:cTn>
                              </p:par>
                              <p:par>
                                <p:cTn id="511" presetID="2" presetClass="entr" presetSubtype="2" fill="hold" grpId="0" nodeType="withEffect">
                                  <p:stCondLst>
                                    <p:cond delay="0"/>
                                  </p:stCondLst>
                                  <p:childTnLst>
                                    <p:set>
                                      <p:cBhvr>
                                        <p:cTn id="512" dur="1" fill="hold">
                                          <p:stCondLst>
                                            <p:cond delay="0"/>
                                          </p:stCondLst>
                                        </p:cTn>
                                        <p:tgtEl>
                                          <p:spTgt spid="35"/>
                                        </p:tgtEl>
                                        <p:attrNameLst>
                                          <p:attrName>style.visibility</p:attrName>
                                        </p:attrNameLst>
                                      </p:cBhvr>
                                      <p:to>
                                        <p:strVal val="visible"/>
                                      </p:to>
                                    </p:set>
                                    <p:anim calcmode="lin" valueType="num">
                                      <p:cBhvr additive="base">
                                        <p:cTn id="513" dur="4000" fill="hold"/>
                                        <p:tgtEl>
                                          <p:spTgt spid="35"/>
                                        </p:tgtEl>
                                        <p:attrNameLst>
                                          <p:attrName>ppt_x</p:attrName>
                                        </p:attrNameLst>
                                      </p:cBhvr>
                                      <p:tavLst>
                                        <p:tav tm="0">
                                          <p:val>
                                            <p:strVal val="1+#ppt_w/2"/>
                                          </p:val>
                                        </p:tav>
                                        <p:tav tm="100000">
                                          <p:val>
                                            <p:strVal val="#ppt_x"/>
                                          </p:val>
                                        </p:tav>
                                      </p:tavLst>
                                    </p:anim>
                                    <p:anim calcmode="lin" valueType="num">
                                      <p:cBhvr additive="base">
                                        <p:cTn id="514" dur="4000" fill="hold"/>
                                        <p:tgtEl>
                                          <p:spTgt spid="35"/>
                                        </p:tgtEl>
                                        <p:attrNameLst>
                                          <p:attrName>ppt_y</p:attrName>
                                        </p:attrNameLst>
                                      </p:cBhvr>
                                      <p:tavLst>
                                        <p:tav tm="0">
                                          <p:val>
                                            <p:strVal val="#ppt_y"/>
                                          </p:val>
                                        </p:tav>
                                        <p:tav tm="100000">
                                          <p:val>
                                            <p:strVal val="#ppt_y"/>
                                          </p:val>
                                        </p:tav>
                                      </p:tavLst>
                                    </p:anim>
                                  </p:childTnLst>
                                </p:cTn>
                              </p:par>
                              <p:par>
                                <p:cTn id="515" presetID="5" presetClass="entr" presetSubtype="5" fill="hold" grpId="1" nodeType="withEffect">
                                  <p:stCondLst>
                                    <p:cond delay="0"/>
                                  </p:stCondLst>
                                  <p:childTnLst>
                                    <p:set>
                                      <p:cBhvr>
                                        <p:cTn id="516" dur="1" fill="hold">
                                          <p:stCondLst>
                                            <p:cond delay="0"/>
                                          </p:stCondLst>
                                        </p:cTn>
                                        <p:tgtEl>
                                          <p:spTgt spid="35"/>
                                        </p:tgtEl>
                                        <p:attrNameLst>
                                          <p:attrName>style.visibility</p:attrName>
                                        </p:attrNameLst>
                                      </p:cBhvr>
                                      <p:to>
                                        <p:strVal val="visible"/>
                                      </p:to>
                                    </p:set>
                                    <p:animEffect transition="in" filter="checkerboard(down)">
                                      <p:cBhvr>
                                        <p:cTn id="517" dur="4000"/>
                                        <p:tgtEl>
                                          <p:spTgt spid="35"/>
                                        </p:tgtEl>
                                      </p:cBhvr>
                                    </p:animEffect>
                                  </p:childTnLst>
                                </p:cTn>
                              </p:par>
                              <p:par>
                                <p:cTn id="518" presetID="19" presetClass="entr" presetSubtype="10" fill="hold" grpId="2"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p:cTn id="520" dur="4000" fill="hold"/>
                                        <p:tgtEl>
                                          <p:spTgt spid="35"/>
                                        </p:tgtEl>
                                        <p:attrNameLst>
                                          <p:attrName>ppt_w</p:attrName>
                                        </p:attrNameLst>
                                      </p:cBhvr>
                                      <p:tavLst>
                                        <p:tav tm="0" fmla="#ppt_w*sin(2.5*pi*$)">
                                          <p:val>
                                            <p:fltVal val="0"/>
                                          </p:val>
                                        </p:tav>
                                        <p:tav tm="100000">
                                          <p:val>
                                            <p:fltVal val="1"/>
                                          </p:val>
                                        </p:tav>
                                      </p:tavLst>
                                    </p:anim>
                                    <p:anim calcmode="lin" valueType="num">
                                      <p:cBhvr>
                                        <p:cTn id="521" dur="4000" fill="hold"/>
                                        <p:tgtEl>
                                          <p:spTgt spid="35"/>
                                        </p:tgtEl>
                                        <p:attrNameLst>
                                          <p:attrName>ppt_h</p:attrName>
                                        </p:attrNameLst>
                                      </p:cBhvr>
                                      <p:tavLst>
                                        <p:tav tm="0">
                                          <p:val>
                                            <p:strVal val="#ppt_h"/>
                                          </p:val>
                                        </p:tav>
                                        <p:tav tm="100000">
                                          <p:val>
                                            <p:strVal val="#ppt_h"/>
                                          </p:val>
                                        </p:tav>
                                      </p:tavLst>
                                    </p:anim>
                                  </p:childTnLst>
                                </p:cTn>
                              </p:par>
                              <p:par>
                                <p:cTn id="522" presetID="2" presetClass="entr" presetSubtype="2" fill="hold" grpId="0" nodeType="withEffect">
                                  <p:stCondLst>
                                    <p:cond delay="0"/>
                                  </p:stCondLst>
                                  <p:childTnLst>
                                    <p:set>
                                      <p:cBhvr>
                                        <p:cTn id="523" dur="1" fill="hold">
                                          <p:stCondLst>
                                            <p:cond delay="0"/>
                                          </p:stCondLst>
                                        </p:cTn>
                                        <p:tgtEl>
                                          <p:spTgt spid="37"/>
                                        </p:tgtEl>
                                        <p:attrNameLst>
                                          <p:attrName>style.visibility</p:attrName>
                                        </p:attrNameLst>
                                      </p:cBhvr>
                                      <p:to>
                                        <p:strVal val="visible"/>
                                      </p:to>
                                    </p:set>
                                    <p:anim calcmode="lin" valueType="num">
                                      <p:cBhvr additive="base">
                                        <p:cTn id="524" dur="4000" fill="hold"/>
                                        <p:tgtEl>
                                          <p:spTgt spid="37"/>
                                        </p:tgtEl>
                                        <p:attrNameLst>
                                          <p:attrName>ppt_x</p:attrName>
                                        </p:attrNameLst>
                                      </p:cBhvr>
                                      <p:tavLst>
                                        <p:tav tm="0">
                                          <p:val>
                                            <p:strVal val="1+#ppt_w/2"/>
                                          </p:val>
                                        </p:tav>
                                        <p:tav tm="100000">
                                          <p:val>
                                            <p:strVal val="#ppt_x"/>
                                          </p:val>
                                        </p:tav>
                                      </p:tavLst>
                                    </p:anim>
                                    <p:anim calcmode="lin" valueType="num">
                                      <p:cBhvr additive="base">
                                        <p:cTn id="525" dur="4000" fill="hold"/>
                                        <p:tgtEl>
                                          <p:spTgt spid="37"/>
                                        </p:tgtEl>
                                        <p:attrNameLst>
                                          <p:attrName>ppt_y</p:attrName>
                                        </p:attrNameLst>
                                      </p:cBhvr>
                                      <p:tavLst>
                                        <p:tav tm="0">
                                          <p:val>
                                            <p:strVal val="#ppt_y"/>
                                          </p:val>
                                        </p:tav>
                                        <p:tav tm="100000">
                                          <p:val>
                                            <p:strVal val="#ppt_y"/>
                                          </p:val>
                                        </p:tav>
                                      </p:tavLst>
                                    </p:anim>
                                  </p:childTnLst>
                                </p:cTn>
                              </p:par>
                              <p:par>
                                <p:cTn id="526" presetID="5" presetClass="entr" presetSubtype="5" fill="hold" grpId="1" nodeType="withEffect">
                                  <p:stCondLst>
                                    <p:cond delay="0"/>
                                  </p:stCondLst>
                                  <p:childTnLst>
                                    <p:set>
                                      <p:cBhvr>
                                        <p:cTn id="527" dur="1" fill="hold">
                                          <p:stCondLst>
                                            <p:cond delay="0"/>
                                          </p:stCondLst>
                                        </p:cTn>
                                        <p:tgtEl>
                                          <p:spTgt spid="37"/>
                                        </p:tgtEl>
                                        <p:attrNameLst>
                                          <p:attrName>style.visibility</p:attrName>
                                        </p:attrNameLst>
                                      </p:cBhvr>
                                      <p:to>
                                        <p:strVal val="visible"/>
                                      </p:to>
                                    </p:set>
                                    <p:animEffect transition="in" filter="checkerboard(down)">
                                      <p:cBhvr>
                                        <p:cTn id="528" dur="4000"/>
                                        <p:tgtEl>
                                          <p:spTgt spid="37"/>
                                        </p:tgtEl>
                                      </p:cBhvr>
                                    </p:animEffect>
                                  </p:childTnLst>
                                </p:cTn>
                              </p:par>
                              <p:par>
                                <p:cTn id="529" presetID="19" presetClass="entr" presetSubtype="10" fill="hold" grpId="2" nodeType="withEffect">
                                  <p:stCondLst>
                                    <p:cond delay="0"/>
                                  </p:stCondLst>
                                  <p:childTnLst>
                                    <p:set>
                                      <p:cBhvr>
                                        <p:cTn id="530" dur="1" fill="hold">
                                          <p:stCondLst>
                                            <p:cond delay="0"/>
                                          </p:stCondLst>
                                        </p:cTn>
                                        <p:tgtEl>
                                          <p:spTgt spid="37"/>
                                        </p:tgtEl>
                                        <p:attrNameLst>
                                          <p:attrName>style.visibility</p:attrName>
                                        </p:attrNameLst>
                                      </p:cBhvr>
                                      <p:to>
                                        <p:strVal val="visible"/>
                                      </p:to>
                                    </p:set>
                                    <p:anim calcmode="lin" valueType="num">
                                      <p:cBhvr>
                                        <p:cTn id="531" dur="4000" fill="hold"/>
                                        <p:tgtEl>
                                          <p:spTgt spid="37"/>
                                        </p:tgtEl>
                                        <p:attrNameLst>
                                          <p:attrName>ppt_w</p:attrName>
                                        </p:attrNameLst>
                                      </p:cBhvr>
                                      <p:tavLst>
                                        <p:tav tm="0" fmla="#ppt_w*sin(2.5*pi*$)">
                                          <p:val>
                                            <p:fltVal val="0"/>
                                          </p:val>
                                        </p:tav>
                                        <p:tav tm="100000">
                                          <p:val>
                                            <p:fltVal val="1"/>
                                          </p:val>
                                        </p:tav>
                                      </p:tavLst>
                                    </p:anim>
                                    <p:anim calcmode="lin" valueType="num">
                                      <p:cBhvr>
                                        <p:cTn id="532" dur="4000" fill="hold"/>
                                        <p:tgtEl>
                                          <p:spTgt spid="37"/>
                                        </p:tgtEl>
                                        <p:attrNameLst>
                                          <p:attrName>ppt_h</p:attrName>
                                        </p:attrNameLst>
                                      </p:cBhvr>
                                      <p:tavLst>
                                        <p:tav tm="0">
                                          <p:val>
                                            <p:strVal val="#ppt_h"/>
                                          </p:val>
                                        </p:tav>
                                        <p:tav tm="100000">
                                          <p:val>
                                            <p:strVal val="#ppt_h"/>
                                          </p:val>
                                        </p:tav>
                                      </p:tavLst>
                                    </p:anim>
                                  </p:childTnLst>
                                </p:cTn>
                              </p:par>
                              <p:par>
                                <p:cTn id="533" presetID="9" presetClass="emph" presetSubtype="0" nodeType="withEffect">
                                  <p:stCondLst>
                                    <p:cond delay="0"/>
                                  </p:stCondLst>
                                  <p:childTnLst>
                                    <p:set>
                                      <p:cBhvr rctx="PPT">
                                        <p:cTn id="534" dur="indefinite"/>
                                        <p:tgtEl>
                                          <p:spTgt spid="75"/>
                                        </p:tgtEl>
                                        <p:attrNameLst>
                                          <p:attrName>style.opacity</p:attrName>
                                        </p:attrNameLst>
                                      </p:cBhvr>
                                      <p:to>
                                        <p:strVal val="0"/>
                                      </p:to>
                                    </p:set>
                                    <p:animEffect filter="image" prLst="opacity: 0">
                                      <p:cBhvr rctx="IE">
                                        <p:cTn id="535" dur="indefinite"/>
                                        <p:tgtEl>
                                          <p:spTgt spid="75"/>
                                        </p:tgtEl>
                                      </p:cBhvr>
                                    </p:animEffect>
                                  </p:childTnLst>
                                </p:cTn>
                              </p:par>
                              <p:par>
                                <p:cTn id="536" presetID="2" presetClass="exit" presetSubtype="12" fill="hold" grpId="3" nodeType="withEffect">
                                  <p:stCondLst>
                                    <p:cond delay="0"/>
                                  </p:stCondLst>
                                  <p:childTnLst>
                                    <p:anim calcmode="lin" valueType="num">
                                      <p:cBhvr additive="base">
                                        <p:cTn id="537" dur="4000"/>
                                        <p:tgtEl>
                                          <p:spTgt spid="41"/>
                                        </p:tgtEl>
                                        <p:attrNameLst>
                                          <p:attrName>ppt_x</p:attrName>
                                        </p:attrNameLst>
                                      </p:cBhvr>
                                      <p:tavLst>
                                        <p:tav tm="0">
                                          <p:val>
                                            <p:strVal val="ppt_x"/>
                                          </p:val>
                                        </p:tav>
                                        <p:tav tm="100000">
                                          <p:val>
                                            <p:strVal val="0-ppt_w/2"/>
                                          </p:val>
                                        </p:tav>
                                      </p:tavLst>
                                    </p:anim>
                                    <p:anim calcmode="lin" valueType="num">
                                      <p:cBhvr additive="base">
                                        <p:cTn id="538" dur="4000"/>
                                        <p:tgtEl>
                                          <p:spTgt spid="41"/>
                                        </p:tgtEl>
                                        <p:attrNameLst>
                                          <p:attrName>ppt_y</p:attrName>
                                        </p:attrNameLst>
                                      </p:cBhvr>
                                      <p:tavLst>
                                        <p:tav tm="0">
                                          <p:val>
                                            <p:strVal val="ppt_y"/>
                                          </p:val>
                                        </p:tav>
                                        <p:tav tm="100000">
                                          <p:val>
                                            <p:strVal val="1+ppt_h/2"/>
                                          </p:val>
                                        </p:tav>
                                      </p:tavLst>
                                    </p:anim>
                                    <p:set>
                                      <p:cBhvr>
                                        <p:cTn id="539" dur="1" fill="hold">
                                          <p:stCondLst>
                                            <p:cond delay="3999"/>
                                          </p:stCondLst>
                                        </p:cTn>
                                        <p:tgtEl>
                                          <p:spTgt spid="41"/>
                                        </p:tgtEl>
                                        <p:attrNameLst>
                                          <p:attrName>style.visibility</p:attrName>
                                        </p:attrNameLst>
                                      </p:cBhvr>
                                      <p:to>
                                        <p:strVal val="hidden"/>
                                      </p:to>
                                    </p:set>
                                  </p:childTnLst>
                                </p:cTn>
                              </p:par>
                              <p:par>
                                <p:cTn id="540" presetID="2" presetClass="exit" presetSubtype="12" fill="hold" grpId="3" nodeType="withEffect">
                                  <p:stCondLst>
                                    <p:cond delay="0"/>
                                  </p:stCondLst>
                                  <p:childTnLst>
                                    <p:anim calcmode="lin" valueType="num">
                                      <p:cBhvr additive="base">
                                        <p:cTn id="541" dur="4000"/>
                                        <p:tgtEl>
                                          <p:spTgt spid="46"/>
                                        </p:tgtEl>
                                        <p:attrNameLst>
                                          <p:attrName>ppt_x</p:attrName>
                                        </p:attrNameLst>
                                      </p:cBhvr>
                                      <p:tavLst>
                                        <p:tav tm="0">
                                          <p:val>
                                            <p:strVal val="ppt_x"/>
                                          </p:val>
                                        </p:tav>
                                        <p:tav tm="100000">
                                          <p:val>
                                            <p:strVal val="0-ppt_w/2"/>
                                          </p:val>
                                        </p:tav>
                                      </p:tavLst>
                                    </p:anim>
                                    <p:anim calcmode="lin" valueType="num">
                                      <p:cBhvr additive="base">
                                        <p:cTn id="542" dur="4000"/>
                                        <p:tgtEl>
                                          <p:spTgt spid="46"/>
                                        </p:tgtEl>
                                        <p:attrNameLst>
                                          <p:attrName>ppt_y</p:attrName>
                                        </p:attrNameLst>
                                      </p:cBhvr>
                                      <p:tavLst>
                                        <p:tav tm="0">
                                          <p:val>
                                            <p:strVal val="ppt_y"/>
                                          </p:val>
                                        </p:tav>
                                        <p:tav tm="100000">
                                          <p:val>
                                            <p:strVal val="1+ppt_h/2"/>
                                          </p:val>
                                        </p:tav>
                                      </p:tavLst>
                                    </p:anim>
                                    <p:set>
                                      <p:cBhvr>
                                        <p:cTn id="543" dur="1" fill="hold">
                                          <p:stCondLst>
                                            <p:cond delay="3999"/>
                                          </p:stCondLst>
                                        </p:cTn>
                                        <p:tgtEl>
                                          <p:spTgt spid="46"/>
                                        </p:tgtEl>
                                        <p:attrNameLst>
                                          <p:attrName>style.visibility</p:attrName>
                                        </p:attrNameLst>
                                      </p:cBhvr>
                                      <p:to>
                                        <p:strVal val="hidden"/>
                                      </p:to>
                                    </p:set>
                                  </p:childTnLst>
                                </p:cTn>
                              </p:par>
                              <p:par>
                                <p:cTn id="544" presetID="2" presetClass="exit" presetSubtype="12" fill="hold" grpId="3" nodeType="withEffect">
                                  <p:stCondLst>
                                    <p:cond delay="0"/>
                                  </p:stCondLst>
                                  <p:childTnLst>
                                    <p:anim calcmode="lin" valueType="num">
                                      <p:cBhvr additive="base">
                                        <p:cTn id="545" dur="4000"/>
                                        <p:tgtEl>
                                          <p:spTgt spid="54"/>
                                        </p:tgtEl>
                                        <p:attrNameLst>
                                          <p:attrName>ppt_x</p:attrName>
                                        </p:attrNameLst>
                                      </p:cBhvr>
                                      <p:tavLst>
                                        <p:tav tm="0">
                                          <p:val>
                                            <p:strVal val="ppt_x"/>
                                          </p:val>
                                        </p:tav>
                                        <p:tav tm="100000">
                                          <p:val>
                                            <p:strVal val="0-ppt_w/2"/>
                                          </p:val>
                                        </p:tav>
                                      </p:tavLst>
                                    </p:anim>
                                    <p:anim calcmode="lin" valueType="num">
                                      <p:cBhvr additive="base">
                                        <p:cTn id="546" dur="4000"/>
                                        <p:tgtEl>
                                          <p:spTgt spid="54"/>
                                        </p:tgtEl>
                                        <p:attrNameLst>
                                          <p:attrName>ppt_y</p:attrName>
                                        </p:attrNameLst>
                                      </p:cBhvr>
                                      <p:tavLst>
                                        <p:tav tm="0">
                                          <p:val>
                                            <p:strVal val="ppt_y"/>
                                          </p:val>
                                        </p:tav>
                                        <p:tav tm="100000">
                                          <p:val>
                                            <p:strVal val="1+ppt_h/2"/>
                                          </p:val>
                                        </p:tav>
                                      </p:tavLst>
                                    </p:anim>
                                    <p:set>
                                      <p:cBhvr>
                                        <p:cTn id="547" dur="1" fill="hold">
                                          <p:stCondLst>
                                            <p:cond delay="3999"/>
                                          </p:stCondLst>
                                        </p:cTn>
                                        <p:tgtEl>
                                          <p:spTgt spid="54"/>
                                        </p:tgtEl>
                                        <p:attrNameLst>
                                          <p:attrName>style.visibility</p:attrName>
                                        </p:attrNameLst>
                                      </p:cBhvr>
                                      <p:to>
                                        <p:strVal val="hidden"/>
                                      </p:to>
                                    </p:set>
                                  </p:childTnLst>
                                </p:cTn>
                              </p:par>
                              <p:par>
                                <p:cTn id="548" presetID="2" presetClass="exit" presetSubtype="12" fill="hold" grpId="3" nodeType="withEffect">
                                  <p:stCondLst>
                                    <p:cond delay="0"/>
                                  </p:stCondLst>
                                  <p:childTnLst>
                                    <p:anim calcmode="lin" valueType="num">
                                      <p:cBhvr additive="base">
                                        <p:cTn id="549" dur="4000"/>
                                        <p:tgtEl>
                                          <p:spTgt spid="62"/>
                                        </p:tgtEl>
                                        <p:attrNameLst>
                                          <p:attrName>ppt_x</p:attrName>
                                        </p:attrNameLst>
                                      </p:cBhvr>
                                      <p:tavLst>
                                        <p:tav tm="0">
                                          <p:val>
                                            <p:strVal val="ppt_x"/>
                                          </p:val>
                                        </p:tav>
                                        <p:tav tm="100000">
                                          <p:val>
                                            <p:strVal val="0-ppt_w/2"/>
                                          </p:val>
                                        </p:tav>
                                      </p:tavLst>
                                    </p:anim>
                                    <p:anim calcmode="lin" valueType="num">
                                      <p:cBhvr additive="base">
                                        <p:cTn id="550" dur="4000"/>
                                        <p:tgtEl>
                                          <p:spTgt spid="62"/>
                                        </p:tgtEl>
                                        <p:attrNameLst>
                                          <p:attrName>ppt_y</p:attrName>
                                        </p:attrNameLst>
                                      </p:cBhvr>
                                      <p:tavLst>
                                        <p:tav tm="0">
                                          <p:val>
                                            <p:strVal val="ppt_y"/>
                                          </p:val>
                                        </p:tav>
                                        <p:tav tm="100000">
                                          <p:val>
                                            <p:strVal val="1+ppt_h/2"/>
                                          </p:val>
                                        </p:tav>
                                      </p:tavLst>
                                    </p:anim>
                                    <p:set>
                                      <p:cBhvr>
                                        <p:cTn id="551" dur="1" fill="hold">
                                          <p:stCondLst>
                                            <p:cond delay="3999"/>
                                          </p:stCondLst>
                                        </p:cTn>
                                        <p:tgtEl>
                                          <p:spTgt spid="62"/>
                                        </p:tgtEl>
                                        <p:attrNameLst>
                                          <p:attrName>style.visibility</p:attrName>
                                        </p:attrNameLst>
                                      </p:cBhvr>
                                      <p:to>
                                        <p:strVal val="hidden"/>
                                      </p:to>
                                    </p:set>
                                  </p:childTnLst>
                                </p:cTn>
                              </p:par>
                              <p:par>
                                <p:cTn id="552" presetID="2" presetClass="exit" presetSubtype="12" fill="hold" grpId="3" nodeType="withEffect">
                                  <p:stCondLst>
                                    <p:cond delay="0"/>
                                  </p:stCondLst>
                                  <p:childTnLst>
                                    <p:anim calcmode="lin" valueType="num">
                                      <p:cBhvr additive="base">
                                        <p:cTn id="553" dur="4000"/>
                                        <p:tgtEl>
                                          <p:spTgt spid="70"/>
                                        </p:tgtEl>
                                        <p:attrNameLst>
                                          <p:attrName>ppt_x</p:attrName>
                                        </p:attrNameLst>
                                      </p:cBhvr>
                                      <p:tavLst>
                                        <p:tav tm="0">
                                          <p:val>
                                            <p:strVal val="ppt_x"/>
                                          </p:val>
                                        </p:tav>
                                        <p:tav tm="100000">
                                          <p:val>
                                            <p:strVal val="0-ppt_w/2"/>
                                          </p:val>
                                        </p:tav>
                                      </p:tavLst>
                                    </p:anim>
                                    <p:anim calcmode="lin" valueType="num">
                                      <p:cBhvr additive="base">
                                        <p:cTn id="554" dur="4000"/>
                                        <p:tgtEl>
                                          <p:spTgt spid="70"/>
                                        </p:tgtEl>
                                        <p:attrNameLst>
                                          <p:attrName>ppt_y</p:attrName>
                                        </p:attrNameLst>
                                      </p:cBhvr>
                                      <p:tavLst>
                                        <p:tav tm="0">
                                          <p:val>
                                            <p:strVal val="ppt_y"/>
                                          </p:val>
                                        </p:tav>
                                        <p:tav tm="100000">
                                          <p:val>
                                            <p:strVal val="1+ppt_h/2"/>
                                          </p:val>
                                        </p:tav>
                                      </p:tavLst>
                                    </p:anim>
                                    <p:set>
                                      <p:cBhvr>
                                        <p:cTn id="555" dur="1" fill="hold">
                                          <p:stCondLst>
                                            <p:cond delay="3999"/>
                                          </p:stCondLst>
                                        </p:cTn>
                                        <p:tgtEl>
                                          <p:spTgt spid="70"/>
                                        </p:tgtEl>
                                        <p:attrNameLst>
                                          <p:attrName>style.visibility</p:attrName>
                                        </p:attrNameLst>
                                      </p:cBhvr>
                                      <p:to>
                                        <p:strVal val="hidden"/>
                                      </p:to>
                                    </p:set>
                                  </p:childTnLst>
                                </p:cTn>
                              </p:par>
                              <p:par>
                                <p:cTn id="556" presetID="2" presetClass="exit" presetSubtype="12" fill="hold" grpId="3" nodeType="withEffect">
                                  <p:stCondLst>
                                    <p:cond delay="0"/>
                                  </p:stCondLst>
                                  <p:childTnLst>
                                    <p:anim calcmode="lin" valueType="num">
                                      <p:cBhvr additive="base">
                                        <p:cTn id="557" dur="4000"/>
                                        <p:tgtEl>
                                          <p:spTgt spid="72"/>
                                        </p:tgtEl>
                                        <p:attrNameLst>
                                          <p:attrName>ppt_x</p:attrName>
                                        </p:attrNameLst>
                                      </p:cBhvr>
                                      <p:tavLst>
                                        <p:tav tm="0">
                                          <p:val>
                                            <p:strVal val="ppt_x"/>
                                          </p:val>
                                        </p:tav>
                                        <p:tav tm="100000">
                                          <p:val>
                                            <p:strVal val="0-ppt_w/2"/>
                                          </p:val>
                                        </p:tav>
                                      </p:tavLst>
                                    </p:anim>
                                    <p:anim calcmode="lin" valueType="num">
                                      <p:cBhvr additive="base">
                                        <p:cTn id="558" dur="4000"/>
                                        <p:tgtEl>
                                          <p:spTgt spid="72"/>
                                        </p:tgtEl>
                                        <p:attrNameLst>
                                          <p:attrName>ppt_y</p:attrName>
                                        </p:attrNameLst>
                                      </p:cBhvr>
                                      <p:tavLst>
                                        <p:tav tm="0">
                                          <p:val>
                                            <p:strVal val="ppt_y"/>
                                          </p:val>
                                        </p:tav>
                                        <p:tav tm="100000">
                                          <p:val>
                                            <p:strVal val="1+ppt_h/2"/>
                                          </p:val>
                                        </p:tav>
                                      </p:tavLst>
                                    </p:anim>
                                    <p:set>
                                      <p:cBhvr>
                                        <p:cTn id="559" dur="1" fill="hold">
                                          <p:stCondLst>
                                            <p:cond delay="3999"/>
                                          </p:stCondLst>
                                        </p:cTn>
                                        <p:tgtEl>
                                          <p:spTgt spid="72"/>
                                        </p:tgtEl>
                                        <p:attrNameLst>
                                          <p:attrName>style.visibility</p:attrName>
                                        </p:attrNameLst>
                                      </p:cBhvr>
                                      <p:to>
                                        <p:strVal val="hidden"/>
                                      </p:to>
                                    </p:set>
                                  </p:childTnLst>
                                </p:cTn>
                              </p:par>
                              <p:par>
                                <p:cTn id="560" presetID="2" presetClass="exit" presetSubtype="12" fill="hold" grpId="3" nodeType="withEffect">
                                  <p:stCondLst>
                                    <p:cond delay="0"/>
                                  </p:stCondLst>
                                  <p:childTnLst>
                                    <p:anim calcmode="lin" valueType="num">
                                      <p:cBhvr additive="base">
                                        <p:cTn id="561" dur="4000"/>
                                        <p:tgtEl>
                                          <p:spTgt spid="26"/>
                                        </p:tgtEl>
                                        <p:attrNameLst>
                                          <p:attrName>ppt_x</p:attrName>
                                        </p:attrNameLst>
                                      </p:cBhvr>
                                      <p:tavLst>
                                        <p:tav tm="0">
                                          <p:val>
                                            <p:strVal val="ppt_x"/>
                                          </p:val>
                                        </p:tav>
                                        <p:tav tm="100000">
                                          <p:val>
                                            <p:strVal val="0-ppt_w/2"/>
                                          </p:val>
                                        </p:tav>
                                      </p:tavLst>
                                    </p:anim>
                                    <p:anim calcmode="lin" valueType="num">
                                      <p:cBhvr additive="base">
                                        <p:cTn id="562" dur="4000"/>
                                        <p:tgtEl>
                                          <p:spTgt spid="26"/>
                                        </p:tgtEl>
                                        <p:attrNameLst>
                                          <p:attrName>ppt_y</p:attrName>
                                        </p:attrNameLst>
                                      </p:cBhvr>
                                      <p:tavLst>
                                        <p:tav tm="0">
                                          <p:val>
                                            <p:strVal val="ppt_y"/>
                                          </p:val>
                                        </p:tav>
                                        <p:tav tm="100000">
                                          <p:val>
                                            <p:strVal val="1+ppt_h/2"/>
                                          </p:val>
                                        </p:tav>
                                      </p:tavLst>
                                    </p:anim>
                                    <p:set>
                                      <p:cBhvr>
                                        <p:cTn id="563" dur="1" fill="hold">
                                          <p:stCondLst>
                                            <p:cond delay="3999"/>
                                          </p:stCondLst>
                                        </p:cTn>
                                        <p:tgtEl>
                                          <p:spTgt spid="26"/>
                                        </p:tgtEl>
                                        <p:attrNameLst>
                                          <p:attrName>style.visibility</p:attrName>
                                        </p:attrNameLst>
                                      </p:cBhvr>
                                      <p:to>
                                        <p:strVal val="hidden"/>
                                      </p:to>
                                    </p:set>
                                  </p:childTnLst>
                                </p:cTn>
                              </p:par>
                              <p:par>
                                <p:cTn id="564" presetID="2" presetClass="exit" presetSubtype="12" fill="hold" grpId="3" nodeType="withEffect">
                                  <p:stCondLst>
                                    <p:cond delay="0"/>
                                  </p:stCondLst>
                                  <p:childTnLst>
                                    <p:anim calcmode="lin" valueType="num">
                                      <p:cBhvr additive="base">
                                        <p:cTn id="565" dur="4000"/>
                                        <p:tgtEl>
                                          <p:spTgt spid="28"/>
                                        </p:tgtEl>
                                        <p:attrNameLst>
                                          <p:attrName>ppt_x</p:attrName>
                                        </p:attrNameLst>
                                      </p:cBhvr>
                                      <p:tavLst>
                                        <p:tav tm="0">
                                          <p:val>
                                            <p:strVal val="ppt_x"/>
                                          </p:val>
                                        </p:tav>
                                        <p:tav tm="100000">
                                          <p:val>
                                            <p:strVal val="0-ppt_w/2"/>
                                          </p:val>
                                        </p:tav>
                                      </p:tavLst>
                                    </p:anim>
                                    <p:anim calcmode="lin" valueType="num">
                                      <p:cBhvr additive="base">
                                        <p:cTn id="566" dur="4000"/>
                                        <p:tgtEl>
                                          <p:spTgt spid="28"/>
                                        </p:tgtEl>
                                        <p:attrNameLst>
                                          <p:attrName>ppt_y</p:attrName>
                                        </p:attrNameLst>
                                      </p:cBhvr>
                                      <p:tavLst>
                                        <p:tav tm="0">
                                          <p:val>
                                            <p:strVal val="ppt_y"/>
                                          </p:val>
                                        </p:tav>
                                        <p:tav tm="100000">
                                          <p:val>
                                            <p:strVal val="1+ppt_h/2"/>
                                          </p:val>
                                        </p:tav>
                                      </p:tavLst>
                                    </p:anim>
                                    <p:set>
                                      <p:cBhvr>
                                        <p:cTn id="567" dur="1" fill="hold">
                                          <p:stCondLst>
                                            <p:cond delay="3999"/>
                                          </p:stCondLst>
                                        </p:cTn>
                                        <p:tgtEl>
                                          <p:spTgt spid="28"/>
                                        </p:tgtEl>
                                        <p:attrNameLst>
                                          <p:attrName>style.visibility</p:attrName>
                                        </p:attrNameLst>
                                      </p:cBhvr>
                                      <p:to>
                                        <p:strVal val="hidden"/>
                                      </p:to>
                                    </p:set>
                                  </p:childTnLst>
                                </p:cTn>
                              </p:par>
                              <p:par>
                                <p:cTn id="568" presetID="2" presetClass="exit" presetSubtype="12" fill="hold" grpId="3" nodeType="withEffect">
                                  <p:stCondLst>
                                    <p:cond delay="0"/>
                                  </p:stCondLst>
                                  <p:childTnLst>
                                    <p:anim calcmode="lin" valueType="num">
                                      <p:cBhvr additive="base">
                                        <p:cTn id="569" dur="4000"/>
                                        <p:tgtEl>
                                          <p:spTgt spid="30"/>
                                        </p:tgtEl>
                                        <p:attrNameLst>
                                          <p:attrName>ppt_x</p:attrName>
                                        </p:attrNameLst>
                                      </p:cBhvr>
                                      <p:tavLst>
                                        <p:tav tm="0">
                                          <p:val>
                                            <p:strVal val="ppt_x"/>
                                          </p:val>
                                        </p:tav>
                                        <p:tav tm="100000">
                                          <p:val>
                                            <p:strVal val="0-ppt_w/2"/>
                                          </p:val>
                                        </p:tav>
                                      </p:tavLst>
                                    </p:anim>
                                    <p:anim calcmode="lin" valueType="num">
                                      <p:cBhvr additive="base">
                                        <p:cTn id="570" dur="4000"/>
                                        <p:tgtEl>
                                          <p:spTgt spid="30"/>
                                        </p:tgtEl>
                                        <p:attrNameLst>
                                          <p:attrName>ppt_y</p:attrName>
                                        </p:attrNameLst>
                                      </p:cBhvr>
                                      <p:tavLst>
                                        <p:tav tm="0">
                                          <p:val>
                                            <p:strVal val="ppt_y"/>
                                          </p:val>
                                        </p:tav>
                                        <p:tav tm="100000">
                                          <p:val>
                                            <p:strVal val="1+ppt_h/2"/>
                                          </p:val>
                                        </p:tav>
                                      </p:tavLst>
                                    </p:anim>
                                    <p:set>
                                      <p:cBhvr>
                                        <p:cTn id="571" dur="1" fill="hold">
                                          <p:stCondLst>
                                            <p:cond delay="3999"/>
                                          </p:stCondLst>
                                        </p:cTn>
                                        <p:tgtEl>
                                          <p:spTgt spid="30"/>
                                        </p:tgtEl>
                                        <p:attrNameLst>
                                          <p:attrName>style.visibility</p:attrName>
                                        </p:attrNameLst>
                                      </p:cBhvr>
                                      <p:to>
                                        <p:strVal val="hidden"/>
                                      </p:to>
                                    </p:set>
                                  </p:childTnLst>
                                </p:cTn>
                              </p:par>
                              <p:par>
                                <p:cTn id="572" presetID="2" presetClass="exit" presetSubtype="12" fill="hold" grpId="3" nodeType="withEffect">
                                  <p:stCondLst>
                                    <p:cond delay="0"/>
                                  </p:stCondLst>
                                  <p:childTnLst>
                                    <p:anim calcmode="lin" valueType="num">
                                      <p:cBhvr additive="base">
                                        <p:cTn id="573" dur="4000"/>
                                        <p:tgtEl>
                                          <p:spTgt spid="32"/>
                                        </p:tgtEl>
                                        <p:attrNameLst>
                                          <p:attrName>ppt_x</p:attrName>
                                        </p:attrNameLst>
                                      </p:cBhvr>
                                      <p:tavLst>
                                        <p:tav tm="0">
                                          <p:val>
                                            <p:strVal val="ppt_x"/>
                                          </p:val>
                                        </p:tav>
                                        <p:tav tm="100000">
                                          <p:val>
                                            <p:strVal val="0-ppt_w/2"/>
                                          </p:val>
                                        </p:tav>
                                      </p:tavLst>
                                    </p:anim>
                                    <p:anim calcmode="lin" valueType="num">
                                      <p:cBhvr additive="base">
                                        <p:cTn id="574" dur="4000"/>
                                        <p:tgtEl>
                                          <p:spTgt spid="32"/>
                                        </p:tgtEl>
                                        <p:attrNameLst>
                                          <p:attrName>ppt_y</p:attrName>
                                        </p:attrNameLst>
                                      </p:cBhvr>
                                      <p:tavLst>
                                        <p:tav tm="0">
                                          <p:val>
                                            <p:strVal val="ppt_y"/>
                                          </p:val>
                                        </p:tav>
                                        <p:tav tm="100000">
                                          <p:val>
                                            <p:strVal val="1+ppt_h/2"/>
                                          </p:val>
                                        </p:tav>
                                      </p:tavLst>
                                    </p:anim>
                                    <p:set>
                                      <p:cBhvr>
                                        <p:cTn id="575" dur="1" fill="hold">
                                          <p:stCondLst>
                                            <p:cond delay="3999"/>
                                          </p:stCondLst>
                                        </p:cTn>
                                        <p:tgtEl>
                                          <p:spTgt spid="32"/>
                                        </p:tgtEl>
                                        <p:attrNameLst>
                                          <p:attrName>style.visibility</p:attrName>
                                        </p:attrNameLst>
                                      </p:cBhvr>
                                      <p:to>
                                        <p:strVal val="hidden"/>
                                      </p:to>
                                    </p:set>
                                  </p:childTnLst>
                                </p:cTn>
                              </p:par>
                              <p:par>
                                <p:cTn id="576" presetID="2" presetClass="exit" presetSubtype="12" fill="hold" grpId="3" nodeType="withEffect">
                                  <p:stCondLst>
                                    <p:cond delay="0"/>
                                  </p:stCondLst>
                                  <p:childTnLst>
                                    <p:anim calcmode="lin" valueType="num">
                                      <p:cBhvr additive="base">
                                        <p:cTn id="577" dur="4000"/>
                                        <p:tgtEl>
                                          <p:spTgt spid="34"/>
                                        </p:tgtEl>
                                        <p:attrNameLst>
                                          <p:attrName>ppt_x</p:attrName>
                                        </p:attrNameLst>
                                      </p:cBhvr>
                                      <p:tavLst>
                                        <p:tav tm="0">
                                          <p:val>
                                            <p:strVal val="ppt_x"/>
                                          </p:val>
                                        </p:tav>
                                        <p:tav tm="100000">
                                          <p:val>
                                            <p:strVal val="0-ppt_w/2"/>
                                          </p:val>
                                        </p:tav>
                                      </p:tavLst>
                                    </p:anim>
                                    <p:anim calcmode="lin" valueType="num">
                                      <p:cBhvr additive="base">
                                        <p:cTn id="578" dur="4000"/>
                                        <p:tgtEl>
                                          <p:spTgt spid="34"/>
                                        </p:tgtEl>
                                        <p:attrNameLst>
                                          <p:attrName>ppt_y</p:attrName>
                                        </p:attrNameLst>
                                      </p:cBhvr>
                                      <p:tavLst>
                                        <p:tav tm="0">
                                          <p:val>
                                            <p:strVal val="ppt_y"/>
                                          </p:val>
                                        </p:tav>
                                        <p:tav tm="100000">
                                          <p:val>
                                            <p:strVal val="1+ppt_h/2"/>
                                          </p:val>
                                        </p:tav>
                                      </p:tavLst>
                                    </p:anim>
                                    <p:set>
                                      <p:cBhvr>
                                        <p:cTn id="579" dur="1" fill="hold">
                                          <p:stCondLst>
                                            <p:cond delay="3999"/>
                                          </p:stCondLst>
                                        </p:cTn>
                                        <p:tgtEl>
                                          <p:spTgt spid="34"/>
                                        </p:tgtEl>
                                        <p:attrNameLst>
                                          <p:attrName>style.visibility</p:attrName>
                                        </p:attrNameLst>
                                      </p:cBhvr>
                                      <p:to>
                                        <p:strVal val="hidden"/>
                                      </p:to>
                                    </p:set>
                                  </p:childTnLst>
                                </p:cTn>
                              </p:par>
                              <p:par>
                                <p:cTn id="580" presetID="2" presetClass="exit" presetSubtype="12" fill="hold" grpId="3" nodeType="withEffect">
                                  <p:stCondLst>
                                    <p:cond delay="0"/>
                                  </p:stCondLst>
                                  <p:childTnLst>
                                    <p:anim calcmode="lin" valueType="num">
                                      <p:cBhvr additive="base">
                                        <p:cTn id="581" dur="4000"/>
                                        <p:tgtEl>
                                          <p:spTgt spid="36"/>
                                        </p:tgtEl>
                                        <p:attrNameLst>
                                          <p:attrName>ppt_x</p:attrName>
                                        </p:attrNameLst>
                                      </p:cBhvr>
                                      <p:tavLst>
                                        <p:tav tm="0">
                                          <p:val>
                                            <p:strVal val="ppt_x"/>
                                          </p:val>
                                        </p:tav>
                                        <p:tav tm="100000">
                                          <p:val>
                                            <p:strVal val="0-ppt_w/2"/>
                                          </p:val>
                                        </p:tav>
                                      </p:tavLst>
                                    </p:anim>
                                    <p:anim calcmode="lin" valueType="num">
                                      <p:cBhvr additive="base">
                                        <p:cTn id="582" dur="4000"/>
                                        <p:tgtEl>
                                          <p:spTgt spid="36"/>
                                        </p:tgtEl>
                                        <p:attrNameLst>
                                          <p:attrName>ppt_y</p:attrName>
                                        </p:attrNameLst>
                                      </p:cBhvr>
                                      <p:tavLst>
                                        <p:tav tm="0">
                                          <p:val>
                                            <p:strVal val="ppt_y"/>
                                          </p:val>
                                        </p:tav>
                                        <p:tav tm="100000">
                                          <p:val>
                                            <p:strVal val="1+ppt_h/2"/>
                                          </p:val>
                                        </p:tav>
                                      </p:tavLst>
                                    </p:anim>
                                    <p:set>
                                      <p:cBhvr>
                                        <p:cTn id="583" dur="1" fill="hold">
                                          <p:stCondLst>
                                            <p:cond delay="3999"/>
                                          </p:stCondLst>
                                        </p:cTn>
                                        <p:tgtEl>
                                          <p:spTgt spid="36"/>
                                        </p:tgtEl>
                                        <p:attrNameLst>
                                          <p:attrName>style.visibility</p:attrName>
                                        </p:attrNameLst>
                                      </p:cBhvr>
                                      <p:to>
                                        <p:strVal val="hidden"/>
                                      </p:to>
                                    </p:set>
                                  </p:childTnLst>
                                </p:cTn>
                              </p:par>
                              <p:par>
                                <p:cTn id="584" presetID="2" presetClass="exit" presetSubtype="12" fill="hold" grpId="3" nodeType="withEffect">
                                  <p:stCondLst>
                                    <p:cond delay="0"/>
                                  </p:stCondLst>
                                  <p:childTnLst>
                                    <p:anim calcmode="lin" valueType="num">
                                      <p:cBhvr additive="base">
                                        <p:cTn id="585" dur="4000"/>
                                        <p:tgtEl>
                                          <p:spTgt spid="42"/>
                                        </p:tgtEl>
                                        <p:attrNameLst>
                                          <p:attrName>ppt_x</p:attrName>
                                        </p:attrNameLst>
                                      </p:cBhvr>
                                      <p:tavLst>
                                        <p:tav tm="0">
                                          <p:val>
                                            <p:strVal val="ppt_x"/>
                                          </p:val>
                                        </p:tav>
                                        <p:tav tm="100000">
                                          <p:val>
                                            <p:strVal val="0-ppt_w/2"/>
                                          </p:val>
                                        </p:tav>
                                      </p:tavLst>
                                    </p:anim>
                                    <p:anim calcmode="lin" valueType="num">
                                      <p:cBhvr additive="base">
                                        <p:cTn id="586" dur="4000"/>
                                        <p:tgtEl>
                                          <p:spTgt spid="42"/>
                                        </p:tgtEl>
                                        <p:attrNameLst>
                                          <p:attrName>ppt_y</p:attrName>
                                        </p:attrNameLst>
                                      </p:cBhvr>
                                      <p:tavLst>
                                        <p:tav tm="0">
                                          <p:val>
                                            <p:strVal val="ppt_y"/>
                                          </p:val>
                                        </p:tav>
                                        <p:tav tm="100000">
                                          <p:val>
                                            <p:strVal val="1+ppt_h/2"/>
                                          </p:val>
                                        </p:tav>
                                      </p:tavLst>
                                    </p:anim>
                                    <p:set>
                                      <p:cBhvr>
                                        <p:cTn id="587" dur="1" fill="hold">
                                          <p:stCondLst>
                                            <p:cond delay="3999"/>
                                          </p:stCondLst>
                                        </p:cTn>
                                        <p:tgtEl>
                                          <p:spTgt spid="42"/>
                                        </p:tgtEl>
                                        <p:attrNameLst>
                                          <p:attrName>style.visibility</p:attrName>
                                        </p:attrNameLst>
                                      </p:cBhvr>
                                      <p:to>
                                        <p:strVal val="hidden"/>
                                      </p:to>
                                    </p:set>
                                  </p:childTnLst>
                                </p:cTn>
                              </p:par>
                              <p:par>
                                <p:cTn id="588" presetID="2" presetClass="exit" presetSubtype="12" fill="hold" grpId="3" nodeType="withEffect">
                                  <p:stCondLst>
                                    <p:cond delay="0"/>
                                  </p:stCondLst>
                                  <p:childTnLst>
                                    <p:anim calcmode="lin" valueType="num">
                                      <p:cBhvr additive="base">
                                        <p:cTn id="589" dur="4000"/>
                                        <p:tgtEl>
                                          <p:spTgt spid="50"/>
                                        </p:tgtEl>
                                        <p:attrNameLst>
                                          <p:attrName>ppt_x</p:attrName>
                                        </p:attrNameLst>
                                      </p:cBhvr>
                                      <p:tavLst>
                                        <p:tav tm="0">
                                          <p:val>
                                            <p:strVal val="ppt_x"/>
                                          </p:val>
                                        </p:tav>
                                        <p:tav tm="100000">
                                          <p:val>
                                            <p:strVal val="0-ppt_w/2"/>
                                          </p:val>
                                        </p:tav>
                                      </p:tavLst>
                                    </p:anim>
                                    <p:anim calcmode="lin" valueType="num">
                                      <p:cBhvr additive="base">
                                        <p:cTn id="590" dur="4000"/>
                                        <p:tgtEl>
                                          <p:spTgt spid="50"/>
                                        </p:tgtEl>
                                        <p:attrNameLst>
                                          <p:attrName>ppt_y</p:attrName>
                                        </p:attrNameLst>
                                      </p:cBhvr>
                                      <p:tavLst>
                                        <p:tav tm="0">
                                          <p:val>
                                            <p:strVal val="ppt_y"/>
                                          </p:val>
                                        </p:tav>
                                        <p:tav tm="100000">
                                          <p:val>
                                            <p:strVal val="1+ppt_h/2"/>
                                          </p:val>
                                        </p:tav>
                                      </p:tavLst>
                                    </p:anim>
                                    <p:set>
                                      <p:cBhvr>
                                        <p:cTn id="591" dur="1" fill="hold">
                                          <p:stCondLst>
                                            <p:cond delay="3999"/>
                                          </p:stCondLst>
                                        </p:cTn>
                                        <p:tgtEl>
                                          <p:spTgt spid="50"/>
                                        </p:tgtEl>
                                        <p:attrNameLst>
                                          <p:attrName>style.visibility</p:attrName>
                                        </p:attrNameLst>
                                      </p:cBhvr>
                                      <p:to>
                                        <p:strVal val="hidden"/>
                                      </p:to>
                                    </p:set>
                                  </p:childTnLst>
                                </p:cTn>
                              </p:par>
                              <p:par>
                                <p:cTn id="592" presetID="2" presetClass="exit" presetSubtype="12" fill="hold" grpId="3" nodeType="withEffect">
                                  <p:stCondLst>
                                    <p:cond delay="0"/>
                                  </p:stCondLst>
                                  <p:childTnLst>
                                    <p:anim calcmode="lin" valueType="num">
                                      <p:cBhvr additive="base">
                                        <p:cTn id="593" dur="4000"/>
                                        <p:tgtEl>
                                          <p:spTgt spid="58"/>
                                        </p:tgtEl>
                                        <p:attrNameLst>
                                          <p:attrName>ppt_x</p:attrName>
                                        </p:attrNameLst>
                                      </p:cBhvr>
                                      <p:tavLst>
                                        <p:tav tm="0">
                                          <p:val>
                                            <p:strVal val="ppt_x"/>
                                          </p:val>
                                        </p:tav>
                                        <p:tav tm="100000">
                                          <p:val>
                                            <p:strVal val="0-ppt_w/2"/>
                                          </p:val>
                                        </p:tav>
                                      </p:tavLst>
                                    </p:anim>
                                    <p:anim calcmode="lin" valueType="num">
                                      <p:cBhvr additive="base">
                                        <p:cTn id="594" dur="4000"/>
                                        <p:tgtEl>
                                          <p:spTgt spid="58"/>
                                        </p:tgtEl>
                                        <p:attrNameLst>
                                          <p:attrName>ppt_y</p:attrName>
                                        </p:attrNameLst>
                                      </p:cBhvr>
                                      <p:tavLst>
                                        <p:tav tm="0">
                                          <p:val>
                                            <p:strVal val="ppt_y"/>
                                          </p:val>
                                        </p:tav>
                                        <p:tav tm="100000">
                                          <p:val>
                                            <p:strVal val="1+ppt_h/2"/>
                                          </p:val>
                                        </p:tav>
                                      </p:tavLst>
                                    </p:anim>
                                    <p:set>
                                      <p:cBhvr>
                                        <p:cTn id="595" dur="1" fill="hold">
                                          <p:stCondLst>
                                            <p:cond delay="3999"/>
                                          </p:stCondLst>
                                        </p:cTn>
                                        <p:tgtEl>
                                          <p:spTgt spid="58"/>
                                        </p:tgtEl>
                                        <p:attrNameLst>
                                          <p:attrName>style.visibility</p:attrName>
                                        </p:attrNameLst>
                                      </p:cBhvr>
                                      <p:to>
                                        <p:strVal val="hidden"/>
                                      </p:to>
                                    </p:set>
                                  </p:childTnLst>
                                </p:cTn>
                              </p:par>
                              <p:par>
                                <p:cTn id="596" presetID="2" presetClass="exit" presetSubtype="12" fill="hold" grpId="3" nodeType="withEffect">
                                  <p:stCondLst>
                                    <p:cond delay="0"/>
                                  </p:stCondLst>
                                  <p:childTnLst>
                                    <p:anim calcmode="lin" valueType="num">
                                      <p:cBhvr additive="base">
                                        <p:cTn id="597" dur="4000"/>
                                        <p:tgtEl>
                                          <p:spTgt spid="66"/>
                                        </p:tgtEl>
                                        <p:attrNameLst>
                                          <p:attrName>ppt_x</p:attrName>
                                        </p:attrNameLst>
                                      </p:cBhvr>
                                      <p:tavLst>
                                        <p:tav tm="0">
                                          <p:val>
                                            <p:strVal val="ppt_x"/>
                                          </p:val>
                                        </p:tav>
                                        <p:tav tm="100000">
                                          <p:val>
                                            <p:strVal val="0-ppt_w/2"/>
                                          </p:val>
                                        </p:tav>
                                      </p:tavLst>
                                    </p:anim>
                                    <p:anim calcmode="lin" valueType="num">
                                      <p:cBhvr additive="base">
                                        <p:cTn id="598" dur="4000"/>
                                        <p:tgtEl>
                                          <p:spTgt spid="66"/>
                                        </p:tgtEl>
                                        <p:attrNameLst>
                                          <p:attrName>ppt_y</p:attrName>
                                        </p:attrNameLst>
                                      </p:cBhvr>
                                      <p:tavLst>
                                        <p:tav tm="0">
                                          <p:val>
                                            <p:strVal val="ppt_y"/>
                                          </p:val>
                                        </p:tav>
                                        <p:tav tm="100000">
                                          <p:val>
                                            <p:strVal val="1+ppt_h/2"/>
                                          </p:val>
                                        </p:tav>
                                      </p:tavLst>
                                    </p:anim>
                                    <p:set>
                                      <p:cBhvr>
                                        <p:cTn id="599" dur="1" fill="hold">
                                          <p:stCondLst>
                                            <p:cond delay="3999"/>
                                          </p:stCondLst>
                                        </p:cTn>
                                        <p:tgtEl>
                                          <p:spTgt spid="66"/>
                                        </p:tgtEl>
                                        <p:attrNameLst>
                                          <p:attrName>style.visibility</p:attrName>
                                        </p:attrNameLst>
                                      </p:cBhvr>
                                      <p:to>
                                        <p:strVal val="hidden"/>
                                      </p:to>
                                    </p:set>
                                  </p:childTnLst>
                                </p:cTn>
                              </p:par>
                              <p:par>
                                <p:cTn id="600" presetID="2" presetClass="exit" presetSubtype="12" fill="hold" grpId="3" nodeType="withEffect">
                                  <p:stCondLst>
                                    <p:cond delay="0"/>
                                  </p:stCondLst>
                                  <p:childTnLst>
                                    <p:anim calcmode="lin" valueType="num">
                                      <p:cBhvr additive="base">
                                        <p:cTn id="601" dur="4000"/>
                                        <p:tgtEl>
                                          <p:spTgt spid="71"/>
                                        </p:tgtEl>
                                        <p:attrNameLst>
                                          <p:attrName>ppt_x</p:attrName>
                                        </p:attrNameLst>
                                      </p:cBhvr>
                                      <p:tavLst>
                                        <p:tav tm="0">
                                          <p:val>
                                            <p:strVal val="ppt_x"/>
                                          </p:val>
                                        </p:tav>
                                        <p:tav tm="100000">
                                          <p:val>
                                            <p:strVal val="0-ppt_w/2"/>
                                          </p:val>
                                        </p:tav>
                                      </p:tavLst>
                                    </p:anim>
                                    <p:anim calcmode="lin" valueType="num">
                                      <p:cBhvr additive="base">
                                        <p:cTn id="602" dur="4000"/>
                                        <p:tgtEl>
                                          <p:spTgt spid="71"/>
                                        </p:tgtEl>
                                        <p:attrNameLst>
                                          <p:attrName>ppt_y</p:attrName>
                                        </p:attrNameLst>
                                      </p:cBhvr>
                                      <p:tavLst>
                                        <p:tav tm="0">
                                          <p:val>
                                            <p:strVal val="ppt_y"/>
                                          </p:val>
                                        </p:tav>
                                        <p:tav tm="100000">
                                          <p:val>
                                            <p:strVal val="1+ppt_h/2"/>
                                          </p:val>
                                        </p:tav>
                                      </p:tavLst>
                                    </p:anim>
                                    <p:set>
                                      <p:cBhvr>
                                        <p:cTn id="603" dur="1" fill="hold">
                                          <p:stCondLst>
                                            <p:cond delay="3999"/>
                                          </p:stCondLst>
                                        </p:cTn>
                                        <p:tgtEl>
                                          <p:spTgt spid="71"/>
                                        </p:tgtEl>
                                        <p:attrNameLst>
                                          <p:attrName>style.visibility</p:attrName>
                                        </p:attrNameLst>
                                      </p:cBhvr>
                                      <p:to>
                                        <p:strVal val="hidden"/>
                                      </p:to>
                                    </p:set>
                                  </p:childTnLst>
                                </p:cTn>
                              </p:par>
                              <p:par>
                                <p:cTn id="604" presetID="2" presetClass="exit" presetSubtype="12" fill="hold" grpId="3" nodeType="withEffect">
                                  <p:stCondLst>
                                    <p:cond delay="0"/>
                                  </p:stCondLst>
                                  <p:childTnLst>
                                    <p:anim calcmode="lin" valueType="num">
                                      <p:cBhvr additive="base">
                                        <p:cTn id="605" dur="4000"/>
                                        <p:tgtEl>
                                          <p:spTgt spid="73"/>
                                        </p:tgtEl>
                                        <p:attrNameLst>
                                          <p:attrName>ppt_x</p:attrName>
                                        </p:attrNameLst>
                                      </p:cBhvr>
                                      <p:tavLst>
                                        <p:tav tm="0">
                                          <p:val>
                                            <p:strVal val="ppt_x"/>
                                          </p:val>
                                        </p:tav>
                                        <p:tav tm="100000">
                                          <p:val>
                                            <p:strVal val="0-ppt_w/2"/>
                                          </p:val>
                                        </p:tav>
                                      </p:tavLst>
                                    </p:anim>
                                    <p:anim calcmode="lin" valueType="num">
                                      <p:cBhvr additive="base">
                                        <p:cTn id="606" dur="4000"/>
                                        <p:tgtEl>
                                          <p:spTgt spid="73"/>
                                        </p:tgtEl>
                                        <p:attrNameLst>
                                          <p:attrName>ppt_y</p:attrName>
                                        </p:attrNameLst>
                                      </p:cBhvr>
                                      <p:tavLst>
                                        <p:tav tm="0">
                                          <p:val>
                                            <p:strVal val="ppt_y"/>
                                          </p:val>
                                        </p:tav>
                                        <p:tav tm="100000">
                                          <p:val>
                                            <p:strVal val="1+ppt_h/2"/>
                                          </p:val>
                                        </p:tav>
                                      </p:tavLst>
                                    </p:anim>
                                    <p:set>
                                      <p:cBhvr>
                                        <p:cTn id="607" dur="1" fill="hold">
                                          <p:stCondLst>
                                            <p:cond delay="3999"/>
                                          </p:stCondLst>
                                        </p:cTn>
                                        <p:tgtEl>
                                          <p:spTgt spid="73"/>
                                        </p:tgtEl>
                                        <p:attrNameLst>
                                          <p:attrName>style.visibility</p:attrName>
                                        </p:attrNameLst>
                                      </p:cBhvr>
                                      <p:to>
                                        <p:strVal val="hidden"/>
                                      </p:to>
                                    </p:set>
                                  </p:childTnLst>
                                </p:cTn>
                              </p:par>
                              <p:par>
                                <p:cTn id="608" presetID="2" presetClass="exit" presetSubtype="12" fill="hold" grpId="3" nodeType="withEffect">
                                  <p:stCondLst>
                                    <p:cond delay="0"/>
                                  </p:stCondLst>
                                  <p:childTnLst>
                                    <p:anim calcmode="lin" valueType="num">
                                      <p:cBhvr additive="base">
                                        <p:cTn id="609" dur="4000"/>
                                        <p:tgtEl>
                                          <p:spTgt spid="27"/>
                                        </p:tgtEl>
                                        <p:attrNameLst>
                                          <p:attrName>ppt_x</p:attrName>
                                        </p:attrNameLst>
                                      </p:cBhvr>
                                      <p:tavLst>
                                        <p:tav tm="0">
                                          <p:val>
                                            <p:strVal val="ppt_x"/>
                                          </p:val>
                                        </p:tav>
                                        <p:tav tm="100000">
                                          <p:val>
                                            <p:strVal val="0-ppt_w/2"/>
                                          </p:val>
                                        </p:tav>
                                      </p:tavLst>
                                    </p:anim>
                                    <p:anim calcmode="lin" valueType="num">
                                      <p:cBhvr additive="base">
                                        <p:cTn id="610" dur="4000"/>
                                        <p:tgtEl>
                                          <p:spTgt spid="27"/>
                                        </p:tgtEl>
                                        <p:attrNameLst>
                                          <p:attrName>ppt_y</p:attrName>
                                        </p:attrNameLst>
                                      </p:cBhvr>
                                      <p:tavLst>
                                        <p:tav tm="0">
                                          <p:val>
                                            <p:strVal val="ppt_y"/>
                                          </p:val>
                                        </p:tav>
                                        <p:tav tm="100000">
                                          <p:val>
                                            <p:strVal val="1+ppt_h/2"/>
                                          </p:val>
                                        </p:tav>
                                      </p:tavLst>
                                    </p:anim>
                                    <p:set>
                                      <p:cBhvr>
                                        <p:cTn id="611" dur="1" fill="hold">
                                          <p:stCondLst>
                                            <p:cond delay="3999"/>
                                          </p:stCondLst>
                                        </p:cTn>
                                        <p:tgtEl>
                                          <p:spTgt spid="27"/>
                                        </p:tgtEl>
                                        <p:attrNameLst>
                                          <p:attrName>style.visibility</p:attrName>
                                        </p:attrNameLst>
                                      </p:cBhvr>
                                      <p:to>
                                        <p:strVal val="hidden"/>
                                      </p:to>
                                    </p:set>
                                  </p:childTnLst>
                                </p:cTn>
                              </p:par>
                              <p:par>
                                <p:cTn id="612" presetID="2" presetClass="exit" presetSubtype="12" fill="hold" grpId="3" nodeType="withEffect">
                                  <p:stCondLst>
                                    <p:cond delay="0"/>
                                  </p:stCondLst>
                                  <p:childTnLst>
                                    <p:anim calcmode="lin" valueType="num">
                                      <p:cBhvr additive="base">
                                        <p:cTn id="613" dur="4000"/>
                                        <p:tgtEl>
                                          <p:spTgt spid="29"/>
                                        </p:tgtEl>
                                        <p:attrNameLst>
                                          <p:attrName>ppt_x</p:attrName>
                                        </p:attrNameLst>
                                      </p:cBhvr>
                                      <p:tavLst>
                                        <p:tav tm="0">
                                          <p:val>
                                            <p:strVal val="ppt_x"/>
                                          </p:val>
                                        </p:tav>
                                        <p:tav tm="100000">
                                          <p:val>
                                            <p:strVal val="0-ppt_w/2"/>
                                          </p:val>
                                        </p:tav>
                                      </p:tavLst>
                                    </p:anim>
                                    <p:anim calcmode="lin" valueType="num">
                                      <p:cBhvr additive="base">
                                        <p:cTn id="614" dur="4000"/>
                                        <p:tgtEl>
                                          <p:spTgt spid="29"/>
                                        </p:tgtEl>
                                        <p:attrNameLst>
                                          <p:attrName>ppt_y</p:attrName>
                                        </p:attrNameLst>
                                      </p:cBhvr>
                                      <p:tavLst>
                                        <p:tav tm="0">
                                          <p:val>
                                            <p:strVal val="ppt_y"/>
                                          </p:val>
                                        </p:tav>
                                        <p:tav tm="100000">
                                          <p:val>
                                            <p:strVal val="1+ppt_h/2"/>
                                          </p:val>
                                        </p:tav>
                                      </p:tavLst>
                                    </p:anim>
                                    <p:set>
                                      <p:cBhvr>
                                        <p:cTn id="615" dur="1" fill="hold">
                                          <p:stCondLst>
                                            <p:cond delay="3999"/>
                                          </p:stCondLst>
                                        </p:cTn>
                                        <p:tgtEl>
                                          <p:spTgt spid="29"/>
                                        </p:tgtEl>
                                        <p:attrNameLst>
                                          <p:attrName>style.visibility</p:attrName>
                                        </p:attrNameLst>
                                      </p:cBhvr>
                                      <p:to>
                                        <p:strVal val="hidden"/>
                                      </p:to>
                                    </p:set>
                                  </p:childTnLst>
                                </p:cTn>
                              </p:par>
                              <p:par>
                                <p:cTn id="616" presetID="2" presetClass="exit" presetSubtype="12" fill="hold" grpId="3" nodeType="withEffect">
                                  <p:stCondLst>
                                    <p:cond delay="0"/>
                                  </p:stCondLst>
                                  <p:childTnLst>
                                    <p:anim calcmode="lin" valueType="num">
                                      <p:cBhvr additive="base">
                                        <p:cTn id="617" dur="4000"/>
                                        <p:tgtEl>
                                          <p:spTgt spid="31"/>
                                        </p:tgtEl>
                                        <p:attrNameLst>
                                          <p:attrName>ppt_x</p:attrName>
                                        </p:attrNameLst>
                                      </p:cBhvr>
                                      <p:tavLst>
                                        <p:tav tm="0">
                                          <p:val>
                                            <p:strVal val="ppt_x"/>
                                          </p:val>
                                        </p:tav>
                                        <p:tav tm="100000">
                                          <p:val>
                                            <p:strVal val="0-ppt_w/2"/>
                                          </p:val>
                                        </p:tav>
                                      </p:tavLst>
                                    </p:anim>
                                    <p:anim calcmode="lin" valueType="num">
                                      <p:cBhvr additive="base">
                                        <p:cTn id="618" dur="4000"/>
                                        <p:tgtEl>
                                          <p:spTgt spid="31"/>
                                        </p:tgtEl>
                                        <p:attrNameLst>
                                          <p:attrName>ppt_y</p:attrName>
                                        </p:attrNameLst>
                                      </p:cBhvr>
                                      <p:tavLst>
                                        <p:tav tm="0">
                                          <p:val>
                                            <p:strVal val="ppt_y"/>
                                          </p:val>
                                        </p:tav>
                                        <p:tav tm="100000">
                                          <p:val>
                                            <p:strVal val="1+ppt_h/2"/>
                                          </p:val>
                                        </p:tav>
                                      </p:tavLst>
                                    </p:anim>
                                    <p:set>
                                      <p:cBhvr>
                                        <p:cTn id="619" dur="1" fill="hold">
                                          <p:stCondLst>
                                            <p:cond delay="3999"/>
                                          </p:stCondLst>
                                        </p:cTn>
                                        <p:tgtEl>
                                          <p:spTgt spid="31"/>
                                        </p:tgtEl>
                                        <p:attrNameLst>
                                          <p:attrName>style.visibility</p:attrName>
                                        </p:attrNameLst>
                                      </p:cBhvr>
                                      <p:to>
                                        <p:strVal val="hidden"/>
                                      </p:to>
                                    </p:set>
                                  </p:childTnLst>
                                </p:cTn>
                              </p:par>
                              <p:par>
                                <p:cTn id="620" presetID="2" presetClass="exit" presetSubtype="12" fill="hold" grpId="3" nodeType="withEffect">
                                  <p:stCondLst>
                                    <p:cond delay="0"/>
                                  </p:stCondLst>
                                  <p:childTnLst>
                                    <p:anim calcmode="lin" valueType="num">
                                      <p:cBhvr additive="base">
                                        <p:cTn id="621" dur="4000"/>
                                        <p:tgtEl>
                                          <p:spTgt spid="33"/>
                                        </p:tgtEl>
                                        <p:attrNameLst>
                                          <p:attrName>ppt_x</p:attrName>
                                        </p:attrNameLst>
                                      </p:cBhvr>
                                      <p:tavLst>
                                        <p:tav tm="0">
                                          <p:val>
                                            <p:strVal val="ppt_x"/>
                                          </p:val>
                                        </p:tav>
                                        <p:tav tm="100000">
                                          <p:val>
                                            <p:strVal val="0-ppt_w/2"/>
                                          </p:val>
                                        </p:tav>
                                      </p:tavLst>
                                    </p:anim>
                                    <p:anim calcmode="lin" valueType="num">
                                      <p:cBhvr additive="base">
                                        <p:cTn id="622" dur="4000"/>
                                        <p:tgtEl>
                                          <p:spTgt spid="33"/>
                                        </p:tgtEl>
                                        <p:attrNameLst>
                                          <p:attrName>ppt_y</p:attrName>
                                        </p:attrNameLst>
                                      </p:cBhvr>
                                      <p:tavLst>
                                        <p:tav tm="0">
                                          <p:val>
                                            <p:strVal val="ppt_y"/>
                                          </p:val>
                                        </p:tav>
                                        <p:tav tm="100000">
                                          <p:val>
                                            <p:strVal val="1+ppt_h/2"/>
                                          </p:val>
                                        </p:tav>
                                      </p:tavLst>
                                    </p:anim>
                                    <p:set>
                                      <p:cBhvr>
                                        <p:cTn id="623" dur="1" fill="hold">
                                          <p:stCondLst>
                                            <p:cond delay="3999"/>
                                          </p:stCondLst>
                                        </p:cTn>
                                        <p:tgtEl>
                                          <p:spTgt spid="33"/>
                                        </p:tgtEl>
                                        <p:attrNameLst>
                                          <p:attrName>style.visibility</p:attrName>
                                        </p:attrNameLst>
                                      </p:cBhvr>
                                      <p:to>
                                        <p:strVal val="hidden"/>
                                      </p:to>
                                    </p:set>
                                  </p:childTnLst>
                                </p:cTn>
                              </p:par>
                              <p:par>
                                <p:cTn id="624" presetID="2" presetClass="exit" presetSubtype="12" fill="hold" grpId="3" nodeType="withEffect">
                                  <p:stCondLst>
                                    <p:cond delay="0"/>
                                  </p:stCondLst>
                                  <p:childTnLst>
                                    <p:anim calcmode="lin" valueType="num">
                                      <p:cBhvr additive="base">
                                        <p:cTn id="625" dur="4000"/>
                                        <p:tgtEl>
                                          <p:spTgt spid="35"/>
                                        </p:tgtEl>
                                        <p:attrNameLst>
                                          <p:attrName>ppt_x</p:attrName>
                                        </p:attrNameLst>
                                      </p:cBhvr>
                                      <p:tavLst>
                                        <p:tav tm="0">
                                          <p:val>
                                            <p:strVal val="ppt_x"/>
                                          </p:val>
                                        </p:tav>
                                        <p:tav tm="100000">
                                          <p:val>
                                            <p:strVal val="0-ppt_w/2"/>
                                          </p:val>
                                        </p:tav>
                                      </p:tavLst>
                                    </p:anim>
                                    <p:anim calcmode="lin" valueType="num">
                                      <p:cBhvr additive="base">
                                        <p:cTn id="626" dur="4000"/>
                                        <p:tgtEl>
                                          <p:spTgt spid="35"/>
                                        </p:tgtEl>
                                        <p:attrNameLst>
                                          <p:attrName>ppt_y</p:attrName>
                                        </p:attrNameLst>
                                      </p:cBhvr>
                                      <p:tavLst>
                                        <p:tav tm="0">
                                          <p:val>
                                            <p:strVal val="ppt_y"/>
                                          </p:val>
                                        </p:tav>
                                        <p:tav tm="100000">
                                          <p:val>
                                            <p:strVal val="1+ppt_h/2"/>
                                          </p:val>
                                        </p:tav>
                                      </p:tavLst>
                                    </p:anim>
                                    <p:set>
                                      <p:cBhvr>
                                        <p:cTn id="627" dur="1" fill="hold">
                                          <p:stCondLst>
                                            <p:cond delay="3999"/>
                                          </p:stCondLst>
                                        </p:cTn>
                                        <p:tgtEl>
                                          <p:spTgt spid="35"/>
                                        </p:tgtEl>
                                        <p:attrNameLst>
                                          <p:attrName>style.visibility</p:attrName>
                                        </p:attrNameLst>
                                      </p:cBhvr>
                                      <p:to>
                                        <p:strVal val="hidden"/>
                                      </p:to>
                                    </p:set>
                                  </p:childTnLst>
                                </p:cTn>
                              </p:par>
                              <p:par>
                                <p:cTn id="628" presetID="2" presetClass="exit" presetSubtype="12" fill="hold" grpId="3" nodeType="withEffect">
                                  <p:stCondLst>
                                    <p:cond delay="0"/>
                                  </p:stCondLst>
                                  <p:childTnLst>
                                    <p:anim calcmode="lin" valueType="num">
                                      <p:cBhvr additive="base">
                                        <p:cTn id="629" dur="4000"/>
                                        <p:tgtEl>
                                          <p:spTgt spid="37"/>
                                        </p:tgtEl>
                                        <p:attrNameLst>
                                          <p:attrName>ppt_x</p:attrName>
                                        </p:attrNameLst>
                                      </p:cBhvr>
                                      <p:tavLst>
                                        <p:tav tm="0">
                                          <p:val>
                                            <p:strVal val="ppt_x"/>
                                          </p:val>
                                        </p:tav>
                                        <p:tav tm="100000">
                                          <p:val>
                                            <p:strVal val="0-ppt_w/2"/>
                                          </p:val>
                                        </p:tav>
                                      </p:tavLst>
                                    </p:anim>
                                    <p:anim calcmode="lin" valueType="num">
                                      <p:cBhvr additive="base">
                                        <p:cTn id="630" dur="4000"/>
                                        <p:tgtEl>
                                          <p:spTgt spid="37"/>
                                        </p:tgtEl>
                                        <p:attrNameLst>
                                          <p:attrName>ppt_y</p:attrName>
                                        </p:attrNameLst>
                                      </p:cBhvr>
                                      <p:tavLst>
                                        <p:tav tm="0">
                                          <p:val>
                                            <p:strVal val="ppt_y"/>
                                          </p:val>
                                        </p:tav>
                                        <p:tav tm="100000">
                                          <p:val>
                                            <p:strVal val="1+ppt_h/2"/>
                                          </p:val>
                                        </p:tav>
                                      </p:tavLst>
                                    </p:anim>
                                    <p:set>
                                      <p:cBhvr>
                                        <p:cTn id="631" dur="1" fill="hold">
                                          <p:stCondLst>
                                            <p:cond delay="3999"/>
                                          </p:stCondLst>
                                        </p:cTn>
                                        <p:tgtEl>
                                          <p:spTgt spid="37"/>
                                        </p:tgtEl>
                                        <p:attrNameLst>
                                          <p:attrName>style.visibility</p:attrName>
                                        </p:attrNameLst>
                                      </p:cBhvr>
                                      <p:to>
                                        <p:strVal val="hidden"/>
                                      </p:to>
                                    </p:set>
                                  </p:childTnLst>
                                </p:cTn>
                              </p:par>
                              <p:par>
                                <p:cTn id="632" presetID="5" presetClass="exit" presetSubtype="10" fill="hold" grpId="4" nodeType="withEffect">
                                  <p:stCondLst>
                                    <p:cond delay="0"/>
                                  </p:stCondLst>
                                  <p:childTnLst>
                                    <p:animEffect transition="out" filter="checkerboard(across)">
                                      <p:cBhvr>
                                        <p:cTn id="633" dur="4000"/>
                                        <p:tgtEl>
                                          <p:spTgt spid="41"/>
                                        </p:tgtEl>
                                      </p:cBhvr>
                                    </p:animEffect>
                                    <p:set>
                                      <p:cBhvr>
                                        <p:cTn id="634" dur="1" fill="hold">
                                          <p:stCondLst>
                                            <p:cond delay="3999"/>
                                          </p:stCondLst>
                                        </p:cTn>
                                        <p:tgtEl>
                                          <p:spTgt spid="41"/>
                                        </p:tgtEl>
                                        <p:attrNameLst>
                                          <p:attrName>style.visibility</p:attrName>
                                        </p:attrNameLst>
                                      </p:cBhvr>
                                      <p:to>
                                        <p:strVal val="hidden"/>
                                      </p:to>
                                    </p:set>
                                  </p:childTnLst>
                                </p:cTn>
                              </p:par>
                              <p:par>
                                <p:cTn id="635" presetID="5" presetClass="exit" presetSubtype="10" fill="hold" grpId="4" nodeType="withEffect">
                                  <p:stCondLst>
                                    <p:cond delay="0"/>
                                  </p:stCondLst>
                                  <p:childTnLst>
                                    <p:animEffect transition="out" filter="checkerboard(across)">
                                      <p:cBhvr>
                                        <p:cTn id="636" dur="4000"/>
                                        <p:tgtEl>
                                          <p:spTgt spid="46"/>
                                        </p:tgtEl>
                                      </p:cBhvr>
                                    </p:animEffect>
                                    <p:set>
                                      <p:cBhvr>
                                        <p:cTn id="637" dur="1" fill="hold">
                                          <p:stCondLst>
                                            <p:cond delay="3999"/>
                                          </p:stCondLst>
                                        </p:cTn>
                                        <p:tgtEl>
                                          <p:spTgt spid="46"/>
                                        </p:tgtEl>
                                        <p:attrNameLst>
                                          <p:attrName>style.visibility</p:attrName>
                                        </p:attrNameLst>
                                      </p:cBhvr>
                                      <p:to>
                                        <p:strVal val="hidden"/>
                                      </p:to>
                                    </p:set>
                                  </p:childTnLst>
                                </p:cTn>
                              </p:par>
                              <p:par>
                                <p:cTn id="638" presetID="5" presetClass="exit" presetSubtype="10" fill="hold" grpId="4" nodeType="withEffect">
                                  <p:stCondLst>
                                    <p:cond delay="0"/>
                                  </p:stCondLst>
                                  <p:childTnLst>
                                    <p:animEffect transition="out" filter="checkerboard(across)">
                                      <p:cBhvr>
                                        <p:cTn id="639" dur="4000"/>
                                        <p:tgtEl>
                                          <p:spTgt spid="54"/>
                                        </p:tgtEl>
                                      </p:cBhvr>
                                    </p:animEffect>
                                    <p:set>
                                      <p:cBhvr>
                                        <p:cTn id="640" dur="1" fill="hold">
                                          <p:stCondLst>
                                            <p:cond delay="3999"/>
                                          </p:stCondLst>
                                        </p:cTn>
                                        <p:tgtEl>
                                          <p:spTgt spid="54"/>
                                        </p:tgtEl>
                                        <p:attrNameLst>
                                          <p:attrName>style.visibility</p:attrName>
                                        </p:attrNameLst>
                                      </p:cBhvr>
                                      <p:to>
                                        <p:strVal val="hidden"/>
                                      </p:to>
                                    </p:set>
                                  </p:childTnLst>
                                </p:cTn>
                              </p:par>
                              <p:par>
                                <p:cTn id="641" presetID="5" presetClass="exit" presetSubtype="10" fill="hold" grpId="4" nodeType="withEffect">
                                  <p:stCondLst>
                                    <p:cond delay="0"/>
                                  </p:stCondLst>
                                  <p:childTnLst>
                                    <p:animEffect transition="out" filter="checkerboard(across)">
                                      <p:cBhvr>
                                        <p:cTn id="642" dur="4000"/>
                                        <p:tgtEl>
                                          <p:spTgt spid="62"/>
                                        </p:tgtEl>
                                      </p:cBhvr>
                                    </p:animEffect>
                                    <p:set>
                                      <p:cBhvr>
                                        <p:cTn id="643" dur="1" fill="hold">
                                          <p:stCondLst>
                                            <p:cond delay="3999"/>
                                          </p:stCondLst>
                                        </p:cTn>
                                        <p:tgtEl>
                                          <p:spTgt spid="62"/>
                                        </p:tgtEl>
                                        <p:attrNameLst>
                                          <p:attrName>style.visibility</p:attrName>
                                        </p:attrNameLst>
                                      </p:cBhvr>
                                      <p:to>
                                        <p:strVal val="hidden"/>
                                      </p:to>
                                    </p:set>
                                  </p:childTnLst>
                                </p:cTn>
                              </p:par>
                              <p:par>
                                <p:cTn id="644" presetID="5" presetClass="exit" presetSubtype="10" fill="hold" grpId="4" nodeType="withEffect">
                                  <p:stCondLst>
                                    <p:cond delay="0"/>
                                  </p:stCondLst>
                                  <p:childTnLst>
                                    <p:animEffect transition="out" filter="checkerboard(across)">
                                      <p:cBhvr>
                                        <p:cTn id="645" dur="4000"/>
                                        <p:tgtEl>
                                          <p:spTgt spid="70"/>
                                        </p:tgtEl>
                                      </p:cBhvr>
                                    </p:animEffect>
                                    <p:set>
                                      <p:cBhvr>
                                        <p:cTn id="646" dur="1" fill="hold">
                                          <p:stCondLst>
                                            <p:cond delay="3999"/>
                                          </p:stCondLst>
                                        </p:cTn>
                                        <p:tgtEl>
                                          <p:spTgt spid="70"/>
                                        </p:tgtEl>
                                        <p:attrNameLst>
                                          <p:attrName>style.visibility</p:attrName>
                                        </p:attrNameLst>
                                      </p:cBhvr>
                                      <p:to>
                                        <p:strVal val="hidden"/>
                                      </p:to>
                                    </p:set>
                                  </p:childTnLst>
                                </p:cTn>
                              </p:par>
                              <p:par>
                                <p:cTn id="647" presetID="5" presetClass="exit" presetSubtype="10" fill="hold" grpId="4" nodeType="withEffect">
                                  <p:stCondLst>
                                    <p:cond delay="0"/>
                                  </p:stCondLst>
                                  <p:childTnLst>
                                    <p:animEffect transition="out" filter="checkerboard(across)">
                                      <p:cBhvr>
                                        <p:cTn id="648" dur="4000"/>
                                        <p:tgtEl>
                                          <p:spTgt spid="72"/>
                                        </p:tgtEl>
                                      </p:cBhvr>
                                    </p:animEffect>
                                    <p:set>
                                      <p:cBhvr>
                                        <p:cTn id="649" dur="1" fill="hold">
                                          <p:stCondLst>
                                            <p:cond delay="3999"/>
                                          </p:stCondLst>
                                        </p:cTn>
                                        <p:tgtEl>
                                          <p:spTgt spid="72"/>
                                        </p:tgtEl>
                                        <p:attrNameLst>
                                          <p:attrName>style.visibility</p:attrName>
                                        </p:attrNameLst>
                                      </p:cBhvr>
                                      <p:to>
                                        <p:strVal val="hidden"/>
                                      </p:to>
                                    </p:set>
                                  </p:childTnLst>
                                </p:cTn>
                              </p:par>
                              <p:par>
                                <p:cTn id="650" presetID="5" presetClass="exit" presetSubtype="10" fill="hold" grpId="4" nodeType="withEffect">
                                  <p:stCondLst>
                                    <p:cond delay="0"/>
                                  </p:stCondLst>
                                  <p:childTnLst>
                                    <p:animEffect transition="out" filter="checkerboard(across)">
                                      <p:cBhvr>
                                        <p:cTn id="651" dur="4000"/>
                                        <p:tgtEl>
                                          <p:spTgt spid="26"/>
                                        </p:tgtEl>
                                      </p:cBhvr>
                                    </p:animEffect>
                                    <p:set>
                                      <p:cBhvr>
                                        <p:cTn id="652" dur="1" fill="hold">
                                          <p:stCondLst>
                                            <p:cond delay="3999"/>
                                          </p:stCondLst>
                                        </p:cTn>
                                        <p:tgtEl>
                                          <p:spTgt spid="26"/>
                                        </p:tgtEl>
                                        <p:attrNameLst>
                                          <p:attrName>style.visibility</p:attrName>
                                        </p:attrNameLst>
                                      </p:cBhvr>
                                      <p:to>
                                        <p:strVal val="hidden"/>
                                      </p:to>
                                    </p:set>
                                  </p:childTnLst>
                                </p:cTn>
                              </p:par>
                              <p:par>
                                <p:cTn id="653" presetID="5" presetClass="exit" presetSubtype="10" fill="hold" grpId="4" nodeType="withEffect">
                                  <p:stCondLst>
                                    <p:cond delay="0"/>
                                  </p:stCondLst>
                                  <p:childTnLst>
                                    <p:animEffect transition="out" filter="checkerboard(across)">
                                      <p:cBhvr>
                                        <p:cTn id="654" dur="4000"/>
                                        <p:tgtEl>
                                          <p:spTgt spid="28"/>
                                        </p:tgtEl>
                                      </p:cBhvr>
                                    </p:animEffect>
                                    <p:set>
                                      <p:cBhvr>
                                        <p:cTn id="655" dur="1" fill="hold">
                                          <p:stCondLst>
                                            <p:cond delay="3999"/>
                                          </p:stCondLst>
                                        </p:cTn>
                                        <p:tgtEl>
                                          <p:spTgt spid="28"/>
                                        </p:tgtEl>
                                        <p:attrNameLst>
                                          <p:attrName>style.visibility</p:attrName>
                                        </p:attrNameLst>
                                      </p:cBhvr>
                                      <p:to>
                                        <p:strVal val="hidden"/>
                                      </p:to>
                                    </p:set>
                                  </p:childTnLst>
                                </p:cTn>
                              </p:par>
                              <p:par>
                                <p:cTn id="656" presetID="5" presetClass="exit" presetSubtype="10" fill="hold" grpId="4" nodeType="withEffect">
                                  <p:stCondLst>
                                    <p:cond delay="0"/>
                                  </p:stCondLst>
                                  <p:childTnLst>
                                    <p:animEffect transition="out" filter="checkerboard(across)">
                                      <p:cBhvr>
                                        <p:cTn id="657" dur="4000"/>
                                        <p:tgtEl>
                                          <p:spTgt spid="30"/>
                                        </p:tgtEl>
                                      </p:cBhvr>
                                    </p:animEffect>
                                    <p:set>
                                      <p:cBhvr>
                                        <p:cTn id="658" dur="1" fill="hold">
                                          <p:stCondLst>
                                            <p:cond delay="3999"/>
                                          </p:stCondLst>
                                        </p:cTn>
                                        <p:tgtEl>
                                          <p:spTgt spid="30"/>
                                        </p:tgtEl>
                                        <p:attrNameLst>
                                          <p:attrName>style.visibility</p:attrName>
                                        </p:attrNameLst>
                                      </p:cBhvr>
                                      <p:to>
                                        <p:strVal val="hidden"/>
                                      </p:to>
                                    </p:set>
                                  </p:childTnLst>
                                </p:cTn>
                              </p:par>
                              <p:par>
                                <p:cTn id="659" presetID="5" presetClass="exit" presetSubtype="10" fill="hold" grpId="4" nodeType="withEffect">
                                  <p:stCondLst>
                                    <p:cond delay="0"/>
                                  </p:stCondLst>
                                  <p:childTnLst>
                                    <p:animEffect transition="out" filter="checkerboard(across)">
                                      <p:cBhvr>
                                        <p:cTn id="660" dur="4000"/>
                                        <p:tgtEl>
                                          <p:spTgt spid="32"/>
                                        </p:tgtEl>
                                      </p:cBhvr>
                                    </p:animEffect>
                                    <p:set>
                                      <p:cBhvr>
                                        <p:cTn id="661" dur="1" fill="hold">
                                          <p:stCondLst>
                                            <p:cond delay="3999"/>
                                          </p:stCondLst>
                                        </p:cTn>
                                        <p:tgtEl>
                                          <p:spTgt spid="32"/>
                                        </p:tgtEl>
                                        <p:attrNameLst>
                                          <p:attrName>style.visibility</p:attrName>
                                        </p:attrNameLst>
                                      </p:cBhvr>
                                      <p:to>
                                        <p:strVal val="hidden"/>
                                      </p:to>
                                    </p:set>
                                  </p:childTnLst>
                                </p:cTn>
                              </p:par>
                              <p:par>
                                <p:cTn id="662" presetID="5" presetClass="exit" presetSubtype="10" fill="hold" grpId="4" nodeType="withEffect">
                                  <p:stCondLst>
                                    <p:cond delay="0"/>
                                  </p:stCondLst>
                                  <p:childTnLst>
                                    <p:animEffect transition="out" filter="checkerboard(across)">
                                      <p:cBhvr>
                                        <p:cTn id="663" dur="4000"/>
                                        <p:tgtEl>
                                          <p:spTgt spid="34"/>
                                        </p:tgtEl>
                                      </p:cBhvr>
                                    </p:animEffect>
                                    <p:set>
                                      <p:cBhvr>
                                        <p:cTn id="664" dur="1" fill="hold">
                                          <p:stCondLst>
                                            <p:cond delay="3999"/>
                                          </p:stCondLst>
                                        </p:cTn>
                                        <p:tgtEl>
                                          <p:spTgt spid="34"/>
                                        </p:tgtEl>
                                        <p:attrNameLst>
                                          <p:attrName>style.visibility</p:attrName>
                                        </p:attrNameLst>
                                      </p:cBhvr>
                                      <p:to>
                                        <p:strVal val="hidden"/>
                                      </p:to>
                                    </p:set>
                                  </p:childTnLst>
                                </p:cTn>
                              </p:par>
                              <p:par>
                                <p:cTn id="665" presetID="5" presetClass="exit" presetSubtype="10" fill="hold" grpId="4" nodeType="withEffect">
                                  <p:stCondLst>
                                    <p:cond delay="0"/>
                                  </p:stCondLst>
                                  <p:childTnLst>
                                    <p:animEffect transition="out" filter="checkerboard(across)">
                                      <p:cBhvr>
                                        <p:cTn id="666" dur="4000"/>
                                        <p:tgtEl>
                                          <p:spTgt spid="36"/>
                                        </p:tgtEl>
                                      </p:cBhvr>
                                    </p:animEffect>
                                    <p:set>
                                      <p:cBhvr>
                                        <p:cTn id="667" dur="1" fill="hold">
                                          <p:stCondLst>
                                            <p:cond delay="3999"/>
                                          </p:stCondLst>
                                        </p:cTn>
                                        <p:tgtEl>
                                          <p:spTgt spid="36"/>
                                        </p:tgtEl>
                                        <p:attrNameLst>
                                          <p:attrName>style.visibility</p:attrName>
                                        </p:attrNameLst>
                                      </p:cBhvr>
                                      <p:to>
                                        <p:strVal val="hidden"/>
                                      </p:to>
                                    </p:set>
                                  </p:childTnLst>
                                </p:cTn>
                              </p:par>
                              <p:par>
                                <p:cTn id="668" presetID="5" presetClass="exit" presetSubtype="10" fill="hold" grpId="4" nodeType="withEffect">
                                  <p:stCondLst>
                                    <p:cond delay="0"/>
                                  </p:stCondLst>
                                  <p:childTnLst>
                                    <p:animEffect transition="out" filter="checkerboard(across)">
                                      <p:cBhvr>
                                        <p:cTn id="669" dur="4000"/>
                                        <p:tgtEl>
                                          <p:spTgt spid="42"/>
                                        </p:tgtEl>
                                      </p:cBhvr>
                                    </p:animEffect>
                                    <p:set>
                                      <p:cBhvr>
                                        <p:cTn id="670" dur="1" fill="hold">
                                          <p:stCondLst>
                                            <p:cond delay="3999"/>
                                          </p:stCondLst>
                                        </p:cTn>
                                        <p:tgtEl>
                                          <p:spTgt spid="42"/>
                                        </p:tgtEl>
                                        <p:attrNameLst>
                                          <p:attrName>style.visibility</p:attrName>
                                        </p:attrNameLst>
                                      </p:cBhvr>
                                      <p:to>
                                        <p:strVal val="hidden"/>
                                      </p:to>
                                    </p:set>
                                  </p:childTnLst>
                                </p:cTn>
                              </p:par>
                              <p:par>
                                <p:cTn id="671" presetID="5" presetClass="exit" presetSubtype="10" fill="hold" grpId="4" nodeType="withEffect">
                                  <p:stCondLst>
                                    <p:cond delay="0"/>
                                  </p:stCondLst>
                                  <p:childTnLst>
                                    <p:animEffect transition="out" filter="checkerboard(across)">
                                      <p:cBhvr>
                                        <p:cTn id="672" dur="4000"/>
                                        <p:tgtEl>
                                          <p:spTgt spid="50"/>
                                        </p:tgtEl>
                                      </p:cBhvr>
                                    </p:animEffect>
                                    <p:set>
                                      <p:cBhvr>
                                        <p:cTn id="673" dur="1" fill="hold">
                                          <p:stCondLst>
                                            <p:cond delay="3999"/>
                                          </p:stCondLst>
                                        </p:cTn>
                                        <p:tgtEl>
                                          <p:spTgt spid="50"/>
                                        </p:tgtEl>
                                        <p:attrNameLst>
                                          <p:attrName>style.visibility</p:attrName>
                                        </p:attrNameLst>
                                      </p:cBhvr>
                                      <p:to>
                                        <p:strVal val="hidden"/>
                                      </p:to>
                                    </p:set>
                                  </p:childTnLst>
                                </p:cTn>
                              </p:par>
                              <p:par>
                                <p:cTn id="674" presetID="5" presetClass="exit" presetSubtype="10" fill="hold" grpId="4" nodeType="withEffect">
                                  <p:stCondLst>
                                    <p:cond delay="0"/>
                                  </p:stCondLst>
                                  <p:childTnLst>
                                    <p:animEffect transition="out" filter="checkerboard(across)">
                                      <p:cBhvr>
                                        <p:cTn id="675" dur="4000"/>
                                        <p:tgtEl>
                                          <p:spTgt spid="58"/>
                                        </p:tgtEl>
                                      </p:cBhvr>
                                    </p:animEffect>
                                    <p:set>
                                      <p:cBhvr>
                                        <p:cTn id="676" dur="1" fill="hold">
                                          <p:stCondLst>
                                            <p:cond delay="3999"/>
                                          </p:stCondLst>
                                        </p:cTn>
                                        <p:tgtEl>
                                          <p:spTgt spid="58"/>
                                        </p:tgtEl>
                                        <p:attrNameLst>
                                          <p:attrName>style.visibility</p:attrName>
                                        </p:attrNameLst>
                                      </p:cBhvr>
                                      <p:to>
                                        <p:strVal val="hidden"/>
                                      </p:to>
                                    </p:set>
                                  </p:childTnLst>
                                </p:cTn>
                              </p:par>
                              <p:par>
                                <p:cTn id="677" presetID="5" presetClass="exit" presetSubtype="10" fill="hold" grpId="4" nodeType="withEffect">
                                  <p:stCondLst>
                                    <p:cond delay="0"/>
                                  </p:stCondLst>
                                  <p:childTnLst>
                                    <p:animEffect transition="out" filter="checkerboard(across)">
                                      <p:cBhvr>
                                        <p:cTn id="678" dur="4000"/>
                                        <p:tgtEl>
                                          <p:spTgt spid="66"/>
                                        </p:tgtEl>
                                      </p:cBhvr>
                                    </p:animEffect>
                                    <p:set>
                                      <p:cBhvr>
                                        <p:cTn id="679" dur="1" fill="hold">
                                          <p:stCondLst>
                                            <p:cond delay="3999"/>
                                          </p:stCondLst>
                                        </p:cTn>
                                        <p:tgtEl>
                                          <p:spTgt spid="66"/>
                                        </p:tgtEl>
                                        <p:attrNameLst>
                                          <p:attrName>style.visibility</p:attrName>
                                        </p:attrNameLst>
                                      </p:cBhvr>
                                      <p:to>
                                        <p:strVal val="hidden"/>
                                      </p:to>
                                    </p:set>
                                  </p:childTnLst>
                                </p:cTn>
                              </p:par>
                              <p:par>
                                <p:cTn id="680" presetID="5" presetClass="exit" presetSubtype="10" fill="hold" grpId="4" nodeType="withEffect">
                                  <p:stCondLst>
                                    <p:cond delay="0"/>
                                  </p:stCondLst>
                                  <p:childTnLst>
                                    <p:animEffect transition="out" filter="checkerboard(across)">
                                      <p:cBhvr>
                                        <p:cTn id="681" dur="4000"/>
                                        <p:tgtEl>
                                          <p:spTgt spid="71"/>
                                        </p:tgtEl>
                                      </p:cBhvr>
                                    </p:animEffect>
                                    <p:set>
                                      <p:cBhvr>
                                        <p:cTn id="682" dur="1" fill="hold">
                                          <p:stCondLst>
                                            <p:cond delay="3999"/>
                                          </p:stCondLst>
                                        </p:cTn>
                                        <p:tgtEl>
                                          <p:spTgt spid="71"/>
                                        </p:tgtEl>
                                        <p:attrNameLst>
                                          <p:attrName>style.visibility</p:attrName>
                                        </p:attrNameLst>
                                      </p:cBhvr>
                                      <p:to>
                                        <p:strVal val="hidden"/>
                                      </p:to>
                                    </p:set>
                                  </p:childTnLst>
                                </p:cTn>
                              </p:par>
                              <p:par>
                                <p:cTn id="683" presetID="5" presetClass="exit" presetSubtype="10" fill="hold" grpId="4" nodeType="withEffect">
                                  <p:stCondLst>
                                    <p:cond delay="0"/>
                                  </p:stCondLst>
                                  <p:childTnLst>
                                    <p:animEffect transition="out" filter="checkerboard(across)">
                                      <p:cBhvr>
                                        <p:cTn id="684" dur="4000"/>
                                        <p:tgtEl>
                                          <p:spTgt spid="73"/>
                                        </p:tgtEl>
                                      </p:cBhvr>
                                    </p:animEffect>
                                    <p:set>
                                      <p:cBhvr>
                                        <p:cTn id="685" dur="1" fill="hold">
                                          <p:stCondLst>
                                            <p:cond delay="3999"/>
                                          </p:stCondLst>
                                        </p:cTn>
                                        <p:tgtEl>
                                          <p:spTgt spid="73"/>
                                        </p:tgtEl>
                                        <p:attrNameLst>
                                          <p:attrName>style.visibility</p:attrName>
                                        </p:attrNameLst>
                                      </p:cBhvr>
                                      <p:to>
                                        <p:strVal val="hidden"/>
                                      </p:to>
                                    </p:set>
                                  </p:childTnLst>
                                </p:cTn>
                              </p:par>
                              <p:par>
                                <p:cTn id="686" presetID="5" presetClass="exit" presetSubtype="10" fill="hold" grpId="4" nodeType="withEffect">
                                  <p:stCondLst>
                                    <p:cond delay="0"/>
                                  </p:stCondLst>
                                  <p:childTnLst>
                                    <p:animEffect transition="out" filter="checkerboard(across)">
                                      <p:cBhvr>
                                        <p:cTn id="687" dur="4000"/>
                                        <p:tgtEl>
                                          <p:spTgt spid="27"/>
                                        </p:tgtEl>
                                      </p:cBhvr>
                                    </p:animEffect>
                                    <p:set>
                                      <p:cBhvr>
                                        <p:cTn id="688" dur="1" fill="hold">
                                          <p:stCondLst>
                                            <p:cond delay="3999"/>
                                          </p:stCondLst>
                                        </p:cTn>
                                        <p:tgtEl>
                                          <p:spTgt spid="27"/>
                                        </p:tgtEl>
                                        <p:attrNameLst>
                                          <p:attrName>style.visibility</p:attrName>
                                        </p:attrNameLst>
                                      </p:cBhvr>
                                      <p:to>
                                        <p:strVal val="hidden"/>
                                      </p:to>
                                    </p:set>
                                  </p:childTnLst>
                                </p:cTn>
                              </p:par>
                              <p:par>
                                <p:cTn id="689" presetID="5" presetClass="exit" presetSubtype="10" fill="hold" grpId="4" nodeType="withEffect">
                                  <p:stCondLst>
                                    <p:cond delay="0"/>
                                  </p:stCondLst>
                                  <p:childTnLst>
                                    <p:animEffect transition="out" filter="checkerboard(across)">
                                      <p:cBhvr>
                                        <p:cTn id="690" dur="4000"/>
                                        <p:tgtEl>
                                          <p:spTgt spid="29"/>
                                        </p:tgtEl>
                                      </p:cBhvr>
                                    </p:animEffect>
                                    <p:set>
                                      <p:cBhvr>
                                        <p:cTn id="691" dur="1" fill="hold">
                                          <p:stCondLst>
                                            <p:cond delay="3999"/>
                                          </p:stCondLst>
                                        </p:cTn>
                                        <p:tgtEl>
                                          <p:spTgt spid="29"/>
                                        </p:tgtEl>
                                        <p:attrNameLst>
                                          <p:attrName>style.visibility</p:attrName>
                                        </p:attrNameLst>
                                      </p:cBhvr>
                                      <p:to>
                                        <p:strVal val="hidden"/>
                                      </p:to>
                                    </p:set>
                                  </p:childTnLst>
                                </p:cTn>
                              </p:par>
                              <p:par>
                                <p:cTn id="692" presetID="5" presetClass="exit" presetSubtype="10" fill="hold" grpId="4" nodeType="withEffect">
                                  <p:stCondLst>
                                    <p:cond delay="0"/>
                                  </p:stCondLst>
                                  <p:childTnLst>
                                    <p:animEffect transition="out" filter="checkerboard(across)">
                                      <p:cBhvr>
                                        <p:cTn id="693" dur="4000"/>
                                        <p:tgtEl>
                                          <p:spTgt spid="31"/>
                                        </p:tgtEl>
                                      </p:cBhvr>
                                    </p:animEffect>
                                    <p:set>
                                      <p:cBhvr>
                                        <p:cTn id="694" dur="1" fill="hold">
                                          <p:stCondLst>
                                            <p:cond delay="3999"/>
                                          </p:stCondLst>
                                        </p:cTn>
                                        <p:tgtEl>
                                          <p:spTgt spid="31"/>
                                        </p:tgtEl>
                                        <p:attrNameLst>
                                          <p:attrName>style.visibility</p:attrName>
                                        </p:attrNameLst>
                                      </p:cBhvr>
                                      <p:to>
                                        <p:strVal val="hidden"/>
                                      </p:to>
                                    </p:set>
                                  </p:childTnLst>
                                </p:cTn>
                              </p:par>
                              <p:par>
                                <p:cTn id="695" presetID="5" presetClass="exit" presetSubtype="10" fill="hold" grpId="4" nodeType="withEffect">
                                  <p:stCondLst>
                                    <p:cond delay="0"/>
                                  </p:stCondLst>
                                  <p:childTnLst>
                                    <p:animEffect transition="out" filter="checkerboard(across)">
                                      <p:cBhvr>
                                        <p:cTn id="696" dur="4000"/>
                                        <p:tgtEl>
                                          <p:spTgt spid="33"/>
                                        </p:tgtEl>
                                      </p:cBhvr>
                                    </p:animEffect>
                                    <p:set>
                                      <p:cBhvr>
                                        <p:cTn id="697" dur="1" fill="hold">
                                          <p:stCondLst>
                                            <p:cond delay="3999"/>
                                          </p:stCondLst>
                                        </p:cTn>
                                        <p:tgtEl>
                                          <p:spTgt spid="33"/>
                                        </p:tgtEl>
                                        <p:attrNameLst>
                                          <p:attrName>style.visibility</p:attrName>
                                        </p:attrNameLst>
                                      </p:cBhvr>
                                      <p:to>
                                        <p:strVal val="hidden"/>
                                      </p:to>
                                    </p:set>
                                  </p:childTnLst>
                                </p:cTn>
                              </p:par>
                              <p:par>
                                <p:cTn id="698" presetID="5" presetClass="exit" presetSubtype="10" fill="hold" grpId="4" nodeType="withEffect">
                                  <p:stCondLst>
                                    <p:cond delay="0"/>
                                  </p:stCondLst>
                                  <p:childTnLst>
                                    <p:animEffect transition="out" filter="checkerboard(across)">
                                      <p:cBhvr>
                                        <p:cTn id="699" dur="4000"/>
                                        <p:tgtEl>
                                          <p:spTgt spid="35"/>
                                        </p:tgtEl>
                                      </p:cBhvr>
                                    </p:animEffect>
                                    <p:set>
                                      <p:cBhvr>
                                        <p:cTn id="700" dur="1" fill="hold">
                                          <p:stCondLst>
                                            <p:cond delay="3999"/>
                                          </p:stCondLst>
                                        </p:cTn>
                                        <p:tgtEl>
                                          <p:spTgt spid="35"/>
                                        </p:tgtEl>
                                        <p:attrNameLst>
                                          <p:attrName>style.visibility</p:attrName>
                                        </p:attrNameLst>
                                      </p:cBhvr>
                                      <p:to>
                                        <p:strVal val="hidden"/>
                                      </p:to>
                                    </p:set>
                                  </p:childTnLst>
                                </p:cTn>
                              </p:par>
                              <p:par>
                                <p:cTn id="701" presetID="5" presetClass="exit" presetSubtype="10" fill="hold" grpId="4" nodeType="withEffect">
                                  <p:stCondLst>
                                    <p:cond delay="0"/>
                                  </p:stCondLst>
                                  <p:childTnLst>
                                    <p:animEffect transition="out" filter="checkerboard(across)">
                                      <p:cBhvr>
                                        <p:cTn id="702" dur="4000"/>
                                        <p:tgtEl>
                                          <p:spTgt spid="37"/>
                                        </p:tgtEl>
                                      </p:cBhvr>
                                    </p:animEffect>
                                    <p:set>
                                      <p:cBhvr>
                                        <p:cTn id="703" dur="1" fill="hold">
                                          <p:stCondLst>
                                            <p:cond delay="3999"/>
                                          </p:stCondLst>
                                        </p:cTn>
                                        <p:tgtEl>
                                          <p:spTgt spid="37"/>
                                        </p:tgtEl>
                                        <p:attrNameLst>
                                          <p:attrName>style.visibility</p:attrName>
                                        </p:attrNameLst>
                                      </p:cBhvr>
                                      <p:to>
                                        <p:strVal val="hidden"/>
                                      </p:to>
                                    </p:set>
                                  </p:childTnLst>
                                </p:cTn>
                              </p:par>
                              <p:par>
                                <p:cTn id="704" presetID="8" presetClass="emph" presetSubtype="0" fill="hold" grpId="5" nodeType="withEffect">
                                  <p:stCondLst>
                                    <p:cond delay="0"/>
                                  </p:stCondLst>
                                  <p:childTnLst>
                                    <p:animRot by="-21600000">
                                      <p:cBhvr>
                                        <p:cTn id="705" dur="4000" fill="hold"/>
                                        <p:tgtEl>
                                          <p:spTgt spid="41"/>
                                        </p:tgtEl>
                                        <p:attrNameLst>
                                          <p:attrName>r</p:attrName>
                                        </p:attrNameLst>
                                      </p:cBhvr>
                                    </p:animRot>
                                  </p:childTnLst>
                                </p:cTn>
                              </p:par>
                              <p:par>
                                <p:cTn id="706" presetID="8" presetClass="emph" presetSubtype="0" fill="hold" grpId="5" nodeType="withEffect">
                                  <p:stCondLst>
                                    <p:cond delay="0"/>
                                  </p:stCondLst>
                                  <p:childTnLst>
                                    <p:animRot by="-21600000">
                                      <p:cBhvr>
                                        <p:cTn id="707" dur="4000" fill="hold"/>
                                        <p:tgtEl>
                                          <p:spTgt spid="46"/>
                                        </p:tgtEl>
                                        <p:attrNameLst>
                                          <p:attrName>r</p:attrName>
                                        </p:attrNameLst>
                                      </p:cBhvr>
                                    </p:animRot>
                                  </p:childTnLst>
                                </p:cTn>
                              </p:par>
                              <p:par>
                                <p:cTn id="708" presetID="8" presetClass="emph" presetSubtype="0" fill="hold" grpId="5" nodeType="withEffect">
                                  <p:stCondLst>
                                    <p:cond delay="0"/>
                                  </p:stCondLst>
                                  <p:childTnLst>
                                    <p:animRot by="-21600000">
                                      <p:cBhvr>
                                        <p:cTn id="709" dur="4000" fill="hold"/>
                                        <p:tgtEl>
                                          <p:spTgt spid="54"/>
                                        </p:tgtEl>
                                        <p:attrNameLst>
                                          <p:attrName>r</p:attrName>
                                        </p:attrNameLst>
                                      </p:cBhvr>
                                    </p:animRot>
                                  </p:childTnLst>
                                </p:cTn>
                              </p:par>
                              <p:par>
                                <p:cTn id="710" presetID="8" presetClass="emph" presetSubtype="0" fill="hold" grpId="5" nodeType="withEffect">
                                  <p:stCondLst>
                                    <p:cond delay="0"/>
                                  </p:stCondLst>
                                  <p:childTnLst>
                                    <p:animRot by="-21600000">
                                      <p:cBhvr>
                                        <p:cTn id="711" dur="4000" fill="hold"/>
                                        <p:tgtEl>
                                          <p:spTgt spid="62"/>
                                        </p:tgtEl>
                                        <p:attrNameLst>
                                          <p:attrName>r</p:attrName>
                                        </p:attrNameLst>
                                      </p:cBhvr>
                                    </p:animRot>
                                  </p:childTnLst>
                                </p:cTn>
                              </p:par>
                              <p:par>
                                <p:cTn id="712" presetID="8" presetClass="emph" presetSubtype="0" fill="hold" grpId="5" nodeType="withEffect">
                                  <p:stCondLst>
                                    <p:cond delay="0"/>
                                  </p:stCondLst>
                                  <p:childTnLst>
                                    <p:animRot by="-21600000">
                                      <p:cBhvr>
                                        <p:cTn id="713" dur="4000" fill="hold"/>
                                        <p:tgtEl>
                                          <p:spTgt spid="70"/>
                                        </p:tgtEl>
                                        <p:attrNameLst>
                                          <p:attrName>r</p:attrName>
                                        </p:attrNameLst>
                                      </p:cBhvr>
                                    </p:animRot>
                                  </p:childTnLst>
                                </p:cTn>
                              </p:par>
                              <p:par>
                                <p:cTn id="714" presetID="8" presetClass="emph" presetSubtype="0" fill="hold" grpId="5" nodeType="withEffect">
                                  <p:stCondLst>
                                    <p:cond delay="0"/>
                                  </p:stCondLst>
                                  <p:childTnLst>
                                    <p:animRot by="-21600000">
                                      <p:cBhvr>
                                        <p:cTn id="715" dur="4000" fill="hold"/>
                                        <p:tgtEl>
                                          <p:spTgt spid="72"/>
                                        </p:tgtEl>
                                        <p:attrNameLst>
                                          <p:attrName>r</p:attrName>
                                        </p:attrNameLst>
                                      </p:cBhvr>
                                    </p:animRot>
                                  </p:childTnLst>
                                </p:cTn>
                              </p:par>
                              <p:par>
                                <p:cTn id="716" presetID="8" presetClass="emph" presetSubtype="0" fill="hold" grpId="5" nodeType="withEffect">
                                  <p:stCondLst>
                                    <p:cond delay="0"/>
                                  </p:stCondLst>
                                  <p:childTnLst>
                                    <p:animRot by="-21600000">
                                      <p:cBhvr>
                                        <p:cTn id="717" dur="4000" fill="hold"/>
                                        <p:tgtEl>
                                          <p:spTgt spid="26"/>
                                        </p:tgtEl>
                                        <p:attrNameLst>
                                          <p:attrName>r</p:attrName>
                                        </p:attrNameLst>
                                      </p:cBhvr>
                                    </p:animRot>
                                  </p:childTnLst>
                                </p:cTn>
                              </p:par>
                              <p:par>
                                <p:cTn id="718" presetID="8" presetClass="emph" presetSubtype="0" fill="hold" grpId="5" nodeType="withEffect">
                                  <p:stCondLst>
                                    <p:cond delay="0"/>
                                  </p:stCondLst>
                                  <p:childTnLst>
                                    <p:animRot by="-21600000">
                                      <p:cBhvr>
                                        <p:cTn id="719" dur="4000" fill="hold"/>
                                        <p:tgtEl>
                                          <p:spTgt spid="28"/>
                                        </p:tgtEl>
                                        <p:attrNameLst>
                                          <p:attrName>r</p:attrName>
                                        </p:attrNameLst>
                                      </p:cBhvr>
                                    </p:animRot>
                                  </p:childTnLst>
                                </p:cTn>
                              </p:par>
                              <p:par>
                                <p:cTn id="720" presetID="8" presetClass="emph" presetSubtype="0" fill="hold" grpId="5" nodeType="withEffect">
                                  <p:stCondLst>
                                    <p:cond delay="0"/>
                                  </p:stCondLst>
                                  <p:childTnLst>
                                    <p:animRot by="-21600000">
                                      <p:cBhvr>
                                        <p:cTn id="721" dur="4000" fill="hold"/>
                                        <p:tgtEl>
                                          <p:spTgt spid="30"/>
                                        </p:tgtEl>
                                        <p:attrNameLst>
                                          <p:attrName>r</p:attrName>
                                        </p:attrNameLst>
                                      </p:cBhvr>
                                    </p:animRot>
                                  </p:childTnLst>
                                </p:cTn>
                              </p:par>
                              <p:par>
                                <p:cTn id="722" presetID="8" presetClass="emph" presetSubtype="0" fill="hold" grpId="5" nodeType="withEffect">
                                  <p:stCondLst>
                                    <p:cond delay="0"/>
                                  </p:stCondLst>
                                  <p:childTnLst>
                                    <p:animRot by="-21600000">
                                      <p:cBhvr>
                                        <p:cTn id="723" dur="4000" fill="hold"/>
                                        <p:tgtEl>
                                          <p:spTgt spid="32"/>
                                        </p:tgtEl>
                                        <p:attrNameLst>
                                          <p:attrName>r</p:attrName>
                                        </p:attrNameLst>
                                      </p:cBhvr>
                                    </p:animRot>
                                  </p:childTnLst>
                                </p:cTn>
                              </p:par>
                              <p:par>
                                <p:cTn id="724" presetID="8" presetClass="emph" presetSubtype="0" fill="hold" grpId="5" nodeType="withEffect">
                                  <p:stCondLst>
                                    <p:cond delay="0"/>
                                  </p:stCondLst>
                                  <p:childTnLst>
                                    <p:animRot by="-21600000">
                                      <p:cBhvr>
                                        <p:cTn id="725" dur="4000" fill="hold"/>
                                        <p:tgtEl>
                                          <p:spTgt spid="34"/>
                                        </p:tgtEl>
                                        <p:attrNameLst>
                                          <p:attrName>r</p:attrName>
                                        </p:attrNameLst>
                                      </p:cBhvr>
                                    </p:animRot>
                                  </p:childTnLst>
                                </p:cTn>
                              </p:par>
                              <p:par>
                                <p:cTn id="726" presetID="8" presetClass="emph" presetSubtype="0" fill="hold" grpId="5" nodeType="withEffect">
                                  <p:stCondLst>
                                    <p:cond delay="0"/>
                                  </p:stCondLst>
                                  <p:childTnLst>
                                    <p:animRot by="-21600000">
                                      <p:cBhvr>
                                        <p:cTn id="727" dur="4000" fill="hold"/>
                                        <p:tgtEl>
                                          <p:spTgt spid="36"/>
                                        </p:tgtEl>
                                        <p:attrNameLst>
                                          <p:attrName>r</p:attrName>
                                        </p:attrNameLst>
                                      </p:cBhvr>
                                    </p:animRot>
                                  </p:childTnLst>
                                </p:cTn>
                              </p:par>
                              <p:par>
                                <p:cTn id="728" presetID="8" presetClass="emph" presetSubtype="0" fill="hold" grpId="5" nodeType="withEffect">
                                  <p:stCondLst>
                                    <p:cond delay="0"/>
                                  </p:stCondLst>
                                  <p:childTnLst>
                                    <p:animRot by="-21600000">
                                      <p:cBhvr>
                                        <p:cTn id="729" dur="4000" fill="hold"/>
                                        <p:tgtEl>
                                          <p:spTgt spid="42"/>
                                        </p:tgtEl>
                                        <p:attrNameLst>
                                          <p:attrName>r</p:attrName>
                                        </p:attrNameLst>
                                      </p:cBhvr>
                                    </p:animRot>
                                  </p:childTnLst>
                                </p:cTn>
                              </p:par>
                              <p:par>
                                <p:cTn id="730" presetID="8" presetClass="emph" presetSubtype="0" fill="hold" grpId="5" nodeType="withEffect">
                                  <p:stCondLst>
                                    <p:cond delay="0"/>
                                  </p:stCondLst>
                                  <p:childTnLst>
                                    <p:animRot by="-21600000">
                                      <p:cBhvr>
                                        <p:cTn id="731" dur="4000" fill="hold"/>
                                        <p:tgtEl>
                                          <p:spTgt spid="50"/>
                                        </p:tgtEl>
                                        <p:attrNameLst>
                                          <p:attrName>r</p:attrName>
                                        </p:attrNameLst>
                                      </p:cBhvr>
                                    </p:animRot>
                                  </p:childTnLst>
                                </p:cTn>
                              </p:par>
                              <p:par>
                                <p:cTn id="732" presetID="8" presetClass="emph" presetSubtype="0" fill="hold" grpId="5" nodeType="withEffect">
                                  <p:stCondLst>
                                    <p:cond delay="0"/>
                                  </p:stCondLst>
                                  <p:childTnLst>
                                    <p:animRot by="-21600000">
                                      <p:cBhvr>
                                        <p:cTn id="733" dur="4000" fill="hold"/>
                                        <p:tgtEl>
                                          <p:spTgt spid="58"/>
                                        </p:tgtEl>
                                        <p:attrNameLst>
                                          <p:attrName>r</p:attrName>
                                        </p:attrNameLst>
                                      </p:cBhvr>
                                    </p:animRot>
                                  </p:childTnLst>
                                </p:cTn>
                              </p:par>
                              <p:par>
                                <p:cTn id="734" presetID="8" presetClass="emph" presetSubtype="0" fill="hold" grpId="5" nodeType="withEffect">
                                  <p:stCondLst>
                                    <p:cond delay="0"/>
                                  </p:stCondLst>
                                  <p:childTnLst>
                                    <p:animRot by="-21600000">
                                      <p:cBhvr>
                                        <p:cTn id="735" dur="4000" fill="hold"/>
                                        <p:tgtEl>
                                          <p:spTgt spid="66"/>
                                        </p:tgtEl>
                                        <p:attrNameLst>
                                          <p:attrName>r</p:attrName>
                                        </p:attrNameLst>
                                      </p:cBhvr>
                                    </p:animRot>
                                  </p:childTnLst>
                                </p:cTn>
                              </p:par>
                              <p:par>
                                <p:cTn id="736" presetID="8" presetClass="emph" presetSubtype="0" fill="hold" grpId="5" nodeType="withEffect">
                                  <p:stCondLst>
                                    <p:cond delay="0"/>
                                  </p:stCondLst>
                                  <p:childTnLst>
                                    <p:animRot by="-21600000">
                                      <p:cBhvr>
                                        <p:cTn id="737" dur="4000" fill="hold"/>
                                        <p:tgtEl>
                                          <p:spTgt spid="71"/>
                                        </p:tgtEl>
                                        <p:attrNameLst>
                                          <p:attrName>r</p:attrName>
                                        </p:attrNameLst>
                                      </p:cBhvr>
                                    </p:animRot>
                                  </p:childTnLst>
                                </p:cTn>
                              </p:par>
                              <p:par>
                                <p:cTn id="738" presetID="8" presetClass="emph" presetSubtype="0" fill="hold" grpId="5" nodeType="withEffect">
                                  <p:stCondLst>
                                    <p:cond delay="0"/>
                                  </p:stCondLst>
                                  <p:childTnLst>
                                    <p:animRot by="-21600000">
                                      <p:cBhvr>
                                        <p:cTn id="739" dur="4000" fill="hold"/>
                                        <p:tgtEl>
                                          <p:spTgt spid="73"/>
                                        </p:tgtEl>
                                        <p:attrNameLst>
                                          <p:attrName>r</p:attrName>
                                        </p:attrNameLst>
                                      </p:cBhvr>
                                    </p:animRot>
                                  </p:childTnLst>
                                </p:cTn>
                              </p:par>
                              <p:par>
                                <p:cTn id="740" presetID="8" presetClass="emph" presetSubtype="0" fill="hold" grpId="5" nodeType="withEffect">
                                  <p:stCondLst>
                                    <p:cond delay="0"/>
                                  </p:stCondLst>
                                  <p:childTnLst>
                                    <p:animRot by="-21600000">
                                      <p:cBhvr>
                                        <p:cTn id="741" dur="4000" fill="hold"/>
                                        <p:tgtEl>
                                          <p:spTgt spid="27"/>
                                        </p:tgtEl>
                                        <p:attrNameLst>
                                          <p:attrName>r</p:attrName>
                                        </p:attrNameLst>
                                      </p:cBhvr>
                                    </p:animRot>
                                  </p:childTnLst>
                                </p:cTn>
                              </p:par>
                              <p:par>
                                <p:cTn id="742" presetID="8" presetClass="emph" presetSubtype="0" fill="hold" grpId="5" nodeType="withEffect">
                                  <p:stCondLst>
                                    <p:cond delay="0"/>
                                  </p:stCondLst>
                                  <p:childTnLst>
                                    <p:animRot by="-21600000">
                                      <p:cBhvr>
                                        <p:cTn id="743" dur="4000" fill="hold"/>
                                        <p:tgtEl>
                                          <p:spTgt spid="29"/>
                                        </p:tgtEl>
                                        <p:attrNameLst>
                                          <p:attrName>r</p:attrName>
                                        </p:attrNameLst>
                                      </p:cBhvr>
                                    </p:animRot>
                                  </p:childTnLst>
                                </p:cTn>
                              </p:par>
                              <p:par>
                                <p:cTn id="744" presetID="8" presetClass="emph" presetSubtype="0" fill="hold" grpId="5" nodeType="withEffect">
                                  <p:stCondLst>
                                    <p:cond delay="0"/>
                                  </p:stCondLst>
                                  <p:childTnLst>
                                    <p:animRot by="-21600000">
                                      <p:cBhvr>
                                        <p:cTn id="745" dur="4000" fill="hold"/>
                                        <p:tgtEl>
                                          <p:spTgt spid="31"/>
                                        </p:tgtEl>
                                        <p:attrNameLst>
                                          <p:attrName>r</p:attrName>
                                        </p:attrNameLst>
                                      </p:cBhvr>
                                    </p:animRot>
                                  </p:childTnLst>
                                </p:cTn>
                              </p:par>
                              <p:par>
                                <p:cTn id="746" presetID="8" presetClass="emph" presetSubtype="0" fill="hold" grpId="5" nodeType="withEffect">
                                  <p:stCondLst>
                                    <p:cond delay="0"/>
                                  </p:stCondLst>
                                  <p:childTnLst>
                                    <p:animRot by="-21600000">
                                      <p:cBhvr>
                                        <p:cTn id="747" dur="4000" fill="hold"/>
                                        <p:tgtEl>
                                          <p:spTgt spid="33"/>
                                        </p:tgtEl>
                                        <p:attrNameLst>
                                          <p:attrName>r</p:attrName>
                                        </p:attrNameLst>
                                      </p:cBhvr>
                                    </p:animRot>
                                  </p:childTnLst>
                                </p:cTn>
                              </p:par>
                              <p:par>
                                <p:cTn id="748" presetID="8" presetClass="emph" presetSubtype="0" fill="hold" grpId="5" nodeType="withEffect">
                                  <p:stCondLst>
                                    <p:cond delay="0"/>
                                  </p:stCondLst>
                                  <p:childTnLst>
                                    <p:animRot by="-21600000">
                                      <p:cBhvr>
                                        <p:cTn id="749" dur="4000" fill="hold"/>
                                        <p:tgtEl>
                                          <p:spTgt spid="35"/>
                                        </p:tgtEl>
                                        <p:attrNameLst>
                                          <p:attrName>r</p:attrName>
                                        </p:attrNameLst>
                                      </p:cBhvr>
                                    </p:animRot>
                                  </p:childTnLst>
                                </p:cTn>
                              </p:par>
                              <p:par>
                                <p:cTn id="750" presetID="8" presetClass="emph" presetSubtype="0" fill="hold" grpId="5" nodeType="withEffect">
                                  <p:stCondLst>
                                    <p:cond delay="0"/>
                                  </p:stCondLst>
                                  <p:childTnLst>
                                    <p:animRot by="-21600000">
                                      <p:cBhvr>
                                        <p:cTn id="751" dur="4000" fill="hold"/>
                                        <p:tgtEl>
                                          <p:spTgt spid="37"/>
                                        </p:tgtEl>
                                        <p:attrNameLst>
                                          <p:attrName>r</p:attrName>
                                        </p:attrNameLst>
                                      </p:cBhvr>
                                    </p:animRot>
                                  </p:childTnLst>
                                </p:cTn>
                              </p:par>
                              <p:par>
                                <p:cTn id="752" presetID="2" presetClass="exit" presetSubtype="6" fill="hold" grpId="3" nodeType="withEffect">
                                  <p:stCondLst>
                                    <p:cond delay="0"/>
                                  </p:stCondLst>
                                  <p:childTnLst>
                                    <p:anim calcmode="lin" valueType="num">
                                      <p:cBhvr additive="base">
                                        <p:cTn id="753" dur="4000"/>
                                        <p:tgtEl>
                                          <p:spTgt spid="55"/>
                                        </p:tgtEl>
                                        <p:attrNameLst>
                                          <p:attrName>ppt_x</p:attrName>
                                        </p:attrNameLst>
                                      </p:cBhvr>
                                      <p:tavLst>
                                        <p:tav tm="0">
                                          <p:val>
                                            <p:strVal val="ppt_x"/>
                                          </p:val>
                                        </p:tav>
                                        <p:tav tm="100000">
                                          <p:val>
                                            <p:strVal val="1+ppt_w/2"/>
                                          </p:val>
                                        </p:tav>
                                      </p:tavLst>
                                    </p:anim>
                                    <p:anim calcmode="lin" valueType="num">
                                      <p:cBhvr additive="base">
                                        <p:cTn id="754" dur="4000"/>
                                        <p:tgtEl>
                                          <p:spTgt spid="55"/>
                                        </p:tgtEl>
                                        <p:attrNameLst>
                                          <p:attrName>ppt_y</p:attrName>
                                        </p:attrNameLst>
                                      </p:cBhvr>
                                      <p:tavLst>
                                        <p:tav tm="0">
                                          <p:val>
                                            <p:strVal val="ppt_y"/>
                                          </p:val>
                                        </p:tav>
                                        <p:tav tm="100000">
                                          <p:val>
                                            <p:strVal val="1+ppt_h/2"/>
                                          </p:val>
                                        </p:tav>
                                      </p:tavLst>
                                    </p:anim>
                                    <p:set>
                                      <p:cBhvr>
                                        <p:cTn id="755" dur="1" fill="hold">
                                          <p:stCondLst>
                                            <p:cond delay="3999"/>
                                          </p:stCondLst>
                                        </p:cTn>
                                        <p:tgtEl>
                                          <p:spTgt spid="55"/>
                                        </p:tgtEl>
                                        <p:attrNameLst>
                                          <p:attrName>style.visibility</p:attrName>
                                        </p:attrNameLst>
                                      </p:cBhvr>
                                      <p:to>
                                        <p:strVal val="hidden"/>
                                      </p:to>
                                    </p:set>
                                  </p:childTnLst>
                                </p:cTn>
                              </p:par>
                              <p:par>
                                <p:cTn id="756" presetID="2" presetClass="exit" presetSubtype="6" fill="hold" grpId="3" nodeType="withEffect">
                                  <p:stCondLst>
                                    <p:cond delay="0"/>
                                  </p:stCondLst>
                                  <p:childTnLst>
                                    <p:anim calcmode="lin" valueType="num">
                                      <p:cBhvr additive="base">
                                        <p:cTn id="757" dur="4000"/>
                                        <p:tgtEl>
                                          <p:spTgt spid="57"/>
                                        </p:tgtEl>
                                        <p:attrNameLst>
                                          <p:attrName>ppt_x</p:attrName>
                                        </p:attrNameLst>
                                      </p:cBhvr>
                                      <p:tavLst>
                                        <p:tav tm="0">
                                          <p:val>
                                            <p:strVal val="ppt_x"/>
                                          </p:val>
                                        </p:tav>
                                        <p:tav tm="100000">
                                          <p:val>
                                            <p:strVal val="1+ppt_w/2"/>
                                          </p:val>
                                        </p:tav>
                                      </p:tavLst>
                                    </p:anim>
                                    <p:anim calcmode="lin" valueType="num">
                                      <p:cBhvr additive="base">
                                        <p:cTn id="758" dur="4000"/>
                                        <p:tgtEl>
                                          <p:spTgt spid="57"/>
                                        </p:tgtEl>
                                        <p:attrNameLst>
                                          <p:attrName>ppt_y</p:attrName>
                                        </p:attrNameLst>
                                      </p:cBhvr>
                                      <p:tavLst>
                                        <p:tav tm="0">
                                          <p:val>
                                            <p:strVal val="ppt_y"/>
                                          </p:val>
                                        </p:tav>
                                        <p:tav tm="100000">
                                          <p:val>
                                            <p:strVal val="1+ppt_h/2"/>
                                          </p:val>
                                        </p:tav>
                                      </p:tavLst>
                                    </p:anim>
                                    <p:set>
                                      <p:cBhvr>
                                        <p:cTn id="759" dur="1" fill="hold">
                                          <p:stCondLst>
                                            <p:cond delay="3999"/>
                                          </p:stCondLst>
                                        </p:cTn>
                                        <p:tgtEl>
                                          <p:spTgt spid="57"/>
                                        </p:tgtEl>
                                        <p:attrNameLst>
                                          <p:attrName>style.visibility</p:attrName>
                                        </p:attrNameLst>
                                      </p:cBhvr>
                                      <p:to>
                                        <p:strVal val="hidden"/>
                                      </p:to>
                                    </p:set>
                                  </p:childTnLst>
                                </p:cTn>
                              </p:par>
                              <p:par>
                                <p:cTn id="760" presetID="2" presetClass="exit" presetSubtype="6" fill="hold" grpId="3" nodeType="withEffect">
                                  <p:stCondLst>
                                    <p:cond delay="0"/>
                                  </p:stCondLst>
                                  <p:childTnLst>
                                    <p:anim calcmode="lin" valueType="num">
                                      <p:cBhvr additive="base">
                                        <p:cTn id="761" dur="4000"/>
                                        <p:tgtEl>
                                          <p:spTgt spid="60"/>
                                        </p:tgtEl>
                                        <p:attrNameLst>
                                          <p:attrName>ppt_x</p:attrName>
                                        </p:attrNameLst>
                                      </p:cBhvr>
                                      <p:tavLst>
                                        <p:tav tm="0">
                                          <p:val>
                                            <p:strVal val="ppt_x"/>
                                          </p:val>
                                        </p:tav>
                                        <p:tav tm="100000">
                                          <p:val>
                                            <p:strVal val="1+ppt_w/2"/>
                                          </p:val>
                                        </p:tav>
                                      </p:tavLst>
                                    </p:anim>
                                    <p:anim calcmode="lin" valueType="num">
                                      <p:cBhvr additive="base">
                                        <p:cTn id="762" dur="4000"/>
                                        <p:tgtEl>
                                          <p:spTgt spid="60"/>
                                        </p:tgtEl>
                                        <p:attrNameLst>
                                          <p:attrName>ppt_y</p:attrName>
                                        </p:attrNameLst>
                                      </p:cBhvr>
                                      <p:tavLst>
                                        <p:tav tm="0">
                                          <p:val>
                                            <p:strVal val="ppt_y"/>
                                          </p:val>
                                        </p:tav>
                                        <p:tav tm="100000">
                                          <p:val>
                                            <p:strVal val="1+ppt_h/2"/>
                                          </p:val>
                                        </p:tav>
                                      </p:tavLst>
                                    </p:anim>
                                    <p:set>
                                      <p:cBhvr>
                                        <p:cTn id="763" dur="1" fill="hold">
                                          <p:stCondLst>
                                            <p:cond delay="3999"/>
                                          </p:stCondLst>
                                        </p:cTn>
                                        <p:tgtEl>
                                          <p:spTgt spid="60"/>
                                        </p:tgtEl>
                                        <p:attrNameLst>
                                          <p:attrName>style.visibility</p:attrName>
                                        </p:attrNameLst>
                                      </p:cBhvr>
                                      <p:to>
                                        <p:strVal val="hidden"/>
                                      </p:to>
                                    </p:set>
                                  </p:childTnLst>
                                </p:cTn>
                              </p:par>
                              <p:par>
                                <p:cTn id="764" presetID="2" presetClass="exit" presetSubtype="6" fill="hold" grpId="3" nodeType="withEffect">
                                  <p:stCondLst>
                                    <p:cond delay="0"/>
                                  </p:stCondLst>
                                  <p:childTnLst>
                                    <p:anim calcmode="lin" valueType="num">
                                      <p:cBhvr additive="base">
                                        <p:cTn id="765" dur="4000"/>
                                        <p:tgtEl>
                                          <p:spTgt spid="63"/>
                                        </p:tgtEl>
                                        <p:attrNameLst>
                                          <p:attrName>ppt_x</p:attrName>
                                        </p:attrNameLst>
                                      </p:cBhvr>
                                      <p:tavLst>
                                        <p:tav tm="0">
                                          <p:val>
                                            <p:strVal val="ppt_x"/>
                                          </p:val>
                                        </p:tav>
                                        <p:tav tm="100000">
                                          <p:val>
                                            <p:strVal val="1+ppt_w/2"/>
                                          </p:val>
                                        </p:tav>
                                      </p:tavLst>
                                    </p:anim>
                                    <p:anim calcmode="lin" valueType="num">
                                      <p:cBhvr additive="base">
                                        <p:cTn id="766" dur="4000"/>
                                        <p:tgtEl>
                                          <p:spTgt spid="63"/>
                                        </p:tgtEl>
                                        <p:attrNameLst>
                                          <p:attrName>ppt_y</p:attrName>
                                        </p:attrNameLst>
                                      </p:cBhvr>
                                      <p:tavLst>
                                        <p:tav tm="0">
                                          <p:val>
                                            <p:strVal val="ppt_y"/>
                                          </p:val>
                                        </p:tav>
                                        <p:tav tm="100000">
                                          <p:val>
                                            <p:strVal val="1+ppt_h/2"/>
                                          </p:val>
                                        </p:tav>
                                      </p:tavLst>
                                    </p:anim>
                                    <p:set>
                                      <p:cBhvr>
                                        <p:cTn id="767" dur="1" fill="hold">
                                          <p:stCondLst>
                                            <p:cond delay="3999"/>
                                          </p:stCondLst>
                                        </p:cTn>
                                        <p:tgtEl>
                                          <p:spTgt spid="63"/>
                                        </p:tgtEl>
                                        <p:attrNameLst>
                                          <p:attrName>style.visibility</p:attrName>
                                        </p:attrNameLst>
                                      </p:cBhvr>
                                      <p:to>
                                        <p:strVal val="hidden"/>
                                      </p:to>
                                    </p:set>
                                  </p:childTnLst>
                                </p:cTn>
                              </p:par>
                              <p:par>
                                <p:cTn id="768" presetID="2" presetClass="exit" presetSubtype="6" fill="hold" grpId="3" nodeType="withEffect">
                                  <p:stCondLst>
                                    <p:cond delay="0"/>
                                  </p:stCondLst>
                                  <p:childTnLst>
                                    <p:anim calcmode="lin" valueType="num">
                                      <p:cBhvr additive="base">
                                        <p:cTn id="769" dur="4000"/>
                                        <p:tgtEl>
                                          <p:spTgt spid="65"/>
                                        </p:tgtEl>
                                        <p:attrNameLst>
                                          <p:attrName>ppt_x</p:attrName>
                                        </p:attrNameLst>
                                      </p:cBhvr>
                                      <p:tavLst>
                                        <p:tav tm="0">
                                          <p:val>
                                            <p:strVal val="ppt_x"/>
                                          </p:val>
                                        </p:tav>
                                        <p:tav tm="100000">
                                          <p:val>
                                            <p:strVal val="1+ppt_w/2"/>
                                          </p:val>
                                        </p:tav>
                                      </p:tavLst>
                                    </p:anim>
                                    <p:anim calcmode="lin" valueType="num">
                                      <p:cBhvr additive="base">
                                        <p:cTn id="770" dur="4000"/>
                                        <p:tgtEl>
                                          <p:spTgt spid="65"/>
                                        </p:tgtEl>
                                        <p:attrNameLst>
                                          <p:attrName>ppt_y</p:attrName>
                                        </p:attrNameLst>
                                      </p:cBhvr>
                                      <p:tavLst>
                                        <p:tav tm="0">
                                          <p:val>
                                            <p:strVal val="ppt_y"/>
                                          </p:val>
                                        </p:tav>
                                        <p:tav tm="100000">
                                          <p:val>
                                            <p:strVal val="1+ppt_h/2"/>
                                          </p:val>
                                        </p:tav>
                                      </p:tavLst>
                                    </p:anim>
                                    <p:set>
                                      <p:cBhvr>
                                        <p:cTn id="771" dur="1" fill="hold">
                                          <p:stCondLst>
                                            <p:cond delay="3999"/>
                                          </p:stCondLst>
                                        </p:cTn>
                                        <p:tgtEl>
                                          <p:spTgt spid="65"/>
                                        </p:tgtEl>
                                        <p:attrNameLst>
                                          <p:attrName>style.visibility</p:attrName>
                                        </p:attrNameLst>
                                      </p:cBhvr>
                                      <p:to>
                                        <p:strVal val="hidden"/>
                                      </p:to>
                                    </p:set>
                                  </p:childTnLst>
                                </p:cTn>
                              </p:par>
                              <p:par>
                                <p:cTn id="772" presetID="2" presetClass="exit" presetSubtype="6" fill="hold" grpId="3" nodeType="withEffect">
                                  <p:stCondLst>
                                    <p:cond delay="0"/>
                                  </p:stCondLst>
                                  <p:childTnLst>
                                    <p:anim calcmode="lin" valueType="num">
                                      <p:cBhvr additive="base">
                                        <p:cTn id="773" dur="4000"/>
                                        <p:tgtEl>
                                          <p:spTgt spid="68"/>
                                        </p:tgtEl>
                                        <p:attrNameLst>
                                          <p:attrName>ppt_x</p:attrName>
                                        </p:attrNameLst>
                                      </p:cBhvr>
                                      <p:tavLst>
                                        <p:tav tm="0">
                                          <p:val>
                                            <p:strVal val="ppt_x"/>
                                          </p:val>
                                        </p:tav>
                                        <p:tav tm="100000">
                                          <p:val>
                                            <p:strVal val="1+ppt_w/2"/>
                                          </p:val>
                                        </p:tav>
                                      </p:tavLst>
                                    </p:anim>
                                    <p:anim calcmode="lin" valueType="num">
                                      <p:cBhvr additive="base">
                                        <p:cTn id="774" dur="4000"/>
                                        <p:tgtEl>
                                          <p:spTgt spid="68"/>
                                        </p:tgtEl>
                                        <p:attrNameLst>
                                          <p:attrName>ppt_y</p:attrName>
                                        </p:attrNameLst>
                                      </p:cBhvr>
                                      <p:tavLst>
                                        <p:tav tm="0">
                                          <p:val>
                                            <p:strVal val="ppt_y"/>
                                          </p:val>
                                        </p:tav>
                                        <p:tav tm="100000">
                                          <p:val>
                                            <p:strVal val="1+ppt_h/2"/>
                                          </p:val>
                                        </p:tav>
                                      </p:tavLst>
                                    </p:anim>
                                    <p:set>
                                      <p:cBhvr>
                                        <p:cTn id="775" dur="1" fill="hold">
                                          <p:stCondLst>
                                            <p:cond delay="3999"/>
                                          </p:stCondLst>
                                        </p:cTn>
                                        <p:tgtEl>
                                          <p:spTgt spid="68"/>
                                        </p:tgtEl>
                                        <p:attrNameLst>
                                          <p:attrName>style.visibility</p:attrName>
                                        </p:attrNameLst>
                                      </p:cBhvr>
                                      <p:to>
                                        <p:strVal val="hidden"/>
                                      </p:to>
                                    </p:set>
                                  </p:childTnLst>
                                </p:cTn>
                              </p:par>
                              <p:par>
                                <p:cTn id="776" presetID="2" presetClass="exit" presetSubtype="6" fill="hold" grpId="3" nodeType="withEffect">
                                  <p:stCondLst>
                                    <p:cond delay="0"/>
                                  </p:stCondLst>
                                  <p:childTnLst>
                                    <p:anim calcmode="lin" valueType="num">
                                      <p:cBhvr additive="base">
                                        <p:cTn id="777" dur="4000"/>
                                        <p:tgtEl>
                                          <p:spTgt spid="56"/>
                                        </p:tgtEl>
                                        <p:attrNameLst>
                                          <p:attrName>ppt_x</p:attrName>
                                        </p:attrNameLst>
                                      </p:cBhvr>
                                      <p:tavLst>
                                        <p:tav tm="0">
                                          <p:val>
                                            <p:strVal val="ppt_x"/>
                                          </p:val>
                                        </p:tav>
                                        <p:tav tm="100000">
                                          <p:val>
                                            <p:strVal val="1+ppt_w/2"/>
                                          </p:val>
                                        </p:tav>
                                      </p:tavLst>
                                    </p:anim>
                                    <p:anim calcmode="lin" valueType="num">
                                      <p:cBhvr additive="base">
                                        <p:cTn id="778" dur="4000"/>
                                        <p:tgtEl>
                                          <p:spTgt spid="56"/>
                                        </p:tgtEl>
                                        <p:attrNameLst>
                                          <p:attrName>ppt_y</p:attrName>
                                        </p:attrNameLst>
                                      </p:cBhvr>
                                      <p:tavLst>
                                        <p:tav tm="0">
                                          <p:val>
                                            <p:strVal val="ppt_y"/>
                                          </p:val>
                                        </p:tav>
                                        <p:tav tm="100000">
                                          <p:val>
                                            <p:strVal val="1+ppt_h/2"/>
                                          </p:val>
                                        </p:tav>
                                      </p:tavLst>
                                    </p:anim>
                                    <p:set>
                                      <p:cBhvr>
                                        <p:cTn id="779" dur="1" fill="hold">
                                          <p:stCondLst>
                                            <p:cond delay="3999"/>
                                          </p:stCondLst>
                                        </p:cTn>
                                        <p:tgtEl>
                                          <p:spTgt spid="56"/>
                                        </p:tgtEl>
                                        <p:attrNameLst>
                                          <p:attrName>style.visibility</p:attrName>
                                        </p:attrNameLst>
                                      </p:cBhvr>
                                      <p:to>
                                        <p:strVal val="hidden"/>
                                      </p:to>
                                    </p:set>
                                  </p:childTnLst>
                                </p:cTn>
                              </p:par>
                              <p:par>
                                <p:cTn id="780" presetID="2" presetClass="exit" presetSubtype="6" fill="hold" grpId="3" nodeType="withEffect">
                                  <p:stCondLst>
                                    <p:cond delay="0"/>
                                  </p:stCondLst>
                                  <p:childTnLst>
                                    <p:anim calcmode="lin" valueType="num">
                                      <p:cBhvr additive="base">
                                        <p:cTn id="781" dur="4000"/>
                                        <p:tgtEl>
                                          <p:spTgt spid="59"/>
                                        </p:tgtEl>
                                        <p:attrNameLst>
                                          <p:attrName>ppt_x</p:attrName>
                                        </p:attrNameLst>
                                      </p:cBhvr>
                                      <p:tavLst>
                                        <p:tav tm="0">
                                          <p:val>
                                            <p:strVal val="ppt_x"/>
                                          </p:val>
                                        </p:tav>
                                        <p:tav tm="100000">
                                          <p:val>
                                            <p:strVal val="1+ppt_w/2"/>
                                          </p:val>
                                        </p:tav>
                                      </p:tavLst>
                                    </p:anim>
                                    <p:anim calcmode="lin" valueType="num">
                                      <p:cBhvr additive="base">
                                        <p:cTn id="782" dur="4000"/>
                                        <p:tgtEl>
                                          <p:spTgt spid="59"/>
                                        </p:tgtEl>
                                        <p:attrNameLst>
                                          <p:attrName>ppt_y</p:attrName>
                                        </p:attrNameLst>
                                      </p:cBhvr>
                                      <p:tavLst>
                                        <p:tav tm="0">
                                          <p:val>
                                            <p:strVal val="ppt_y"/>
                                          </p:val>
                                        </p:tav>
                                        <p:tav tm="100000">
                                          <p:val>
                                            <p:strVal val="1+ppt_h/2"/>
                                          </p:val>
                                        </p:tav>
                                      </p:tavLst>
                                    </p:anim>
                                    <p:set>
                                      <p:cBhvr>
                                        <p:cTn id="783" dur="1" fill="hold">
                                          <p:stCondLst>
                                            <p:cond delay="3999"/>
                                          </p:stCondLst>
                                        </p:cTn>
                                        <p:tgtEl>
                                          <p:spTgt spid="59"/>
                                        </p:tgtEl>
                                        <p:attrNameLst>
                                          <p:attrName>style.visibility</p:attrName>
                                        </p:attrNameLst>
                                      </p:cBhvr>
                                      <p:to>
                                        <p:strVal val="hidden"/>
                                      </p:to>
                                    </p:set>
                                  </p:childTnLst>
                                </p:cTn>
                              </p:par>
                              <p:par>
                                <p:cTn id="784" presetID="2" presetClass="exit" presetSubtype="6" fill="hold" grpId="3" nodeType="withEffect">
                                  <p:stCondLst>
                                    <p:cond delay="0"/>
                                  </p:stCondLst>
                                  <p:childTnLst>
                                    <p:anim calcmode="lin" valueType="num">
                                      <p:cBhvr additive="base">
                                        <p:cTn id="785" dur="4000"/>
                                        <p:tgtEl>
                                          <p:spTgt spid="61"/>
                                        </p:tgtEl>
                                        <p:attrNameLst>
                                          <p:attrName>ppt_x</p:attrName>
                                        </p:attrNameLst>
                                      </p:cBhvr>
                                      <p:tavLst>
                                        <p:tav tm="0">
                                          <p:val>
                                            <p:strVal val="ppt_x"/>
                                          </p:val>
                                        </p:tav>
                                        <p:tav tm="100000">
                                          <p:val>
                                            <p:strVal val="1+ppt_w/2"/>
                                          </p:val>
                                        </p:tav>
                                      </p:tavLst>
                                    </p:anim>
                                    <p:anim calcmode="lin" valueType="num">
                                      <p:cBhvr additive="base">
                                        <p:cTn id="786" dur="4000"/>
                                        <p:tgtEl>
                                          <p:spTgt spid="61"/>
                                        </p:tgtEl>
                                        <p:attrNameLst>
                                          <p:attrName>ppt_y</p:attrName>
                                        </p:attrNameLst>
                                      </p:cBhvr>
                                      <p:tavLst>
                                        <p:tav tm="0">
                                          <p:val>
                                            <p:strVal val="ppt_y"/>
                                          </p:val>
                                        </p:tav>
                                        <p:tav tm="100000">
                                          <p:val>
                                            <p:strVal val="1+ppt_h/2"/>
                                          </p:val>
                                        </p:tav>
                                      </p:tavLst>
                                    </p:anim>
                                    <p:set>
                                      <p:cBhvr>
                                        <p:cTn id="787" dur="1" fill="hold">
                                          <p:stCondLst>
                                            <p:cond delay="3999"/>
                                          </p:stCondLst>
                                        </p:cTn>
                                        <p:tgtEl>
                                          <p:spTgt spid="61"/>
                                        </p:tgtEl>
                                        <p:attrNameLst>
                                          <p:attrName>style.visibility</p:attrName>
                                        </p:attrNameLst>
                                      </p:cBhvr>
                                      <p:to>
                                        <p:strVal val="hidden"/>
                                      </p:to>
                                    </p:set>
                                  </p:childTnLst>
                                </p:cTn>
                              </p:par>
                              <p:par>
                                <p:cTn id="788" presetID="2" presetClass="exit" presetSubtype="6" fill="hold" grpId="3" nodeType="withEffect">
                                  <p:stCondLst>
                                    <p:cond delay="0"/>
                                  </p:stCondLst>
                                  <p:childTnLst>
                                    <p:anim calcmode="lin" valueType="num">
                                      <p:cBhvr additive="base">
                                        <p:cTn id="789" dur="4000"/>
                                        <p:tgtEl>
                                          <p:spTgt spid="64"/>
                                        </p:tgtEl>
                                        <p:attrNameLst>
                                          <p:attrName>ppt_x</p:attrName>
                                        </p:attrNameLst>
                                      </p:cBhvr>
                                      <p:tavLst>
                                        <p:tav tm="0">
                                          <p:val>
                                            <p:strVal val="ppt_x"/>
                                          </p:val>
                                        </p:tav>
                                        <p:tav tm="100000">
                                          <p:val>
                                            <p:strVal val="1+ppt_w/2"/>
                                          </p:val>
                                        </p:tav>
                                      </p:tavLst>
                                    </p:anim>
                                    <p:anim calcmode="lin" valueType="num">
                                      <p:cBhvr additive="base">
                                        <p:cTn id="790" dur="4000"/>
                                        <p:tgtEl>
                                          <p:spTgt spid="64"/>
                                        </p:tgtEl>
                                        <p:attrNameLst>
                                          <p:attrName>ppt_y</p:attrName>
                                        </p:attrNameLst>
                                      </p:cBhvr>
                                      <p:tavLst>
                                        <p:tav tm="0">
                                          <p:val>
                                            <p:strVal val="ppt_y"/>
                                          </p:val>
                                        </p:tav>
                                        <p:tav tm="100000">
                                          <p:val>
                                            <p:strVal val="1+ppt_h/2"/>
                                          </p:val>
                                        </p:tav>
                                      </p:tavLst>
                                    </p:anim>
                                    <p:set>
                                      <p:cBhvr>
                                        <p:cTn id="791" dur="1" fill="hold">
                                          <p:stCondLst>
                                            <p:cond delay="3999"/>
                                          </p:stCondLst>
                                        </p:cTn>
                                        <p:tgtEl>
                                          <p:spTgt spid="64"/>
                                        </p:tgtEl>
                                        <p:attrNameLst>
                                          <p:attrName>style.visibility</p:attrName>
                                        </p:attrNameLst>
                                      </p:cBhvr>
                                      <p:to>
                                        <p:strVal val="hidden"/>
                                      </p:to>
                                    </p:set>
                                  </p:childTnLst>
                                </p:cTn>
                              </p:par>
                              <p:par>
                                <p:cTn id="792" presetID="2" presetClass="exit" presetSubtype="6" fill="hold" grpId="3" nodeType="withEffect">
                                  <p:stCondLst>
                                    <p:cond delay="0"/>
                                  </p:stCondLst>
                                  <p:childTnLst>
                                    <p:anim calcmode="lin" valueType="num">
                                      <p:cBhvr additive="base">
                                        <p:cTn id="793" dur="4000"/>
                                        <p:tgtEl>
                                          <p:spTgt spid="67"/>
                                        </p:tgtEl>
                                        <p:attrNameLst>
                                          <p:attrName>ppt_x</p:attrName>
                                        </p:attrNameLst>
                                      </p:cBhvr>
                                      <p:tavLst>
                                        <p:tav tm="0">
                                          <p:val>
                                            <p:strVal val="ppt_x"/>
                                          </p:val>
                                        </p:tav>
                                        <p:tav tm="100000">
                                          <p:val>
                                            <p:strVal val="1+ppt_w/2"/>
                                          </p:val>
                                        </p:tav>
                                      </p:tavLst>
                                    </p:anim>
                                    <p:anim calcmode="lin" valueType="num">
                                      <p:cBhvr additive="base">
                                        <p:cTn id="794" dur="4000"/>
                                        <p:tgtEl>
                                          <p:spTgt spid="67"/>
                                        </p:tgtEl>
                                        <p:attrNameLst>
                                          <p:attrName>ppt_y</p:attrName>
                                        </p:attrNameLst>
                                      </p:cBhvr>
                                      <p:tavLst>
                                        <p:tav tm="0">
                                          <p:val>
                                            <p:strVal val="ppt_y"/>
                                          </p:val>
                                        </p:tav>
                                        <p:tav tm="100000">
                                          <p:val>
                                            <p:strVal val="1+ppt_h/2"/>
                                          </p:val>
                                        </p:tav>
                                      </p:tavLst>
                                    </p:anim>
                                    <p:set>
                                      <p:cBhvr>
                                        <p:cTn id="795" dur="1" fill="hold">
                                          <p:stCondLst>
                                            <p:cond delay="3999"/>
                                          </p:stCondLst>
                                        </p:cTn>
                                        <p:tgtEl>
                                          <p:spTgt spid="67"/>
                                        </p:tgtEl>
                                        <p:attrNameLst>
                                          <p:attrName>style.visibility</p:attrName>
                                        </p:attrNameLst>
                                      </p:cBhvr>
                                      <p:to>
                                        <p:strVal val="hidden"/>
                                      </p:to>
                                    </p:set>
                                  </p:childTnLst>
                                </p:cTn>
                              </p:par>
                              <p:par>
                                <p:cTn id="796" presetID="2" presetClass="exit" presetSubtype="6" fill="hold" grpId="3" nodeType="withEffect">
                                  <p:stCondLst>
                                    <p:cond delay="0"/>
                                  </p:stCondLst>
                                  <p:childTnLst>
                                    <p:anim calcmode="lin" valueType="num">
                                      <p:cBhvr additive="base">
                                        <p:cTn id="797" dur="4000"/>
                                        <p:tgtEl>
                                          <p:spTgt spid="69"/>
                                        </p:tgtEl>
                                        <p:attrNameLst>
                                          <p:attrName>ppt_x</p:attrName>
                                        </p:attrNameLst>
                                      </p:cBhvr>
                                      <p:tavLst>
                                        <p:tav tm="0">
                                          <p:val>
                                            <p:strVal val="ppt_x"/>
                                          </p:val>
                                        </p:tav>
                                        <p:tav tm="100000">
                                          <p:val>
                                            <p:strVal val="1+ppt_w/2"/>
                                          </p:val>
                                        </p:tav>
                                      </p:tavLst>
                                    </p:anim>
                                    <p:anim calcmode="lin" valueType="num">
                                      <p:cBhvr additive="base">
                                        <p:cTn id="798" dur="4000"/>
                                        <p:tgtEl>
                                          <p:spTgt spid="69"/>
                                        </p:tgtEl>
                                        <p:attrNameLst>
                                          <p:attrName>ppt_y</p:attrName>
                                        </p:attrNameLst>
                                      </p:cBhvr>
                                      <p:tavLst>
                                        <p:tav tm="0">
                                          <p:val>
                                            <p:strVal val="ppt_y"/>
                                          </p:val>
                                        </p:tav>
                                        <p:tav tm="100000">
                                          <p:val>
                                            <p:strVal val="1+ppt_h/2"/>
                                          </p:val>
                                        </p:tav>
                                      </p:tavLst>
                                    </p:anim>
                                    <p:set>
                                      <p:cBhvr>
                                        <p:cTn id="799" dur="1" fill="hold">
                                          <p:stCondLst>
                                            <p:cond delay="3999"/>
                                          </p:stCondLst>
                                        </p:cTn>
                                        <p:tgtEl>
                                          <p:spTgt spid="69"/>
                                        </p:tgtEl>
                                        <p:attrNameLst>
                                          <p:attrName>style.visibility</p:attrName>
                                        </p:attrNameLst>
                                      </p:cBhvr>
                                      <p:to>
                                        <p:strVal val="hidden"/>
                                      </p:to>
                                    </p:set>
                                  </p:childTnLst>
                                </p:cTn>
                              </p:par>
                              <p:par>
                                <p:cTn id="800" presetID="2" presetClass="exit" presetSubtype="6" fill="hold" grpId="3" nodeType="withEffect">
                                  <p:stCondLst>
                                    <p:cond delay="0"/>
                                  </p:stCondLst>
                                  <p:childTnLst>
                                    <p:anim calcmode="lin" valueType="num">
                                      <p:cBhvr additive="base">
                                        <p:cTn id="801" dur="4000"/>
                                        <p:tgtEl>
                                          <p:spTgt spid="38"/>
                                        </p:tgtEl>
                                        <p:attrNameLst>
                                          <p:attrName>ppt_x</p:attrName>
                                        </p:attrNameLst>
                                      </p:cBhvr>
                                      <p:tavLst>
                                        <p:tav tm="0">
                                          <p:val>
                                            <p:strVal val="ppt_x"/>
                                          </p:val>
                                        </p:tav>
                                        <p:tav tm="100000">
                                          <p:val>
                                            <p:strVal val="1+ppt_w/2"/>
                                          </p:val>
                                        </p:tav>
                                      </p:tavLst>
                                    </p:anim>
                                    <p:anim calcmode="lin" valueType="num">
                                      <p:cBhvr additive="base">
                                        <p:cTn id="802" dur="4000"/>
                                        <p:tgtEl>
                                          <p:spTgt spid="38"/>
                                        </p:tgtEl>
                                        <p:attrNameLst>
                                          <p:attrName>ppt_y</p:attrName>
                                        </p:attrNameLst>
                                      </p:cBhvr>
                                      <p:tavLst>
                                        <p:tav tm="0">
                                          <p:val>
                                            <p:strVal val="ppt_y"/>
                                          </p:val>
                                        </p:tav>
                                        <p:tav tm="100000">
                                          <p:val>
                                            <p:strVal val="1+ppt_h/2"/>
                                          </p:val>
                                        </p:tav>
                                      </p:tavLst>
                                    </p:anim>
                                    <p:set>
                                      <p:cBhvr>
                                        <p:cTn id="803" dur="1" fill="hold">
                                          <p:stCondLst>
                                            <p:cond delay="3999"/>
                                          </p:stCondLst>
                                        </p:cTn>
                                        <p:tgtEl>
                                          <p:spTgt spid="38"/>
                                        </p:tgtEl>
                                        <p:attrNameLst>
                                          <p:attrName>style.visibility</p:attrName>
                                        </p:attrNameLst>
                                      </p:cBhvr>
                                      <p:to>
                                        <p:strVal val="hidden"/>
                                      </p:to>
                                    </p:set>
                                  </p:childTnLst>
                                </p:cTn>
                              </p:par>
                              <p:par>
                                <p:cTn id="804" presetID="2" presetClass="exit" presetSubtype="6" fill="hold" grpId="3" nodeType="withEffect">
                                  <p:stCondLst>
                                    <p:cond delay="0"/>
                                  </p:stCondLst>
                                  <p:childTnLst>
                                    <p:anim calcmode="lin" valueType="num">
                                      <p:cBhvr additive="base">
                                        <p:cTn id="805" dur="4000"/>
                                        <p:tgtEl>
                                          <p:spTgt spid="40"/>
                                        </p:tgtEl>
                                        <p:attrNameLst>
                                          <p:attrName>ppt_x</p:attrName>
                                        </p:attrNameLst>
                                      </p:cBhvr>
                                      <p:tavLst>
                                        <p:tav tm="0">
                                          <p:val>
                                            <p:strVal val="ppt_x"/>
                                          </p:val>
                                        </p:tav>
                                        <p:tav tm="100000">
                                          <p:val>
                                            <p:strVal val="1+ppt_w/2"/>
                                          </p:val>
                                        </p:tav>
                                      </p:tavLst>
                                    </p:anim>
                                    <p:anim calcmode="lin" valueType="num">
                                      <p:cBhvr additive="base">
                                        <p:cTn id="806" dur="4000"/>
                                        <p:tgtEl>
                                          <p:spTgt spid="40"/>
                                        </p:tgtEl>
                                        <p:attrNameLst>
                                          <p:attrName>ppt_y</p:attrName>
                                        </p:attrNameLst>
                                      </p:cBhvr>
                                      <p:tavLst>
                                        <p:tav tm="0">
                                          <p:val>
                                            <p:strVal val="ppt_y"/>
                                          </p:val>
                                        </p:tav>
                                        <p:tav tm="100000">
                                          <p:val>
                                            <p:strVal val="1+ppt_h/2"/>
                                          </p:val>
                                        </p:tav>
                                      </p:tavLst>
                                    </p:anim>
                                    <p:set>
                                      <p:cBhvr>
                                        <p:cTn id="807" dur="1" fill="hold">
                                          <p:stCondLst>
                                            <p:cond delay="3999"/>
                                          </p:stCondLst>
                                        </p:cTn>
                                        <p:tgtEl>
                                          <p:spTgt spid="40"/>
                                        </p:tgtEl>
                                        <p:attrNameLst>
                                          <p:attrName>style.visibility</p:attrName>
                                        </p:attrNameLst>
                                      </p:cBhvr>
                                      <p:to>
                                        <p:strVal val="hidden"/>
                                      </p:to>
                                    </p:set>
                                  </p:childTnLst>
                                </p:cTn>
                              </p:par>
                              <p:par>
                                <p:cTn id="808" presetID="2" presetClass="exit" presetSubtype="6" fill="hold" grpId="3" nodeType="withEffect">
                                  <p:stCondLst>
                                    <p:cond delay="0"/>
                                  </p:stCondLst>
                                  <p:childTnLst>
                                    <p:anim calcmode="lin" valueType="num">
                                      <p:cBhvr additive="base">
                                        <p:cTn id="809" dur="4000"/>
                                        <p:tgtEl>
                                          <p:spTgt spid="44"/>
                                        </p:tgtEl>
                                        <p:attrNameLst>
                                          <p:attrName>ppt_x</p:attrName>
                                        </p:attrNameLst>
                                      </p:cBhvr>
                                      <p:tavLst>
                                        <p:tav tm="0">
                                          <p:val>
                                            <p:strVal val="ppt_x"/>
                                          </p:val>
                                        </p:tav>
                                        <p:tav tm="100000">
                                          <p:val>
                                            <p:strVal val="1+ppt_w/2"/>
                                          </p:val>
                                        </p:tav>
                                      </p:tavLst>
                                    </p:anim>
                                    <p:anim calcmode="lin" valueType="num">
                                      <p:cBhvr additive="base">
                                        <p:cTn id="810" dur="4000"/>
                                        <p:tgtEl>
                                          <p:spTgt spid="44"/>
                                        </p:tgtEl>
                                        <p:attrNameLst>
                                          <p:attrName>ppt_y</p:attrName>
                                        </p:attrNameLst>
                                      </p:cBhvr>
                                      <p:tavLst>
                                        <p:tav tm="0">
                                          <p:val>
                                            <p:strVal val="ppt_y"/>
                                          </p:val>
                                        </p:tav>
                                        <p:tav tm="100000">
                                          <p:val>
                                            <p:strVal val="1+ppt_h/2"/>
                                          </p:val>
                                        </p:tav>
                                      </p:tavLst>
                                    </p:anim>
                                    <p:set>
                                      <p:cBhvr>
                                        <p:cTn id="811" dur="1" fill="hold">
                                          <p:stCondLst>
                                            <p:cond delay="3999"/>
                                          </p:stCondLst>
                                        </p:cTn>
                                        <p:tgtEl>
                                          <p:spTgt spid="44"/>
                                        </p:tgtEl>
                                        <p:attrNameLst>
                                          <p:attrName>style.visibility</p:attrName>
                                        </p:attrNameLst>
                                      </p:cBhvr>
                                      <p:to>
                                        <p:strVal val="hidden"/>
                                      </p:to>
                                    </p:set>
                                  </p:childTnLst>
                                </p:cTn>
                              </p:par>
                              <p:par>
                                <p:cTn id="812" presetID="2" presetClass="exit" presetSubtype="6" fill="hold" grpId="3" nodeType="withEffect">
                                  <p:stCondLst>
                                    <p:cond delay="0"/>
                                  </p:stCondLst>
                                  <p:childTnLst>
                                    <p:anim calcmode="lin" valueType="num">
                                      <p:cBhvr additive="base">
                                        <p:cTn id="813" dur="4000"/>
                                        <p:tgtEl>
                                          <p:spTgt spid="47"/>
                                        </p:tgtEl>
                                        <p:attrNameLst>
                                          <p:attrName>ppt_x</p:attrName>
                                        </p:attrNameLst>
                                      </p:cBhvr>
                                      <p:tavLst>
                                        <p:tav tm="0">
                                          <p:val>
                                            <p:strVal val="ppt_x"/>
                                          </p:val>
                                        </p:tav>
                                        <p:tav tm="100000">
                                          <p:val>
                                            <p:strVal val="1+ppt_w/2"/>
                                          </p:val>
                                        </p:tav>
                                      </p:tavLst>
                                    </p:anim>
                                    <p:anim calcmode="lin" valueType="num">
                                      <p:cBhvr additive="base">
                                        <p:cTn id="814" dur="4000"/>
                                        <p:tgtEl>
                                          <p:spTgt spid="47"/>
                                        </p:tgtEl>
                                        <p:attrNameLst>
                                          <p:attrName>ppt_y</p:attrName>
                                        </p:attrNameLst>
                                      </p:cBhvr>
                                      <p:tavLst>
                                        <p:tav tm="0">
                                          <p:val>
                                            <p:strVal val="ppt_y"/>
                                          </p:val>
                                        </p:tav>
                                        <p:tav tm="100000">
                                          <p:val>
                                            <p:strVal val="1+ppt_h/2"/>
                                          </p:val>
                                        </p:tav>
                                      </p:tavLst>
                                    </p:anim>
                                    <p:set>
                                      <p:cBhvr>
                                        <p:cTn id="815" dur="1" fill="hold">
                                          <p:stCondLst>
                                            <p:cond delay="3999"/>
                                          </p:stCondLst>
                                        </p:cTn>
                                        <p:tgtEl>
                                          <p:spTgt spid="47"/>
                                        </p:tgtEl>
                                        <p:attrNameLst>
                                          <p:attrName>style.visibility</p:attrName>
                                        </p:attrNameLst>
                                      </p:cBhvr>
                                      <p:to>
                                        <p:strVal val="hidden"/>
                                      </p:to>
                                    </p:set>
                                  </p:childTnLst>
                                </p:cTn>
                              </p:par>
                              <p:par>
                                <p:cTn id="816" presetID="2" presetClass="exit" presetSubtype="6" fill="hold" grpId="3" nodeType="withEffect">
                                  <p:stCondLst>
                                    <p:cond delay="0"/>
                                  </p:stCondLst>
                                  <p:childTnLst>
                                    <p:anim calcmode="lin" valueType="num">
                                      <p:cBhvr additive="base">
                                        <p:cTn id="817" dur="4000"/>
                                        <p:tgtEl>
                                          <p:spTgt spid="49"/>
                                        </p:tgtEl>
                                        <p:attrNameLst>
                                          <p:attrName>ppt_x</p:attrName>
                                        </p:attrNameLst>
                                      </p:cBhvr>
                                      <p:tavLst>
                                        <p:tav tm="0">
                                          <p:val>
                                            <p:strVal val="ppt_x"/>
                                          </p:val>
                                        </p:tav>
                                        <p:tav tm="100000">
                                          <p:val>
                                            <p:strVal val="1+ppt_w/2"/>
                                          </p:val>
                                        </p:tav>
                                      </p:tavLst>
                                    </p:anim>
                                    <p:anim calcmode="lin" valueType="num">
                                      <p:cBhvr additive="base">
                                        <p:cTn id="818" dur="4000"/>
                                        <p:tgtEl>
                                          <p:spTgt spid="49"/>
                                        </p:tgtEl>
                                        <p:attrNameLst>
                                          <p:attrName>ppt_y</p:attrName>
                                        </p:attrNameLst>
                                      </p:cBhvr>
                                      <p:tavLst>
                                        <p:tav tm="0">
                                          <p:val>
                                            <p:strVal val="ppt_y"/>
                                          </p:val>
                                        </p:tav>
                                        <p:tav tm="100000">
                                          <p:val>
                                            <p:strVal val="1+ppt_h/2"/>
                                          </p:val>
                                        </p:tav>
                                      </p:tavLst>
                                    </p:anim>
                                    <p:set>
                                      <p:cBhvr>
                                        <p:cTn id="819" dur="1" fill="hold">
                                          <p:stCondLst>
                                            <p:cond delay="3999"/>
                                          </p:stCondLst>
                                        </p:cTn>
                                        <p:tgtEl>
                                          <p:spTgt spid="49"/>
                                        </p:tgtEl>
                                        <p:attrNameLst>
                                          <p:attrName>style.visibility</p:attrName>
                                        </p:attrNameLst>
                                      </p:cBhvr>
                                      <p:to>
                                        <p:strVal val="hidden"/>
                                      </p:to>
                                    </p:set>
                                  </p:childTnLst>
                                </p:cTn>
                              </p:par>
                              <p:par>
                                <p:cTn id="820" presetID="2" presetClass="exit" presetSubtype="6" fill="hold" grpId="3" nodeType="withEffect">
                                  <p:stCondLst>
                                    <p:cond delay="0"/>
                                  </p:stCondLst>
                                  <p:childTnLst>
                                    <p:anim calcmode="lin" valueType="num">
                                      <p:cBhvr additive="base">
                                        <p:cTn id="821" dur="4000"/>
                                        <p:tgtEl>
                                          <p:spTgt spid="52"/>
                                        </p:tgtEl>
                                        <p:attrNameLst>
                                          <p:attrName>ppt_x</p:attrName>
                                        </p:attrNameLst>
                                      </p:cBhvr>
                                      <p:tavLst>
                                        <p:tav tm="0">
                                          <p:val>
                                            <p:strVal val="ppt_x"/>
                                          </p:val>
                                        </p:tav>
                                        <p:tav tm="100000">
                                          <p:val>
                                            <p:strVal val="1+ppt_w/2"/>
                                          </p:val>
                                        </p:tav>
                                      </p:tavLst>
                                    </p:anim>
                                    <p:anim calcmode="lin" valueType="num">
                                      <p:cBhvr additive="base">
                                        <p:cTn id="822" dur="4000"/>
                                        <p:tgtEl>
                                          <p:spTgt spid="52"/>
                                        </p:tgtEl>
                                        <p:attrNameLst>
                                          <p:attrName>ppt_y</p:attrName>
                                        </p:attrNameLst>
                                      </p:cBhvr>
                                      <p:tavLst>
                                        <p:tav tm="0">
                                          <p:val>
                                            <p:strVal val="ppt_y"/>
                                          </p:val>
                                        </p:tav>
                                        <p:tav tm="100000">
                                          <p:val>
                                            <p:strVal val="1+ppt_h/2"/>
                                          </p:val>
                                        </p:tav>
                                      </p:tavLst>
                                    </p:anim>
                                    <p:set>
                                      <p:cBhvr>
                                        <p:cTn id="823" dur="1" fill="hold">
                                          <p:stCondLst>
                                            <p:cond delay="3999"/>
                                          </p:stCondLst>
                                        </p:cTn>
                                        <p:tgtEl>
                                          <p:spTgt spid="52"/>
                                        </p:tgtEl>
                                        <p:attrNameLst>
                                          <p:attrName>style.visibility</p:attrName>
                                        </p:attrNameLst>
                                      </p:cBhvr>
                                      <p:to>
                                        <p:strVal val="hidden"/>
                                      </p:to>
                                    </p:set>
                                  </p:childTnLst>
                                </p:cTn>
                              </p:par>
                              <p:par>
                                <p:cTn id="824" presetID="2" presetClass="exit" presetSubtype="6" fill="hold" grpId="3" nodeType="withEffect">
                                  <p:stCondLst>
                                    <p:cond delay="0"/>
                                  </p:stCondLst>
                                  <p:childTnLst>
                                    <p:anim calcmode="lin" valueType="num">
                                      <p:cBhvr additive="base">
                                        <p:cTn id="825" dur="4000"/>
                                        <p:tgtEl>
                                          <p:spTgt spid="39"/>
                                        </p:tgtEl>
                                        <p:attrNameLst>
                                          <p:attrName>ppt_x</p:attrName>
                                        </p:attrNameLst>
                                      </p:cBhvr>
                                      <p:tavLst>
                                        <p:tav tm="0">
                                          <p:val>
                                            <p:strVal val="ppt_x"/>
                                          </p:val>
                                        </p:tav>
                                        <p:tav tm="100000">
                                          <p:val>
                                            <p:strVal val="1+ppt_w/2"/>
                                          </p:val>
                                        </p:tav>
                                      </p:tavLst>
                                    </p:anim>
                                    <p:anim calcmode="lin" valueType="num">
                                      <p:cBhvr additive="base">
                                        <p:cTn id="826" dur="4000"/>
                                        <p:tgtEl>
                                          <p:spTgt spid="39"/>
                                        </p:tgtEl>
                                        <p:attrNameLst>
                                          <p:attrName>ppt_y</p:attrName>
                                        </p:attrNameLst>
                                      </p:cBhvr>
                                      <p:tavLst>
                                        <p:tav tm="0">
                                          <p:val>
                                            <p:strVal val="ppt_y"/>
                                          </p:val>
                                        </p:tav>
                                        <p:tav tm="100000">
                                          <p:val>
                                            <p:strVal val="1+ppt_h/2"/>
                                          </p:val>
                                        </p:tav>
                                      </p:tavLst>
                                    </p:anim>
                                    <p:set>
                                      <p:cBhvr>
                                        <p:cTn id="827" dur="1" fill="hold">
                                          <p:stCondLst>
                                            <p:cond delay="3999"/>
                                          </p:stCondLst>
                                        </p:cTn>
                                        <p:tgtEl>
                                          <p:spTgt spid="39"/>
                                        </p:tgtEl>
                                        <p:attrNameLst>
                                          <p:attrName>style.visibility</p:attrName>
                                        </p:attrNameLst>
                                      </p:cBhvr>
                                      <p:to>
                                        <p:strVal val="hidden"/>
                                      </p:to>
                                    </p:set>
                                  </p:childTnLst>
                                </p:cTn>
                              </p:par>
                              <p:par>
                                <p:cTn id="828" presetID="2" presetClass="exit" presetSubtype="6" fill="hold" grpId="3" nodeType="withEffect">
                                  <p:stCondLst>
                                    <p:cond delay="0"/>
                                  </p:stCondLst>
                                  <p:childTnLst>
                                    <p:anim calcmode="lin" valueType="num">
                                      <p:cBhvr additive="base">
                                        <p:cTn id="829" dur="4000"/>
                                        <p:tgtEl>
                                          <p:spTgt spid="43"/>
                                        </p:tgtEl>
                                        <p:attrNameLst>
                                          <p:attrName>ppt_x</p:attrName>
                                        </p:attrNameLst>
                                      </p:cBhvr>
                                      <p:tavLst>
                                        <p:tav tm="0">
                                          <p:val>
                                            <p:strVal val="ppt_x"/>
                                          </p:val>
                                        </p:tav>
                                        <p:tav tm="100000">
                                          <p:val>
                                            <p:strVal val="1+ppt_w/2"/>
                                          </p:val>
                                        </p:tav>
                                      </p:tavLst>
                                    </p:anim>
                                    <p:anim calcmode="lin" valueType="num">
                                      <p:cBhvr additive="base">
                                        <p:cTn id="830" dur="4000"/>
                                        <p:tgtEl>
                                          <p:spTgt spid="43"/>
                                        </p:tgtEl>
                                        <p:attrNameLst>
                                          <p:attrName>ppt_y</p:attrName>
                                        </p:attrNameLst>
                                      </p:cBhvr>
                                      <p:tavLst>
                                        <p:tav tm="0">
                                          <p:val>
                                            <p:strVal val="ppt_y"/>
                                          </p:val>
                                        </p:tav>
                                        <p:tav tm="100000">
                                          <p:val>
                                            <p:strVal val="1+ppt_h/2"/>
                                          </p:val>
                                        </p:tav>
                                      </p:tavLst>
                                    </p:anim>
                                    <p:set>
                                      <p:cBhvr>
                                        <p:cTn id="831" dur="1" fill="hold">
                                          <p:stCondLst>
                                            <p:cond delay="3999"/>
                                          </p:stCondLst>
                                        </p:cTn>
                                        <p:tgtEl>
                                          <p:spTgt spid="43"/>
                                        </p:tgtEl>
                                        <p:attrNameLst>
                                          <p:attrName>style.visibility</p:attrName>
                                        </p:attrNameLst>
                                      </p:cBhvr>
                                      <p:to>
                                        <p:strVal val="hidden"/>
                                      </p:to>
                                    </p:set>
                                  </p:childTnLst>
                                </p:cTn>
                              </p:par>
                              <p:par>
                                <p:cTn id="832" presetID="2" presetClass="exit" presetSubtype="6" fill="hold" grpId="3" nodeType="withEffect">
                                  <p:stCondLst>
                                    <p:cond delay="0"/>
                                  </p:stCondLst>
                                  <p:childTnLst>
                                    <p:anim calcmode="lin" valueType="num">
                                      <p:cBhvr additive="base">
                                        <p:cTn id="833" dur="4000"/>
                                        <p:tgtEl>
                                          <p:spTgt spid="45"/>
                                        </p:tgtEl>
                                        <p:attrNameLst>
                                          <p:attrName>ppt_x</p:attrName>
                                        </p:attrNameLst>
                                      </p:cBhvr>
                                      <p:tavLst>
                                        <p:tav tm="0">
                                          <p:val>
                                            <p:strVal val="ppt_x"/>
                                          </p:val>
                                        </p:tav>
                                        <p:tav tm="100000">
                                          <p:val>
                                            <p:strVal val="1+ppt_w/2"/>
                                          </p:val>
                                        </p:tav>
                                      </p:tavLst>
                                    </p:anim>
                                    <p:anim calcmode="lin" valueType="num">
                                      <p:cBhvr additive="base">
                                        <p:cTn id="834" dur="4000"/>
                                        <p:tgtEl>
                                          <p:spTgt spid="45"/>
                                        </p:tgtEl>
                                        <p:attrNameLst>
                                          <p:attrName>ppt_y</p:attrName>
                                        </p:attrNameLst>
                                      </p:cBhvr>
                                      <p:tavLst>
                                        <p:tav tm="0">
                                          <p:val>
                                            <p:strVal val="ppt_y"/>
                                          </p:val>
                                        </p:tav>
                                        <p:tav tm="100000">
                                          <p:val>
                                            <p:strVal val="1+ppt_h/2"/>
                                          </p:val>
                                        </p:tav>
                                      </p:tavLst>
                                    </p:anim>
                                    <p:set>
                                      <p:cBhvr>
                                        <p:cTn id="835" dur="1" fill="hold">
                                          <p:stCondLst>
                                            <p:cond delay="3999"/>
                                          </p:stCondLst>
                                        </p:cTn>
                                        <p:tgtEl>
                                          <p:spTgt spid="45"/>
                                        </p:tgtEl>
                                        <p:attrNameLst>
                                          <p:attrName>style.visibility</p:attrName>
                                        </p:attrNameLst>
                                      </p:cBhvr>
                                      <p:to>
                                        <p:strVal val="hidden"/>
                                      </p:to>
                                    </p:set>
                                  </p:childTnLst>
                                </p:cTn>
                              </p:par>
                              <p:par>
                                <p:cTn id="836" presetID="2" presetClass="exit" presetSubtype="6" fill="hold" grpId="3" nodeType="withEffect">
                                  <p:stCondLst>
                                    <p:cond delay="0"/>
                                  </p:stCondLst>
                                  <p:childTnLst>
                                    <p:anim calcmode="lin" valueType="num">
                                      <p:cBhvr additive="base">
                                        <p:cTn id="837" dur="4000"/>
                                        <p:tgtEl>
                                          <p:spTgt spid="48"/>
                                        </p:tgtEl>
                                        <p:attrNameLst>
                                          <p:attrName>ppt_x</p:attrName>
                                        </p:attrNameLst>
                                      </p:cBhvr>
                                      <p:tavLst>
                                        <p:tav tm="0">
                                          <p:val>
                                            <p:strVal val="ppt_x"/>
                                          </p:val>
                                        </p:tav>
                                        <p:tav tm="100000">
                                          <p:val>
                                            <p:strVal val="1+ppt_w/2"/>
                                          </p:val>
                                        </p:tav>
                                      </p:tavLst>
                                    </p:anim>
                                    <p:anim calcmode="lin" valueType="num">
                                      <p:cBhvr additive="base">
                                        <p:cTn id="838" dur="4000"/>
                                        <p:tgtEl>
                                          <p:spTgt spid="48"/>
                                        </p:tgtEl>
                                        <p:attrNameLst>
                                          <p:attrName>ppt_y</p:attrName>
                                        </p:attrNameLst>
                                      </p:cBhvr>
                                      <p:tavLst>
                                        <p:tav tm="0">
                                          <p:val>
                                            <p:strVal val="ppt_y"/>
                                          </p:val>
                                        </p:tav>
                                        <p:tav tm="100000">
                                          <p:val>
                                            <p:strVal val="1+ppt_h/2"/>
                                          </p:val>
                                        </p:tav>
                                      </p:tavLst>
                                    </p:anim>
                                    <p:set>
                                      <p:cBhvr>
                                        <p:cTn id="839" dur="1" fill="hold">
                                          <p:stCondLst>
                                            <p:cond delay="3999"/>
                                          </p:stCondLst>
                                        </p:cTn>
                                        <p:tgtEl>
                                          <p:spTgt spid="48"/>
                                        </p:tgtEl>
                                        <p:attrNameLst>
                                          <p:attrName>style.visibility</p:attrName>
                                        </p:attrNameLst>
                                      </p:cBhvr>
                                      <p:to>
                                        <p:strVal val="hidden"/>
                                      </p:to>
                                    </p:set>
                                  </p:childTnLst>
                                </p:cTn>
                              </p:par>
                              <p:par>
                                <p:cTn id="840" presetID="2" presetClass="exit" presetSubtype="6" fill="hold" grpId="3" nodeType="withEffect">
                                  <p:stCondLst>
                                    <p:cond delay="0"/>
                                  </p:stCondLst>
                                  <p:childTnLst>
                                    <p:anim calcmode="lin" valueType="num">
                                      <p:cBhvr additive="base">
                                        <p:cTn id="841" dur="4000"/>
                                        <p:tgtEl>
                                          <p:spTgt spid="51"/>
                                        </p:tgtEl>
                                        <p:attrNameLst>
                                          <p:attrName>ppt_x</p:attrName>
                                        </p:attrNameLst>
                                      </p:cBhvr>
                                      <p:tavLst>
                                        <p:tav tm="0">
                                          <p:val>
                                            <p:strVal val="ppt_x"/>
                                          </p:val>
                                        </p:tav>
                                        <p:tav tm="100000">
                                          <p:val>
                                            <p:strVal val="1+ppt_w/2"/>
                                          </p:val>
                                        </p:tav>
                                      </p:tavLst>
                                    </p:anim>
                                    <p:anim calcmode="lin" valueType="num">
                                      <p:cBhvr additive="base">
                                        <p:cTn id="842" dur="4000"/>
                                        <p:tgtEl>
                                          <p:spTgt spid="51"/>
                                        </p:tgtEl>
                                        <p:attrNameLst>
                                          <p:attrName>ppt_y</p:attrName>
                                        </p:attrNameLst>
                                      </p:cBhvr>
                                      <p:tavLst>
                                        <p:tav tm="0">
                                          <p:val>
                                            <p:strVal val="ppt_y"/>
                                          </p:val>
                                        </p:tav>
                                        <p:tav tm="100000">
                                          <p:val>
                                            <p:strVal val="1+ppt_h/2"/>
                                          </p:val>
                                        </p:tav>
                                      </p:tavLst>
                                    </p:anim>
                                    <p:set>
                                      <p:cBhvr>
                                        <p:cTn id="843" dur="1" fill="hold">
                                          <p:stCondLst>
                                            <p:cond delay="3999"/>
                                          </p:stCondLst>
                                        </p:cTn>
                                        <p:tgtEl>
                                          <p:spTgt spid="51"/>
                                        </p:tgtEl>
                                        <p:attrNameLst>
                                          <p:attrName>style.visibility</p:attrName>
                                        </p:attrNameLst>
                                      </p:cBhvr>
                                      <p:to>
                                        <p:strVal val="hidden"/>
                                      </p:to>
                                    </p:set>
                                  </p:childTnLst>
                                </p:cTn>
                              </p:par>
                              <p:par>
                                <p:cTn id="844" presetID="2" presetClass="exit" presetSubtype="6" fill="hold" grpId="3" nodeType="withEffect">
                                  <p:stCondLst>
                                    <p:cond delay="0"/>
                                  </p:stCondLst>
                                  <p:childTnLst>
                                    <p:anim calcmode="lin" valueType="num">
                                      <p:cBhvr additive="base">
                                        <p:cTn id="845" dur="4000"/>
                                        <p:tgtEl>
                                          <p:spTgt spid="53"/>
                                        </p:tgtEl>
                                        <p:attrNameLst>
                                          <p:attrName>ppt_x</p:attrName>
                                        </p:attrNameLst>
                                      </p:cBhvr>
                                      <p:tavLst>
                                        <p:tav tm="0">
                                          <p:val>
                                            <p:strVal val="ppt_x"/>
                                          </p:val>
                                        </p:tav>
                                        <p:tav tm="100000">
                                          <p:val>
                                            <p:strVal val="1+ppt_w/2"/>
                                          </p:val>
                                        </p:tav>
                                      </p:tavLst>
                                    </p:anim>
                                    <p:anim calcmode="lin" valueType="num">
                                      <p:cBhvr additive="base">
                                        <p:cTn id="846" dur="4000"/>
                                        <p:tgtEl>
                                          <p:spTgt spid="53"/>
                                        </p:tgtEl>
                                        <p:attrNameLst>
                                          <p:attrName>ppt_y</p:attrName>
                                        </p:attrNameLst>
                                      </p:cBhvr>
                                      <p:tavLst>
                                        <p:tav tm="0">
                                          <p:val>
                                            <p:strVal val="ppt_y"/>
                                          </p:val>
                                        </p:tav>
                                        <p:tav tm="100000">
                                          <p:val>
                                            <p:strVal val="1+ppt_h/2"/>
                                          </p:val>
                                        </p:tav>
                                      </p:tavLst>
                                    </p:anim>
                                    <p:set>
                                      <p:cBhvr>
                                        <p:cTn id="847" dur="1" fill="hold">
                                          <p:stCondLst>
                                            <p:cond delay="3999"/>
                                          </p:stCondLst>
                                        </p:cTn>
                                        <p:tgtEl>
                                          <p:spTgt spid="53"/>
                                        </p:tgtEl>
                                        <p:attrNameLst>
                                          <p:attrName>style.visibility</p:attrName>
                                        </p:attrNameLst>
                                      </p:cBhvr>
                                      <p:to>
                                        <p:strVal val="hidden"/>
                                      </p:to>
                                    </p:set>
                                  </p:childTnLst>
                                </p:cTn>
                              </p:par>
                              <p:par>
                                <p:cTn id="848" presetID="5" presetClass="exit" presetSubtype="10" fill="hold" grpId="4" nodeType="withEffect">
                                  <p:stCondLst>
                                    <p:cond delay="0"/>
                                  </p:stCondLst>
                                  <p:childTnLst>
                                    <p:animEffect transition="out" filter="checkerboard(across)">
                                      <p:cBhvr>
                                        <p:cTn id="849" dur="4000"/>
                                        <p:tgtEl>
                                          <p:spTgt spid="55"/>
                                        </p:tgtEl>
                                      </p:cBhvr>
                                    </p:animEffect>
                                    <p:set>
                                      <p:cBhvr>
                                        <p:cTn id="850" dur="1" fill="hold">
                                          <p:stCondLst>
                                            <p:cond delay="3999"/>
                                          </p:stCondLst>
                                        </p:cTn>
                                        <p:tgtEl>
                                          <p:spTgt spid="55"/>
                                        </p:tgtEl>
                                        <p:attrNameLst>
                                          <p:attrName>style.visibility</p:attrName>
                                        </p:attrNameLst>
                                      </p:cBhvr>
                                      <p:to>
                                        <p:strVal val="hidden"/>
                                      </p:to>
                                    </p:set>
                                  </p:childTnLst>
                                </p:cTn>
                              </p:par>
                              <p:par>
                                <p:cTn id="851" presetID="5" presetClass="exit" presetSubtype="10" fill="hold" grpId="4" nodeType="withEffect">
                                  <p:stCondLst>
                                    <p:cond delay="0"/>
                                  </p:stCondLst>
                                  <p:childTnLst>
                                    <p:animEffect transition="out" filter="checkerboard(across)">
                                      <p:cBhvr>
                                        <p:cTn id="852" dur="4000"/>
                                        <p:tgtEl>
                                          <p:spTgt spid="57"/>
                                        </p:tgtEl>
                                      </p:cBhvr>
                                    </p:animEffect>
                                    <p:set>
                                      <p:cBhvr>
                                        <p:cTn id="853" dur="1" fill="hold">
                                          <p:stCondLst>
                                            <p:cond delay="3999"/>
                                          </p:stCondLst>
                                        </p:cTn>
                                        <p:tgtEl>
                                          <p:spTgt spid="57"/>
                                        </p:tgtEl>
                                        <p:attrNameLst>
                                          <p:attrName>style.visibility</p:attrName>
                                        </p:attrNameLst>
                                      </p:cBhvr>
                                      <p:to>
                                        <p:strVal val="hidden"/>
                                      </p:to>
                                    </p:set>
                                  </p:childTnLst>
                                </p:cTn>
                              </p:par>
                              <p:par>
                                <p:cTn id="854" presetID="5" presetClass="exit" presetSubtype="10" fill="hold" grpId="4" nodeType="withEffect">
                                  <p:stCondLst>
                                    <p:cond delay="0"/>
                                  </p:stCondLst>
                                  <p:childTnLst>
                                    <p:animEffect transition="out" filter="checkerboard(across)">
                                      <p:cBhvr>
                                        <p:cTn id="855" dur="4000"/>
                                        <p:tgtEl>
                                          <p:spTgt spid="60"/>
                                        </p:tgtEl>
                                      </p:cBhvr>
                                    </p:animEffect>
                                    <p:set>
                                      <p:cBhvr>
                                        <p:cTn id="856" dur="1" fill="hold">
                                          <p:stCondLst>
                                            <p:cond delay="3999"/>
                                          </p:stCondLst>
                                        </p:cTn>
                                        <p:tgtEl>
                                          <p:spTgt spid="60"/>
                                        </p:tgtEl>
                                        <p:attrNameLst>
                                          <p:attrName>style.visibility</p:attrName>
                                        </p:attrNameLst>
                                      </p:cBhvr>
                                      <p:to>
                                        <p:strVal val="hidden"/>
                                      </p:to>
                                    </p:set>
                                  </p:childTnLst>
                                </p:cTn>
                              </p:par>
                              <p:par>
                                <p:cTn id="857" presetID="5" presetClass="exit" presetSubtype="10" fill="hold" grpId="4" nodeType="withEffect">
                                  <p:stCondLst>
                                    <p:cond delay="0"/>
                                  </p:stCondLst>
                                  <p:childTnLst>
                                    <p:animEffect transition="out" filter="checkerboard(across)">
                                      <p:cBhvr>
                                        <p:cTn id="858" dur="4000"/>
                                        <p:tgtEl>
                                          <p:spTgt spid="63"/>
                                        </p:tgtEl>
                                      </p:cBhvr>
                                    </p:animEffect>
                                    <p:set>
                                      <p:cBhvr>
                                        <p:cTn id="859" dur="1" fill="hold">
                                          <p:stCondLst>
                                            <p:cond delay="3999"/>
                                          </p:stCondLst>
                                        </p:cTn>
                                        <p:tgtEl>
                                          <p:spTgt spid="63"/>
                                        </p:tgtEl>
                                        <p:attrNameLst>
                                          <p:attrName>style.visibility</p:attrName>
                                        </p:attrNameLst>
                                      </p:cBhvr>
                                      <p:to>
                                        <p:strVal val="hidden"/>
                                      </p:to>
                                    </p:set>
                                  </p:childTnLst>
                                </p:cTn>
                              </p:par>
                              <p:par>
                                <p:cTn id="860" presetID="5" presetClass="exit" presetSubtype="10" fill="hold" grpId="4" nodeType="withEffect">
                                  <p:stCondLst>
                                    <p:cond delay="0"/>
                                  </p:stCondLst>
                                  <p:childTnLst>
                                    <p:animEffect transition="out" filter="checkerboard(across)">
                                      <p:cBhvr>
                                        <p:cTn id="861" dur="4000"/>
                                        <p:tgtEl>
                                          <p:spTgt spid="65"/>
                                        </p:tgtEl>
                                      </p:cBhvr>
                                    </p:animEffect>
                                    <p:set>
                                      <p:cBhvr>
                                        <p:cTn id="862" dur="1" fill="hold">
                                          <p:stCondLst>
                                            <p:cond delay="3999"/>
                                          </p:stCondLst>
                                        </p:cTn>
                                        <p:tgtEl>
                                          <p:spTgt spid="65"/>
                                        </p:tgtEl>
                                        <p:attrNameLst>
                                          <p:attrName>style.visibility</p:attrName>
                                        </p:attrNameLst>
                                      </p:cBhvr>
                                      <p:to>
                                        <p:strVal val="hidden"/>
                                      </p:to>
                                    </p:set>
                                  </p:childTnLst>
                                </p:cTn>
                              </p:par>
                              <p:par>
                                <p:cTn id="863" presetID="5" presetClass="exit" presetSubtype="10" fill="hold" grpId="4" nodeType="withEffect">
                                  <p:stCondLst>
                                    <p:cond delay="0"/>
                                  </p:stCondLst>
                                  <p:childTnLst>
                                    <p:animEffect transition="out" filter="checkerboard(across)">
                                      <p:cBhvr>
                                        <p:cTn id="864" dur="4000"/>
                                        <p:tgtEl>
                                          <p:spTgt spid="68"/>
                                        </p:tgtEl>
                                      </p:cBhvr>
                                    </p:animEffect>
                                    <p:set>
                                      <p:cBhvr>
                                        <p:cTn id="865" dur="1" fill="hold">
                                          <p:stCondLst>
                                            <p:cond delay="3999"/>
                                          </p:stCondLst>
                                        </p:cTn>
                                        <p:tgtEl>
                                          <p:spTgt spid="68"/>
                                        </p:tgtEl>
                                        <p:attrNameLst>
                                          <p:attrName>style.visibility</p:attrName>
                                        </p:attrNameLst>
                                      </p:cBhvr>
                                      <p:to>
                                        <p:strVal val="hidden"/>
                                      </p:to>
                                    </p:set>
                                  </p:childTnLst>
                                </p:cTn>
                              </p:par>
                              <p:par>
                                <p:cTn id="866" presetID="5" presetClass="exit" presetSubtype="10" fill="hold" grpId="4" nodeType="withEffect">
                                  <p:stCondLst>
                                    <p:cond delay="0"/>
                                  </p:stCondLst>
                                  <p:childTnLst>
                                    <p:animEffect transition="out" filter="checkerboard(across)">
                                      <p:cBhvr>
                                        <p:cTn id="867" dur="4000"/>
                                        <p:tgtEl>
                                          <p:spTgt spid="56"/>
                                        </p:tgtEl>
                                      </p:cBhvr>
                                    </p:animEffect>
                                    <p:set>
                                      <p:cBhvr>
                                        <p:cTn id="868" dur="1" fill="hold">
                                          <p:stCondLst>
                                            <p:cond delay="3999"/>
                                          </p:stCondLst>
                                        </p:cTn>
                                        <p:tgtEl>
                                          <p:spTgt spid="56"/>
                                        </p:tgtEl>
                                        <p:attrNameLst>
                                          <p:attrName>style.visibility</p:attrName>
                                        </p:attrNameLst>
                                      </p:cBhvr>
                                      <p:to>
                                        <p:strVal val="hidden"/>
                                      </p:to>
                                    </p:set>
                                  </p:childTnLst>
                                </p:cTn>
                              </p:par>
                              <p:par>
                                <p:cTn id="869" presetID="5" presetClass="exit" presetSubtype="10" fill="hold" grpId="4" nodeType="withEffect">
                                  <p:stCondLst>
                                    <p:cond delay="0"/>
                                  </p:stCondLst>
                                  <p:childTnLst>
                                    <p:animEffect transition="out" filter="checkerboard(across)">
                                      <p:cBhvr>
                                        <p:cTn id="870" dur="4000"/>
                                        <p:tgtEl>
                                          <p:spTgt spid="59"/>
                                        </p:tgtEl>
                                      </p:cBhvr>
                                    </p:animEffect>
                                    <p:set>
                                      <p:cBhvr>
                                        <p:cTn id="871" dur="1" fill="hold">
                                          <p:stCondLst>
                                            <p:cond delay="3999"/>
                                          </p:stCondLst>
                                        </p:cTn>
                                        <p:tgtEl>
                                          <p:spTgt spid="59"/>
                                        </p:tgtEl>
                                        <p:attrNameLst>
                                          <p:attrName>style.visibility</p:attrName>
                                        </p:attrNameLst>
                                      </p:cBhvr>
                                      <p:to>
                                        <p:strVal val="hidden"/>
                                      </p:to>
                                    </p:set>
                                  </p:childTnLst>
                                </p:cTn>
                              </p:par>
                              <p:par>
                                <p:cTn id="872" presetID="5" presetClass="exit" presetSubtype="10" fill="hold" grpId="4" nodeType="withEffect">
                                  <p:stCondLst>
                                    <p:cond delay="0"/>
                                  </p:stCondLst>
                                  <p:childTnLst>
                                    <p:animEffect transition="out" filter="checkerboard(across)">
                                      <p:cBhvr>
                                        <p:cTn id="873" dur="4000"/>
                                        <p:tgtEl>
                                          <p:spTgt spid="61"/>
                                        </p:tgtEl>
                                      </p:cBhvr>
                                    </p:animEffect>
                                    <p:set>
                                      <p:cBhvr>
                                        <p:cTn id="874" dur="1" fill="hold">
                                          <p:stCondLst>
                                            <p:cond delay="3999"/>
                                          </p:stCondLst>
                                        </p:cTn>
                                        <p:tgtEl>
                                          <p:spTgt spid="61"/>
                                        </p:tgtEl>
                                        <p:attrNameLst>
                                          <p:attrName>style.visibility</p:attrName>
                                        </p:attrNameLst>
                                      </p:cBhvr>
                                      <p:to>
                                        <p:strVal val="hidden"/>
                                      </p:to>
                                    </p:set>
                                  </p:childTnLst>
                                </p:cTn>
                              </p:par>
                              <p:par>
                                <p:cTn id="875" presetID="5" presetClass="exit" presetSubtype="10" fill="hold" grpId="4" nodeType="withEffect">
                                  <p:stCondLst>
                                    <p:cond delay="0"/>
                                  </p:stCondLst>
                                  <p:childTnLst>
                                    <p:animEffect transition="out" filter="checkerboard(across)">
                                      <p:cBhvr>
                                        <p:cTn id="876" dur="4000"/>
                                        <p:tgtEl>
                                          <p:spTgt spid="64"/>
                                        </p:tgtEl>
                                      </p:cBhvr>
                                    </p:animEffect>
                                    <p:set>
                                      <p:cBhvr>
                                        <p:cTn id="877" dur="1" fill="hold">
                                          <p:stCondLst>
                                            <p:cond delay="3999"/>
                                          </p:stCondLst>
                                        </p:cTn>
                                        <p:tgtEl>
                                          <p:spTgt spid="64"/>
                                        </p:tgtEl>
                                        <p:attrNameLst>
                                          <p:attrName>style.visibility</p:attrName>
                                        </p:attrNameLst>
                                      </p:cBhvr>
                                      <p:to>
                                        <p:strVal val="hidden"/>
                                      </p:to>
                                    </p:set>
                                  </p:childTnLst>
                                </p:cTn>
                              </p:par>
                              <p:par>
                                <p:cTn id="878" presetID="5" presetClass="exit" presetSubtype="10" fill="hold" grpId="4" nodeType="withEffect">
                                  <p:stCondLst>
                                    <p:cond delay="0"/>
                                  </p:stCondLst>
                                  <p:childTnLst>
                                    <p:animEffect transition="out" filter="checkerboard(across)">
                                      <p:cBhvr>
                                        <p:cTn id="879" dur="4000"/>
                                        <p:tgtEl>
                                          <p:spTgt spid="67"/>
                                        </p:tgtEl>
                                      </p:cBhvr>
                                    </p:animEffect>
                                    <p:set>
                                      <p:cBhvr>
                                        <p:cTn id="880" dur="1" fill="hold">
                                          <p:stCondLst>
                                            <p:cond delay="3999"/>
                                          </p:stCondLst>
                                        </p:cTn>
                                        <p:tgtEl>
                                          <p:spTgt spid="67"/>
                                        </p:tgtEl>
                                        <p:attrNameLst>
                                          <p:attrName>style.visibility</p:attrName>
                                        </p:attrNameLst>
                                      </p:cBhvr>
                                      <p:to>
                                        <p:strVal val="hidden"/>
                                      </p:to>
                                    </p:set>
                                  </p:childTnLst>
                                </p:cTn>
                              </p:par>
                              <p:par>
                                <p:cTn id="881" presetID="5" presetClass="exit" presetSubtype="10" fill="hold" grpId="4" nodeType="withEffect">
                                  <p:stCondLst>
                                    <p:cond delay="0"/>
                                  </p:stCondLst>
                                  <p:childTnLst>
                                    <p:animEffect transition="out" filter="checkerboard(across)">
                                      <p:cBhvr>
                                        <p:cTn id="882" dur="4000"/>
                                        <p:tgtEl>
                                          <p:spTgt spid="69"/>
                                        </p:tgtEl>
                                      </p:cBhvr>
                                    </p:animEffect>
                                    <p:set>
                                      <p:cBhvr>
                                        <p:cTn id="883" dur="1" fill="hold">
                                          <p:stCondLst>
                                            <p:cond delay="3999"/>
                                          </p:stCondLst>
                                        </p:cTn>
                                        <p:tgtEl>
                                          <p:spTgt spid="69"/>
                                        </p:tgtEl>
                                        <p:attrNameLst>
                                          <p:attrName>style.visibility</p:attrName>
                                        </p:attrNameLst>
                                      </p:cBhvr>
                                      <p:to>
                                        <p:strVal val="hidden"/>
                                      </p:to>
                                    </p:set>
                                  </p:childTnLst>
                                </p:cTn>
                              </p:par>
                              <p:par>
                                <p:cTn id="884" presetID="5" presetClass="exit" presetSubtype="10" fill="hold" grpId="4" nodeType="withEffect">
                                  <p:stCondLst>
                                    <p:cond delay="0"/>
                                  </p:stCondLst>
                                  <p:childTnLst>
                                    <p:animEffect transition="out" filter="checkerboard(across)">
                                      <p:cBhvr>
                                        <p:cTn id="885" dur="4000"/>
                                        <p:tgtEl>
                                          <p:spTgt spid="38"/>
                                        </p:tgtEl>
                                      </p:cBhvr>
                                    </p:animEffect>
                                    <p:set>
                                      <p:cBhvr>
                                        <p:cTn id="886" dur="1" fill="hold">
                                          <p:stCondLst>
                                            <p:cond delay="3999"/>
                                          </p:stCondLst>
                                        </p:cTn>
                                        <p:tgtEl>
                                          <p:spTgt spid="38"/>
                                        </p:tgtEl>
                                        <p:attrNameLst>
                                          <p:attrName>style.visibility</p:attrName>
                                        </p:attrNameLst>
                                      </p:cBhvr>
                                      <p:to>
                                        <p:strVal val="hidden"/>
                                      </p:to>
                                    </p:set>
                                  </p:childTnLst>
                                </p:cTn>
                              </p:par>
                              <p:par>
                                <p:cTn id="887" presetID="5" presetClass="exit" presetSubtype="10" fill="hold" grpId="4" nodeType="withEffect">
                                  <p:stCondLst>
                                    <p:cond delay="0"/>
                                  </p:stCondLst>
                                  <p:childTnLst>
                                    <p:animEffect transition="out" filter="checkerboard(across)">
                                      <p:cBhvr>
                                        <p:cTn id="888" dur="4000"/>
                                        <p:tgtEl>
                                          <p:spTgt spid="40"/>
                                        </p:tgtEl>
                                      </p:cBhvr>
                                    </p:animEffect>
                                    <p:set>
                                      <p:cBhvr>
                                        <p:cTn id="889" dur="1" fill="hold">
                                          <p:stCondLst>
                                            <p:cond delay="3999"/>
                                          </p:stCondLst>
                                        </p:cTn>
                                        <p:tgtEl>
                                          <p:spTgt spid="40"/>
                                        </p:tgtEl>
                                        <p:attrNameLst>
                                          <p:attrName>style.visibility</p:attrName>
                                        </p:attrNameLst>
                                      </p:cBhvr>
                                      <p:to>
                                        <p:strVal val="hidden"/>
                                      </p:to>
                                    </p:set>
                                  </p:childTnLst>
                                </p:cTn>
                              </p:par>
                              <p:par>
                                <p:cTn id="890" presetID="5" presetClass="exit" presetSubtype="10" fill="hold" grpId="4" nodeType="withEffect">
                                  <p:stCondLst>
                                    <p:cond delay="0"/>
                                  </p:stCondLst>
                                  <p:childTnLst>
                                    <p:animEffect transition="out" filter="checkerboard(across)">
                                      <p:cBhvr>
                                        <p:cTn id="891" dur="4000"/>
                                        <p:tgtEl>
                                          <p:spTgt spid="44"/>
                                        </p:tgtEl>
                                      </p:cBhvr>
                                    </p:animEffect>
                                    <p:set>
                                      <p:cBhvr>
                                        <p:cTn id="892" dur="1" fill="hold">
                                          <p:stCondLst>
                                            <p:cond delay="3999"/>
                                          </p:stCondLst>
                                        </p:cTn>
                                        <p:tgtEl>
                                          <p:spTgt spid="44"/>
                                        </p:tgtEl>
                                        <p:attrNameLst>
                                          <p:attrName>style.visibility</p:attrName>
                                        </p:attrNameLst>
                                      </p:cBhvr>
                                      <p:to>
                                        <p:strVal val="hidden"/>
                                      </p:to>
                                    </p:set>
                                  </p:childTnLst>
                                </p:cTn>
                              </p:par>
                              <p:par>
                                <p:cTn id="893" presetID="5" presetClass="exit" presetSubtype="10" fill="hold" grpId="4" nodeType="withEffect">
                                  <p:stCondLst>
                                    <p:cond delay="0"/>
                                  </p:stCondLst>
                                  <p:childTnLst>
                                    <p:animEffect transition="out" filter="checkerboard(across)">
                                      <p:cBhvr>
                                        <p:cTn id="894" dur="4000"/>
                                        <p:tgtEl>
                                          <p:spTgt spid="47"/>
                                        </p:tgtEl>
                                      </p:cBhvr>
                                    </p:animEffect>
                                    <p:set>
                                      <p:cBhvr>
                                        <p:cTn id="895" dur="1" fill="hold">
                                          <p:stCondLst>
                                            <p:cond delay="3999"/>
                                          </p:stCondLst>
                                        </p:cTn>
                                        <p:tgtEl>
                                          <p:spTgt spid="47"/>
                                        </p:tgtEl>
                                        <p:attrNameLst>
                                          <p:attrName>style.visibility</p:attrName>
                                        </p:attrNameLst>
                                      </p:cBhvr>
                                      <p:to>
                                        <p:strVal val="hidden"/>
                                      </p:to>
                                    </p:set>
                                  </p:childTnLst>
                                </p:cTn>
                              </p:par>
                              <p:par>
                                <p:cTn id="896" presetID="5" presetClass="exit" presetSubtype="10" fill="hold" grpId="4" nodeType="withEffect">
                                  <p:stCondLst>
                                    <p:cond delay="0"/>
                                  </p:stCondLst>
                                  <p:childTnLst>
                                    <p:animEffect transition="out" filter="checkerboard(across)">
                                      <p:cBhvr>
                                        <p:cTn id="897" dur="4000"/>
                                        <p:tgtEl>
                                          <p:spTgt spid="49"/>
                                        </p:tgtEl>
                                      </p:cBhvr>
                                    </p:animEffect>
                                    <p:set>
                                      <p:cBhvr>
                                        <p:cTn id="898" dur="1" fill="hold">
                                          <p:stCondLst>
                                            <p:cond delay="3999"/>
                                          </p:stCondLst>
                                        </p:cTn>
                                        <p:tgtEl>
                                          <p:spTgt spid="49"/>
                                        </p:tgtEl>
                                        <p:attrNameLst>
                                          <p:attrName>style.visibility</p:attrName>
                                        </p:attrNameLst>
                                      </p:cBhvr>
                                      <p:to>
                                        <p:strVal val="hidden"/>
                                      </p:to>
                                    </p:set>
                                  </p:childTnLst>
                                </p:cTn>
                              </p:par>
                              <p:par>
                                <p:cTn id="899" presetID="5" presetClass="exit" presetSubtype="10" fill="hold" grpId="4" nodeType="withEffect">
                                  <p:stCondLst>
                                    <p:cond delay="0"/>
                                  </p:stCondLst>
                                  <p:childTnLst>
                                    <p:animEffect transition="out" filter="checkerboard(across)">
                                      <p:cBhvr>
                                        <p:cTn id="900" dur="4000"/>
                                        <p:tgtEl>
                                          <p:spTgt spid="52"/>
                                        </p:tgtEl>
                                      </p:cBhvr>
                                    </p:animEffect>
                                    <p:set>
                                      <p:cBhvr>
                                        <p:cTn id="901" dur="1" fill="hold">
                                          <p:stCondLst>
                                            <p:cond delay="3999"/>
                                          </p:stCondLst>
                                        </p:cTn>
                                        <p:tgtEl>
                                          <p:spTgt spid="52"/>
                                        </p:tgtEl>
                                        <p:attrNameLst>
                                          <p:attrName>style.visibility</p:attrName>
                                        </p:attrNameLst>
                                      </p:cBhvr>
                                      <p:to>
                                        <p:strVal val="hidden"/>
                                      </p:to>
                                    </p:set>
                                  </p:childTnLst>
                                </p:cTn>
                              </p:par>
                              <p:par>
                                <p:cTn id="902" presetID="5" presetClass="exit" presetSubtype="10" fill="hold" grpId="4" nodeType="withEffect">
                                  <p:stCondLst>
                                    <p:cond delay="0"/>
                                  </p:stCondLst>
                                  <p:childTnLst>
                                    <p:animEffect transition="out" filter="checkerboard(across)">
                                      <p:cBhvr>
                                        <p:cTn id="903" dur="4000"/>
                                        <p:tgtEl>
                                          <p:spTgt spid="39"/>
                                        </p:tgtEl>
                                      </p:cBhvr>
                                    </p:animEffect>
                                    <p:set>
                                      <p:cBhvr>
                                        <p:cTn id="904" dur="1" fill="hold">
                                          <p:stCondLst>
                                            <p:cond delay="3999"/>
                                          </p:stCondLst>
                                        </p:cTn>
                                        <p:tgtEl>
                                          <p:spTgt spid="39"/>
                                        </p:tgtEl>
                                        <p:attrNameLst>
                                          <p:attrName>style.visibility</p:attrName>
                                        </p:attrNameLst>
                                      </p:cBhvr>
                                      <p:to>
                                        <p:strVal val="hidden"/>
                                      </p:to>
                                    </p:set>
                                  </p:childTnLst>
                                </p:cTn>
                              </p:par>
                              <p:par>
                                <p:cTn id="905" presetID="5" presetClass="exit" presetSubtype="10" fill="hold" grpId="4" nodeType="withEffect">
                                  <p:stCondLst>
                                    <p:cond delay="0"/>
                                  </p:stCondLst>
                                  <p:childTnLst>
                                    <p:animEffect transition="out" filter="checkerboard(across)">
                                      <p:cBhvr>
                                        <p:cTn id="906" dur="4000"/>
                                        <p:tgtEl>
                                          <p:spTgt spid="43"/>
                                        </p:tgtEl>
                                      </p:cBhvr>
                                    </p:animEffect>
                                    <p:set>
                                      <p:cBhvr>
                                        <p:cTn id="907" dur="1" fill="hold">
                                          <p:stCondLst>
                                            <p:cond delay="3999"/>
                                          </p:stCondLst>
                                        </p:cTn>
                                        <p:tgtEl>
                                          <p:spTgt spid="43"/>
                                        </p:tgtEl>
                                        <p:attrNameLst>
                                          <p:attrName>style.visibility</p:attrName>
                                        </p:attrNameLst>
                                      </p:cBhvr>
                                      <p:to>
                                        <p:strVal val="hidden"/>
                                      </p:to>
                                    </p:set>
                                  </p:childTnLst>
                                </p:cTn>
                              </p:par>
                              <p:par>
                                <p:cTn id="908" presetID="5" presetClass="exit" presetSubtype="10" fill="hold" grpId="4" nodeType="withEffect">
                                  <p:stCondLst>
                                    <p:cond delay="0"/>
                                  </p:stCondLst>
                                  <p:childTnLst>
                                    <p:animEffect transition="out" filter="checkerboard(across)">
                                      <p:cBhvr>
                                        <p:cTn id="909" dur="4000"/>
                                        <p:tgtEl>
                                          <p:spTgt spid="45"/>
                                        </p:tgtEl>
                                      </p:cBhvr>
                                    </p:animEffect>
                                    <p:set>
                                      <p:cBhvr>
                                        <p:cTn id="910" dur="1" fill="hold">
                                          <p:stCondLst>
                                            <p:cond delay="3999"/>
                                          </p:stCondLst>
                                        </p:cTn>
                                        <p:tgtEl>
                                          <p:spTgt spid="45"/>
                                        </p:tgtEl>
                                        <p:attrNameLst>
                                          <p:attrName>style.visibility</p:attrName>
                                        </p:attrNameLst>
                                      </p:cBhvr>
                                      <p:to>
                                        <p:strVal val="hidden"/>
                                      </p:to>
                                    </p:set>
                                  </p:childTnLst>
                                </p:cTn>
                              </p:par>
                              <p:par>
                                <p:cTn id="911" presetID="5" presetClass="exit" presetSubtype="10" fill="hold" grpId="4" nodeType="withEffect">
                                  <p:stCondLst>
                                    <p:cond delay="0"/>
                                  </p:stCondLst>
                                  <p:childTnLst>
                                    <p:animEffect transition="out" filter="checkerboard(across)">
                                      <p:cBhvr>
                                        <p:cTn id="912" dur="4000"/>
                                        <p:tgtEl>
                                          <p:spTgt spid="48"/>
                                        </p:tgtEl>
                                      </p:cBhvr>
                                    </p:animEffect>
                                    <p:set>
                                      <p:cBhvr>
                                        <p:cTn id="913" dur="1" fill="hold">
                                          <p:stCondLst>
                                            <p:cond delay="3999"/>
                                          </p:stCondLst>
                                        </p:cTn>
                                        <p:tgtEl>
                                          <p:spTgt spid="48"/>
                                        </p:tgtEl>
                                        <p:attrNameLst>
                                          <p:attrName>style.visibility</p:attrName>
                                        </p:attrNameLst>
                                      </p:cBhvr>
                                      <p:to>
                                        <p:strVal val="hidden"/>
                                      </p:to>
                                    </p:set>
                                  </p:childTnLst>
                                </p:cTn>
                              </p:par>
                              <p:par>
                                <p:cTn id="914" presetID="5" presetClass="exit" presetSubtype="10" fill="hold" grpId="4" nodeType="withEffect">
                                  <p:stCondLst>
                                    <p:cond delay="0"/>
                                  </p:stCondLst>
                                  <p:childTnLst>
                                    <p:animEffect transition="out" filter="checkerboard(across)">
                                      <p:cBhvr>
                                        <p:cTn id="915" dur="4000"/>
                                        <p:tgtEl>
                                          <p:spTgt spid="51"/>
                                        </p:tgtEl>
                                      </p:cBhvr>
                                    </p:animEffect>
                                    <p:set>
                                      <p:cBhvr>
                                        <p:cTn id="916" dur="1" fill="hold">
                                          <p:stCondLst>
                                            <p:cond delay="3999"/>
                                          </p:stCondLst>
                                        </p:cTn>
                                        <p:tgtEl>
                                          <p:spTgt spid="51"/>
                                        </p:tgtEl>
                                        <p:attrNameLst>
                                          <p:attrName>style.visibility</p:attrName>
                                        </p:attrNameLst>
                                      </p:cBhvr>
                                      <p:to>
                                        <p:strVal val="hidden"/>
                                      </p:to>
                                    </p:set>
                                  </p:childTnLst>
                                </p:cTn>
                              </p:par>
                              <p:par>
                                <p:cTn id="917" presetID="5" presetClass="exit" presetSubtype="10" fill="hold" grpId="4" nodeType="withEffect">
                                  <p:stCondLst>
                                    <p:cond delay="0"/>
                                  </p:stCondLst>
                                  <p:childTnLst>
                                    <p:animEffect transition="out" filter="checkerboard(across)">
                                      <p:cBhvr>
                                        <p:cTn id="918" dur="4000"/>
                                        <p:tgtEl>
                                          <p:spTgt spid="53"/>
                                        </p:tgtEl>
                                      </p:cBhvr>
                                    </p:animEffect>
                                    <p:set>
                                      <p:cBhvr>
                                        <p:cTn id="919" dur="1" fill="hold">
                                          <p:stCondLst>
                                            <p:cond delay="3999"/>
                                          </p:stCondLst>
                                        </p:cTn>
                                        <p:tgtEl>
                                          <p:spTgt spid="53"/>
                                        </p:tgtEl>
                                        <p:attrNameLst>
                                          <p:attrName>style.visibility</p:attrName>
                                        </p:attrNameLst>
                                      </p:cBhvr>
                                      <p:to>
                                        <p:strVal val="hidden"/>
                                      </p:to>
                                    </p:set>
                                  </p:childTnLst>
                                </p:cTn>
                              </p:par>
                              <p:par>
                                <p:cTn id="920" presetID="8" presetClass="emph" presetSubtype="0" fill="hold" grpId="5" nodeType="withEffect">
                                  <p:stCondLst>
                                    <p:cond delay="0"/>
                                  </p:stCondLst>
                                  <p:childTnLst>
                                    <p:animRot by="21600000">
                                      <p:cBhvr>
                                        <p:cTn id="921" dur="4000" fill="hold"/>
                                        <p:tgtEl>
                                          <p:spTgt spid="55"/>
                                        </p:tgtEl>
                                        <p:attrNameLst>
                                          <p:attrName>r</p:attrName>
                                        </p:attrNameLst>
                                      </p:cBhvr>
                                    </p:animRot>
                                  </p:childTnLst>
                                </p:cTn>
                              </p:par>
                              <p:par>
                                <p:cTn id="922" presetID="8" presetClass="emph" presetSubtype="0" fill="hold" grpId="5" nodeType="withEffect">
                                  <p:stCondLst>
                                    <p:cond delay="0"/>
                                  </p:stCondLst>
                                  <p:childTnLst>
                                    <p:animRot by="21600000">
                                      <p:cBhvr>
                                        <p:cTn id="923" dur="4000" fill="hold"/>
                                        <p:tgtEl>
                                          <p:spTgt spid="57"/>
                                        </p:tgtEl>
                                        <p:attrNameLst>
                                          <p:attrName>r</p:attrName>
                                        </p:attrNameLst>
                                      </p:cBhvr>
                                    </p:animRot>
                                  </p:childTnLst>
                                </p:cTn>
                              </p:par>
                              <p:par>
                                <p:cTn id="924" presetID="8" presetClass="emph" presetSubtype="0" fill="hold" grpId="5" nodeType="withEffect">
                                  <p:stCondLst>
                                    <p:cond delay="0"/>
                                  </p:stCondLst>
                                  <p:childTnLst>
                                    <p:animRot by="21600000">
                                      <p:cBhvr>
                                        <p:cTn id="925" dur="4000" fill="hold"/>
                                        <p:tgtEl>
                                          <p:spTgt spid="60"/>
                                        </p:tgtEl>
                                        <p:attrNameLst>
                                          <p:attrName>r</p:attrName>
                                        </p:attrNameLst>
                                      </p:cBhvr>
                                    </p:animRot>
                                  </p:childTnLst>
                                </p:cTn>
                              </p:par>
                              <p:par>
                                <p:cTn id="926" presetID="8" presetClass="emph" presetSubtype="0" fill="hold" grpId="5" nodeType="withEffect">
                                  <p:stCondLst>
                                    <p:cond delay="0"/>
                                  </p:stCondLst>
                                  <p:childTnLst>
                                    <p:animRot by="21600000">
                                      <p:cBhvr>
                                        <p:cTn id="927" dur="4000" fill="hold"/>
                                        <p:tgtEl>
                                          <p:spTgt spid="63"/>
                                        </p:tgtEl>
                                        <p:attrNameLst>
                                          <p:attrName>r</p:attrName>
                                        </p:attrNameLst>
                                      </p:cBhvr>
                                    </p:animRot>
                                  </p:childTnLst>
                                </p:cTn>
                              </p:par>
                              <p:par>
                                <p:cTn id="928" presetID="8" presetClass="emph" presetSubtype="0" fill="hold" grpId="5" nodeType="withEffect">
                                  <p:stCondLst>
                                    <p:cond delay="0"/>
                                  </p:stCondLst>
                                  <p:childTnLst>
                                    <p:animRot by="21600000">
                                      <p:cBhvr>
                                        <p:cTn id="929" dur="4000" fill="hold"/>
                                        <p:tgtEl>
                                          <p:spTgt spid="65"/>
                                        </p:tgtEl>
                                        <p:attrNameLst>
                                          <p:attrName>r</p:attrName>
                                        </p:attrNameLst>
                                      </p:cBhvr>
                                    </p:animRot>
                                  </p:childTnLst>
                                </p:cTn>
                              </p:par>
                              <p:par>
                                <p:cTn id="930" presetID="8" presetClass="emph" presetSubtype="0" fill="hold" grpId="5" nodeType="withEffect">
                                  <p:stCondLst>
                                    <p:cond delay="0"/>
                                  </p:stCondLst>
                                  <p:childTnLst>
                                    <p:animRot by="21600000">
                                      <p:cBhvr>
                                        <p:cTn id="931" dur="4000" fill="hold"/>
                                        <p:tgtEl>
                                          <p:spTgt spid="68"/>
                                        </p:tgtEl>
                                        <p:attrNameLst>
                                          <p:attrName>r</p:attrName>
                                        </p:attrNameLst>
                                      </p:cBhvr>
                                    </p:animRot>
                                  </p:childTnLst>
                                </p:cTn>
                              </p:par>
                              <p:par>
                                <p:cTn id="932" presetID="8" presetClass="emph" presetSubtype="0" fill="hold" grpId="5" nodeType="withEffect">
                                  <p:stCondLst>
                                    <p:cond delay="0"/>
                                  </p:stCondLst>
                                  <p:childTnLst>
                                    <p:animRot by="21600000">
                                      <p:cBhvr>
                                        <p:cTn id="933" dur="4000" fill="hold"/>
                                        <p:tgtEl>
                                          <p:spTgt spid="56"/>
                                        </p:tgtEl>
                                        <p:attrNameLst>
                                          <p:attrName>r</p:attrName>
                                        </p:attrNameLst>
                                      </p:cBhvr>
                                    </p:animRot>
                                  </p:childTnLst>
                                </p:cTn>
                              </p:par>
                              <p:par>
                                <p:cTn id="934" presetID="8" presetClass="emph" presetSubtype="0" fill="hold" grpId="5" nodeType="withEffect">
                                  <p:stCondLst>
                                    <p:cond delay="0"/>
                                  </p:stCondLst>
                                  <p:childTnLst>
                                    <p:animRot by="21600000">
                                      <p:cBhvr>
                                        <p:cTn id="935" dur="4000" fill="hold"/>
                                        <p:tgtEl>
                                          <p:spTgt spid="59"/>
                                        </p:tgtEl>
                                        <p:attrNameLst>
                                          <p:attrName>r</p:attrName>
                                        </p:attrNameLst>
                                      </p:cBhvr>
                                    </p:animRot>
                                  </p:childTnLst>
                                </p:cTn>
                              </p:par>
                              <p:par>
                                <p:cTn id="936" presetID="8" presetClass="emph" presetSubtype="0" fill="hold" grpId="5" nodeType="withEffect">
                                  <p:stCondLst>
                                    <p:cond delay="0"/>
                                  </p:stCondLst>
                                  <p:childTnLst>
                                    <p:animRot by="21600000">
                                      <p:cBhvr>
                                        <p:cTn id="937" dur="4000" fill="hold"/>
                                        <p:tgtEl>
                                          <p:spTgt spid="61"/>
                                        </p:tgtEl>
                                        <p:attrNameLst>
                                          <p:attrName>r</p:attrName>
                                        </p:attrNameLst>
                                      </p:cBhvr>
                                    </p:animRot>
                                  </p:childTnLst>
                                </p:cTn>
                              </p:par>
                              <p:par>
                                <p:cTn id="938" presetID="8" presetClass="emph" presetSubtype="0" fill="hold" grpId="5" nodeType="withEffect">
                                  <p:stCondLst>
                                    <p:cond delay="0"/>
                                  </p:stCondLst>
                                  <p:childTnLst>
                                    <p:animRot by="21600000">
                                      <p:cBhvr>
                                        <p:cTn id="939" dur="4000" fill="hold"/>
                                        <p:tgtEl>
                                          <p:spTgt spid="64"/>
                                        </p:tgtEl>
                                        <p:attrNameLst>
                                          <p:attrName>r</p:attrName>
                                        </p:attrNameLst>
                                      </p:cBhvr>
                                    </p:animRot>
                                  </p:childTnLst>
                                </p:cTn>
                              </p:par>
                              <p:par>
                                <p:cTn id="940" presetID="8" presetClass="emph" presetSubtype="0" fill="hold" grpId="5" nodeType="withEffect">
                                  <p:stCondLst>
                                    <p:cond delay="0"/>
                                  </p:stCondLst>
                                  <p:childTnLst>
                                    <p:animRot by="21600000">
                                      <p:cBhvr>
                                        <p:cTn id="941" dur="4000" fill="hold"/>
                                        <p:tgtEl>
                                          <p:spTgt spid="67"/>
                                        </p:tgtEl>
                                        <p:attrNameLst>
                                          <p:attrName>r</p:attrName>
                                        </p:attrNameLst>
                                      </p:cBhvr>
                                    </p:animRot>
                                  </p:childTnLst>
                                </p:cTn>
                              </p:par>
                              <p:par>
                                <p:cTn id="942" presetID="8" presetClass="emph" presetSubtype="0" fill="hold" grpId="5" nodeType="withEffect">
                                  <p:stCondLst>
                                    <p:cond delay="0"/>
                                  </p:stCondLst>
                                  <p:childTnLst>
                                    <p:animRot by="21600000">
                                      <p:cBhvr>
                                        <p:cTn id="943" dur="4000" fill="hold"/>
                                        <p:tgtEl>
                                          <p:spTgt spid="69"/>
                                        </p:tgtEl>
                                        <p:attrNameLst>
                                          <p:attrName>r</p:attrName>
                                        </p:attrNameLst>
                                      </p:cBhvr>
                                    </p:animRot>
                                  </p:childTnLst>
                                </p:cTn>
                              </p:par>
                              <p:par>
                                <p:cTn id="944" presetID="8" presetClass="emph" presetSubtype="0" fill="hold" grpId="5" nodeType="withEffect">
                                  <p:stCondLst>
                                    <p:cond delay="0"/>
                                  </p:stCondLst>
                                  <p:childTnLst>
                                    <p:animRot by="21600000">
                                      <p:cBhvr>
                                        <p:cTn id="945" dur="4000" fill="hold"/>
                                        <p:tgtEl>
                                          <p:spTgt spid="38"/>
                                        </p:tgtEl>
                                        <p:attrNameLst>
                                          <p:attrName>r</p:attrName>
                                        </p:attrNameLst>
                                      </p:cBhvr>
                                    </p:animRot>
                                  </p:childTnLst>
                                </p:cTn>
                              </p:par>
                              <p:par>
                                <p:cTn id="946" presetID="8" presetClass="emph" presetSubtype="0" fill="hold" grpId="5" nodeType="withEffect">
                                  <p:stCondLst>
                                    <p:cond delay="0"/>
                                  </p:stCondLst>
                                  <p:childTnLst>
                                    <p:animRot by="21600000">
                                      <p:cBhvr>
                                        <p:cTn id="947" dur="4000" fill="hold"/>
                                        <p:tgtEl>
                                          <p:spTgt spid="40"/>
                                        </p:tgtEl>
                                        <p:attrNameLst>
                                          <p:attrName>r</p:attrName>
                                        </p:attrNameLst>
                                      </p:cBhvr>
                                    </p:animRot>
                                  </p:childTnLst>
                                </p:cTn>
                              </p:par>
                              <p:par>
                                <p:cTn id="948" presetID="8" presetClass="emph" presetSubtype="0" fill="hold" grpId="5" nodeType="withEffect">
                                  <p:stCondLst>
                                    <p:cond delay="0"/>
                                  </p:stCondLst>
                                  <p:childTnLst>
                                    <p:animRot by="21600000">
                                      <p:cBhvr>
                                        <p:cTn id="949" dur="4000" fill="hold"/>
                                        <p:tgtEl>
                                          <p:spTgt spid="44"/>
                                        </p:tgtEl>
                                        <p:attrNameLst>
                                          <p:attrName>r</p:attrName>
                                        </p:attrNameLst>
                                      </p:cBhvr>
                                    </p:animRot>
                                  </p:childTnLst>
                                </p:cTn>
                              </p:par>
                              <p:par>
                                <p:cTn id="950" presetID="8" presetClass="emph" presetSubtype="0" fill="hold" grpId="5" nodeType="withEffect">
                                  <p:stCondLst>
                                    <p:cond delay="0"/>
                                  </p:stCondLst>
                                  <p:childTnLst>
                                    <p:animRot by="21600000">
                                      <p:cBhvr>
                                        <p:cTn id="951" dur="4000" fill="hold"/>
                                        <p:tgtEl>
                                          <p:spTgt spid="47"/>
                                        </p:tgtEl>
                                        <p:attrNameLst>
                                          <p:attrName>r</p:attrName>
                                        </p:attrNameLst>
                                      </p:cBhvr>
                                    </p:animRot>
                                  </p:childTnLst>
                                </p:cTn>
                              </p:par>
                              <p:par>
                                <p:cTn id="952" presetID="8" presetClass="emph" presetSubtype="0" fill="hold" grpId="5" nodeType="withEffect">
                                  <p:stCondLst>
                                    <p:cond delay="0"/>
                                  </p:stCondLst>
                                  <p:childTnLst>
                                    <p:animRot by="21600000">
                                      <p:cBhvr>
                                        <p:cTn id="953" dur="4000" fill="hold"/>
                                        <p:tgtEl>
                                          <p:spTgt spid="49"/>
                                        </p:tgtEl>
                                        <p:attrNameLst>
                                          <p:attrName>r</p:attrName>
                                        </p:attrNameLst>
                                      </p:cBhvr>
                                    </p:animRot>
                                  </p:childTnLst>
                                </p:cTn>
                              </p:par>
                              <p:par>
                                <p:cTn id="954" presetID="8" presetClass="emph" presetSubtype="0" fill="hold" grpId="5" nodeType="withEffect">
                                  <p:stCondLst>
                                    <p:cond delay="0"/>
                                  </p:stCondLst>
                                  <p:childTnLst>
                                    <p:animRot by="21600000">
                                      <p:cBhvr>
                                        <p:cTn id="955" dur="4000" fill="hold"/>
                                        <p:tgtEl>
                                          <p:spTgt spid="52"/>
                                        </p:tgtEl>
                                        <p:attrNameLst>
                                          <p:attrName>r</p:attrName>
                                        </p:attrNameLst>
                                      </p:cBhvr>
                                    </p:animRot>
                                  </p:childTnLst>
                                </p:cTn>
                              </p:par>
                              <p:par>
                                <p:cTn id="956" presetID="8" presetClass="emph" presetSubtype="0" fill="hold" grpId="5" nodeType="withEffect">
                                  <p:stCondLst>
                                    <p:cond delay="0"/>
                                  </p:stCondLst>
                                  <p:childTnLst>
                                    <p:animRot by="21600000">
                                      <p:cBhvr>
                                        <p:cTn id="957" dur="4000" fill="hold"/>
                                        <p:tgtEl>
                                          <p:spTgt spid="39"/>
                                        </p:tgtEl>
                                        <p:attrNameLst>
                                          <p:attrName>r</p:attrName>
                                        </p:attrNameLst>
                                      </p:cBhvr>
                                    </p:animRot>
                                  </p:childTnLst>
                                </p:cTn>
                              </p:par>
                              <p:par>
                                <p:cTn id="958" presetID="8" presetClass="emph" presetSubtype="0" fill="hold" grpId="5" nodeType="withEffect">
                                  <p:stCondLst>
                                    <p:cond delay="0"/>
                                  </p:stCondLst>
                                  <p:childTnLst>
                                    <p:animRot by="21600000">
                                      <p:cBhvr>
                                        <p:cTn id="959" dur="4000" fill="hold"/>
                                        <p:tgtEl>
                                          <p:spTgt spid="43"/>
                                        </p:tgtEl>
                                        <p:attrNameLst>
                                          <p:attrName>r</p:attrName>
                                        </p:attrNameLst>
                                      </p:cBhvr>
                                    </p:animRot>
                                  </p:childTnLst>
                                </p:cTn>
                              </p:par>
                              <p:par>
                                <p:cTn id="960" presetID="8" presetClass="emph" presetSubtype="0" fill="hold" grpId="5" nodeType="withEffect">
                                  <p:stCondLst>
                                    <p:cond delay="0"/>
                                  </p:stCondLst>
                                  <p:childTnLst>
                                    <p:animRot by="21600000">
                                      <p:cBhvr>
                                        <p:cTn id="961" dur="4000" fill="hold"/>
                                        <p:tgtEl>
                                          <p:spTgt spid="45"/>
                                        </p:tgtEl>
                                        <p:attrNameLst>
                                          <p:attrName>r</p:attrName>
                                        </p:attrNameLst>
                                      </p:cBhvr>
                                    </p:animRot>
                                  </p:childTnLst>
                                </p:cTn>
                              </p:par>
                              <p:par>
                                <p:cTn id="962" presetID="8" presetClass="emph" presetSubtype="0" fill="hold" grpId="5" nodeType="withEffect">
                                  <p:stCondLst>
                                    <p:cond delay="0"/>
                                  </p:stCondLst>
                                  <p:childTnLst>
                                    <p:animRot by="21600000">
                                      <p:cBhvr>
                                        <p:cTn id="963" dur="4000" fill="hold"/>
                                        <p:tgtEl>
                                          <p:spTgt spid="48"/>
                                        </p:tgtEl>
                                        <p:attrNameLst>
                                          <p:attrName>r</p:attrName>
                                        </p:attrNameLst>
                                      </p:cBhvr>
                                    </p:animRot>
                                  </p:childTnLst>
                                </p:cTn>
                              </p:par>
                              <p:par>
                                <p:cTn id="964" presetID="8" presetClass="emph" presetSubtype="0" fill="hold" grpId="5" nodeType="withEffect">
                                  <p:stCondLst>
                                    <p:cond delay="0"/>
                                  </p:stCondLst>
                                  <p:childTnLst>
                                    <p:animRot by="21600000">
                                      <p:cBhvr>
                                        <p:cTn id="965" dur="4000" fill="hold"/>
                                        <p:tgtEl>
                                          <p:spTgt spid="51"/>
                                        </p:tgtEl>
                                        <p:attrNameLst>
                                          <p:attrName>r</p:attrName>
                                        </p:attrNameLst>
                                      </p:cBhvr>
                                    </p:animRot>
                                  </p:childTnLst>
                                </p:cTn>
                              </p:par>
                              <p:par>
                                <p:cTn id="966" presetID="8" presetClass="emph" presetSubtype="0" fill="hold" grpId="5" nodeType="withEffect">
                                  <p:stCondLst>
                                    <p:cond delay="0"/>
                                  </p:stCondLst>
                                  <p:childTnLst>
                                    <p:animRot by="21600000">
                                      <p:cBhvr>
                                        <p:cTn id="967" dur="4000" fill="hold"/>
                                        <p:tgtEl>
                                          <p:spTgt spid="53"/>
                                        </p:tgtEl>
                                        <p:attrNameLst>
                                          <p:attrName>r</p:attrName>
                                        </p:attrNameLst>
                                      </p:cBhvr>
                                    </p:animRot>
                                  </p:childTnLst>
                                </p:cTn>
                              </p:par>
                              <p:par>
                                <p:cTn id="968" presetID="23" presetClass="exit" presetSubtype="272" fill="hold" nodeType="withEffect">
                                  <p:stCondLst>
                                    <p:cond delay="0"/>
                                  </p:stCondLst>
                                  <p:childTnLst>
                                    <p:anim calcmode="lin" valueType="num">
                                      <p:cBhvr>
                                        <p:cTn id="969" dur="4000"/>
                                        <p:tgtEl>
                                          <p:spTgt spid="74"/>
                                        </p:tgtEl>
                                        <p:attrNameLst>
                                          <p:attrName>ppt_w</p:attrName>
                                        </p:attrNameLst>
                                      </p:cBhvr>
                                      <p:tavLst>
                                        <p:tav tm="0">
                                          <p:val>
                                            <p:strVal val="ppt_w"/>
                                          </p:val>
                                        </p:tav>
                                        <p:tav tm="100000">
                                          <p:val>
                                            <p:strVal val="4/3*ppt_w"/>
                                          </p:val>
                                        </p:tav>
                                      </p:tavLst>
                                    </p:anim>
                                    <p:anim calcmode="lin" valueType="num">
                                      <p:cBhvr>
                                        <p:cTn id="970" dur="4000"/>
                                        <p:tgtEl>
                                          <p:spTgt spid="74"/>
                                        </p:tgtEl>
                                        <p:attrNameLst>
                                          <p:attrName>ppt_h</p:attrName>
                                        </p:attrNameLst>
                                      </p:cBhvr>
                                      <p:tavLst>
                                        <p:tav tm="0">
                                          <p:val>
                                            <p:strVal val="ppt_h"/>
                                          </p:val>
                                        </p:tav>
                                        <p:tav tm="100000">
                                          <p:val>
                                            <p:strVal val="4/3*ppt_h"/>
                                          </p:val>
                                        </p:tav>
                                      </p:tavLst>
                                    </p:anim>
                                    <p:set>
                                      <p:cBhvr>
                                        <p:cTn id="971" dur="1" fill="hold">
                                          <p:stCondLst>
                                            <p:cond delay="3999"/>
                                          </p:stCondLst>
                                        </p:cTn>
                                        <p:tgtEl>
                                          <p:spTgt spid="74"/>
                                        </p:tgtEl>
                                        <p:attrNameLst>
                                          <p:attrName>style.visibility</p:attrName>
                                        </p:attrNameLst>
                                      </p:cBhvr>
                                      <p:to>
                                        <p:strVal val="hidden"/>
                                      </p:to>
                                    </p:set>
                                  </p:childTnLst>
                                </p:cTn>
                              </p:par>
                              <p:par>
                                <p:cTn id="972" presetID="23" presetClass="entr" presetSubtype="528" fill="hold" nodeType="withEffect">
                                  <p:stCondLst>
                                    <p:cond delay="2000"/>
                                  </p:stCondLst>
                                  <p:childTnLst>
                                    <p:set>
                                      <p:cBhvr>
                                        <p:cTn id="973" dur="1" fill="hold">
                                          <p:stCondLst>
                                            <p:cond delay="0"/>
                                          </p:stCondLst>
                                        </p:cTn>
                                        <p:tgtEl>
                                          <p:spTgt spid="1026"/>
                                        </p:tgtEl>
                                        <p:attrNameLst>
                                          <p:attrName>style.visibility</p:attrName>
                                        </p:attrNameLst>
                                      </p:cBhvr>
                                      <p:to>
                                        <p:strVal val="visible"/>
                                      </p:to>
                                    </p:set>
                                    <p:anim calcmode="lin" valueType="num">
                                      <p:cBhvr>
                                        <p:cTn id="974" dur="2000" fill="hold"/>
                                        <p:tgtEl>
                                          <p:spTgt spid="1026"/>
                                        </p:tgtEl>
                                        <p:attrNameLst>
                                          <p:attrName>ppt_w</p:attrName>
                                        </p:attrNameLst>
                                      </p:cBhvr>
                                      <p:tavLst>
                                        <p:tav tm="0">
                                          <p:val>
                                            <p:fltVal val="0"/>
                                          </p:val>
                                        </p:tav>
                                        <p:tav tm="100000">
                                          <p:val>
                                            <p:strVal val="#ppt_w"/>
                                          </p:val>
                                        </p:tav>
                                      </p:tavLst>
                                    </p:anim>
                                    <p:anim calcmode="lin" valueType="num">
                                      <p:cBhvr>
                                        <p:cTn id="975" dur="2000" fill="hold"/>
                                        <p:tgtEl>
                                          <p:spTgt spid="1026"/>
                                        </p:tgtEl>
                                        <p:attrNameLst>
                                          <p:attrName>ppt_h</p:attrName>
                                        </p:attrNameLst>
                                      </p:cBhvr>
                                      <p:tavLst>
                                        <p:tav tm="0">
                                          <p:val>
                                            <p:fltVal val="0"/>
                                          </p:val>
                                        </p:tav>
                                        <p:tav tm="100000">
                                          <p:val>
                                            <p:strVal val="#ppt_h"/>
                                          </p:val>
                                        </p:tav>
                                      </p:tavLst>
                                    </p:anim>
                                    <p:anim calcmode="lin" valueType="num">
                                      <p:cBhvr>
                                        <p:cTn id="976" dur="2000" fill="hold"/>
                                        <p:tgtEl>
                                          <p:spTgt spid="1026"/>
                                        </p:tgtEl>
                                        <p:attrNameLst>
                                          <p:attrName>ppt_x</p:attrName>
                                        </p:attrNameLst>
                                      </p:cBhvr>
                                      <p:tavLst>
                                        <p:tav tm="0">
                                          <p:val>
                                            <p:fltVal val="0.5"/>
                                          </p:val>
                                        </p:tav>
                                        <p:tav tm="100000">
                                          <p:val>
                                            <p:strVal val="#ppt_x"/>
                                          </p:val>
                                        </p:tav>
                                      </p:tavLst>
                                    </p:anim>
                                    <p:anim calcmode="lin" valueType="num">
                                      <p:cBhvr>
                                        <p:cTn id="977" dur="2000" fill="hold"/>
                                        <p:tgtEl>
                                          <p:spTgt spid="1026"/>
                                        </p:tgtEl>
                                        <p:attrNameLst>
                                          <p:attrName>ppt_y</p:attrName>
                                        </p:attrNameLst>
                                      </p:cBhvr>
                                      <p:tavLst>
                                        <p:tav tm="0">
                                          <p:val>
                                            <p:fltVal val="0.5"/>
                                          </p:val>
                                        </p:tav>
                                        <p:tav tm="100000">
                                          <p:val>
                                            <p:strVal val="#ppt_y"/>
                                          </p:val>
                                        </p:tav>
                                      </p:tavLst>
                                    </p:anim>
                                  </p:childTnLst>
                                </p:cTn>
                              </p:par>
                              <p:par>
                                <p:cTn id="978" presetID="23" presetClass="entr" presetSubtype="272" fill="hold" nodeType="withEffect">
                                  <p:stCondLst>
                                    <p:cond delay="0"/>
                                  </p:stCondLst>
                                  <p:childTnLst>
                                    <p:set>
                                      <p:cBhvr>
                                        <p:cTn id="979" dur="1" fill="hold">
                                          <p:stCondLst>
                                            <p:cond delay="0"/>
                                          </p:stCondLst>
                                        </p:cTn>
                                        <p:tgtEl>
                                          <p:spTgt spid="77"/>
                                        </p:tgtEl>
                                        <p:attrNameLst>
                                          <p:attrName>style.visibility</p:attrName>
                                        </p:attrNameLst>
                                      </p:cBhvr>
                                      <p:to>
                                        <p:strVal val="visible"/>
                                      </p:to>
                                    </p:set>
                                    <p:anim calcmode="lin" valueType="num">
                                      <p:cBhvr>
                                        <p:cTn id="980" dur="4000" fill="hold"/>
                                        <p:tgtEl>
                                          <p:spTgt spid="77"/>
                                        </p:tgtEl>
                                        <p:attrNameLst>
                                          <p:attrName>ppt_w</p:attrName>
                                        </p:attrNameLst>
                                      </p:cBhvr>
                                      <p:tavLst>
                                        <p:tav tm="0">
                                          <p:val>
                                            <p:strVal val="2/3*#ppt_w"/>
                                          </p:val>
                                        </p:tav>
                                        <p:tav tm="100000">
                                          <p:val>
                                            <p:strVal val="#ppt_w"/>
                                          </p:val>
                                        </p:tav>
                                      </p:tavLst>
                                    </p:anim>
                                    <p:anim calcmode="lin" valueType="num">
                                      <p:cBhvr>
                                        <p:cTn id="981" dur="4000" fill="hold"/>
                                        <p:tgtEl>
                                          <p:spTgt spid="77"/>
                                        </p:tgtEl>
                                        <p:attrNameLst>
                                          <p:attrName>ppt_h</p:attrName>
                                        </p:attrNameLst>
                                      </p:cBhvr>
                                      <p:tavLst>
                                        <p:tav tm="0">
                                          <p:val>
                                            <p:strVal val="2/3*#ppt_h"/>
                                          </p:val>
                                        </p:tav>
                                        <p:tav tm="100000">
                                          <p:val>
                                            <p:strVal val="#ppt_h"/>
                                          </p:val>
                                        </p:tav>
                                      </p:tavLst>
                                    </p:anim>
                                  </p:childTnLst>
                                </p:cTn>
                              </p:par>
                              <p:par>
                                <p:cTn id="982" presetID="4" presetClass="entr" presetSubtype="32" fill="hold" nodeType="withEffect">
                                  <p:stCondLst>
                                    <p:cond delay="0"/>
                                  </p:stCondLst>
                                  <p:childTnLst>
                                    <p:set>
                                      <p:cBhvr>
                                        <p:cTn id="983" dur="1" fill="hold">
                                          <p:stCondLst>
                                            <p:cond delay="0"/>
                                          </p:stCondLst>
                                        </p:cTn>
                                        <p:tgtEl>
                                          <p:spTgt spid="77"/>
                                        </p:tgtEl>
                                        <p:attrNameLst>
                                          <p:attrName>style.visibility</p:attrName>
                                        </p:attrNameLst>
                                      </p:cBhvr>
                                      <p:to>
                                        <p:strVal val="visible"/>
                                      </p:to>
                                    </p:set>
                                    <p:animEffect transition="in" filter="box(out)">
                                      <p:cBhvr>
                                        <p:cTn id="984" dur="4000"/>
                                        <p:tgtEl>
                                          <p:spTgt spid="77"/>
                                        </p:tgtEl>
                                      </p:cBhvr>
                                    </p:animEffect>
                                  </p:childTnLst>
                                </p:cTn>
                              </p:par>
                              <p:par>
                                <p:cTn id="985" presetID="2" presetClass="entr" presetSubtype="8" fill="hold" grpId="0" nodeType="withEffect">
                                  <p:stCondLst>
                                    <p:cond delay="0"/>
                                  </p:stCondLst>
                                  <p:childTnLst>
                                    <p:set>
                                      <p:cBhvr>
                                        <p:cTn id="986" dur="1" fill="hold">
                                          <p:stCondLst>
                                            <p:cond delay="0"/>
                                          </p:stCondLst>
                                        </p:cTn>
                                        <p:tgtEl>
                                          <p:spTgt spid="91"/>
                                        </p:tgtEl>
                                        <p:attrNameLst>
                                          <p:attrName>style.visibility</p:attrName>
                                        </p:attrNameLst>
                                      </p:cBhvr>
                                      <p:to>
                                        <p:strVal val="visible"/>
                                      </p:to>
                                    </p:set>
                                    <p:anim calcmode="lin" valueType="num">
                                      <p:cBhvr additive="base">
                                        <p:cTn id="987" dur="4000" fill="hold"/>
                                        <p:tgtEl>
                                          <p:spTgt spid="91"/>
                                        </p:tgtEl>
                                        <p:attrNameLst>
                                          <p:attrName>ppt_x</p:attrName>
                                        </p:attrNameLst>
                                      </p:cBhvr>
                                      <p:tavLst>
                                        <p:tav tm="0">
                                          <p:val>
                                            <p:strVal val="0-#ppt_w/2"/>
                                          </p:val>
                                        </p:tav>
                                        <p:tav tm="100000">
                                          <p:val>
                                            <p:strVal val="#ppt_x"/>
                                          </p:val>
                                        </p:tav>
                                      </p:tavLst>
                                    </p:anim>
                                    <p:anim calcmode="lin" valueType="num">
                                      <p:cBhvr additive="base">
                                        <p:cTn id="988" dur="4000" fill="hold"/>
                                        <p:tgtEl>
                                          <p:spTgt spid="91"/>
                                        </p:tgtEl>
                                        <p:attrNameLst>
                                          <p:attrName>ppt_y</p:attrName>
                                        </p:attrNameLst>
                                      </p:cBhvr>
                                      <p:tavLst>
                                        <p:tav tm="0">
                                          <p:val>
                                            <p:strVal val="#ppt_y"/>
                                          </p:val>
                                        </p:tav>
                                        <p:tav tm="100000">
                                          <p:val>
                                            <p:strVal val="#ppt_y"/>
                                          </p:val>
                                        </p:tav>
                                      </p:tavLst>
                                    </p:anim>
                                  </p:childTnLst>
                                </p:cTn>
                              </p:par>
                              <p:par>
                                <p:cTn id="989" presetID="5" presetClass="entr" presetSubtype="5" fill="hold" grpId="1" nodeType="withEffect">
                                  <p:stCondLst>
                                    <p:cond delay="0"/>
                                  </p:stCondLst>
                                  <p:childTnLst>
                                    <p:set>
                                      <p:cBhvr>
                                        <p:cTn id="990" dur="1" fill="hold">
                                          <p:stCondLst>
                                            <p:cond delay="0"/>
                                          </p:stCondLst>
                                        </p:cTn>
                                        <p:tgtEl>
                                          <p:spTgt spid="91"/>
                                        </p:tgtEl>
                                        <p:attrNameLst>
                                          <p:attrName>style.visibility</p:attrName>
                                        </p:attrNameLst>
                                      </p:cBhvr>
                                      <p:to>
                                        <p:strVal val="visible"/>
                                      </p:to>
                                    </p:set>
                                    <p:animEffect transition="in" filter="checkerboard(down)">
                                      <p:cBhvr>
                                        <p:cTn id="991" dur="4000"/>
                                        <p:tgtEl>
                                          <p:spTgt spid="91"/>
                                        </p:tgtEl>
                                      </p:cBhvr>
                                    </p:animEffect>
                                  </p:childTnLst>
                                </p:cTn>
                              </p:par>
                              <p:par>
                                <p:cTn id="992" presetID="19" presetClass="entr" presetSubtype="5" fill="hold" grpId="2" nodeType="withEffect">
                                  <p:stCondLst>
                                    <p:cond delay="0"/>
                                  </p:stCondLst>
                                  <p:childTnLst>
                                    <p:set>
                                      <p:cBhvr>
                                        <p:cTn id="993" dur="1" fill="hold">
                                          <p:stCondLst>
                                            <p:cond delay="0"/>
                                          </p:stCondLst>
                                        </p:cTn>
                                        <p:tgtEl>
                                          <p:spTgt spid="91"/>
                                        </p:tgtEl>
                                        <p:attrNameLst>
                                          <p:attrName>style.visibility</p:attrName>
                                        </p:attrNameLst>
                                      </p:cBhvr>
                                      <p:to>
                                        <p:strVal val="visible"/>
                                      </p:to>
                                    </p:set>
                                    <p:anim calcmode="lin" valueType="num">
                                      <p:cBhvr>
                                        <p:cTn id="994" dur="4000" fill="hold"/>
                                        <p:tgtEl>
                                          <p:spTgt spid="91"/>
                                        </p:tgtEl>
                                        <p:attrNameLst>
                                          <p:attrName>ppt_w</p:attrName>
                                        </p:attrNameLst>
                                      </p:cBhvr>
                                      <p:tavLst>
                                        <p:tav tm="0">
                                          <p:val>
                                            <p:strVal val="#ppt_w"/>
                                          </p:val>
                                        </p:tav>
                                        <p:tav tm="100000">
                                          <p:val>
                                            <p:strVal val="#ppt_w"/>
                                          </p:val>
                                        </p:tav>
                                      </p:tavLst>
                                    </p:anim>
                                    <p:anim calcmode="lin" valueType="num">
                                      <p:cBhvr>
                                        <p:cTn id="995" dur="4000" fill="hold"/>
                                        <p:tgtEl>
                                          <p:spTgt spid="91"/>
                                        </p:tgtEl>
                                        <p:attrNameLst>
                                          <p:attrName>ppt_h</p:attrName>
                                        </p:attrNameLst>
                                      </p:cBhvr>
                                      <p:tavLst>
                                        <p:tav tm="0" fmla="#ppt_h*sin(2.5*pi*$)">
                                          <p:val>
                                            <p:fltVal val="0"/>
                                          </p:val>
                                        </p:tav>
                                        <p:tav tm="100000">
                                          <p:val>
                                            <p:fltVal val="1"/>
                                          </p:val>
                                        </p:tav>
                                      </p:tavLst>
                                    </p:anim>
                                  </p:childTnLst>
                                </p:cTn>
                              </p:par>
                              <p:par>
                                <p:cTn id="996" presetID="2" presetClass="entr" presetSubtype="8" fill="hold" grpId="0" nodeType="withEffect">
                                  <p:stCondLst>
                                    <p:cond delay="0"/>
                                  </p:stCondLst>
                                  <p:childTnLst>
                                    <p:set>
                                      <p:cBhvr>
                                        <p:cTn id="997" dur="1" fill="hold">
                                          <p:stCondLst>
                                            <p:cond delay="0"/>
                                          </p:stCondLst>
                                        </p:cTn>
                                        <p:tgtEl>
                                          <p:spTgt spid="93"/>
                                        </p:tgtEl>
                                        <p:attrNameLst>
                                          <p:attrName>style.visibility</p:attrName>
                                        </p:attrNameLst>
                                      </p:cBhvr>
                                      <p:to>
                                        <p:strVal val="visible"/>
                                      </p:to>
                                    </p:set>
                                    <p:anim calcmode="lin" valueType="num">
                                      <p:cBhvr additive="base">
                                        <p:cTn id="998" dur="4000" fill="hold"/>
                                        <p:tgtEl>
                                          <p:spTgt spid="93"/>
                                        </p:tgtEl>
                                        <p:attrNameLst>
                                          <p:attrName>ppt_x</p:attrName>
                                        </p:attrNameLst>
                                      </p:cBhvr>
                                      <p:tavLst>
                                        <p:tav tm="0">
                                          <p:val>
                                            <p:strVal val="0-#ppt_w/2"/>
                                          </p:val>
                                        </p:tav>
                                        <p:tav tm="100000">
                                          <p:val>
                                            <p:strVal val="#ppt_x"/>
                                          </p:val>
                                        </p:tav>
                                      </p:tavLst>
                                    </p:anim>
                                    <p:anim calcmode="lin" valueType="num">
                                      <p:cBhvr additive="base">
                                        <p:cTn id="999" dur="4000" fill="hold"/>
                                        <p:tgtEl>
                                          <p:spTgt spid="93"/>
                                        </p:tgtEl>
                                        <p:attrNameLst>
                                          <p:attrName>ppt_y</p:attrName>
                                        </p:attrNameLst>
                                      </p:cBhvr>
                                      <p:tavLst>
                                        <p:tav tm="0">
                                          <p:val>
                                            <p:strVal val="#ppt_y"/>
                                          </p:val>
                                        </p:tav>
                                        <p:tav tm="100000">
                                          <p:val>
                                            <p:strVal val="#ppt_y"/>
                                          </p:val>
                                        </p:tav>
                                      </p:tavLst>
                                    </p:anim>
                                  </p:childTnLst>
                                </p:cTn>
                              </p:par>
                              <p:par>
                                <p:cTn id="1000" presetID="5" presetClass="entr" presetSubtype="5" fill="hold" grpId="1" nodeType="withEffect">
                                  <p:stCondLst>
                                    <p:cond delay="0"/>
                                  </p:stCondLst>
                                  <p:childTnLst>
                                    <p:set>
                                      <p:cBhvr>
                                        <p:cTn id="1001" dur="1" fill="hold">
                                          <p:stCondLst>
                                            <p:cond delay="0"/>
                                          </p:stCondLst>
                                        </p:cTn>
                                        <p:tgtEl>
                                          <p:spTgt spid="93"/>
                                        </p:tgtEl>
                                        <p:attrNameLst>
                                          <p:attrName>style.visibility</p:attrName>
                                        </p:attrNameLst>
                                      </p:cBhvr>
                                      <p:to>
                                        <p:strVal val="visible"/>
                                      </p:to>
                                    </p:set>
                                    <p:animEffect transition="in" filter="checkerboard(down)">
                                      <p:cBhvr>
                                        <p:cTn id="1002" dur="4000"/>
                                        <p:tgtEl>
                                          <p:spTgt spid="93"/>
                                        </p:tgtEl>
                                      </p:cBhvr>
                                    </p:animEffect>
                                  </p:childTnLst>
                                </p:cTn>
                              </p:par>
                              <p:par>
                                <p:cTn id="1003" presetID="19" presetClass="entr" presetSubtype="5" fill="hold" grpId="2" nodeType="withEffect">
                                  <p:stCondLst>
                                    <p:cond delay="0"/>
                                  </p:stCondLst>
                                  <p:childTnLst>
                                    <p:set>
                                      <p:cBhvr>
                                        <p:cTn id="1004" dur="1" fill="hold">
                                          <p:stCondLst>
                                            <p:cond delay="0"/>
                                          </p:stCondLst>
                                        </p:cTn>
                                        <p:tgtEl>
                                          <p:spTgt spid="93"/>
                                        </p:tgtEl>
                                        <p:attrNameLst>
                                          <p:attrName>style.visibility</p:attrName>
                                        </p:attrNameLst>
                                      </p:cBhvr>
                                      <p:to>
                                        <p:strVal val="visible"/>
                                      </p:to>
                                    </p:set>
                                    <p:anim calcmode="lin" valueType="num">
                                      <p:cBhvr>
                                        <p:cTn id="1005" dur="4000" fill="hold"/>
                                        <p:tgtEl>
                                          <p:spTgt spid="93"/>
                                        </p:tgtEl>
                                        <p:attrNameLst>
                                          <p:attrName>ppt_w</p:attrName>
                                        </p:attrNameLst>
                                      </p:cBhvr>
                                      <p:tavLst>
                                        <p:tav tm="0">
                                          <p:val>
                                            <p:strVal val="#ppt_w"/>
                                          </p:val>
                                        </p:tav>
                                        <p:tav tm="100000">
                                          <p:val>
                                            <p:strVal val="#ppt_w"/>
                                          </p:val>
                                        </p:tav>
                                      </p:tavLst>
                                    </p:anim>
                                    <p:anim calcmode="lin" valueType="num">
                                      <p:cBhvr>
                                        <p:cTn id="1006" dur="4000" fill="hold"/>
                                        <p:tgtEl>
                                          <p:spTgt spid="93"/>
                                        </p:tgtEl>
                                        <p:attrNameLst>
                                          <p:attrName>ppt_h</p:attrName>
                                        </p:attrNameLst>
                                      </p:cBhvr>
                                      <p:tavLst>
                                        <p:tav tm="0" fmla="#ppt_h*sin(2.5*pi*$)">
                                          <p:val>
                                            <p:fltVal val="0"/>
                                          </p:val>
                                        </p:tav>
                                        <p:tav tm="100000">
                                          <p:val>
                                            <p:fltVal val="1"/>
                                          </p:val>
                                        </p:tav>
                                      </p:tavLst>
                                    </p:anim>
                                  </p:childTnLst>
                                </p:cTn>
                              </p:par>
                              <p:par>
                                <p:cTn id="1007" presetID="2" presetClass="entr" presetSubtype="8" fill="hold" grpId="0" nodeType="withEffect">
                                  <p:stCondLst>
                                    <p:cond delay="0"/>
                                  </p:stCondLst>
                                  <p:childTnLst>
                                    <p:set>
                                      <p:cBhvr>
                                        <p:cTn id="1008" dur="1" fill="hold">
                                          <p:stCondLst>
                                            <p:cond delay="0"/>
                                          </p:stCondLst>
                                        </p:cTn>
                                        <p:tgtEl>
                                          <p:spTgt spid="95"/>
                                        </p:tgtEl>
                                        <p:attrNameLst>
                                          <p:attrName>style.visibility</p:attrName>
                                        </p:attrNameLst>
                                      </p:cBhvr>
                                      <p:to>
                                        <p:strVal val="visible"/>
                                      </p:to>
                                    </p:set>
                                    <p:anim calcmode="lin" valueType="num">
                                      <p:cBhvr additive="base">
                                        <p:cTn id="1009" dur="4000" fill="hold"/>
                                        <p:tgtEl>
                                          <p:spTgt spid="95"/>
                                        </p:tgtEl>
                                        <p:attrNameLst>
                                          <p:attrName>ppt_x</p:attrName>
                                        </p:attrNameLst>
                                      </p:cBhvr>
                                      <p:tavLst>
                                        <p:tav tm="0">
                                          <p:val>
                                            <p:strVal val="0-#ppt_w/2"/>
                                          </p:val>
                                        </p:tav>
                                        <p:tav tm="100000">
                                          <p:val>
                                            <p:strVal val="#ppt_x"/>
                                          </p:val>
                                        </p:tav>
                                      </p:tavLst>
                                    </p:anim>
                                    <p:anim calcmode="lin" valueType="num">
                                      <p:cBhvr additive="base">
                                        <p:cTn id="1010" dur="4000" fill="hold"/>
                                        <p:tgtEl>
                                          <p:spTgt spid="95"/>
                                        </p:tgtEl>
                                        <p:attrNameLst>
                                          <p:attrName>ppt_y</p:attrName>
                                        </p:attrNameLst>
                                      </p:cBhvr>
                                      <p:tavLst>
                                        <p:tav tm="0">
                                          <p:val>
                                            <p:strVal val="#ppt_y"/>
                                          </p:val>
                                        </p:tav>
                                        <p:tav tm="100000">
                                          <p:val>
                                            <p:strVal val="#ppt_y"/>
                                          </p:val>
                                        </p:tav>
                                      </p:tavLst>
                                    </p:anim>
                                  </p:childTnLst>
                                </p:cTn>
                              </p:par>
                              <p:par>
                                <p:cTn id="1011" presetID="5" presetClass="entr" presetSubtype="5" fill="hold" grpId="1" nodeType="withEffect">
                                  <p:stCondLst>
                                    <p:cond delay="0"/>
                                  </p:stCondLst>
                                  <p:childTnLst>
                                    <p:set>
                                      <p:cBhvr>
                                        <p:cTn id="1012" dur="1" fill="hold">
                                          <p:stCondLst>
                                            <p:cond delay="0"/>
                                          </p:stCondLst>
                                        </p:cTn>
                                        <p:tgtEl>
                                          <p:spTgt spid="95"/>
                                        </p:tgtEl>
                                        <p:attrNameLst>
                                          <p:attrName>style.visibility</p:attrName>
                                        </p:attrNameLst>
                                      </p:cBhvr>
                                      <p:to>
                                        <p:strVal val="visible"/>
                                      </p:to>
                                    </p:set>
                                    <p:animEffect transition="in" filter="checkerboard(down)">
                                      <p:cBhvr>
                                        <p:cTn id="1013" dur="4000"/>
                                        <p:tgtEl>
                                          <p:spTgt spid="95"/>
                                        </p:tgtEl>
                                      </p:cBhvr>
                                    </p:animEffect>
                                  </p:childTnLst>
                                </p:cTn>
                              </p:par>
                              <p:par>
                                <p:cTn id="1014" presetID="19" presetClass="entr" presetSubtype="5" fill="hold" grpId="2" nodeType="withEffect">
                                  <p:stCondLst>
                                    <p:cond delay="0"/>
                                  </p:stCondLst>
                                  <p:childTnLst>
                                    <p:set>
                                      <p:cBhvr>
                                        <p:cTn id="1015" dur="1" fill="hold">
                                          <p:stCondLst>
                                            <p:cond delay="0"/>
                                          </p:stCondLst>
                                        </p:cTn>
                                        <p:tgtEl>
                                          <p:spTgt spid="95"/>
                                        </p:tgtEl>
                                        <p:attrNameLst>
                                          <p:attrName>style.visibility</p:attrName>
                                        </p:attrNameLst>
                                      </p:cBhvr>
                                      <p:to>
                                        <p:strVal val="visible"/>
                                      </p:to>
                                    </p:set>
                                    <p:anim calcmode="lin" valueType="num">
                                      <p:cBhvr>
                                        <p:cTn id="1016" dur="4000" fill="hold"/>
                                        <p:tgtEl>
                                          <p:spTgt spid="95"/>
                                        </p:tgtEl>
                                        <p:attrNameLst>
                                          <p:attrName>ppt_w</p:attrName>
                                        </p:attrNameLst>
                                      </p:cBhvr>
                                      <p:tavLst>
                                        <p:tav tm="0">
                                          <p:val>
                                            <p:strVal val="#ppt_w"/>
                                          </p:val>
                                        </p:tav>
                                        <p:tav tm="100000">
                                          <p:val>
                                            <p:strVal val="#ppt_w"/>
                                          </p:val>
                                        </p:tav>
                                      </p:tavLst>
                                    </p:anim>
                                    <p:anim calcmode="lin" valueType="num">
                                      <p:cBhvr>
                                        <p:cTn id="1017" dur="4000" fill="hold"/>
                                        <p:tgtEl>
                                          <p:spTgt spid="95"/>
                                        </p:tgtEl>
                                        <p:attrNameLst>
                                          <p:attrName>ppt_h</p:attrName>
                                        </p:attrNameLst>
                                      </p:cBhvr>
                                      <p:tavLst>
                                        <p:tav tm="0" fmla="#ppt_h*sin(2.5*pi*$)">
                                          <p:val>
                                            <p:fltVal val="0"/>
                                          </p:val>
                                        </p:tav>
                                        <p:tav tm="100000">
                                          <p:val>
                                            <p:fltVal val="1"/>
                                          </p:val>
                                        </p:tav>
                                      </p:tavLst>
                                    </p:anim>
                                  </p:childTnLst>
                                </p:cTn>
                              </p:par>
                              <p:par>
                                <p:cTn id="1018" presetID="2" presetClass="entr" presetSubtype="8" fill="hold" grpId="0" nodeType="withEffect">
                                  <p:stCondLst>
                                    <p:cond delay="0"/>
                                  </p:stCondLst>
                                  <p:childTnLst>
                                    <p:set>
                                      <p:cBhvr>
                                        <p:cTn id="1019" dur="1" fill="hold">
                                          <p:stCondLst>
                                            <p:cond delay="0"/>
                                          </p:stCondLst>
                                        </p:cTn>
                                        <p:tgtEl>
                                          <p:spTgt spid="97"/>
                                        </p:tgtEl>
                                        <p:attrNameLst>
                                          <p:attrName>style.visibility</p:attrName>
                                        </p:attrNameLst>
                                      </p:cBhvr>
                                      <p:to>
                                        <p:strVal val="visible"/>
                                      </p:to>
                                    </p:set>
                                    <p:anim calcmode="lin" valueType="num">
                                      <p:cBhvr additive="base">
                                        <p:cTn id="1020" dur="4000" fill="hold"/>
                                        <p:tgtEl>
                                          <p:spTgt spid="97"/>
                                        </p:tgtEl>
                                        <p:attrNameLst>
                                          <p:attrName>ppt_x</p:attrName>
                                        </p:attrNameLst>
                                      </p:cBhvr>
                                      <p:tavLst>
                                        <p:tav tm="0">
                                          <p:val>
                                            <p:strVal val="0-#ppt_w/2"/>
                                          </p:val>
                                        </p:tav>
                                        <p:tav tm="100000">
                                          <p:val>
                                            <p:strVal val="#ppt_x"/>
                                          </p:val>
                                        </p:tav>
                                      </p:tavLst>
                                    </p:anim>
                                    <p:anim calcmode="lin" valueType="num">
                                      <p:cBhvr additive="base">
                                        <p:cTn id="1021" dur="4000" fill="hold"/>
                                        <p:tgtEl>
                                          <p:spTgt spid="97"/>
                                        </p:tgtEl>
                                        <p:attrNameLst>
                                          <p:attrName>ppt_y</p:attrName>
                                        </p:attrNameLst>
                                      </p:cBhvr>
                                      <p:tavLst>
                                        <p:tav tm="0">
                                          <p:val>
                                            <p:strVal val="#ppt_y"/>
                                          </p:val>
                                        </p:tav>
                                        <p:tav tm="100000">
                                          <p:val>
                                            <p:strVal val="#ppt_y"/>
                                          </p:val>
                                        </p:tav>
                                      </p:tavLst>
                                    </p:anim>
                                  </p:childTnLst>
                                </p:cTn>
                              </p:par>
                              <p:par>
                                <p:cTn id="1022" presetID="5" presetClass="entr" presetSubtype="5" fill="hold" grpId="1" nodeType="withEffect">
                                  <p:stCondLst>
                                    <p:cond delay="0"/>
                                  </p:stCondLst>
                                  <p:childTnLst>
                                    <p:set>
                                      <p:cBhvr>
                                        <p:cTn id="1023" dur="1" fill="hold">
                                          <p:stCondLst>
                                            <p:cond delay="0"/>
                                          </p:stCondLst>
                                        </p:cTn>
                                        <p:tgtEl>
                                          <p:spTgt spid="97"/>
                                        </p:tgtEl>
                                        <p:attrNameLst>
                                          <p:attrName>style.visibility</p:attrName>
                                        </p:attrNameLst>
                                      </p:cBhvr>
                                      <p:to>
                                        <p:strVal val="visible"/>
                                      </p:to>
                                    </p:set>
                                    <p:animEffect transition="in" filter="checkerboard(down)">
                                      <p:cBhvr>
                                        <p:cTn id="1024" dur="4000"/>
                                        <p:tgtEl>
                                          <p:spTgt spid="97"/>
                                        </p:tgtEl>
                                      </p:cBhvr>
                                    </p:animEffect>
                                  </p:childTnLst>
                                </p:cTn>
                              </p:par>
                              <p:par>
                                <p:cTn id="1025" presetID="19" presetClass="entr" presetSubtype="5" fill="hold" grpId="2" nodeType="withEffect">
                                  <p:stCondLst>
                                    <p:cond delay="0"/>
                                  </p:stCondLst>
                                  <p:childTnLst>
                                    <p:set>
                                      <p:cBhvr>
                                        <p:cTn id="1026" dur="1" fill="hold">
                                          <p:stCondLst>
                                            <p:cond delay="0"/>
                                          </p:stCondLst>
                                        </p:cTn>
                                        <p:tgtEl>
                                          <p:spTgt spid="97"/>
                                        </p:tgtEl>
                                        <p:attrNameLst>
                                          <p:attrName>style.visibility</p:attrName>
                                        </p:attrNameLst>
                                      </p:cBhvr>
                                      <p:to>
                                        <p:strVal val="visible"/>
                                      </p:to>
                                    </p:set>
                                    <p:anim calcmode="lin" valueType="num">
                                      <p:cBhvr>
                                        <p:cTn id="1027" dur="4000" fill="hold"/>
                                        <p:tgtEl>
                                          <p:spTgt spid="97"/>
                                        </p:tgtEl>
                                        <p:attrNameLst>
                                          <p:attrName>ppt_w</p:attrName>
                                        </p:attrNameLst>
                                      </p:cBhvr>
                                      <p:tavLst>
                                        <p:tav tm="0">
                                          <p:val>
                                            <p:strVal val="#ppt_w"/>
                                          </p:val>
                                        </p:tav>
                                        <p:tav tm="100000">
                                          <p:val>
                                            <p:strVal val="#ppt_w"/>
                                          </p:val>
                                        </p:tav>
                                      </p:tavLst>
                                    </p:anim>
                                    <p:anim calcmode="lin" valueType="num">
                                      <p:cBhvr>
                                        <p:cTn id="1028" dur="4000" fill="hold"/>
                                        <p:tgtEl>
                                          <p:spTgt spid="97"/>
                                        </p:tgtEl>
                                        <p:attrNameLst>
                                          <p:attrName>ppt_h</p:attrName>
                                        </p:attrNameLst>
                                      </p:cBhvr>
                                      <p:tavLst>
                                        <p:tav tm="0" fmla="#ppt_h*sin(2.5*pi*$)">
                                          <p:val>
                                            <p:fltVal val="0"/>
                                          </p:val>
                                        </p:tav>
                                        <p:tav tm="100000">
                                          <p:val>
                                            <p:fltVal val="1"/>
                                          </p:val>
                                        </p:tav>
                                      </p:tavLst>
                                    </p:anim>
                                  </p:childTnLst>
                                </p:cTn>
                              </p:par>
                              <p:par>
                                <p:cTn id="1029" presetID="2" presetClass="entr" presetSubtype="8" fill="hold" grpId="0" nodeType="withEffect">
                                  <p:stCondLst>
                                    <p:cond delay="0"/>
                                  </p:stCondLst>
                                  <p:childTnLst>
                                    <p:set>
                                      <p:cBhvr>
                                        <p:cTn id="1030" dur="1" fill="hold">
                                          <p:stCondLst>
                                            <p:cond delay="0"/>
                                          </p:stCondLst>
                                        </p:cTn>
                                        <p:tgtEl>
                                          <p:spTgt spid="99"/>
                                        </p:tgtEl>
                                        <p:attrNameLst>
                                          <p:attrName>style.visibility</p:attrName>
                                        </p:attrNameLst>
                                      </p:cBhvr>
                                      <p:to>
                                        <p:strVal val="visible"/>
                                      </p:to>
                                    </p:set>
                                    <p:anim calcmode="lin" valueType="num">
                                      <p:cBhvr additive="base">
                                        <p:cTn id="1031" dur="4000" fill="hold"/>
                                        <p:tgtEl>
                                          <p:spTgt spid="99"/>
                                        </p:tgtEl>
                                        <p:attrNameLst>
                                          <p:attrName>ppt_x</p:attrName>
                                        </p:attrNameLst>
                                      </p:cBhvr>
                                      <p:tavLst>
                                        <p:tav tm="0">
                                          <p:val>
                                            <p:strVal val="0-#ppt_w/2"/>
                                          </p:val>
                                        </p:tav>
                                        <p:tav tm="100000">
                                          <p:val>
                                            <p:strVal val="#ppt_x"/>
                                          </p:val>
                                        </p:tav>
                                      </p:tavLst>
                                    </p:anim>
                                    <p:anim calcmode="lin" valueType="num">
                                      <p:cBhvr additive="base">
                                        <p:cTn id="1032" dur="4000" fill="hold"/>
                                        <p:tgtEl>
                                          <p:spTgt spid="99"/>
                                        </p:tgtEl>
                                        <p:attrNameLst>
                                          <p:attrName>ppt_y</p:attrName>
                                        </p:attrNameLst>
                                      </p:cBhvr>
                                      <p:tavLst>
                                        <p:tav tm="0">
                                          <p:val>
                                            <p:strVal val="#ppt_y"/>
                                          </p:val>
                                        </p:tav>
                                        <p:tav tm="100000">
                                          <p:val>
                                            <p:strVal val="#ppt_y"/>
                                          </p:val>
                                        </p:tav>
                                      </p:tavLst>
                                    </p:anim>
                                  </p:childTnLst>
                                </p:cTn>
                              </p:par>
                              <p:par>
                                <p:cTn id="1033" presetID="5" presetClass="entr" presetSubtype="5" fill="hold" grpId="1" nodeType="withEffect">
                                  <p:stCondLst>
                                    <p:cond delay="0"/>
                                  </p:stCondLst>
                                  <p:childTnLst>
                                    <p:set>
                                      <p:cBhvr>
                                        <p:cTn id="1034" dur="1" fill="hold">
                                          <p:stCondLst>
                                            <p:cond delay="0"/>
                                          </p:stCondLst>
                                        </p:cTn>
                                        <p:tgtEl>
                                          <p:spTgt spid="99"/>
                                        </p:tgtEl>
                                        <p:attrNameLst>
                                          <p:attrName>style.visibility</p:attrName>
                                        </p:attrNameLst>
                                      </p:cBhvr>
                                      <p:to>
                                        <p:strVal val="visible"/>
                                      </p:to>
                                    </p:set>
                                    <p:animEffect transition="in" filter="checkerboard(down)">
                                      <p:cBhvr>
                                        <p:cTn id="1035" dur="4000"/>
                                        <p:tgtEl>
                                          <p:spTgt spid="99"/>
                                        </p:tgtEl>
                                      </p:cBhvr>
                                    </p:animEffect>
                                  </p:childTnLst>
                                </p:cTn>
                              </p:par>
                              <p:par>
                                <p:cTn id="1036" presetID="19" presetClass="entr" presetSubtype="5" fill="hold" grpId="2" nodeType="withEffect">
                                  <p:stCondLst>
                                    <p:cond delay="0"/>
                                  </p:stCondLst>
                                  <p:childTnLst>
                                    <p:set>
                                      <p:cBhvr>
                                        <p:cTn id="1037" dur="1" fill="hold">
                                          <p:stCondLst>
                                            <p:cond delay="0"/>
                                          </p:stCondLst>
                                        </p:cTn>
                                        <p:tgtEl>
                                          <p:spTgt spid="99"/>
                                        </p:tgtEl>
                                        <p:attrNameLst>
                                          <p:attrName>style.visibility</p:attrName>
                                        </p:attrNameLst>
                                      </p:cBhvr>
                                      <p:to>
                                        <p:strVal val="visible"/>
                                      </p:to>
                                    </p:set>
                                    <p:anim calcmode="lin" valueType="num">
                                      <p:cBhvr>
                                        <p:cTn id="1038" dur="4000" fill="hold"/>
                                        <p:tgtEl>
                                          <p:spTgt spid="99"/>
                                        </p:tgtEl>
                                        <p:attrNameLst>
                                          <p:attrName>ppt_w</p:attrName>
                                        </p:attrNameLst>
                                      </p:cBhvr>
                                      <p:tavLst>
                                        <p:tav tm="0">
                                          <p:val>
                                            <p:strVal val="#ppt_w"/>
                                          </p:val>
                                        </p:tav>
                                        <p:tav tm="100000">
                                          <p:val>
                                            <p:strVal val="#ppt_w"/>
                                          </p:val>
                                        </p:tav>
                                      </p:tavLst>
                                    </p:anim>
                                    <p:anim calcmode="lin" valueType="num">
                                      <p:cBhvr>
                                        <p:cTn id="1039" dur="4000" fill="hold"/>
                                        <p:tgtEl>
                                          <p:spTgt spid="99"/>
                                        </p:tgtEl>
                                        <p:attrNameLst>
                                          <p:attrName>ppt_h</p:attrName>
                                        </p:attrNameLst>
                                      </p:cBhvr>
                                      <p:tavLst>
                                        <p:tav tm="0" fmla="#ppt_h*sin(2.5*pi*$)">
                                          <p:val>
                                            <p:fltVal val="0"/>
                                          </p:val>
                                        </p:tav>
                                        <p:tav tm="100000">
                                          <p:val>
                                            <p:fltVal val="1"/>
                                          </p:val>
                                        </p:tav>
                                      </p:tavLst>
                                    </p:anim>
                                  </p:childTnLst>
                                </p:cTn>
                              </p:par>
                              <p:par>
                                <p:cTn id="1040" presetID="2" presetClass="entr" presetSubtype="8" fill="hold" grpId="0" nodeType="withEffect">
                                  <p:stCondLst>
                                    <p:cond delay="0"/>
                                  </p:stCondLst>
                                  <p:childTnLst>
                                    <p:set>
                                      <p:cBhvr>
                                        <p:cTn id="1041" dur="1" fill="hold">
                                          <p:stCondLst>
                                            <p:cond delay="0"/>
                                          </p:stCondLst>
                                        </p:cTn>
                                        <p:tgtEl>
                                          <p:spTgt spid="101"/>
                                        </p:tgtEl>
                                        <p:attrNameLst>
                                          <p:attrName>style.visibility</p:attrName>
                                        </p:attrNameLst>
                                      </p:cBhvr>
                                      <p:to>
                                        <p:strVal val="visible"/>
                                      </p:to>
                                    </p:set>
                                    <p:anim calcmode="lin" valueType="num">
                                      <p:cBhvr additive="base">
                                        <p:cTn id="1042" dur="4000" fill="hold"/>
                                        <p:tgtEl>
                                          <p:spTgt spid="101"/>
                                        </p:tgtEl>
                                        <p:attrNameLst>
                                          <p:attrName>ppt_x</p:attrName>
                                        </p:attrNameLst>
                                      </p:cBhvr>
                                      <p:tavLst>
                                        <p:tav tm="0">
                                          <p:val>
                                            <p:strVal val="0-#ppt_w/2"/>
                                          </p:val>
                                        </p:tav>
                                        <p:tav tm="100000">
                                          <p:val>
                                            <p:strVal val="#ppt_x"/>
                                          </p:val>
                                        </p:tav>
                                      </p:tavLst>
                                    </p:anim>
                                    <p:anim calcmode="lin" valueType="num">
                                      <p:cBhvr additive="base">
                                        <p:cTn id="1043" dur="4000" fill="hold"/>
                                        <p:tgtEl>
                                          <p:spTgt spid="101"/>
                                        </p:tgtEl>
                                        <p:attrNameLst>
                                          <p:attrName>ppt_y</p:attrName>
                                        </p:attrNameLst>
                                      </p:cBhvr>
                                      <p:tavLst>
                                        <p:tav tm="0">
                                          <p:val>
                                            <p:strVal val="#ppt_y"/>
                                          </p:val>
                                        </p:tav>
                                        <p:tav tm="100000">
                                          <p:val>
                                            <p:strVal val="#ppt_y"/>
                                          </p:val>
                                        </p:tav>
                                      </p:tavLst>
                                    </p:anim>
                                  </p:childTnLst>
                                </p:cTn>
                              </p:par>
                              <p:par>
                                <p:cTn id="1044" presetID="5" presetClass="entr" presetSubtype="5" fill="hold" grpId="1" nodeType="withEffect">
                                  <p:stCondLst>
                                    <p:cond delay="0"/>
                                  </p:stCondLst>
                                  <p:childTnLst>
                                    <p:set>
                                      <p:cBhvr>
                                        <p:cTn id="1045" dur="1" fill="hold">
                                          <p:stCondLst>
                                            <p:cond delay="0"/>
                                          </p:stCondLst>
                                        </p:cTn>
                                        <p:tgtEl>
                                          <p:spTgt spid="101"/>
                                        </p:tgtEl>
                                        <p:attrNameLst>
                                          <p:attrName>style.visibility</p:attrName>
                                        </p:attrNameLst>
                                      </p:cBhvr>
                                      <p:to>
                                        <p:strVal val="visible"/>
                                      </p:to>
                                    </p:set>
                                    <p:animEffect transition="in" filter="checkerboard(down)">
                                      <p:cBhvr>
                                        <p:cTn id="1046" dur="4000"/>
                                        <p:tgtEl>
                                          <p:spTgt spid="101"/>
                                        </p:tgtEl>
                                      </p:cBhvr>
                                    </p:animEffect>
                                  </p:childTnLst>
                                </p:cTn>
                              </p:par>
                              <p:par>
                                <p:cTn id="1047" presetID="19" presetClass="entr" presetSubtype="5" fill="hold" grpId="2" nodeType="withEffect">
                                  <p:stCondLst>
                                    <p:cond delay="0"/>
                                  </p:stCondLst>
                                  <p:childTnLst>
                                    <p:set>
                                      <p:cBhvr>
                                        <p:cTn id="1048" dur="1" fill="hold">
                                          <p:stCondLst>
                                            <p:cond delay="0"/>
                                          </p:stCondLst>
                                        </p:cTn>
                                        <p:tgtEl>
                                          <p:spTgt spid="101"/>
                                        </p:tgtEl>
                                        <p:attrNameLst>
                                          <p:attrName>style.visibility</p:attrName>
                                        </p:attrNameLst>
                                      </p:cBhvr>
                                      <p:to>
                                        <p:strVal val="visible"/>
                                      </p:to>
                                    </p:set>
                                    <p:anim calcmode="lin" valueType="num">
                                      <p:cBhvr>
                                        <p:cTn id="1049" dur="4000" fill="hold"/>
                                        <p:tgtEl>
                                          <p:spTgt spid="101"/>
                                        </p:tgtEl>
                                        <p:attrNameLst>
                                          <p:attrName>ppt_w</p:attrName>
                                        </p:attrNameLst>
                                      </p:cBhvr>
                                      <p:tavLst>
                                        <p:tav tm="0">
                                          <p:val>
                                            <p:strVal val="#ppt_w"/>
                                          </p:val>
                                        </p:tav>
                                        <p:tav tm="100000">
                                          <p:val>
                                            <p:strVal val="#ppt_w"/>
                                          </p:val>
                                        </p:tav>
                                      </p:tavLst>
                                    </p:anim>
                                    <p:anim calcmode="lin" valueType="num">
                                      <p:cBhvr>
                                        <p:cTn id="1050" dur="4000" fill="hold"/>
                                        <p:tgtEl>
                                          <p:spTgt spid="101"/>
                                        </p:tgtEl>
                                        <p:attrNameLst>
                                          <p:attrName>ppt_h</p:attrName>
                                        </p:attrNameLst>
                                      </p:cBhvr>
                                      <p:tavLst>
                                        <p:tav tm="0" fmla="#ppt_h*sin(2.5*pi*$)">
                                          <p:val>
                                            <p:fltVal val="0"/>
                                          </p:val>
                                        </p:tav>
                                        <p:tav tm="100000">
                                          <p:val>
                                            <p:fltVal val="1"/>
                                          </p:val>
                                        </p:tav>
                                      </p:tavLst>
                                    </p:anim>
                                  </p:childTnLst>
                                </p:cTn>
                              </p:par>
                              <p:par>
                                <p:cTn id="1051" presetID="2" presetClass="entr" presetSubtype="8" fill="hold" grpId="0" nodeType="withEffect">
                                  <p:stCondLst>
                                    <p:cond delay="0"/>
                                  </p:stCondLst>
                                  <p:childTnLst>
                                    <p:set>
                                      <p:cBhvr>
                                        <p:cTn id="1052" dur="1" fill="hold">
                                          <p:stCondLst>
                                            <p:cond delay="0"/>
                                          </p:stCondLst>
                                        </p:cTn>
                                        <p:tgtEl>
                                          <p:spTgt spid="92"/>
                                        </p:tgtEl>
                                        <p:attrNameLst>
                                          <p:attrName>style.visibility</p:attrName>
                                        </p:attrNameLst>
                                      </p:cBhvr>
                                      <p:to>
                                        <p:strVal val="visible"/>
                                      </p:to>
                                    </p:set>
                                    <p:anim calcmode="lin" valueType="num">
                                      <p:cBhvr additive="base">
                                        <p:cTn id="1053" dur="4000" fill="hold"/>
                                        <p:tgtEl>
                                          <p:spTgt spid="92"/>
                                        </p:tgtEl>
                                        <p:attrNameLst>
                                          <p:attrName>ppt_x</p:attrName>
                                        </p:attrNameLst>
                                      </p:cBhvr>
                                      <p:tavLst>
                                        <p:tav tm="0">
                                          <p:val>
                                            <p:strVal val="0-#ppt_w/2"/>
                                          </p:val>
                                        </p:tav>
                                        <p:tav tm="100000">
                                          <p:val>
                                            <p:strVal val="#ppt_x"/>
                                          </p:val>
                                        </p:tav>
                                      </p:tavLst>
                                    </p:anim>
                                    <p:anim calcmode="lin" valueType="num">
                                      <p:cBhvr additive="base">
                                        <p:cTn id="1054" dur="4000" fill="hold"/>
                                        <p:tgtEl>
                                          <p:spTgt spid="92"/>
                                        </p:tgtEl>
                                        <p:attrNameLst>
                                          <p:attrName>ppt_y</p:attrName>
                                        </p:attrNameLst>
                                      </p:cBhvr>
                                      <p:tavLst>
                                        <p:tav tm="0">
                                          <p:val>
                                            <p:strVal val="#ppt_y"/>
                                          </p:val>
                                        </p:tav>
                                        <p:tav tm="100000">
                                          <p:val>
                                            <p:strVal val="#ppt_y"/>
                                          </p:val>
                                        </p:tav>
                                      </p:tavLst>
                                    </p:anim>
                                  </p:childTnLst>
                                </p:cTn>
                              </p:par>
                              <p:par>
                                <p:cTn id="1055" presetID="5" presetClass="entr" presetSubtype="5" fill="hold" grpId="1" nodeType="withEffect">
                                  <p:stCondLst>
                                    <p:cond delay="0"/>
                                  </p:stCondLst>
                                  <p:childTnLst>
                                    <p:set>
                                      <p:cBhvr>
                                        <p:cTn id="1056" dur="1" fill="hold">
                                          <p:stCondLst>
                                            <p:cond delay="0"/>
                                          </p:stCondLst>
                                        </p:cTn>
                                        <p:tgtEl>
                                          <p:spTgt spid="92"/>
                                        </p:tgtEl>
                                        <p:attrNameLst>
                                          <p:attrName>style.visibility</p:attrName>
                                        </p:attrNameLst>
                                      </p:cBhvr>
                                      <p:to>
                                        <p:strVal val="visible"/>
                                      </p:to>
                                    </p:set>
                                    <p:animEffect transition="in" filter="checkerboard(down)">
                                      <p:cBhvr>
                                        <p:cTn id="1057" dur="4000"/>
                                        <p:tgtEl>
                                          <p:spTgt spid="92"/>
                                        </p:tgtEl>
                                      </p:cBhvr>
                                    </p:animEffect>
                                  </p:childTnLst>
                                </p:cTn>
                              </p:par>
                              <p:par>
                                <p:cTn id="1058" presetID="19" presetClass="entr" presetSubtype="10" fill="hold" grpId="2" nodeType="withEffect">
                                  <p:stCondLst>
                                    <p:cond delay="0"/>
                                  </p:stCondLst>
                                  <p:childTnLst>
                                    <p:set>
                                      <p:cBhvr>
                                        <p:cTn id="1059" dur="1" fill="hold">
                                          <p:stCondLst>
                                            <p:cond delay="0"/>
                                          </p:stCondLst>
                                        </p:cTn>
                                        <p:tgtEl>
                                          <p:spTgt spid="92"/>
                                        </p:tgtEl>
                                        <p:attrNameLst>
                                          <p:attrName>style.visibility</p:attrName>
                                        </p:attrNameLst>
                                      </p:cBhvr>
                                      <p:to>
                                        <p:strVal val="visible"/>
                                      </p:to>
                                    </p:set>
                                    <p:anim calcmode="lin" valueType="num">
                                      <p:cBhvr>
                                        <p:cTn id="1060" dur="4000" fill="hold"/>
                                        <p:tgtEl>
                                          <p:spTgt spid="92"/>
                                        </p:tgtEl>
                                        <p:attrNameLst>
                                          <p:attrName>ppt_w</p:attrName>
                                        </p:attrNameLst>
                                      </p:cBhvr>
                                      <p:tavLst>
                                        <p:tav tm="0" fmla="#ppt_w*sin(2.5*pi*$)">
                                          <p:val>
                                            <p:fltVal val="0"/>
                                          </p:val>
                                        </p:tav>
                                        <p:tav tm="100000">
                                          <p:val>
                                            <p:fltVal val="1"/>
                                          </p:val>
                                        </p:tav>
                                      </p:tavLst>
                                    </p:anim>
                                    <p:anim calcmode="lin" valueType="num">
                                      <p:cBhvr>
                                        <p:cTn id="1061" dur="4000" fill="hold"/>
                                        <p:tgtEl>
                                          <p:spTgt spid="92"/>
                                        </p:tgtEl>
                                        <p:attrNameLst>
                                          <p:attrName>ppt_h</p:attrName>
                                        </p:attrNameLst>
                                      </p:cBhvr>
                                      <p:tavLst>
                                        <p:tav tm="0">
                                          <p:val>
                                            <p:strVal val="#ppt_h"/>
                                          </p:val>
                                        </p:tav>
                                        <p:tav tm="100000">
                                          <p:val>
                                            <p:strVal val="#ppt_h"/>
                                          </p:val>
                                        </p:tav>
                                      </p:tavLst>
                                    </p:anim>
                                  </p:childTnLst>
                                </p:cTn>
                              </p:par>
                              <p:par>
                                <p:cTn id="1062" presetID="2" presetClass="entr" presetSubtype="8" fill="hold" grpId="0" nodeType="withEffect">
                                  <p:stCondLst>
                                    <p:cond delay="0"/>
                                  </p:stCondLst>
                                  <p:childTnLst>
                                    <p:set>
                                      <p:cBhvr>
                                        <p:cTn id="1063" dur="1" fill="hold">
                                          <p:stCondLst>
                                            <p:cond delay="0"/>
                                          </p:stCondLst>
                                        </p:cTn>
                                        <p:tgtEl>
                                          <p:spTgt spid="94"/>
                                        </p:tgtEl>
                                        <p:attrNameLst>
                                          <p:attrName>style.visibility</p:attrName>
                                        </p:attrNameLst>
                                      </p:cBhvr>
                                      <p:to>
                                        <p:strVal val="visible"/>
                                      </p:to>
                                    </p:set>
                                    <p:anim calcmode="lin" valueType="num">
                                      <p:cBhvr additive="base">
                                        <p:cTn id="1064" dur="4000" fill="hold"/>
                                        <p:tgtEl>
                                          <p:spTgt spid="94"/>
                                        </p:tgtEl>
                                        <p:attrNameLst>
                                          <p:attrName>ppt_x</p:attrName>
                                        </p:attrNameLst>
                                      </p:cBhvr>
                                      <p:tavLst>
                                        <p:tav tm="0">
                                          <p:val>
                                            <p:strVal val="0-#ppt_w/2"/>
                                          </p:val>
                                        </p:tav>
                                        <p:tav tm="100000">
                                          <p:val>
                                            <p:strVal val="#ppt_x"/>
                                          </p:val>
                                        </p:tav>
                                      </p:tavLst>
                                    </p:anim>
                                    <p:anim calcmode="lin" valueType="num">
                                      <p:cBhvr additive="base">
                                        <p:cTn id="1065" dur="4000" fill="hold"/>
                                        <p:tgtEl>
                                          <p:spTgt spid="94"/>
                                        </p:tgtEl>
                                        <p:attrNameLst>
                                          <p:attrName>ppt_y</p:attrName>
                                        </p:attrNameLst>
                                      </p:cBhvr>
                                      <p:tavLst>
                                        <p:tav tm="0">
                                          <p:val>
                                            <p:strVal val="#ppt_y"/>
                                          </p:val>
                                        </p:tav>
                                        <p:tav tm="100000">
                                          <p:val>
                                            <p:strVal val="#ppt_y"/>
                                          </p:val>
                                        </p:tav>
                                      </p:tavLst>
                                    </p:anim>
                                  </p:childTnLst>
                                </p:cTn>
                              </p:par>
                              <p:par>
                                <p:cTn id="1066" presetID="5" presetClass="entr" presetSubtype="5" fill="hold" grpId="1" nodeType="withEffect">
                                  <p:stCondLst>
                                    <p:cond delay="0"/>
                                  </p:stCondLst>
                                  <p:childTnLst>
                                    <p:set>
                                      <p:cBhvr>
                                        <p:cTn id="1067" dur="1" fill="hold">
                                          <p:stCondLst>
                                            <p:cond delay="0"/>
                                          </p:stCondLst>
                                        </p:cTn>
                                        <p:tgtEl>
                                          <p:spTgt spid="94"/>
                                        </p:tgtEl>
                                        <p:attrNameLst>
                                          <p:attrName>style.visibility</p:attrName>
                                        </p:attrNameLst>
                                      </p:cBhvr>
                                      <p:to>
                                        <p:strVal val="visible"/>
                                      </p:to>
                                    </p:set>
                                    <p:animEffect transition="in" filter="checkerboard(down)">
                                      <p:cBhvr>
                                        <p:cTn id="1068" dur="4000"/>
                                        <p:tgtEl>
                                          <p:spTgt spid="94"/>
                                        </p:tgtEl>
                                      </p:cBhvr>
                                    </p:animEffect>
                                  </p:childTnLst>
                                </p:cTn>
                              </p:par>
                              <p:par>
                                <p:cTn id="1069" presetID="19" presetClass="entr" presetSubtype="10" fill="hold" grpId="2" nodeType="withEffect">
                                  <p:stCondLst>
                                    <p:cond delay="0"/>
                                  </p:stCondLst>
                                  <p:childTnLst>
                                    <p:set>
                                      <p:cBhvr>
                                        <p:cTn id="1070" dur="1" fill="hold">
                                          <p:stCondLst>
                                            <p:cond delay="0"/>
                                          </p:stCondLst>
                                        </p:cTn>
                                        <p:tgtEl>
                                          <p:spTgt spid="94"/>
                                        </p:tgtEl>
                                        <p:attrNameLst>
                                          <p:attrName>style.visibility</p:attrName>
                                        </p:attrNameLst>
                                      </p:cBhvr>
                                      <p:to>
                                        <p:strVal val="visible"/>
                                      </p:to>
                                    </p:set>
                                    <p:anim calcmode="lin" valueType="num">
                                      <p:cBhvr>
                                        <p:cTn id="1071" dur="4000" fill="hold"/>
                                        <p:tgtEl>
                                          <p:spTgt spid="94"/>
                                        </p:tgtEl>
                                        <p:attrNameLst>
                                          <p:attrName>ppt_w</p:attrName>
                                        </p:attrNameLst>
                                      </p:cBhvr>
                                      <p:tavLst>
                                        <p:tav tm="0" fmla="#ppt_w*sin(2.5*pi*$)">
                                          <p:val>
                                            <p:fltVal val="0"/>
                                          </p:val>
                                        </p:tav>
                                        <p:tav tm="100000">
                                          <p:val>
                                            <p:fltVal val="1"/>
                                          </p:val>
                                        </p:tav>
                                      </p:tavLst>
                                    </p:anim>
                                    <p:anim calcmode="lin" valueType="num">
                                      <p:cBhvr>
                                        <p:cTn id="1072" dur="4000" fill="hold"/>
                                        <p:tgtEl>
                                          <p:spTgt spid="94"/>
                                        </p:tgtEl>
                                        <p:attrNameLst>
                                          <p:attrName>ppt_h</p:attrName>
                                        </p:attrNameLst>
                                      </p:cBhvr>
                                      <p:tavLst>
                                        <p:tav tm="0">
                                          <p:val>
                                            <p:strVal val="#ppt_h"/>
                                          </p:val>
                                        </p:tav>
                                        <p:tav tm="100000">
                                          <p:val>
                                            <p:strVal val="#ppt_h"/>
                                          </p:val>
                                        </p:tav>
                                      </p:tavLst>
                                    </p:anim>
                                  </p:childTnLst>
                                </p:cTn>
                              </p:par>
                              <p:par>
                                <p:cTn id="1073" presetID="2" presetClass="entr" presetSubtype="8" fill="hold" grpId="0" nodeType="withEffect">
                                  <p:stCondLst>
                                    <p:cond delay="0"/>
                                  </p:stCondLst>
                                  <p:childTnLst>
                                    <p:set>
                                      <p:cBhvr>
                                        <p:cTn id="1074" dur="1" fill="hold">
                                          <p:stCondLst>
                                            <p:cond delay="0"/>
                                          </p:stCondLst>
                                        </p:cTn>
                                        <p:tgtEl>
                                          <p:spTgt spid="96"/>
                                        </p:tgtEl>
                                        <p:attrNameLst>
                                          <p:attrName>style.visibility</p:attrName>
                                        </p:attrNameLst>
                                      </p:cBhvr>
                                      <p:to>
                                        <p:strVal val="visible"/>
                                      </p:to>
                                    </p:set>
                                    <p:anim calcmode="lin" valueType="num">
                                      <p:cBhvr additive="base">
                                        <p:cTn id="1075" dur="4000" fill="hold"/>
                                        <p:tgtEl>
                                          <p:spTgt spid="96"/>
                                        </p:tgtEl>
                                        <p:attrNameLst>
                                          <p:attrName>ppt_x</p:attrName>
                                        </p:attrNameLst>
                                      </p:cBhvr>
                                      <p:tavLst>
                                        <p:tav tm="0">
                                          <p:val>
                                            <p:strVal val="0-#ppt_w/2"/>
                                          </p:val>
                                        </p:tav>
                                        <p:tav tm="100000">
                                          <p:val>
                                            <p:strVal val="#ppt_x"/>
                                          </p:val>
                                        </p:tav>
                                      </p:tavLst>
                                    </p:anim>
                                    <p:anim calcmode="lin" valueType="num">
                                      <p:cBhvr additive="base">
                                        <p:cTn id="1076" dur="4000" fill="hold"/>
                                        <p:tgtEl>
                                          <p:spTgt spid="96"/>
                                        </p:tgtEl>
                                        <p:attrNameLst>
                                          <p:attrName>ppt_y</p:attrName>
                                        </p:attrNameLst>
                                      </p:cBhvr>
                                      <p:tavLst>
                                        <p:tav tm="0">
                                          <p:val>
                                            <p:strVal val="#ppt_y"/>
                                          </p:val>
                                        </p:tav>
                                        <p:tav tm="100000">
                                          <p:val>
                                            <p:strVal val="#ppt_y"/>
                                          </p:val>
                                        </p:tav>
                                      </p:tavLst>
                                    </p:anim>
                                  </p:childTnLst>
                                </p:cTn>
                              </p:par>
                              <p:par>
                                <p:cTn id="1077" presetID="5" presetClass="entr" presetSubtype="5" fill="hold" grpId="1" nodeType="withEffect">
                                  <p:stCondLst>
                                    <p:cond delay="0"/>
                                  </p:stCondLst>
                                  <p:childTnLst>
                                    <p:set>
                                      <p:cBhvr>
                                        <p:cTn id="1078" dur="1" fill="hold">
                                          <p:stCondLst>
                                            <p:cond delay="0"/>
                                          </p:stCondLst>
                                        </p:cTn>
                                        <p:tgtEl>
                                          <p:spTgt spid="96"/>
                                        </p:tgtEl>
                                        <p:attrNameLst>
                                          <p:attrName>style.visibility</p:attrName>
                                        </p:attrNameLst>
                                      </p:cBhvr>
                                      <p:to>
                                        <p:strVal val="visible"/>
                                      </p:to>
                                    </p:set>
                                    <p:animEffect transition="in" filter="checkerboard(down)">
                                      <p:cBhvr>
                                        <p:cTn id="1079" dur="4000"/>
                                        <p:tgtEl>
                                          <p:spTgt spid="96"/>
                                        </p:tgtEl>
                                      </p:cBhvr>
                                    </p:animEffect>
                                  </p:childTnLst>
                                </p:cTn>
                              </p:par>
                              <p:par>
                                <p:cTn id="1080" presetID="19" presetClass="entr" presetSubtype="10" fill="hold" grpId="2" nodeType="withEffect">
                                  <p:stCondLst>
                                    <p:cond delay="0"/>
                                  </p:stCondLst>
                                  <p:childTnLst>
                                    <p:set>
                                      <p:cBhvr>
                                        <p:cTn id="1081" dur="1" fill="hold">
                                          <p:stCondLst>
                                            <p:cond delay="0"/>
                                          </p:stCondLst>
                                        </p:cTn>
                                        <p:tgtEl>
                                          <p:spTgt spid="96"/>
                                        </p:tgtEl>
                                        <p:attrNameLst>
                                          <p:attrName>style.visibility</p:attrName>
                                        </p:attrNameLst>
                                      </p:cBhvr>
                                      <p:to>
                                        <p:strVal val="visible"/>
                                      </p:to>
                                    </p:set>
                                    <p:anim calcmode="lin" valueType="num">
                                      <p:cBhvr>
                                        <p:cTn id="1082" dur="4000" fill="hold"/>
                                        <p:tgtEl>
                                          <p:spTgt spid="96"/>
                                        </p:tgtEl>
                                        <p:attrNameLst>
                                          <p:attrName>ppt_w</p:attrName>
                                        </p:attrNameLst>
                                      </p:cBhvr>
                                      <p:tavLst>
                                        <p:tav tm="0" fmla="#ppt_w*sin(2.5*pi*$)">
                                          <p:val>
                                            <p:fltVal val="0"/>
                                          </p:val>
                                        </p:tav>
                                        <p:tav tm="100000">
                                          <p:val>
                                            <p:fltVal val="1"/>
                                          </p:val>
                                        </p:tav>
                                      </p:tavLst>
                                    </p:anim>
                                    <p:anim calcmode="lin" valueType="num">
                                      <p:cBhvr>
                                        <p:cTn id="1083" dur="4000" fill="hold"/>
                                        <p:tgtEl>
                                          <p:spTgt spid="96"/>
                                        </p:tgtEl>
                                        <p:attrNameLst>
                                          <p:attrName>ppt_h</p:attrName>
                                        </p:attrNameLst>
                                      </p:cBhvr>
                                      <p:tavLst>
                                        <p:tav tm="0">
                                          <p:val>
                                            <p:strVal val="#ppt_h"/>
                                          </p:val>
                                        </p:tav>
                                        <p:tav tm="100000">
                                          <p:val>
                                            <p:strVal val="#ppt_h"/>
                                          </p:val>
                                        </p:tav>
                                      </p:tavLst>
                                    </p:anim>
                                  </p:childTnLst>
                                </p:cTn>
                              </p:par>
                              <p:par>
                                <p:cTn id="1084" presetID="2" presetClass="entr" presetSubtype="8" fill="hold" grpId="0" nodeType="withEffect">
                                  <p:stCondLst>
                                    <p:cond delay="0"/>
                                  </p:stCondLst>
                                  <p:childTnLst>
                                    <p:set>
                                      <p:cBhvr>
                                        <p:cTn id="1085" dur="1" fill="hold">
                                          <p:stCondLst>
                                            <p:cond delay="0"/>
                                          </p:stCondLst>
                                        </p:cTn>
                                        <p:tgtEl>
                                          <p:spTgt spid="98"/>
                                        </p:tgtEl>
                                        <p:attrNameLst>
                                          <p:attrName>style.visibility</p:attrName>
                                        </p:attrNameLst>
                                      </p:cBhvr>
                                      <p:to>
                                        <p:strVal val="visible"/>
                                      </p:to>
                                    </p:set>
                                    <p:anim calcmode="lin" valueType="num">
                                      <p:cBhvr additive="base">
                                        <p:cTn id="1086" dur="4000" fill="hold"/>
                                        <p:tgtEl>
                                          <p:spTgt spid="98"/>
                                        </p:tgtEl>
                                        <p:attrNameLst>
                                          <p:attrName>ppt_x</p:attrName>
                                        </p:attrNameLst>
                                      </p:cBhvr>
                                      <p:tavLst>
                                        <p:tav tm="0">
                                          <p:val>
                                            <p:strVal val="0-#ppt_w/2"/>
                                          </p:val>
                                        </p:tav>
                                        <p:tav tm="100000">
                                          <p:val>
                                            <p:strVal val="#ppt_x"/>
                                          </p:val>
                                        </p:tav>
                                      </p:tavLst>
                                    </p:anim>
                                    <p:anim calcmode="lin" valueType="num">
                                      <p:cBhvr additive="base">
                                        <p:cTn id="1087" dur="4000" fill="hold"/>
                                        <p:tgtEl>
                                          <p:spTgt spid="98"/>
                                        </p:tgtEl>
                                        <p:attrNameLst>
                                          <p:attrName>ppt_y</p:attrName>
                                        </p:attrNameLst>
                                      </p:cBhvr>
                                      <p:tavLst>
                                        <p:tav tm="0">
                                          <p:val>
                                            <p:strVal val="#ppt_y"/>
                                          </p:val>
                                        </p:tav>
                                        <p:tav tm="100000">
                                          <p:val>
                                            <p:strVal val="#ppt_y"/>
                                          </p:val>
                                        </p:tav>
                                      </p:tavLst>
                                    </p:anim>
                                  </p:childTnLst>
                                </p:cTn>
                              </p:par>
                              <p:par>
                                <p:cTn id="1088" presetID="5" presetClass="entr" presetSubtype="5" fill="hold" grpId="1" nodeType="withEffect">
                                  <p:stCondLst>
                                    <p:cond delay="0"/>
                                  </p:stCondLst>
                                  <p:childTnLst>
                                    <p:set>
                                      <p:cBhvr>
                                        <p:cTn id="1089" dur="1" fill="hold">
                                          <p:stCondLst>
                                            <p:cond delay="0"/>
                                          </p:stCondLst>
                                        </p:cTn>
                                        <p:tgtEl>
                                          <p:spTgt spid="98"/>
                                        </p:tgtEl>
                                        <p:attrNameLst>
                                          <p:attrName>style.visibility</p:attrName>
                                        </p:attrNameLst>
                                      </p:cBhvr>
                                      <p:to>
                                        <p:strVal val="visible"/>
                                      </p:to>
                                    </p:set>
                                    <p:animEffect transition="in" filter="checkerboard(down)">
                                      <p:cBhvr>
                                        <p:cTn id="1090" dur="4000"/>
                                        <p:tgtEl>
                                          <p:spTgt spid="98"/>
                                        </p:tgtEl>
                                      </p:cBhvr>
                                    </p:animEffect>
                                  </p:childTnLst>
                                </p:cTn>
                              </p:par>
                              <p:par>
                                <p:cTn id="1091" presetID="19" presetClass="entr" presetSubtype="10" fill="hold" grpId="2" nodeType="withEffect">
                                  <p:stCondLst>
                                    <p:cond delay="0"/>
                                  </p:stCondLst>
                                  <p:childTnLst>
                                    <p:set>
                                      <p:cBhvr>
                                        <p:cTn id="1092" dur="1" fill="hold">
                                          <p:stCondLst>
                                            <p:cond delay="0"/>
                                          </p:stCondLst>
                                        </p:cTn>
                                        <p:tgtEl>
                                          <p:spTgt spid="98"/>
                                        </p:tgtEl>
                                        <p:attrNameLst>
                                          <p:attrName>style.visibility</p:attrName>
                                        </p:attrNameLst>
                                      </p:cBhvr>
                                      <p:to>
                                        <p:strVal val="visible"/>
                                      </p:to>
                                    </p:set>
                                    <p:anim calcmode="lin" valueType="num">
                                      <p:cBhvr>
                                        <p:cTn id="1093" dur="4000" fill="hold"/>
                                        <p:tgtEl>
                                          <p:spTgt spid="98"/>
                                        </p:tgtEl>
                                        <p:attrNameLst>
                                          <p:attrName>ppt_w</p:attrName>
                                        </p:attrNameLst>
                                      </p:cBhvr>
                                      <p:tavLst>
                                        <p:tav tm="0" fmla="#ppt_w*sin(2.5*pi*$)">
                                          <p:val>
                                            <p:fltVal val="0"/>
                                          </p:val>
                                        </p:tav>
                                        <p:tav tm="100000">
                                          <p:val>
                                            <p:fltVal val="1"/>
                                          </p:val>
                                        </p:tav>
                                      </p:tavLst>
                                    </p:anim>
                                    <p:anim calcmode="lin" valueType="num">
                                      <p:cBhvr>
                                        <p:cTn id="1094" dur="4000" fill="hold"/>
                                        <p:tgtEl>
                                          <p:spTgt spid="98"/>
                                        </p:tgtEl>
                                        <p:attrNameLst>
                                          <p:attrName>ppt_h</p:attrName>
                                        </p:attrNameLst>
                                      </p:cBhvr>
                                      <p:tavLst>
                                        <p:tav tm="0">
                                          <p:val>
                                            <p:strVal val="#ppt_h"/>
                                          </p:val>
                                        </p:tav>
                                        <p:tav tm="100000">
                                          <p:val>
                                            <p:strVal val="#ppt_h"/>
                                          </p:val>
                                        </p:tav>
                                      </p:tavLst>
                                    </p:anim>
                                  </p:childTnLst>
                                </p:cTn>
                              </p:par>
                              <p:par>
                                <p:cTn id="1095" presetID="2" presetClass="entr" presetSubtype="8" fill="hold" grpId="0" nodeType="withEffect">
                                  <p:stCondLst>
                                    <p:cond delay="0"/>
                                  </p:stCondLst>
                                  <p:childTnLst>
                                    <p:set>
                                      <p:cBhvr>
                                        <p:cTn id="1096" dur="1" fill="hold">
                                          <p:stCondLst>
                                            <p:cond delay="0"/>
                                          </p:stCondLst>
                                        </p:cTn>
                                        <p:tgtEl>
                                          <p:spTgt spid="100"/>
                                        </p:tgtEl>
                                        <p:attrNameLst>
                                          <p:attrName>style.visibility</p:attrName>
                                        </p:attrNameLst>
                                      </p:cBhvr>
                                      <p:to>
                                        <p:strVal val="visible"/>
                                      </p:to>
                                    </p:set>
                                    <p:anim calcmode="lin" valueType="num">
                                      <p:cBhvr additive="base">
                                        <p:cTn id="1097" dur="4000" fill="hold"/>
                                        <p:tgtEl>
                                          <p:spTgt spid="100"/>
                                        </p:tgtEl>
                                        <p:attrNameLst>
                                          <p:attrName>ppt_x</p:attrName>
                                        </p:attrNameLst>
                                      </p:cBhvr>
                                      <p:tavLst>
                                        <p:tav tm="0">
                                          <p:val>
                                            <p:strVal val="0-#ppt_w/2"/>
                                          </p:val>
                                        </p:tav>
                                        <p:tav tm="100000">
                                          <p:val>
                                            <p:strVal val="#ppt_x"/>
                                          </p:val>
                                        </p:tav>
                                      </p:tavLst>
                                    </p:anim>
                                    <p:anim calcmode="lin" valueType="num">
                                      <p:cBhvr additive="base">
                                        <p:cTn id="1098" dur="4000" fill="hold"/>
                                        <p:tgtEl>
                                          <p:spTgt spid="100"/>
                                        </p:tgtEl>
                                        <p:attrNameLst>
                                          <p:attrName>ppt_y</p:attrName>
                                        </p:attrNameLst>
                                      </p:cBhvr>
                                      <p:tavLst>
                                        <p:tav tm="0">
                                          <p:val>
                                            <p:strVal val="#ppt_y"/>
                                          </p:val>
                                        </p:tav>
                                        <p:tav tm="100000">
                                          <p:val>
                                            <p:strVal val="#ppt_y"/>
                                          </p:val>
                                        </p:tav>
                                      </p:tavLst>
                                    </p:anim>
                                  </p:childTnLst>
                                </p:cTn>
                              </p:par>
                              <p:par>
                                <p:cTn id="1099" presetID="5" presetClass="entr" presetSubtype="5" fill="hold" grpId="1" nodeType="withEffect">
                                  <p:stCondLst>
                                    <p:cond delay="0"/>
                                  </p:stCondLst>
                                  <p:childTnLst>
                                    <p:set>
                                      <p:cBhvr>
                                        <p:cTn id="1100" dur="1" fill="hold">
                                          <p:stCondLst>
                                            <p:cond delay="0"/>
                                          </p:stCondLst>
                                        </p:cTn>
                                        <p:tgtEl>
                                          <p:spTgt spid="100"/>
                                        </p:tgtEl>
                                        <p:attrNameLst>
                                          <p:attrName>style.visibility</p:attrName>
                                        </p:attrNameLst>
                                      </p:cBhvr>
                                      <p:to>
                                        <p:strVal val="visible"/>
                                      </p:to>
                                    </p:set>
                                    <p:animEffect transition="in" filter="checkerboard(down)">
                                      <p:cBhvr>
                                        <p:cTn id="1101" dur="4000"/>
                                        <p:tgtEl>
                                          <p:spTgt spid="100"/>
                                        </p:tgtEl>
                                      </p:cBhvr>
                                    </p:animEffect>
                                  </p:childTnLst>
                                </p:cTn>
                              </p:par>
                              <p:par>
                                <p:cTn id="1102" presetID="19" presetClass="entr" presetSubtype="10" fill="hold" grpId="2" nodeType="withEffect">
                                  <p:stCondLst>
                                    <p:cond delay="0"/>
                                  </p:stCondLst>
                                  <p:childTnLst>
                                    <p:set>
                                      <p:cBhvr>
                                        <p:cTn id="1103" dur="1" fill="hold">
                                          <p:stCondLst>
                                            <p:cond delay="0"/>
                                          </p:stCondLst>
                                        </p:cTn>
                                        <p:tgtEl>
                                          <p:spTgt spid="100"/>
                                        </p:tgtEl>
                                        <p:attrNameLst>
                                          <p:attrName>style.visibility</p:attrName>
                                        </p:attrNameLst>
                                      </p:cBhvr>
                                      <p:to>
                                        <p:strVal val="visible"/>
                                      </p:to>
                                    </p:set>
                                    <p:anim calcmode="lin" valueType="num">
                                      <p:cBhvr>
                                        <p:cTn id="1104" dur="4000" fill="hold"/>
                                        <p:tgtEl>
                                          <p:spTgt spid="100"/>
                                        </p:tgtEl>
                                        <p:attrNameLst>
                                          <p:attrName>ppt_w</p:attrName>
                                        </p:attrNameLst>
                                      </p:cBhvr>
                                      <p:tavLst>
                                        <p:tav tm="0" fmla="#ppt_w*sin(2.5*pi*$)">
                                          <p:val>
                                            <p:fltVal val="0"/>
                                          </p:val>
                                        </p:tav>
                                        <p:tav tm="100000">
                                          <p:val>
                                            <p:fltVal val="1"/>
                                          </p:val>
                                        </p:tav>
                                      </p:tavLst>
                                    </p:anim>
                                    <p:anim calcmode="lin" valueType="num">
                                      <p:cBhvr>
                                        <p:cTn id="1105" dur="4000" fill="hold"/>
                                        <p:tgtEl>
                                          <p:spTgt spid="100"/>
                                        </p:tgtEl>
                                        <p:attrNameLst>
                                          <p:attrName>ppt_h</p:attrName>
                                        </p:attrNameLst>
                                      </p:cBhvr>
                                      <p:tavLst>
                                        <p:tav tm="0">
                                          <p:val>
                                            <p:strVal val="#ppt_h"/>
                                          </p:val>
                                        </p:tav>
                                        <p:tav tm="100000">
                                          <p:val>
                                            <p:strVal val="#ppt_h"/>
                                          </p:val>
                                        </p:tav>
                                      </p:tavLst>
                                    </p:anim>
                                  </p:childTnLst>
                                </p:cTn>
                              </p:par>
                              <p:par>
                                <p:cTn id="1106" presetID="2" presetClass="entr" presetSubtype="8" fill="hold" grpId="0" nodeType="withEffect">
                                  <p:stCondLst>
                                    <p:cond delay="0"/>
                                  </p:stCondLst>
                                  <p:childTnLst>
                                    <p:set>
                                      <p:cBhvr>
                                        <p:cTn id="1107" dur="1" fill="hold">
                                          <p:stCondLst>
                                            <p:cond delay="0"/>
                                          </p:stCondLst>
                                        </p:cTn>
                                        <p:tgtEl>
                                          <p:spTgt spid="102"/>
                                        </p:tgtEl>
                                        <p:attrNameLst>
                                          <p:attrName>style.visibility</p:attrName>
                                        </p:attrNameLst>
                                      </p:cBhvr>
                                      <p:to>
                                        <p:strVal val="visible"/>
                                      </p:to>
                                    </p:set>
                                    <p:anim calcmode="lin" valueType="num">
                                      <p:cBhvr additive="base">
                                        <p:cTn id="1108" dur="4000" fill="hold"/>
                                        <p:tgtEl>
                                          <p:spTgt spid="102"/>
                                        </p:tgtEl>
                                        <p:attrNameLst>
                                          <p:attrName>ppt_x</p:attrName>
                                        </p:attrNameLst>
                                      </p:cBhvr>
                                      <p:tavLst>
                                        <p:tav tm="0">
                                          <p:val>
                                            <p:strVal val="0-#ppt_w/2"/>
                                          </p:val>
                                        </p:tav>
                                        <p:tav tm="100000">
                                          <p:val>
                                            <p:strVal val="#ppt_x"/>
                                          </p:val>
                                        </p:tav>
                                      </p:tavLst>
                                    </p:anim>
                                    <p:anim calcmode="lin" valueType="num">
                                      <p:cBhvr additive="base">
                                        <p:cTn id="1109" dur="4000" fill="hold"/>
                                        <p:tgtEl>
                                          <p:spTgt spid="102"/>
                                        </p:tgtEl>
                                        <p:attrNameLst>
                                          <p:attrName>ppt_y</p:attrName>
                                        </p:attrNameLst>
                                      </p:cBhvr>
                                      <p:tavLst>
                                        <p:tav tm="0">
                                          <p:val>
                                            <p:strVal val="#ppt_y"/>
                                          </p:val>
                                        </p:tav>
                                        <p:tav tm="100000">
                                          <p:val>
                                            <p:strVal val="#ppt_y"/>
                                          </p:val>
                                        </p:tav>
                                      </p:tavLst>
                                    </p:anim>
                                  </p:childTnLst>
                                </p:cTn>
                              </p:par>
                              <p:par>
                                <p:cTn id="1110" presetID="5" presetClass="entr" presetSubtype="5" fill="hold" grpId="1" nodeType="withEffect">
                                  <p:stCondLst>
                                    <p:cond delay="0"/>
                                  </p:stCondLst>
                                  <p:childTnLst>
                                    <p:set>
                                      <p:cBhvr>
                                        <p:cTn id="1111" dur="1" fill="hold">
                                          <p:stCondLst>
                                            <p:cond delay="0"/>
                                          </p:stCondLst>
                                        </p:cTn>
                                        <p:tgtEl>
                                          <p:spTgt spid="102"/>
                                        </p:tgtEl>
                                        <p:attrNameLst>
                                          <p:attrName>style.visibility</p:attrName>
                                        </p:attrNameLst>
                                      </p:cBhvr>
                                      <p:to>
                                        <p:strVal val="visible"/>
                                      </p:to>
                                    </p:set>
                                    <p:animEffect transition="in" filter="checkerboard(down)">
                                      <p:cBhvr>
                                        <p:cTn id="1112" dur="4000"/>
                                        <p:tgtEl>
                                          <p:spTgt spid="102"/>
                                        </p:tgtEl>
                                      </p:cBhvr>
                                    </p:animEffect>
                                  </p:childTnLst>
                                </p:cTn>
                              </p:par>
                              <p:par>
                                <p:cTn id="1113" presetID="19" presetClass="entr" presetSubtype="10" fill="hold" grpId="2" nodeType="withEffect">
                                  <p:stCondLst>
                                    <p:cond delay="0"/>
                                  </p:stCondLst>
                                  <p:childTnLst>
                                    <p:set>
                                      <p:cBhvr>
                                        <p:cTn id="1114" dur="1" fill="hold">
                                          <p:stCondLst>
                                            <p:cond delay="0"/>
                                          </p:stCondLst>
                                        </p:cTn>
                                        <p:tgtEl>
                                          <p:spTgt spid="102"/>
                                        </p:tgtEl>
                                        <p:attrNameLst>
                                          <p:attrName>style.visibility</p:attrName>
                                        </p:attrNameLst>
                                      </p:cBhvr>
                                      <p:to>
                                        <p:strVal val="visible"/>
                                      </p:to>
                                    </p:set>
                                    <p:anim calcmode="lin" valueType="num">
                                      <p:cBhvr>
                                        <p:cTn id="1115" dur="4000" fill="hold"/>
                                        <p:tgtEl>
                                          <p:spTgt spid="102"/>
                                        </p:tgtEl>
                                        <p:attrNameLst>
                                          <p:attrName>ppt_w</p:attrName>
                                        </p:attrNameLst>
                                      </p:cBhvr>
                                      <p:tavLst>
                                        <p:tav tm="0" fmla="#ppt_w*sin(2.5*pi*$)">
                                          <p:val>
                                            <p:fltVal val="0"/>
                                          </p:val>
                                        </p:tav>
                                        <p:tav tm="100000">
                                          <p:val>
                                            <p:fltVal val="1"/>
                                          </p:val>
                                        </p:tav>
                                      </p:tavLst>
                                    </p:anim>
                                    <p:anim calcmode="lin" valueType="num">
                                      <p:cBhvr>
                                        <p:cTn id="1116" dur="4000" fill="hold"/>
                                        <p:tgtEl>
                                          <p:spTgt spid="102"/>
                                        </p:tgtEl>
                                        <p:attrNameLst>
                                          <p:attrName>ppt_h</p:attrName>
                                        </p:attrNameLst>
                                      </p:cBhvr>
                                      <p:tavLst>
                                        <p:tav tm="0">
                                          <p:val>
                                            <p:strVal val="#ppt_h"/>
                                          </p:val>
                                        </p:tav>
                                        <p:tav tm="100000">
                                          <p:val>
                                            <p:strVal val="#ppt_h"/>
                                          </p:val>
                                        </p:tav>
                                      </p:tavLst>
                                    </p:anim>
                                  </p:childTnLst>
                                </p:cTn>
                              </p:par>
                              <p:par>
                                <p:cTn id="1117" presetID="2" presetClass="entr" presetSubtype="8" fill="hold" grpId="0" nodeType="withEffect">
                                  <p:stCondLst>
                                    <p:cond delay="0"/>
                                  </p:stCondLst>
                                  <p:childTnLst>
                                    <p:set>
                                      <p:cBhvr>
                                        <p:cTn id="1118" dur="1" fill="hold">
                                          <p:stCondLst>
                                            <p:cond delay="0"/>
                                          </p:stCondLst>
                                        </p:cTn>
                                        <p:tgtEl>
                                          <p:spTgt spid="76"/>
                                        </p:tgtEl>
                                        <p:attrNameLst>
                                          <p:attrName>style.visibility</p:attrName>
                                        </p:attrNameLst>
                                      </p:cBhvr>
                                      <p:to>
                                        <p:strVal val="visible"/>
                                      </p:to>
                                    </p:set>
                                    <p:anim calcmode="lin" valueType="num">
                                      <p:cBhvr additive="base">
                                        <p:cTn id="1119" dur="4000" fill="hold"/>
                                        <p:tgtEl>
                                          <p:spTgt spid="76"/>
                                        </p:tgtEl>
                                        <p:attrNameLst>
                                          <p:attrName>ppt_x</p:attrName>
                                        </p:attrNameLst>
                                      </p:cBhvr>
                                      <p:tavLst>
                                        <p:tav tm="0">
                                          <p:val>
                                            <p:strVal val="0-#ppt_w/2"/>
                                          </p:val>
                                        </p:tav>
                                        <p:tav tm="100000">
                                          <p:val>
                                            <p:strVal val="#ppt_x"/>
                                          </p:val>
                                        </p:tav>
                                      </p:tavLst>
                                    </p:anim>
                                    <p:anim calcmode="lin" valueType="num">
                                      <p:cBhvr additive="base">
                                        <p:cTn id="1120" dur="4000" fill="hold"/>
                                        <p:tgtEl>
                                          <p:spTgt spid="76"/>
                                        </p:tgtEl>
                                        <p:attrNameLst>
                                          <p:attrName>ppt_y</p:attrName>
                                        </p:attrNameLst>
                                      </p:cBhvr>
                                      <p:tavLst>
                                        <p:tav tm="0">
                                          <p:val>
                                            <p:strVal val="#ppt_y"/>
                                          </p:val>
                                        </p:tav>
                                        <p:tav tm="100000">
                                          <p:val>
                                            <p:strVal val="#ppt_y"/>
                                          </p:val>
                                        </p:tav>
                                      </p:tavLst>
                                    </p:anim>
                                  </p:childTnLst>
                                </p:cTn>
                              </p:par>
                              <p:par>
                                <p:cTn id="1121" presetID="5" presetClass="entr" presetSubtype="5" fill="hold" grpId="1" nodeType="withEffect">
                                  <p:stCondLst>
                                    <p:cond delay="0"/>
                                  </p:stCondLst>
                                  <p:childTnLst>
                                    <p:set>
                                      <p:cBhvr>
                                        <p:cTn id="1122" dur="1" fill="hold">
                                          <p:stCondLst>
                                            <p:cond delay="0"/>
                                          </p:stCondLst>
                                        </p:cTn>
                                        <p:tgtEl>
                                          <p:spTgt spid="76"/>
                                        </p:tgtEl>
                                        <p:attrNameLst>
                                          <p:attrName>style.visibility</p:attrName>
                                        </p:attrNameLst>
                                      </p:cBhvr>
                                      <p:to>
                                        <p:strVal val="visible"/>
                                      </p:to>
                                    </p:set>
                                    <p:animEffect transition="in" filter="checkerboard(down)">
                                      <p:cBhvr>
                                        <p:cTn id="1123" dur="4000"/>
                                        <p:tgtEl>
                                          <p:spTgt spid="76"/>
                                        </p:tgtEl>
                                      </p:cBhvr>
                                    </p:animEffect>
                                  </p:childTnLst>
                                </p:cTn>
                              </p:par>
                              <p:par>
                                <p:cTn id="1124" presetID="19" presetClass="entr" presetSubtype="5" fill="hold" grpId="2" nodeType="withEffect">
                                  <p:stCondLst>
                                    <p:cond delay="0"/>
                                  </p:stCondLst>
                                  <p:childTnLst>
                                    <p:set>
                                      <p:cBhvr>
                                        <p:cTn id="1125" dur="1" fill="hold">
                                          <p:stCondLst>
                                            <p:cond delay="0"/>
                                          </p:stCondLst>
                                        </p:cTn>
                                        <p:tgtEl>
                                          <p:spTgt spid="76"/>
                                        </p:tgtEl>
                                        <p:attrNameLst>
                                          <p:attrName>style.visibility</p:attrName>
                                        </p:attrNameLst>
                                      </p:cBhvr>
                                      <p:to>
                                        <p:strVal val="visible"/>
                                      </p:to>
                                    </p:set>
                                    <p:anim calcmode="lin" valueType="num">
                                      <p:cBhvr>
                                        <p:cTn id="1126" dur="4000" fill="hold"/>
                                        <p:tgtEl>
                                          <p:spTgt spid="76"/>
                                        </p:tgtEl>
                                        <p:attrNameLst>
                                          <p:attrName>ppt_w</p:attrName>
                                        </p:attrNameLst>
                                      </p:cBhvr>
                                      <p:tavLst>
                                        <p:tav tm="0">
                                          <p:val>
                                            <p:strVal val="#ppt_w"/>
                                          </p:val>
                                        </p:tav>
                                        <p:tav tm="100000">
                                          <p:val>
                                            <p:strVal val="#ppt_w"/>
                                          </p:val>
                                        </p:tav>
                                      </p:tavLst>
                                    </p:anim>
                                    <p:anim calcmode="lin" valueType="num">
                                      <p:cBhvr>
                                        <p:cTn id="1127" dur="4000" fill="hold"/>
                                        <p:tgtEl>
                                          <p:spTgt spid="76"/>
                                        </p:tgtEl>
                                        <p:attrNameLst>
                                          <p:attrName>ppt_h</p:attrName>
                                        </p:attrNameLst>
                                      </p:cBhvr>
                                      <p:tavLst>
                                        <p:tav tm="0" fmla="#ppt_h*sin(2.5*pi*$)">
                                          <p:val>
                                            <p:fltVal val="0"/>
                                          </p:val>
                                        </p:tav>
                                        <p:tav tm="100000">
                                          <p:val>
                                            <p:fltVal val="1"/>
                                          </p:val>
                                        </p:tav>
                                      </p:tavLst>
                                    </p:anim>
                                  </p:childTnLst>
                                </p:cTn>
                              </p:par>
                              <p:par>
                                <p:cTn id="1128" presetID="2" presetClass="entr" presetSubtype="8" fill="hold" grpId="0" nodeType="withEffect">
                                  <p:stCondLst>
                                    <p:cond delay="0"/>
                                  </p:stCondLst>
                                  <p:childTnLst>
                                    <p:set>
                                      <p:cBhvr>
                                        <p:cTn id="1129" dur="1" fill="hold">
                                          <p:stCondLst>
                                            <p:cond delay="0"/>
                                          </p:stCondLst>
                                        </p:cTn>
                                        <p:tgtEl>
                                          <p:spTgt spid="81"/>
                                        </p:tgtEl>
                                        <p:attrNameLst>
                                          <p:attrName>style.visibility</p:attrName>
                                        </p:attrNameLst>
                                      </p:cBhvr>
                                      <p:to>
                                        <p:strVal val="visible"/>
                                      </p:to>
                                    </p:set>
                                    <p:anim calcmode="lin" valueType="num">
                                      <p:cBhvr additive="base">
                                        <p:cTn id="1130" dur="4000" fill="hold"/>
                                        <p:tgtEl>
                                          <p:spTgt spid="81"/>
                                        </p:tgtEl>
                                        <p:attrNameLst>
                                          <p:attrName>ppt_x</p:attrName>
                                        </p:attrNameLst>
                                      </p:cBhvr>
                                      <p:tavLst>
                                        <p:tav tm="0">
                                          <p:val>
                                            <p:strVal val="0-#ppt_w/2"/>
                                          </p:val>
                                        </p:tav>
                                        <p:tav tm="100000">
                                          <p:val>
                                            <p:strVal val="#ppt_x"/>
                                          </p:val>
                                        </p:tav>
                                      </p:tavLst>
                                    </p:anim>
                                    <p:anim calcmode="lin" valueType="num">
                                      <p:cBhvr additive="base">
                                        <p:cTn id="1131" dur="4000" fill="hold"/>
                                        <p:tgtEl>
                                          <p:spTgt spid="81"/>
                                        </p:tgtEl>
                                        <p:attrNameLst>
                                          <p:attrName>ppt_y</p:attrName>
                                        </p:attrNameLst>
                                      </p:cBhvr>
                                      <p:tavLst>
                                        <p:tav tm="0">
                                          <p:val>
                                            <p:strVal val="#ppt_y"/>
                                          </p:val>
                                        </p:tav>
                                        <p:tav tm="100000">
                                          <p:val>
                                            <p:strVal val="#ppt_y"/>
                                          </p:val>
                                        </p:tav>
                                      </p:tavLst>
                                    </p:anim>
                                  </p:childTnLst>
                                </p:cTn>
                              </p:par>
                              <p:par>
                                <p:cTn id="1132" presetID="5" presetClass="entr" presetSubtype="5" fill="hold" grpId="1" nodeType="withEffect">
                                  <p:stCondLst>
                                    <p:cond delay="0"/>
                                  </p:stCondLst>
                                  <p:childTnLst>
                                    <p:set>
                                      <p:cBhvr>
                                        <p:cTn id="1133" dur="1" fill="hold">
                                          <p:stCondLst>
                                            <p:cond delay="0"/>
                                          </p:stCondLst>
                                        </p:cTn>
                                        <p:tgtEl>
                                          <p:spTgt spid="81"/>
                                        </p:tgtEl>
                                        <p:attrNameLst>
                                          <p:attrName>style.visibility</p:attrName>
                                        </p:attrNameLst>
                                      </p:cBhvr>
                                      <p:to>
                                        <p:strVal val="visible"/>
                                      </p:to>
                                    </p:set>
                                    <p:animEffect transition="in" filter="checkerboard(down)">
                                      <p:cBhvr>
                                        <p:cTn id="1134" dur="4000"/>
                                        <p:tgtEl>
                                          <p:spTgt spid="81"/>
                                        </p:tgtEl>
                                      </p:cBhvr>
                                    </p:animEffect>
                                  </p:childTnLst>
                                </p:cTn>
                              </p:par>
                              <p:par>
                                <p:cTn id="1135" presetID="19" presetClass="entr" presetSubtype="5" fill="hold" grpId="2" nodeType="withEffect">
                                  <p:stCondLst>
                                    <p:cond delay="0"/>
                                  </p:stCondLst>
                                  <p:childTnLst>
                                    <p:set>
                                      <p:cBhvr>
                                        <p:cTn id="1136" dur="1" fill="hold">
                                          <p:stCondLst>
                                            <p:cond delay="0"/>
                                          </p:stCondLst>
                                        </p:cTn>
                                        <p:tgtEl>
                                          <p:spTgt spid="81"/>
                                        </p:tgtEl>
                                        <p:attrNameLst>
                                          <p:attrName>style.visibility</p:attrName>
                                        </p:attrNameLst>
                                      </p:cBhvr>
                                      <p:to>
                                        <p:strVal val="visible"/>
                                      </p:to>
                                    </p:set>
                                    <p:anim calcmode="lin" valueType="num">
                                      <p:cBhvr>
                                        <p:cTn id="1137" dur="4000" fill="hold"/>
                                        <p:tgtEl>
                                          <p:spTgt spid="81"/>
                                        </p:tgtEl>
                                        <p:attrNameLst>
                                          <p:attrName>ppt_w</p:attrName>
                                        </p:attrNameLst>
                                      </p:cBhvr>
                                      <p:tavLst>
                                        <p:tav tm="0">
                                          <p:val>
                                            <p:strVal val="#ppt_w"/>
                                          </p:val>
                                        </p:tav>
                                        <p:tav tm="100000">
                                          <p:val>
                                            <p:strVal val="#ppt_w"/>
                                          </p:val>
                                        </p:tav>
                                      </p:tavLst>
                                    </p:anim>
                                    <p:anim calcmode="lin" valueType="num">
                                      <p:cBhvr>
                                        <p:cTn id="1138" dur="4000" fill="hold"/>
                                        <p:tgtEl>
                                          <p:spTgt spid="81"/>
                                        </p:tgtEl>
                                        <p:attrNameLst>
                                          <p:attrName>ppt_h</p:attrName>
                                        </p:attrNameLst>
                                      </p:cBhvr>
                                      <p:tavLst>
                                        <p:tav tm="0" fmla="#ppt_h*sin(2.5*pi*$)">
                                          <p:val>
                                            <p:fltVal val="0"/>
                                          </p:val>
                                        </p:tav>
                                        <p:tav tm="100000">
                                          <p:val>
                                            <p:fltVal val="1"/>
                                          </p:val>
                                        </p:tav>
                                      </p:tavLst>
                                    </p:anim>
                                  </p:childTnLst>
                                </p:cTn>
                              </p:par>
                              <p:par>
                                <p:cTn id="1139" presetID="2" presetClass="entr" presetSubtype="8" fill="hold" grpId="0" nodeType="withEffect">
                                  <p:stCondLst>
                                    <p:cond delay="0"/>
                                  </p:stCondLst>
                                  <p:childTnLst>
                                    <p:set>
                                      <p:cBhvr>
                                        <p:cTn id="1140" dur="1" fill="hold">
                                          <p:stCondLst>
                                            <p:cond delay="0"/>
                                          </p:stCondLst>
                                        </p:cTn>
                                        <p:tgtEl>
                                          <p:spTgt spid="83"/>
                                        </p:tgtEl>
                                        <p:attrNameLst>
                                          <p:attrName>style.visibility</p:attrName>
                                        </p:attrNameLst>
                                      </p:cBhvr>
                                      <p:to>
                                        <p:strVal val="visible"/>
                                      </p:to>
                                    </p:set>
                                    <p:anim calcmode="lin" valueType="num">
                                      <p:cBhvr additive="base">
                                        <p:cTn id="1141" dur="4000" fill="hold"/>
                                        <p:tgtEl>
                                          <p:spTgt spid="83"/>
                                        </p:tgtEl>
                                        <p:attrNameLst>
                                          <p:attrName>ppt_x</p:attrName>
                                        </p:attrNameLst>
                                      </p:cBhvr>
                                      <p:tavLst>
                                        <p:tav tm="0">
                                          <p:val>
                                            <p:strVal val="0-#ppt_w/2"/>
                                          </p:val>
                                        </p:tav>
                                        <p:tav tm="100000">
                                          <p:val>
                                            <p:strVal val="#ppt_x"/>
                                          </p:val>
                                        </p:tav>
                                      </p:tavLst>
                                    </p:anim>
                                    <p:anim calcmode="lin" valueType="num">
                                      <p:cBhvr additive="base">
                                        <p:cTn id="1142" dur="4000" fill="hold"/>
                                        <p:tgtEl>
                                          <p:spTgt spid="83"/>
                                        </p:tgtEl>
                                        <p:attrNameLst>
                                          <p:attrName>ppt_y</p:attrName>
                                        </p:attrNameLst>
                                      </p:cBhvr>
                                      <p:tavLst>
                                        <p:tav tm="0">
                                          <p:val>
                                            <p:strVal val="#ppt_y"/>
                                          </p:val>
                                        </p:tav>
                                        <p:tav tm="100000">
                                          <p:val>
                                            <p:strVal val="#ppt_y"/>
                                          </p:val>
                                        </p:tav>
                                      </p:tavLst>
                                    </p:anim>
                                  </p:childTnLst>
                                </p:cTn>
                              </p:par>
                              <p:par>
                                <p:cTn id="1143" presetID="5" presetClass="entr" presetSubtype="5" fill="hold" grpId="1" nodeType="withEffect">
                                  <p:stCondLst>
                                    <p:cond delay="0"/>
                                  </p:stCondLst>
                                  <p:childTnLst>
                                    <p:set>
                                      <p:cBhvr>
                                        <p:cTn id="1144" dur="1" fill="hold">
                                          <p:stCondLst>
                                            <p:cond delay="0"/>
                                          </p:stCondLst>
                                        </p:cTn>
                                        <p:tgtEl>
                                          <p:spTgt spid="83"/>
                                        </p:tgtEl>
                                        <p:attrNameLst>
                                          <p:attrName>style.visibility</p:attrName>
                                        </p:attrNameLst>
                                      </p:cBhvr>
                                      <p:to>
                                        <p:strVal val="visible"/>
                                      </p:to>
                                    </p:set>
                                    <p:animEffect transition="in" filter="checkerboard(down)">
                                      <p:cBhvr>
                                        <p:cTn id="1145" dur="4000"/>
                                        <p:tgtEl>
                                          <p:spTgt spid="83"/>
                                        </p:tgtEl>
                                      </p:cBhvr>
                                    </p:animEffect>
                                  </p:childTnLst>
                                </p:cTn>
                              </p:par>
                              <p:par>
                                <p:cTn id="1146" presetID="19" presetClass="entr" presetSubtype="5" fill="hold" grpId="2" nodeType="withEffect">
                                  <p:stCondLst>
                                    <p:cond delay="0"/>
                                  </p:stCondLst>
                                  <p:childTnLst>
                                    <p:set>
                                      <p:cBhvr>
                                        <p:cTn id="1147" dur="1" fill="hold">
                                          <p:stCondLst>
                                            <p:cond delay="0"/>
                                          </p:stCondLst>
                                        </p:cTn>
                                        <p:tgtEl>
                                          <p:spTgt spid="83"/>
                                        </p:tgtEl>
                                        <p:attrNameLst>
                                          <p:attrName>style.visibility</p:attrName>
                                        </p:attrNameLst>
                                      </p:cBhvr>
                                      <p:to>
                                        <p:strVal val="visible"/>
                                      </p:to>
                                    </p:set>
                                    <p:anim calcmode="lin" valueType="num">
                                      <p:cBhvr>
                                        <p:cTn id="1148" dur="4000" fill="hold"/>
                                        <p:tgtEl>
                                          <p:spTgt spid="83"/>
                                        </p:tgtEl>
                                        <p:attrNameLst>
                                          <p:attrName>ppt_w</p:attrName>
                                        </p:attrNameLst>
                                      </p:cBhvr>
                                      <p:tavLst>
                                        <p:tav tm="0">
                                          <p:val>
                                            <p:strVal val="#ppt_w"/>
                                          </p:val>
                                        </p:tav>
                                        <p:tav tm="100000">
                                          <p:val>
                                            <p:strVal val="#ppt_w"/>
                                          </p:val>
                                        </p:tav>
                                      </p:tavLst>
                                    </p:anim>
                                    <p:anim calcmode="lin" valueType="num">
                                      <p:cBhvr>
                                        <p:cTn id="1149" dur="4000" fill="hold"/>
                                        <p:tgtEl>
                                          <p:spTgt spid="83"/>
                                        </p:tgtEl>
                                        <p:attrNameLst>
                                          <p:attrName>ppt_h</p:attrName>
                                        </p:attrNameLst>
                                      </p:cBhvr>
                                      <p:tavLst>
                                        <p:tav tm="0" fmla="#ppt_h*sin(2.5*pi*$)">
                                          <p:val>
                                            <p:fltVal val="0"/>
                                          </p:val>
                                        </p:tav>
                                        <p:tav tm="100000">
                                          <p:val>
                                            <p:fltVal val="1"/>
                                          </p:val>
                                        </p:tav>
                                      </p:tavLst>
                                    </p:anim>
                                  </p:childTnLst>
                                </p:cTn>
                              </p:par>
                              <p:par>
                                <p:cTn id="1150" presetID="2" presetClass="entr" presetSubtype="8" fill="hold" grpId="0" nodeType="withEffect">
                                  <p:stCondLst>
                                    <p:cond delay="0"/>
                                  </p:stCondLst>
                                  <p:childTnLst>
                                    <p:set>
                                      <p:cBhvr>
                                        <p:cTn id="1151" dur="1" fill="hold">
                                          <p:stCondLst>
                                            <p:cond delay="0"/>
                                          </p:stCondLst>
                                        </p:cTn>
                                        <p:tgtEl>
                                          <p:spTgt spid="85"/>
                                        </p:tgtEl>
                                        <p:attrNameLst>
                                          <p:attrName>style.visibility</p:attrName>
                                        </p:attrNameLst>
                                      </p:cBhvr>
                                      <p:to>
                                        <p:strVal val="visible"/>
                                      </p:to>
                                    </p:set>
                                    <p:anim calcmode="lin" valueType="num">
                                      <p:cBhvr additive="base">
                                        <p:cTn id="1152" dur="4000" fill="hold"/>
                                        <p:tgtEl>
                                          <p:spTgt spid="85"/>
                                        </p:tgtEl>
                                        <p:attrNameLst>
                                          <p:attrName>ppt_x</p:attrName>
                                        </p:attrNameLst>
                                      </p:cBhvr>
                                      <p:tavLst>
                                        <p:tav tm="0">
                                          <p:val>
                                            <p:strVal val="0-#ppt_w/2"/>
                                          </p:val>
                                        </p:tav>
                                        <p:tav tm="100000">
                                          <p:val>
                                            <p:strVal val="#ppt_x"/>
                                          </p:val>
                                        </p:tav>
                                      </p:tavLst>
                                    </p:anim>
                                    <p:anim calcmode="lin" valueType="num">
                                      <p:cBhvr additive="base">
                                        <p:cTn id="1153" dur="4000" fill="hold"/>
                                        <p:tgtEl>
                                          <p:spTgt spid="85"/>
                                        </p:tgtEl>
                                        <p:attrNameLst>
                                          <p:attrName>ppt_y</p:attrName>
                                        </p:attrNameLst>
                                      </p:cBhvr>
                                      <p:tavLst>
                                        <p:tav tm="0">
                                          <p:val>
                                            <p:strVal val="#ppt_y"/>
                                          </p:val>
                                        </p:tav>
                                        <p:tav tm="100000">
                                          <p:val>
                                            <p:strVal val="#ppt_y"/>
                                          </p:val>
                                        </p:tav>
                                      </p:tavLst>
                                    </p:anim>
                                  </p:childTnLst>
                                </p:cTn>
                              </p:par>
                              <p:par>
                                <p:cTn id="1154" presetID="5" presetClass="entr" presetSubtype="5" fill="hold" grpId="1" nodeType="withEffect">
                                  <p:stCondLst>
                                    <p:cond delay="0"/>
                                  </p:stCondLst>
                                  <p:childTnLst>
                                    <p:set>
                                      <p:cBhvr>
                                        <p:cTn id="1155" dur="1" fill="hold">
                                          <p:stCondLst>
                                            <p:cond delay="0"/>
                                          </p:stCondLst>
                                        </p:cTn>
                                        <p:tgtEl>
                                          <p:spTgt spid="85"/>
                                        </p:tgtEl>
                                        <p:attrNameLst>
                                          <p:attrName>style.visibility</p:attrName>
                                        </p:attrNameLst>
                                      </p:cBhvr>
                                      <p:to>
                                        <p:strVal val="visible"/>
                                      </p:to>
                                    </p:set>
                                    <p:animEffect transition="in" filter="checkerboard(down)">
                                      <p:cBhvr>
                                        <p:cTn id="1156" dur="4000"/>
                                        <p:tgtEl>
                                          <p:spTgt spid="85"/>
                                        </p:tgtEl>
                                      </p:cBhvr>
                                    </p:animEffect>
                                  </p:childTnLst>
                                </p:cTn>
                              </p:par>
                              <p:par>
                                <p:cTn id="1157" presetID="19" presetClass="entr" presetSubtype="5" fill="hold" grpId="2" nodeType="withEffect">
                                  <p:stCondLst>
                                    <p:cond delay="0"/>
                                  </p:stCondLst>
                                  <p:childTnLst>
                                    <p:set>
                                      <p:cBhvr>
                                        <p:cTn id="1158" dur="1" fill="hold">
                                          <p:stCondLst>
                                            <p:cond delay="0"/>
                                          </p:stCondLst>
                                        </p:cTn>
                                        <p:tgtEl>
                                          <p:spTgt spid="85"/>
                                        </p:tgtEl>
                                        <p:attrNameLst>
                                          <p:attrName>style.visibility</p:attrName>
                                        </p:attrNameLst>
                                      </p:cBhvr>
                                      <p:to>
                                        <p:strVal val="visible"/>
                                      </p:to>
                                    </p:set>
                                    <p:anim calcmode="lin" valueType="num">
                                      <p:cBhvr>
                                        <p:cTn id="1159" dur="4000" fill="hold"/>
                                        <p:tgtEl>
                                          <p:spTgt spid="85"/>
                                        </p:tgtEl>
                                        <p:attrNameLst>
                                          <p:attrName>ppt_w</p:attrName>
                                        </p:attrNameLst>
                                      </p:cBhvr>
                                      <p:tavLst>
                                        <p:tav tm="0">
                                          <p:val>
                                            <p:strVal val="#ppt_w"/>
                                          </p:val>
                                        </p:tav>
                                        <p:tav tm="100000">
                                          <p:val>
                                            <p:strVal val="#ppt_w"/>
                                          </p:val>
                                        </p:tav>
                                      </p:tavLst>
                                    </p:anim>
                                    <p:anim calcmode="lin" valueType="num">
                                      <p:cBhvr>
                                        <p:cTn id="1160" dur="4000" fill="hold"/>
                                        <p:tgtEl>
                                          <p:spTgt spid="85"/>
                                        </p:tgtEl>
                                        <p:attrNameLst>
                                          <p:attrName>ppt_h</p:attrName>
                                        </p:attrNameLst>
                                      </p:cBhvr>
                                      <p:tavLst>
                                        <p:tav tm="0" fmla="#ppt_h*sin(2.5*pi*$)">
                                          <p:val>
                                            <p:fltVal val="0"/>
                                          </p:val>
                                        </p:tav>
                                        <p:tav tm="100000">
                                          <p:val>
                                            <p:fltVal val="1"/>
                                          </p:val>
                                        </p:tav>
                                      </p:tavLst>
                                    </p:anim>
                                  </p:childTnLst>
                                </p:cTn>
                              </p:par>
                              <p:par>
                                <p:cTn id="1161" presetID="2" presetClass="entr" presetSubtype="8" fill="hold" grpId="0" nodeType="withEffect">
                                  <p:stCondLst>
                                    <p:cond delay="0"/>
                                  </p:stCondLst>
                                  <p:childTnLst>
                                    <p:set>
                                      <p:cBhvr>
                                        <p:cTn id="1162" dur="1" fill="hold">
                                          <p:stCondLst>
                                            <p:cond delay="0"/>
                                          </p:stCondLst>
                                        </p:cTn>
                                        <p:tgtEl>
                                          <p:spTgt spid="87"/>
                                        </p:tgtEl>
                                        <p:attrNameLst>
                                          <p:attrName>style.visibility</p:attrName>
                                        </p:attrNameLst>
                                      </p:cBhvr>
                                      <p:to>
                                        <p:strVal val="visible"/>
                                      </p:to>
                                    </p:set>
                                    <p:anim calcmode="lin" valueType="num">
                                      <p:cBhvr additive="base">
                                        <p:cTn id="1163" dur="4000" fill="hold"/>
                                        <p:tgtEl>
                                          <p:spTgt spid="87"/>
                                        </p:tgtEl>
                                        <p:attrNameLst>
                                          <p:attrName>ppt_x</p:attrName>
                                        </p:attrNameLst>
                                      </p:cBhvr>
                                      <p:tavLst>
                                        <p:tav tm="0">
                                          <p:val>
                                            <p:strVal val="0-#ppt_w/2"/>
                                          </p:val>
                                        </p:tav>
                                        <p:tav tm="100000">
                                          <p:val>
                                            <p:strVal val="#ppt_x"/>
                                          </p:val>
                                        </p:tav>
                                      </p:tavLst>
                                    </p:anim>
                                    <p:anim calcmode="lin" valueType="num">
                                      <p:cBhvr additive="base">
                                        <p:cTn id="1164" dur="4000" fill="hold"/>
                                        <p:tgtEl>
                                          <p:spTgt spid="87"/>
                                        </p:tgtEl>
                                        <p:attrNameLst>
                                          <p:attrName>ppt_y</p:attrName>
                                        </p:attrNameLst>
                                      </p:cBhvr>
                                      <p:tavLst>
                                        <p:tav tm="0">
                                          <p:val>
                                            <p:strVal val="#ppt_y"/>
                                          </p:val>
                                        </p:tav>
                                        <p:tav tm="100000">
                                          <p:val>
                                            <p:strVal val="#ppt_y"/>
                                          </p:val>
                                        </p:tav>
                                      </p:tavLst>
                                    </p:anim>
                                  </p:childTnLst>
                                </p:cTn>
                              </p:par>
                              <p:par>
                                <p:cTn id="1165" presetID="5" presetClass="entr" presetSubtype="5" fill="hold" grpId="1" nodeType="withEffect">
                                  <p:stCondLst>
                                    <p:cond delay="0"/>
                                  </p:stCondLst>
                                  <p:childTnLst>
                                    <p:set>
                                      <p:cBhvr>
                                        <p:cTn id="1166" dur="1" fill="hold">
                                          <p:stCondLst>
                                            <p:cond delay="0"/>
                                          </p:stCondLst>
                                        </p:cTn>
                                        <p:tgtEl>
                                          <p:spTgt spid="87"/>
                                        </p:tgtEl>
                                        <p:attrNameLst>
                                          <p:attrName>style.visibility</p:attrName>
                                        </p:attrNameLst>
                                      </p:cBhvr>
                                      <p:to>
                                        <p:strVal val="visible"/>
                                      </p:to>
                                    </p:set>
                                    <p:animEffect transition="in" filter="checkerboard(down)">
                                      <p:cBhvr>
                                        <p:cTn id="1167" dur="4000"/>
                                        <p:tgtEl>
                                          <p:spTgt spid="87"/>
                                        </p:tgtEl>
                                      </p:cBhvr>
                                    </p:animEffect>
                                  </p:childTnLst>
                                </p:cTn>
                              </p:par>
                              <p:par>
                                <p:cTn id="1168" presetID="19" presetClass="entr" presetSubtype="5" fill="hold" grpId="2" nodeType="withEffect">
                                  <p:stCondLst>
                                    <p:cond delay="0"/>
                                  </p:stCondLst>
                                  <p:childTnLst>
                                    <p:set>
                                      <p:cBhvr>
                                        <p:cTn id="1169" dur="1" fill="hold">
                                          <p:stCondLst>
                                            <p:cond delay="0"/>
                                          </p:stCondLst>
                                        </p:cTn>
                                        <p:tgtEl>
                                          <p:spTgt spid="87"/>
                                        </p:tgtEl>
                                        <p:attrNameLst>
                                          <p:attrName>style.visibility</p:attrName>
                                        </p:attrNameLst>
                                      </p:cBhvr>
                                      <p:to>
                                        <p:strVal val="visible"/>
                                      </p:to>
                                    </p:set>
                                    <p:anim calcmode="lin" valueType="num">
                                      <p:cBhvr>
                                        <p:cTn id="1170" dur="4000" fill="hold"/>
                                        <p:tgtEl>
                                          <p:spTgt spid="87"/>
                                        </p:tgtEl>
                                        <p:attrNameLst>
                                          <p:attrName>ppt_w</p:attrName>
                                        </p:attrNameLst>
                                      </p:cBhvr>
                                      <p:tavLst>
                                        <p:tav tm="0">
                                          <p:val>
                                            <p:strVal val="#ppt_w"/>
                                          </p:val>
                                        </p:tav>
                                        <p:tav tm="100000">
                                          <p:val>
                                            <p:strVal val="#ppt_w"/>
                                          </p:val>
                                        </p:tav>
                                      </p:tavLst>
                                    </p:anim>
                                    <p:anim calcmode="lin" valueType="num">
                                      <p:cBhvr>
                                        <p:cTn id="1171" dur="4000" fill="hold"/>
                                        <p:tgtEl>
                                          <p:spTgt spid="87"/>
                                        </p:tgtEl>
                                        <p:attrNameLst>
                                          <p:attrName>ppt_h</p:attrName>
                                        </p:attrNameLst>
                                      </p:cBhvr>
                                      <p:tavLst>
                                        <p:tav tm="0" fmla="#ppt_h*sin(2.5*pi*$)">
                                          <p:val>
                                            <p:fltVal val="0"/>
                                          </p:val>
                                        </p:tav>
                                        <p:tav tm="100000">
                                          <p:val>
                                            <p:fltVal val="1"/>
                                          </p:val>
                                        </p:tav>
                                      </p:tavLst>
                                    </p:anim>
                                  </p:childTnLst>
                                </p:cTn>
                              </p:par>
                              <p:par>
                                <p:cTn id="1172" presetID="2" presetClass="entr" presetSubtype="8" fill="hold" grpId="0" nodeType="withEffect">
                                  <p:stCondLst>
                                    <p:cond delay="0"/>
                                  </p:stCondLst>
                                  <p:childTnLst>
                                    <p:set>
                                      <p:cBhvr>
                                        <p:cTn id="1173" dur="1" fill="hold">
                                          <p:stCondLst>
                                            <p:cond delay="0"/>
                                          </p:stCondLst>
                                        </p:cTn>
                                        <p:tgtEl>
                                          <p:spTgt spid="89"/>
                                        </p:tgtEl>
                                        <p:attrNameLst>
                                          <p:attrName>style.visibility</p:attrName>
                                        </p:attrNameLst>
                                      </p:cBhvr>
                                      <p:to>
                                        <p:strVal val="visible"/>
                                      </p:to>
                                    </p:set>
                                    <p:anim calcmode="lin" valueType="num">
                                      <p:cBhvr additive="base">
                                        <p:cTn id="1174" dur="4000" fill="hold"/>
                                        <p:tgtEl>
                                          <p:spTgt spid="89"/>
                                        </p:tgtEl>
                                        <p:attrNameLst>
                                          <p:attrName>ppt_x</p:attrName>
                                        </p:attrNameLst>
                                      </p:cBhvr>
                                      <p:tavLst>
                                        <p:tav tm="0">
                                          <p:val>
                                            <p:strVal val="0-#ppt_w/2"/>
                                          </p:val>
                                        </p:tav>
                                        <p:tav tm="100000">
                                          <p:val>
                                            <p:strVal val="#ppt_x"/>
                                          </p:val>
                                        </p:tav>
                                      </p:tavLst>
                                    </p:anim>
                                    <p:anim calcmode="lin" valueType="num">
                                      <p:cBhvr additive="base">
                                        <p:cTn id="1175" dur="4000" fill="hold"/>
                                        <p:tgtEl>
                                          <p:spTgt spid="89"/>
                                        </p:tgtEl>
                                        <p:attrNameLst>
                                          <p:attrName>ppt_y</p:attrName>
                                        </p:attrNameLst>
                                      </p:cBhvr>
                                      <p:tavLst>
                                        <p:tav tm="0">
                                          <p:val>
                                            <p:strVal val="#ppt_y"/>
                                          </p:val>
                                        </p:tav>
                                        <p:tav tm="100000">
                                          <p:val>
                                            <p:strVal val="#ppt_y"/>
                                          </p:val>
                                        </p:tav>
                                      </p:tavLst>
                                    </p:anim>
                                  </p:childTnLst>
                                </p:cTn>
                              </p:par>
                              <p:par>
                                <p:cTn id="1176" presetID="5" presetClass="entr" presetSubtype="5" fill="hold" grpId="1" nodeType="withEffect">
                                  <p:stCondLst>
                                    <p:cond delay="0"/>
                                  </p:stCondLst>
                                  <p:childTnLst>
                                    <p:set>
                                      <p:cBhvr>
                                        <p:cTn id="1177" dur="1" fill="hold">
                                          <p:stCondLst>
                                            <p:cond delay="0"/>
                                          </p:stCondLst>
                                        </p:cTn>
                                        <p:tgtEl>
                                          <p:spTgt spid="89"/>
                                        </p:tgtEl>
                                        <p:attrNameLst>
                                          <p:attrName>style.visibility</p:attrName>
                                        </p:attrNameLst>
                                      </p:cBhvr>
                                      <p:to>
                                        <p:strVal val="visible"/>
                                      </p:to>
                                    </p:set>
                                    <p:animEffect transition="in" filter="checkerboard(down)">
                                      <p:cBhvr>
                                        <p:cTn id="1178" dur="4000"/>
                                        <p:tgtEl>
                                          <p:spTgt spid="89"/>
                                        </p:tgtEl>
                                      </p:cBhvr>
                                    </p:animEffect>
                                  </p:childTnLst>
                                </p:cTn>
                              </p:par>
                              <p:par>
                                <p:cTn id="1179" presetID="19" presetClass="entr" presetSubtype="5" fill="hold" grpId="2" nodeType="withEffect">
                                  <p:stCondLst>
                                    <p:cond delay="0"/>
                                  </p:stCondLst>
                                  <p:childTnLst>
                                    <p:set>
                                      <p:cBhvr>
                                        <p:cTn id="1180" dur="1" fill="hold">
                                          <p:stCondLst>
                                            <p:cond delay="0"/>
                                          </p:stCondLst>
                                        </p:cTn>
                                        <p:tgtEl>
                                          <p:spTgt spid="89"/>
                                        </p:tgtEl>
                                        <p:attrNameLst>
                                          <p:attrName>style.visibility</p:attrName>
                                        </p:attrNameLst>
                                      </p:cBhvr>
                                      <p:to>
                                        <p:strVal val="visible"/>
                                      </p:to>
                                    </p:set>
                                    <p:anim calcmode="lin" valueType="num">
                                      <p:cBhvr>
                                        <p:cTn id="1181" dur="4000" fill="hold"/>
                                        <p:tgtEl>
                                          <p:spTgt spid="89"/>
                                        </p:tgtEl>
                                        <p:attrNameLst>
                                          <p:attrName>ppt_w</p:attrName>
                                        </p:attrNameLst>
                                      </p:cBhvr>
                                      <p:tavLst>
                                        <p:tav tm="0">
                                          <p:val>
                                            <p:strVal val="#ppt_w"/>
                                          </p:val>
                                        </p:tav>
                                        <p:tav tm="100000">
                                          <p:val>
                                            <p:strVal val="#ppt_w"/>
                                          </p:val>
                                        </p:tav>
                                      </p:tavLst>
                                    </p:anim>
                                    <p:anim calcmode="lin" valueType="num">
                                      <p:cBhvr>
                                        <p:cTn id="1182" dur="4000" fill="hold"/>
                                        <p:tgtEl>
                                          <p:spTgt spid="89"/>
                                        </p:tgtEl>
                                        <p:attrNameLst>
                                          <p:attrName>ppt_h</p:attrName>
                                        </p:attrNameLst>
                                      </p:cBhvr>
                                      <p:tavLst>
                                        <p:tav tm="0" fmla="#ppt_h*sin(2.5*pi*$)">
                                          <p:val>
                                            <p:fltVal val="0"/>
                                          </p:val>
                                        </p:tav>
                                        <p:tav tm="100000">
                                          <p:val>
                                            <p:fltVal val="1"/>
                                          </p:val>
                                        </p:tav>
                                      </p:tavLst>
                                    </p:anim>
                                  </p:childTnLst>
                                </p:cTn>
                              </p:par>
                              <p:par>
                                <p:cTn id="1183" presetID="2" presetClass="entr" presetSubtype="8" fill="hold" grpId="0" nodeType="withEffect">
                                  <p:stCondLst>
                                    <p:cond delay="0"/>
                                  </p:stCondLst>
                                  <p:childTnLst>
                                    <p:set>
                                      <p:cBhvr>
                                        <p:cTn id="1184" dur="1" fill="hold">
                                          <p:stCondLst>
                                            <p:cond delay="0"/>
                                          </p:stCondLst>
                                        </p:cTn>
                                        <p:tgtEl>
                                          <p:spTgt spid="78"/>
                                        </p:tgtEl>
                                        <p:attrNameLst>
                                          <p:attrName>style.visibility</p:attrName>
                                        </p:attrNameLst>
                                      </p:cBhvr>
                                      <p:to>
                                        <p:strVal val="visible"/>
                                      </p:to>
                                    </p:set>
                                    <p:anim calcmode="lin" valueType="num">
                                      <p:cBhvr additive="base">
                                        <p:cTn id="1185" dur="4000" fill="hold"/>
                                        <p:tgtEl>
                                          <p:spTgt spid="78"/>
                                        </p:tgtEl>
                                        <p:attrNameLst>
                                          <p:attrName>ppt_x</p:attrName>
                                        </p:attrNameLst>
                                      </p:cBhvr>
                                      <p:tavLst>
                                        <p:tav tm="0">
                                          <p:val>
                                            <p:strVal val="0-#ppt_w/2"/>
                                          </p:val>
                                        </p:tav>
                                        <p:tav tm="100000">
                                          <p:val>
                                            <p:strVal val="#ppt_x"/>
                                          </p:val>
                                        </p:tav>
                                      </p:tavLst>
                                    </p:anim>
                                    <p:anim calcmode="lin" valueType="num">
                                      <p:cBhvr additive="base">
                                        <p:cTn id="1186" dur="4000" fill="hold"/>
                                        <p:tgtEl>
                                          <p:spTgt spid="78"/>
                                        </p:tgtEl>
                                        <p:attrNameLst>
                                          <p:attrName>ppt_y</p:attrName>
                                        </p:attrNameLst>
                                      </p:cBhvr>
                                      <p:tavLst>
                                        <p:tav tm="0">
                                          <p:val>
                                            <p:strVal val="#ppt_y"/>
                                          </p:val>
                                        </p:tav>
                                        <p:tav tm="100000">
                                          <p:val>
                                            <p:strVal val="#ppt_y"/>
                                          </p:val>
                                        </p:tav>
                                      </p:tavLst>
                                    </p:anim>
                                  </p:childTnLst>
                                </p:cTn>
                              </p:par>
                              <p:par>
                                <p:cTn id="1187" presetID="5" presetClass="entr" presetSubtype="5" fill="hold" grpId="1" nodeType="withEffect">
                                  <p:stCondLst>
                                    <p:cond delay="0"/>
                                  </p:stCondLst>
                                  <p:childTnLst>
                                    <p:set>
                                      <p:cBhvr>
                                        <p:cTn id="1188" dur="1" fill="hold">
                                          <p:stCondLst>
                                            <p:cond delay="0"/>
                                          </p:stCondLst>
                                        </p:cTn>
                                        <p:tgtEl>
                                          <p:spTgt spid="78"/>
                                        </p:tgtEl>
                                        <p:attrNameLst>
                                          <p:attrName>style.visibility</p:attrName>
                                        </p:attrNameLst>
                                      </p:cBhvr>
                                      <p:to>
                                        <p:strVal val="visible"/>
                                      </p:to>
                                    </p:set>
                                    <p:animEffect transition="in" filter="checkerboard(down)">
                                      <p:cBhvr>
                                        <p:cTn id="1189" dur="4000"/>
                                        <p:tgtEl>
                                          <p:spTgt spid="78"/>
                                        </p:tgtEl>
                                      </p:cBhvr>
                                    </p:animEffect>
                                  </p:childTnLst>
                                </p:cTn>
                              </p:par>
                              <p:par>
                                <p:cTn id="1190" presetID="19" presetClass="entr" presetSubtype="10" fill="hold" grpId="2" nodeType="withEffect">
                                  <p:stCondLst>
                                    <p:cond delay="0"/>
                                  </p:stCondLst>
                                  <p:childTnLst>
                                    <p:set>
                                      <p:cBhvr>
                                        <p:cTn id="1191" dur="1" fill="hold">
                                          <p:stCondLst>
                                            <p:cond delay="0"/>
                                          </p:stCondLst>
                                        </p:cTn>
                                        <p:tgtEl>
                                          <p:spTgt spid="78"/>
                                        </p:tgtEl>
                                        <p:attrNameLst>
                                          <p:attrName>style.visibility</p:attrName>
                                        </p:attrNameLst>
                                      </p:cBhvr>
                                      <p:to>
                                        <p:strVal val="visible"/>
                                      </p:to>
                                    </p:set>
                                    <p:anim calcmode="lin" valueType="num">
                                      <p:cBhvr>
                                        <p:cTn id="1192" dur="4000" fill="hold"/>
                                        <p:tgtEl>
                                          <p:spTgt spid="78"/>
                                        </p:tgtEl>
                                        <p:attrNameLst>
                                          <p:attrName>ppt_w</p:attrName>
                                        </p:attrNameLst>
                                      </p:cBhvr>
                                      <p:tavLst>
                                        <p:tav tm="0" fmla="#ppt_w*sin(2.5*pi*$)">
                                          <p:val>
                                            <p:fltVal val="0"/>
                                          </p:val>
                                        </p:tav>
                                        <p:tav tm="100000">
                                          <p:val>
                                            <p:fltVal val="1"/>
                                          </p:val>
                                        </p:tav>
                                      </p:tavLst>
                                    </p:anim>
                                    <p:anim calcmode="lin" valueType="num">
                                      <p:cBhvr>
                                        <p:cTn id="1193" dur="4000" fill="hold"/>
                                        <p:tgtEl>
                                          <p:spTgt spid="78"/>
                                        </p:tgtEl>
                                        <p:attrNameLst>
                                          <p:attrName>ppt_h</p:attrName>
                                        </p:attrNameLst>
                                      </p:cBhvr>
                                      <p:tavLst>
                                        <p:tav tm="0">
                                          <p:val>
                                            <p:strVal val="#ppt_h"/>
                                          </p:val>
                                        </p:tav>
                                        <p:tav tm="100000">
                                          <p:val>
                                            <p:strVal val="#ppt_h"/>
                                          </p:val>
                                        </p:tav>
                                      </p:tavLst>
                                    </p:anim>
                                  </p:childTnLst>
                                </p:cTn>
                              </p:par>
                              <p:par>
                                <p:cTn id="1194" presetID="2" presetClass="entr" presetSubtype="8" fill="hold" grpId="0" nodeType="withEffect">
                                  <p:stCondLst>
                                    <p:cond delay="0"/>
                                  </p:stCondLst>
                                  <p:childTnLst>
                                    <p:set>
                                      <p:cBhvr>
                                        <p:cTn id="1195" dur="1" fill="hold">
                                          <p:stCondLst>
                                            <p:cond delay="0"/>
                                          </p:stCondLst>
                                        </p:cTn>
                                        <p:tgtEl>
                                          <p:spTgt spid="82"/>
                                        </p:tgtEl>
                                        <p:attrNameLst>
                                          <p:attrName>style.visibility</p:attrName>
                                        </p:attrNameLst>
                                      </p:cBhvr>
                                      <p:to>
                                        <p:strVal val="visible"/>
                                      </p:to>
                                    </p:set>
                                    <p:anim calcmode="lin" valueType="num">
                                      <p:cBhvr additive="base">
                                        <p:cTn id="1196" dur="4000" fill="hold"/>
                                        <p:tgtEl>
                                          <p:spTgt spid="82"/>
                                        </p:tgtEl>
                                        <p:attrNameLst>
                                          <p:attrName>ppt_x</p:attrName>
                                        </p:attrNameLst>
                                      </p:cBhvr>
                                      <p:tavLst>
                                        <p:tav tm="0">
                                          <p:val>
                                            <p:strVal val="0-#ppt_w/2"/>
                                          </p:val>
                                        </p:tav>
                                        <p:tav tm="100000">
                                          <p:val>
                                            <p:strVal val="#ppt_x"/>
                                          </p:val>
                                        </p:tav>
                                      </p:tavLst>
                                    </p:anim>
                                    <p:anim calcmode="lin" valueType="num">
                                      <p:cBhvr additive="base">
                                        <p:cTn id="1197" dur="4000" fill="hold"/>
                                        <p:tgtEl>
                                          <p:spTgt spid="82"/>
                                        </p:tgtEl>
                                        <p:attrNameLst>
                                          <p:attrName>ppt_y</p:attrName>
                                        </p:attrNameLst>
                                      </p:cBhvr>
                                      <p:tavLst>
                                        <p:tav tm="0">
                                          <p:val>
                                            <p:strVal val="#ppt_y"/>
                                          </p:val>
                                        </p:tav>
                                        <p:tav tm="100000">
                                          <p:val>
                                            <p:strVal val="#ppt_y"/>
                                          </p:val>
                                        </p:tav>
                                      </p:tavLst>
                                    </p:anim>
                                  </p:childTnLst>
                                </p:cTn>
                              </p:par>
                              <p:par>
                                <p:cTn id="1198" presetID="5" presetClass="entr" presetSubtype="5" fill="hold" grpId="1" nodeType="withEffect">
                                  <p:stCondLst>
                                    <p:cond delay="0"/>
                                  </p:stCondLst>
                                  <p:childTnLst>
                                    <p:set>
                                      <p:cBhvr>
                                        <p:cTn id="1199" dur="1" fill="hold">
                                          <p:stCondLst>
                                            <p:cond delay="0"/>
                                          </p:stCondLst>
                                        </p:cTn>
                                        <p:tgtEl>
                                          <p:spTgt spid="82"/>
                                        </p:tgtEl>
                                        <p:attrNameLst>
                                          <p:attrName>style.visibility</p:attrName>
                                        </p:attrNameLst>
                                      </p:cBhvr>
                                      <p:to>
                                        <p:strVal val="visible"/>
                                      </p:to>
                                    </p:set>
                                    <p:animEffect transition="in" filter="checkerboard(down)">
                                      <p:cBhvr>
                                        <p:cTn id="1200" dur="4000"/>
                                        <p:tgtEl>
                                          <p:spTgt spid="82"/>
                                        </p:tgtEl>
                                      </p:cBhvr>
                                    </p:animEffect>
                                  </p:childTnLst>
                                </p:cTn>
                              </p:par>
                              <p:par>
                                <p:cTn id="1201" presetID="19" presetClass="entr" presetSubtype="10" fill="hold" grpId="2" nodeType="withEffect">
                                  <p:stCondLst>
                                    <p:cond delay="0"/>
                                  </p:stCondLst>
                                  <p:childTnLst>
                                    <p:set>
                                      <p:cBhvr>
                                        <p:cTn id="1202" dur="1" fill="hold">
                                          <p:stCondLst>
                                            <p:cond delay="0"/>
                                          </p:stCondLst>
                                        </p:cTn>
                                        <p:tgtEl>
                                          <p:spTgt spid="82"/>
                                        </p:tgtEl>
                                        <p:attrNameLst>
                                          <p:attrName>style.visibility</p:attrName>
                                        </p:attrNameLst>
                                      </p:cBhvr>
                                      <p:to>
                                        <p:strVal val="visible"/>
                                      </p:to>
                                    </p:set>
                                    <p:anim calcmode="lin" valueType="num">
                                      <p:cBhvr>
                                        <p:cTn id="1203" dur="4000" fill="hold"/>
                                        <p:tgtEl>
                                          <p:spTgt spid="82"/>
                                        </p:tgtEl>
                                        <p:attrNameLst>
                                          <p:attrName>ppt_w</p:attrName>
                                        </p:attrNameLst>
                                      </p:cBhvr>
                                      <p:tavLst>
                                        <p:tav tm="0" fmla="#ppt_w*sin(2.5*pi*$)">
                                          <p:val>
                                            <p:fltVal val="0"/>
                                          </p:val>
                                        </p:tav>
                                        <p:tav tm="100000">
                                          <p:val>
                                            <p:fltVal val="1"/>
                                          </p:val>
                                        </p:tav>
                                      </p:tavLst>
                                    </p:anim>
                                    <p:anim calcmode="lin" valueType="num">
                                      <p:cBhvr>
                                        <p:cTn id="1204" dur="4000" fill="hold"/>
                                        <p:tgtEl>
                                          <p:spTgt spid="82"/>
                                        </p:tgtEl>
                                        <p:attrNameLst>
                                          <p:attrName>ppt_h</p:attrName>
                                        </p:attrNameLst>
                                      </p:cBhvr>
                                      <p:tavLst>
                                        <p:tav tm="0">
                                          <p:val>
                                            <p:strVal val="#ppt_h"/>
                                          </p:val>
                                        </p:tav>
                                        <p:tav tm="100000">
                                          <p:val>
                                            <p:strVal val="#ppt_h"/>
                                          </p:val>
                                        </p:tav>
                                      </p:tavLst>
                                    </p:anim>
                                  </p:childTnLst>
                                </p:cTn>
                              </p:par>
                              <p:par>
                                <p:cTn id="1205" presetID="2" presetClass="entr" presetSubtype="8" fill="hold" grpId="0" nodeType="withEffect">
                                  <p:stCondLst>
                                    <p:cond delay="0"/>
                                  </p:stCondLst>
                                  <p:childTnLst>
                                    <p:set>
                                      <p:cBhvr>
                                        <p:cTn id="1206" dur="1" fill="hold">
                                          <p:stCondLst>
                                            <p:cond delay="0"/>
                                          </p:stCondLst>
                                        </p:cTn>
                                        <p:tgtEl>
                                          <p:spTgt spid="84"/>
                                        </p:tgtEl>
                                        <p:attrNameLst>
                                          <p:attrName>style.visibility</p:attrName>
                                        </p:attrNameLst>
                                      </p:cBhvr>
                                      <p:to>
                                        <p:strVal val="visible"/>
                                      </p:to>
                                    </p:set>
                                    <p:anim calcmode="lin" valueType="num">
                                      <p:cBhvr additive="base">
                                        <p:cTn id="1207" dur="4000" fill="hold"/>
                                        <p:tgtEl>
                                          <p:spTgt spid="84"/>
                                        </p:tgtEl>
                                        <p:attrNameLst>
                                          <p:attrName>ppt_x</p:attrName>
                                        </p:attrNameLst>
                                      </p:cBhvr>
                                      <p:tavLst>
                                        <p:tav tm="0">
                                          <p:val>
                                            <p:strVal val="0-#ppt_w/2"/>
                                          </p:val>
                                        </p:tav>
                                        <p:tav tm="100000">
                                          <p:val>
                                            <p:strVal val="#ppt_x"/>
                                          </p:val>
                                        </p:tav>
                                      </p:tavLst>
                                    </p:anim>
                                    <p:anim calcmode="lin" valueType="num">
                                      <p:cBhvr additive="base">
                                        <p:cTn id="1208" dur="4000" fill="hold"/>
                                        <p:tgtEl>
                                          <p:spTgt spid="84"/>
                                        </p:tgtEl>
                                        <p:attrNameLst>
                                          <p:attrName>ppt_y</p:attrName>
                                        </p:attrNameLst>
                                      </p:cBhvr>
                                      <p:tavLst>
                                        <p:tav tm="0">
                                          <p:val>
                                            <p:strVal val="#ppt_y"/>
                                          </p:val>
                                        </p:tav>
                                        <p:tav tm="100000">
                                          <p:val>
                                            <p:strVal val="#ppt_y"/>
                                          </p:val>
                                        </p:tav>
                                      </p:tavLst>
                                    </p:anim>
                                  </p:childTnLst>
                                </p:cTn>
                              </p:par>
                              <p:par>
                                <p:cTn id="1209" presetID="5" presetClass="entr" presetSubtype="5" fill="hold" grpId="1" nodeType="withEffect">
                                  <p:stCondLst>
                                    <p:cond delay="0"/>
                                  </p:stCondLst>
                                  <p:childTnLst>
                                    <p:set>
                                      <p:cBhvr>
                                        <p:cTn id="1210" dur="1" fill="hold">
                                          <p:stCondLst>
                                            <p:cond delay="0"/>
                                          </p:stCondLst>
                                        </p:cTn>
                                        <p:tgtEl>
                                          <p:spTgt spid="84"/>
                                        </p:tgtEl>
                                        <p:attrNameLst>
                                          <p:attrName>style.visibility</p:attrName>
                                        </p:attrNameLst>
                                      </p:cBhvr>
                                      <p:to>
                                        <p:strVal val="visible"/>
                                      </p:to>
                                    </p:set>
                                    <p:animEffect transition="in" filter="checkerboard(down)">
                                      <p:cBhvr>
                                        <p:cTn id="1211" dur="4000"/>
                                        <p:tgtEl>
                                          <p:spTgt spid="84"/>
                                        </p:tgtEl>
                                      </p:cBhvr>
                                    </p:animEffect>
                                  </p:childTnLst>
                                </p:cTn>
                              </p:par>
                              <p:par>
                                <p:cTn id="1212" presetID="19" presetClass="entr" presetSubtype="10" fill="hold" grpId="2" nodeType="withEffect">
                                  <p:stCondLst>
                                    <p:cond delay="0"/>
                                  </p:stCondLst>
                                  <p:childTnLst>
                                    <p:set>
                                      <p:cBhvr>
                                        <p:cTn id="1213" dur="1" fill="hold">
                                          <p:stCondLst>
                                            <p:cond delay="0"/>
                                          </p:stCondLst>
                                        </p:cTn>
                                        <p:tgtEl>
                                          <p:spTgt spid="84"/>
                                        </p:tgtEl>
                                        <p:attrNameLst>
                                          <p:attrName>style.visibility</p:attrName>
                                        </p:attrNameLst>
                                      </p:cBhvr>
                                      <p:to>
                                        <p:strVal val="visible"/>
                                      </p:to>
                                    </p:set>
                                    <p:anim calcmode="lin" valueType="num">
                                      <p:cBhvr>
                                        <p:cTn id="1214" dur="4000" fill="hold"/>
                                        <p:tgtEl>
                                          <p:spTgt spid="84"/>
                                        </p:tgtEl>
                                        <p:attrNameLst>
                                          <p:attrName>ppt_w</p:attrName>
                                        </p:attrNameLst>
                                      </p:cBhvr>
                                      <p:tavLst>
                                        <p:tav tm="0" fmla="#ppt_w*sin(2.5*pi*$)">
                                          <p:val>
                                            <p:fltVal val="0"/>
                                          </p:val>
                                        </p:tav>
                                        <p:tav tm="100000">
                                          <p:val>
                                            <p:fltVal val="1"/>
                                          </p:val>
                                        </p:tav>
                                      </p:tavLst>
                                    </p:anim>
                                    <p:anim calcmode="lin" valueType="num">
                                      <p:cBhvr>
                                        <p:cTn id="1215" dur="4000" fill="hold"/>
                                        <p:tgtEl>
                                          <p:spTgt spid="84"/>
                                        </p:tgtEl>
                                        <p:attrNameLst>
                                          <p:attrName>ppt_h</p:attrName>
                                        </p:attrNameLst>
                                      </p:cBhvr>
                                      <p:tavLst>
                                        <p:tav tm="0">
                                          <p:val>
                                            <p:strVal val="#ppt_h"/>
                                          </p:val>
                                        </p:tav>
                                        <p:tav tm="100000">
                                          <p:val>
                                            <p:strVal val="#ppt_h"/>
                                          </p:val>
                                        </p:tav>
                                      </p:tavLst>
                                    </p:anim>
                                  </p:childTnLst>
                                </p:cTn>
                              </p:par>
                              <p:par>
                                <p:cTn id="1216" presetID="2" presetClass="entr" presetSubtype="8" fill="hold" grpId="0" nodeType="withEffect">
                                  <p:stCondLst>
                                    <p:cond delay="0"/>
                                  </p:stCondLst>
                                  <p:childTnLst>
                                    <p:set>
                                      <p:cBhvr>
                                        <p:cTn id="1217" dur="1" fill="hold">
                                          <p:stCondLst>
                                            <p:cond delay="0"/>
                                          </p:stCondLst>
                                        </p:cTn>
                                        <p:tgtEl>
                                          <p:spTgt spid="86"/>
                                        </p:tgtEl>
                                        <p:attrNameLst>
                                          <p:attrName>style.visibility</p:attrName>
                                        </p:attrNameLst>
                                      </p:cBhvr>
                                      <p:to>
                                        <p:strVal val="visible"/>
                                      </p:to>
                                    </p:set>
                                    <p:anim calcmode="lin" valueType="num">
                                      <p:cBhvr additive="base">
                                        <p:cTn id="1218" dur="4000" fill="hold"/>
                                        <p:tgtEl>
                                          <p:spTgt spid="86"/>
                                        </p:tgtEl>
                                        <p:attrNameLst>
                                          <p:attrName>ppt_x</p:attrName>
                                        </p:attrNameLst>
                                      </p:cBhvr>
                                      <p:tavLst>
                                        <p:tav tm="0">
                                          <p:val>
                                            <p:strVal val="0-#ppt_w/2"/>
                                          </p:val>
                                        </p:tav>
                                        <p:tav tm="100000">
                                          <p:val>
                                            <p:strVal val="#ppt_x"/>
                                          </p:val>
                                        </p:tav>
                                      </p:tavLst>
                                    </p:anim>
                                    <p:anim calcmode="lin" valueType="num">
                                      <p:cBhvr additive="base">
                                        <p:cTn id="1219" dur="4000" fill="hold"/>
                                        <p:tgtEl>
                                          <p:spTgt spid="86"/>
                                        </p:tgtEl>
                                        <p:attrNameLst>
                                          <p:attrName>ppt_y</p:attrName>
                                        </p:attrNameLst>
                                      </p:cBhvr>
                                      <p:tavLst>
                                        <p:tav tm="0">
                                          <p:val>
                                            <p:strVal val="#ppt_y"/>
                                          </p:val>
                                        </p:tav>
                                        <p:tav tm="100000">
                                          <p:val>
                                            <p:strVal val="#ppt_y"/>
                                          </p:val>
                                        </p:tav>
                                      </p:tavLst>
                                    </p:anim>
                                  </p:childTnLst>
                                </p:cTn>
                              </p:par>
                              <p:par>
                                <p:cTn id="1220" presetID="5" presetClass="entr" presetSubtype="5" fill="hold" grpId="1" nodeType="withEffect">
                                  <p:stCondLst>
                                    <p:cond delay="0"/>
                                  </p:stCondLst>
                                  <p:childTnLst>
                                    <p:set>
                                      <p:cBhvr>
                                        <p:cTn id="1221" dur="1" fill="hold">
                                          <p:stCondLst>
                                            <p:cond delay="0"/>
                                          </p:stCondLst>
                                        </p:cTn>
                                        <p:tgtEl>
                                          <p:spTgt spid="86"/>
                                        </p:tgtEl>
                                        <p:attrNameLst>
                                          <p:attrName>style.visibility</p:attrName>
                                        </p:attrNameLst>
                                      </p:cBhvr>
                                      <p:to>
                                        <p:strVal val="visible"/>
                                      </p:to>
                                    </p:set>
                                    <p:animEffect transition="in" filter="checkerboard(down)">
                                      <p:cBhvr>
                                        <p:cTn id="1222" dur="4000"/>
                                        <p:tgtEl>
                                          <p:spTgt spid="86"/>
                                        </p:tgtEl>
                                      </p:cBhvr>
                                    </p:animEffect>
                                  </p:childTnLst>
                                </p:cTn>
                              </p:par>
                              <p:par>
                                <p:cTn id="1223" presetID="19" presetClass="entr" presetSubtype="10" fill="hold" grpId="2" nodeType="withEffect">
                                  <p:stCondLst>
                                    <p:cond delay="0"/>
                                  </p:stCondLst>
                                  <p:childTnLst>
                                    <p:set>
                                      <p:cBhvr>
                                        <p:cTn id="1224" dur="1" fill="hold">
                                          <p:stCondLst>
                                            <p:cond delay="0"/>
                                          </p:stCondLst>
                                        </p:cTn>
                                        <p:tgtEl>
                                          <p:spTgt spid="86"/>
                                        </p:tgtEl>
                                        <p:attrNameLst>
                                          <p:attrName>style.visibility</p:attrName>
                                        </p:attrNameLst>
                                      </p:cBhvr>
                                      <p:to>
                                        <p:strVal val="visible"/>
                                      </p:to>
                                    </p:set>
                                    <p:anim calcmode="lin" valueType="num">
                                      <p:cBhvr>
                                        <p:cTn id="1225" dur="4000" fill="hold"/>
                                        <p:tgtEl>
                                          <p:spTgt spid="86"/>
                                        </p:tgtEl>
                                        <p:attrNameLst>
                                          <p:attrName>ppt_w</p:attrName>
                                        </p:attrNameLst>
                                      </p:cBhvr>
                                      <p:tavLst>
                                        <p:tav tm="0" fmla="#ppt_w*sin(2.5*pi*$)">
                                          <p:val>
                                            <p:fltVal val="0"/>
                                          </p:val>
                                        </p:tav>
                                        <p:tav tm="100000">
                                          <p:val>
                                            <p:fltVal val="1"/>
                                          </p:val>
                                        </p:tav>
                                      </p:tavLst>
                                    </p:anim>
                                    <p:anim calcmode="lin" valueType="num">
                                      <p:cBhvr>
                                        <p:cTn id="1226" dur="4000" fill="hold"/>
                                        <p:tgtEl>
                                          <p:spTgt spid="86"/>
                                        </p:tgtEl>
                                        <p:attrNameLst>
                                          <p:attrName>ppt_h</p:attrName>
                                        </p:attrNameLst>
                                      </p:cBhvr>
                                      <p:tavLst>
                                        <p:tav tm="0">
                                          <p:val>
                                            <p:strVal val="#ppt_h"/>
                                          </p:val>
                                        </p:tav>
                                        <p:tav tm="100000">
                                          <p:val>
                                            <p:strVal val="#ppt_h"/>
                                          </p:val>
                                        </p:tav>
                                      </p:tavLst>
                                    </p:anim>
                                  </p:childTnLst>
                                </p:cTn>
                              </p:par>
                              <p:par>
                                <p:cTn id="1227" presetID="2" presetClass="entr" presetSubtype="8" fill="hold" grpId="0" nodeType="withEffect">
                                  <p:stCondLst>
                                    <p:cond delay="0"/>
                                  </p:stCondLst>
                                  <p:childTnLst>
                                    <p:set>
                                      <p:cBhvr>
                                        <p:cTn id="1228" dur="1" fill="hold">
                                          <p:stCondLst>
                                            <p:cond delay="0"/>
                                          </p:stCondLst>
                                        </p:cTn>
                                        <p:tgtEl>
                                          <p:spTgt spid="88"/>
                                        </p:tgtEl>
                                        <p:attrNameLst>
                                          <p:attrName>style.visibility</p:attrName>
                                        </p:attrNameLst>
                                      </p:cBhvr>
                                      <p:to>
                                        <p:strVal val="visible"/>
                                      </p:to>
                                    </p:set>
                                    <p:anim calcmode="lin" valueType="num">
                                      <p:cBhvr additive="base">
                                        <p:cTn id="1229" dur="4000" fill="hold"/>
                                        <p:tgtEl>
                                          <p:spTgt spid="88"/>
                                        </p:tgtEl>
                                        <p:attrNameLst>
                                          <p:attrName>ppt_x</p:attrName>
                                        </p:attrNameLst>
                                      </p:cBhvr>
                                      <p:tavLst>
                                        <p:tav tm="0">
                                          <p:val>
                                            <p:strVal val="0-#ppt_w/2"/>
                                          </p:val>
                                        </p:tav>
                                        <p:tav tm="100000">
                                          <p:val>
                                            <p:strVal val="#ppt_x"/>
                                          </p:val>
                                        </p:tav>
                                      </p:tavLst>
                                    </p:anim>
                                    <p:anim calcmode="lin" valueType="num">
                                      <p:cBhvr additive="base">
                                        <p:cTn id="1230" dur="4000" fill="hold"/>
                                        <p:tgtEl>
                                          <p:spTgt spid="88"/>
                                        </p:tgtEl>
                                        <p:attrNameLst>
                                          <p:attrName>ppt_y</p:attrName>
                                        </p:attrNameLst>
                                      </p:cBhvr>
                                      <p:tavLst>
                                        <p:tav tm="0">
                                          <p:val>
                                            <p:strVal val="#ppt_y"/>
                                          </p:val>
                                        </p:tav>
                                        <p:tav tm="100000">
                                          <p:val>
                                            <p:strVal val="#ppt_y"/>
                                          </p:val>
                                        </p:tav>
                                      </p:tavLst>
                                    </p:anim>
                                  </p:childTnLst>
                                </p:cTn>
                              </p:par>
                              <p:par>
                                <p:cTn id="1231" presetID="5" presetClass="entr" presetSubtype="5" fill="hold" grpId="1" nodeType="withEffect">
                                  <p:stCondLst>
                                    <p:cond delay="0"/>
                                  </p:stCondLst>
                                  <p:childTnLst>
                                    <p:set>
                                      <p:cBhvr>
                                        <p:cTn id="1232" dur="1" fill="hold">
                                          <p:stCondLst>
                                            <p:cond delay="0"/>
                                          </p:stCondLst>
                                        </p:cTn>
                                        <p:tgtEl>
                                          <p:spTgt spid="88"/>
                                        </p:tgtEl>
                                        <p:attrNameLst>
                                          <p:attrName>style.visibility</p:attrName>
                                        </p:attrNameLst>
                                      </p:cBhvr>
                                      <p:to>
                                        <p:strVal val="visible"/>
                                      </p:to>
                                    </p:set>
                                    <p:animEffect transition="in" filter="checkerboard(down)">
                                      <p:cBhvr>
                                        <p:cTn id="1233" dur="4000"/>
                                        <p:tgtEl>
                                          <p:spTgt spid="88"/>
                                        </p:tgtEl>
                                      </p:cBhvr>
                                    </p:animEffect>
                                  </p:childTnLst>
                                </p:cTn>
                              </p:par>
                              <p:par>
                                <p:cTn id="1234" presetID="19" presetClass="entr" presetSubtype="10" fill="hold" grpId="2" nodeType="withEffect">
                                  <p:stCondLst>
                                    <p:cond delay="0"/>
                                  </p:stCondLst>
                                  <p:childTnLst>
                                    <p:set>
                                      <p:cBhvr>
                                        <p:cTn id="1235" dur="1" fill="hold">
                                          <p:stCondLst>
                                            <p:cond delay="0"/>
                                          </p:stCondLst>
                                        </p:cTn>
                                        <p:tgtEl>
                                          <p:spTgt spid="88"/>
                                        </p:tgtEl>
                                        <p:attrNameLst>
                                          <p:attrName>style.visibility</p:attrName>
                                        </p:attrNameLst>
                                      </p:cBhvr>
                                      <p:to>
                                        <p:strVal val="visible"/>
                                      </p:to>
                                    </p:set>
                                    <p:anim calcmode="lin" valueType="num">
                                      <p:cBhvr>
                                        <p:cTn id="1236" dur="4000" fill="hold"/>
                                        <p:tgtEl>
                                          <p:spTgt spid="88"/>
                                        </p:tgtEl>
                                        <p:attrNameLst>
                                          <p:attrName>ppt_w</p:attrName>
                                        </p:attrNameLst>
                                      </p:cBhvr>
                                      <p:tavLst>
                                        <p:tav tm="0" fmla="#ppt_w*sin(2.5*pi*$)">
                                          <p:val>
                                            <p:fltVal val="0"/>
                                          </p:val>
                                        </p:tav>
                                        <p:tav tm="100000">
                                          <p:val>
                                            <p:fltVal val="1"/>
                                          </p:val>
                                        </p:tav>
                                      </p:tavLst>
                                    </p:anim>
                                    <p:anim calcmode="lin" valueType="num">
                                      <p:cBhvr>
                                        <p:cTn id="1237" dur="4000" fill="hold"/>
                                        <p:tgtEl>
                                          <p:spTgt spid="88"/>
                                        </p:tgtEl>
                                        <p:attrNameLst>
                                          <p:attrName>ppt_h</p:attrName>
                                        </p:attrNameLst>
                                      </p:cBhvr>
                                      <p:tavLst>
                                        <p:tav tm="0">
                                          <p:val>
                                            <p:strVal val="#ppt_h"/>
                                          </p:val>
                                        </p:tav>
                                        <p:tav tm="100000">
                                          <p:val>
                                            <p:strVal val="#ppt_h"/>
                                          </p:val>
                                        </p:tav>
                                      </p:tavLst>
                                    </p:anim>
                                  </p:childTnLst>
                                </p:cTn>
                              </p:par>
                              <p:par>
                                <p:cTn id="1238" presetID="2" presetClass="entr" presetSubtype="8" fill="hold" grpId="0" nodeType="withEffect">
                                  <p:stCondLst>
                                    <p:cond delay="0"/>
                                  </p:stCondLst>
                                  <p:childTnLst>
                                    <p:set>
                                      <p:cBhvr>
                                        <p:cTn id="1239" dur="1" fill="hold">
                                          <p:stCondLst>
                                            <p:cond delay="0"/>
                                          </p:stCondLst>
                                        </p:cTn>
                                        <p:tgtEl>
                                          <p:spTgt spid="90"/>
                                        </p:tgtEl>
                                        <p:attrNameLst>
                                          <p:attrName>style.visibility</p:attrName>
                                        </p:attrNameLst>
                                      </p:cBhvr>
                                      <p:to>
                                        <p:strVal val="visible"/>
                                      </p:to>
                                    </p:set>
                                    <p:anim calcmode="lin" valueType="num">
                                      <p:cBhvr additive="base">
                                        <p:cTn id="1240" dur="4000" fill="hold"/>
                                        <p:tgtEl>
                                          <p:spTgt spid="90"/>
                                        </p:tgtEl>
                                        <p:attrNameLst>
                                          <p:attrName>ppt_x</p:attrName>
                                        </p:attrNameLst>
                                      </p:cBhvr>
                                      <p:tavLst>
                                        <p:tav tm="0">
                                          <p:val>
                                            <p:strVal val="0-#ppt_w/2"/>
                                          </p:val>
                                        </p:tav>
                                        <p:tav tm="100000">
                                          <p:val>
                                            <p:strVal val="#ppt_x"/>
                                          </p:val>
                                        </p:tav>
                                      </p:tavLst>
                                    </p:anim>
                                    <p:anim calcmode="lin" valueType="num">
                                      <p:cBhvr additive="base">
                                        <p:cTn id="1241" dur="4000" fill="hold"/>
                                        <p:tgtEl>
                                          <p:spTgt spid="90"/>
                                        </p:tgtEl>
                                        <p:attrNameLst>
                                          <p:attrName>ppt_y</p:attrName>
                                        </p:attrNameLst>
                                      </p:cBhvr>
                                      <p:tavLst>
                                        <p:tav tm="0">
                                          <p:val>
                                            <p:strVal val="#ppt_y"/>
                                          </p:val>
                                        </p:tav>
                                        <p:tav tm="100000">
                                          <p:val>
                                            <p:strVal val="#ppt_y"/>
                                          </p:val>
                                        </p:tav>
                                      </p:tavLst>
                                    </p:anim>
                                  </p:childTnLst>
                                </p:cTn>
                              </p:par>
                              <p:par>
                                <p:cTn id="1242" presetID="5" presetClass="entr" presetSubtype="5" fill="hold" grpId="1" nodeType="withEffect">
                                  <p:stCondLst>
                                    <p:cond delay="0"/>
                                  </p:stCondLst>
                                  <p:childTnLst>
                                    <p:set>
                                      <p:cBhvr>
                                        <p:cTn id="1243" dur="1" fill="hold">
                                          <p:stCondLst>
                                            <p:cond delay="0"/>
                                          </p:stCondLst>
                                        </p:cTn>
                                        <p:tgtEl>
                                          <p:spTgt spid="90"/>
                                        </p:tgtEl>
                                        <p:attrNameLst>
                                          <p:attrName>style.visibility</p:attrName>
                                        </p:attrNameLst>
                                      </p:cBhvr>
                                      <p:to>
                                        <p:strVal val="visible"/>
                                      </p:to>
                                    </p:set>
                                    <p:animEffect transition="in" filter="checkerboard(down)">
                                      <p:cBhvr>
                                        <p:cTn id="1244" dur="4000"/>
                                        <p:tgtEl>
                                          <p:spTgt spid="90"/>
                                        </p:tgtEl>
                                      </p:cBhvr>
                                    </p:animEffect>
                                  </p:childTnLst>
                                </p:cTn>
                              </p:par>
                              <p:par>
                                <p:cTn id="1245" presetID="19" presetClass="entr" presetSubtype="10" fill="hold" grpId="2" nodeType="withEffect">
                                  <p:stCondLst>
                                    <p:cond delay="0"/>
                                  </p:stCondLst>
                                  <p:childTnLst>
                                    <p:set>
                                      <p:cBhvr>
                                        <p:cTn id="1246" dur="1" fill="hold">
                                          <p:stCondLst>
                                            <p:cond delay="0"/>
                                          </p:stCondLst>
                                        </p:cTn>
                                        <p:tgtEl>
                                          <p:spTgt spid="90"/>
                                        </p:tgtEl>
                                        <p:attrNameLst>
                                          <p:attrName>style.visibility</p:attrName>
                                        </p:attrNameLst>
                                      </p:cBhvr>
                                      <p:to>
                                        <p:strVal val="visible"/>
                                      </p:to>
                                    </p:set>
                                    <p:anim calcmode="lin" valueType="num">
                                      <p:cBhvr>
                                        <p:cTn id="1247" dur="4000" fill="hold"/>
                                        <p:tgtEl>
                                          <p:spTgt spid="90"/>
                                        </p:tgtEl>
                                        <p:attrNameLst>
                                          <p:attrName>ppt_w</p:attrName>
                                        </p:attrNameLst>
                                      </p:cBhvr>
                                      <p:tavLst>
                                        <p:tav tm="0" fmla="#ppt_w*sin(2.5*pi*$)">
                                          <p:val>
                                            <p:fltVal val="0"/>
                                          </p:val>
                                        </p:tav>
                                        <p:tav tm="100000">
                                          <p:val>
                                            <p:fltVal val="1"/>
                                          </p:val>
                                        </p:tav>
                                      </p:tavLst>
                                    </p:anim>
                                    <p:anim calcmode="lin" valueType="num">
                                      <p:cBhvr>
                                        <p:cTn id="1248" dur="4000" fill="hold"/>
                                        <p:tgtEl>
                                          <p:spTgt spid="90"/>
                                        </p:tgtEl>
                                        <p:attrNameLst>
                                          <p:attrName>ppt_h</p:attrName>
                                        </p:attrNameLst>
                                      </p:cBhvr>
                                      <p:tavLst>
                                        <p:tav tm="0">
                                          <p:val>
                                            <p:strVal val="#ppt_h"/>
                                          </p:val>
                                        </p:tav>
                                        <p:tav tm="100000">
                                          <p:val>
                                            <p:strVal val="#ppt_h"/>
                                          </p:val>
                                        </p:tav>
                                      </p:tavLst>
                                    </p:anim>
                                  </p:childTnLst>
                                </p:cTn>
                              </p:par>
                              <p:par>
                                <p:cTn id="1249" presetID="2" presetClass="entr" presetSubtype="2" fill="hold" grpId="0" nodeType="withEffect">
                                  <p:stCondLst>
                                    <p:cond delay="0"/>
                                  </p:stCondLst>
                                  <p:childTnLst>
                                    <p:set>
                                      <p:cBhvr>
                                        <p:cTn id="1250" dur="1" fill="hold">
                                          <p:stCondLst>
                                            <p:cond delay="0"/>
                                          </p:stCondLst>
                                        </p:cTn>
                                        <p:tgtEl>
                                          <p:spTgt spid="115"/>
                                        </p:tgtEl>
                                        <p:attrNameLst>
                                          <p:attrName>style.visibility</p:attrName>
                                        </p:attrNameLst>
                                      </p:cBhvr>
                                      <p:to>
                                        <p:strVal val="visible"/>
                                      </p:to>
                                    </p:set>
                                    <p:anim calcmode="lin" valueType="num">
                                      <p:cBhvr additive="base">
                                        <p:cTn id="1251" dur="4000" fill="hold"/>
                                        <p:tgtEl>
                                          <p:spTgt spid="115"/>
                                        </p:tgtEl>
                                        <p:attrNameLst>
                                          <p:attrName>ppt_x</p:attrName>
                                        </p:attrNameLst>
                                      </p:cBhvr>
                                      <p:tavLst>
                                        <p:tav tm="0">
                                          <p:val>
                                            <p:strVal val="1+#ppt_w/2"/>
                                          </p:val>
                                        </p:tav>
                                        <p:tav tm="100000">
                                          <p:val>
                                            <p:strVal val="#ppt_x"/>
                                          </p:val>
                                        </p:tav>
                                      </p:tavLst>
                                    </p:anim>
                                    <p:anim calcmode="lin" valueType="num">
                                      <p:cBhvr additive="base">
                                        <p:cTn id="1252" dur="4000" fill="hold"/>
                                        <p:tgtEl>
                                          <p:spTgt spid="115"/>
                                        </p:tgtEl>
                                        <p:attrNameLst>
                                          <p:attrName>ppt_y</p:attrName>
                                        </p:attrNameLst>
                                      </p:cBhvr>
                                      <p:tavLst>
                                        <p:tav tm="0">
                                          <p:val>
                                            <p:strVal val="#ppt_y"/>
                                          </p:val>
                                        </p:tav>
                                        <p:tav tm="100000">
                                          <p:val>
                                            <p:strVal val="#ppt_y"/>
                                          </p:val>
                                        </p:tav>
                                      </p:tavLst>
                                    </p:anim>
                                  </p:childTnLst>
                                </p:cTn>
                              </p:par>
                              <p:par>
                                <p:cTn id="1253" presetID="5" presetClass="entr" presetSubtype="5" fill="hold" grpId="1" nodeType="withEffect">
                                  <p:stCondLst>
                                    <p:cond delay="0"/>
                                  </p:stCondLst>
                                  <p:childTnLst>
                                    <p:set>
                                      <p:cBhvr>
                                        <p:cTn id="1254" dur="1" fill="hold">
                                          <p:stCondLst>
                                            <p:cond delay="0"/>
                                          </p:stCondLst>
                                        </p:cTn>
                                        <p:tgtEl>
                                          <p:spTgt spid="115"/>
                                        </p:tgtEl>
                                        <p:attrNameLst>
                                          <p:attrName>style.visibility</p:attrName>
                                        </p:attrNameLst>
                                      </p:cBhvr>
                                      <p:to>
                                        <p:strVal val="visible"/>
                                      </p:to>
                                    </p:set>
                                    <p:animEffect transition="in" filter="checkerboard(down)">
                                      <p:cBhvr>
                                        <p:cTn id="1255" dur="4000"/>
                                        <p:tgtEl>
                                          <p:spTgt spid="115"/>
                                        </p:tgtEl>
                                      </p:cBhvr>
                                    </p:animEffect>
                                  </p:childTnLst>
                                </p:cTn>
                              </p:par>
                              <p:par>
                                <p:cTn id="1256" presetID="19" presetClass="entr" presetSubtype="5" fill="hold" grpId="2" nodeType="withEffect">
                                  <p:stCondLst>
                                    <p:cond delay="0"/>
                                  </p:stCondLst>
                                  <p:childTnLst>
                                    <p:set>
                                      <p:cBhvr>
                                        <p:cTn id="1257" dur="1" fill="hold">
                                          <p:stCondLst>
                                            <p:cond delay="0"/>
                                          </p:stCondLst>
                                        </p:cTn>
                                        <p:tgtEl>
                                          <p:spTgt spid="115"/>
                                        </p:tgtEl>
                                        <p:attrNameLst>
                                          <p:attrName>style.visibility</p:attrName>
                                        </p:attrNameLst>
                                      </p:cBhvr>
                                      <p:to>
                                        <p:strVal val="visible"/>
                                      </p:to>
                                    </p:set>
                                    <p:anim calcmode="lin" valueType="num">
                                      <p:cBhvr>
                                        <p:cTn id="1258" dur="4000" fill="hold"/>
                                        <p:tgtEl>
                                          <p:spTgt spid="115"/>
                                        </p:tgtEl>
                                        <p:attrNameLst>
                                          <p:attrName>ppt_w</p:attrName>
                                        </p:attrNameLst>
                                      </p:cBhvr>
                                      <p:tavLst>
                                        <p:tav tm="0">
                                          <p:val>
                                            <p:strVal val="#ppt_w"/>
                                          </p:val>
                                        </p:tav>
                                        <p:tav tm="100000">
                                          <p:val>
                                            <p:strVal val="#ppt_w"/>
                                          </p:val>
                                        </p:tav>
                                      </p:tavLst>
                                    </p:anim>
                                    <p:anim calcmode="lin" valueType="num">
                                      <p:cBhvr>
                                        <p:cTn id="1259" dur="4000" fill="hold"/>
                                        <p:tgtEl>
                                          <p:spTgt spid="115"/>
                                        </p:tgtEl>
                                        <p:attrNameLst>
                                          <p:attrName>ppt_h</p:attrName>
                                        </p:attrNameLst>
                                      </p:cBhvr>
                                      <p:tavLst>
                                        <p:tav tm="0" fmla="#ppt_h*sin(2.5*pi*$)">
                                          <p:val>
                                            <p:fltVal val="0"/>
                                          </p:val>
                                        </p:tav>
                                        <p:tav tm="100000">
                                          <p:val>
                                            <p:fltVal val="1"/>
                                          </p:val>
                                        </p:tav>
                                      </p:tavLst>
                                    </p:anim>
                                  </p:childTnLst>
                                </p:cTn>
                              </p:par>
                              <p:par>
                                <p:cTn id="1260" presetID="2" presetClass="entr" presetSubtype="2" fill="hold" grpId="0" nodeType="withEffect">
                                  <p:stCondLst>
                                    <p:cond delay="0"/>
                                  </p:stCondLst>
                                  <p:childTnLst>
                                    <p:set>
                                      <p:cBhvr>
                                        <p:cTn id="1261" dur="1" fill="hold">
                                          <p:stCondLst>
                                            <p:cond delay="0"/>
                                          </p:stCondLst>
                                        </p:cTn>
                                        <p:tgtEl>
                                          <p:spTgt spid="117"/>
                                        </p:tgtEl>
                                        <p:attrNameLst>
                                          <p:attrName>style.visibility</p:attrName>
                                        </p:attrNameLst>
                                      </p:cBhvr>
                                      <p:to>
                                        <p:strVal val="visible"/>
                                      </p:to>
                                    </p:set>
                                    <p:anim calcmode="lin" valueType="num">
                                      <p:cBhvr additive="base">
                                        <p:cTn id="1262" dur="4000" fill="hold"/>
                                        <p:tgtEl>
                                          <p:spTgt spid="117"/>
                                        </p:tgtEl>
                                        <p:attrNameLst>
                                          <p:attrName>ppt_x</p:attrName>
                                        </p:attrNameLst>
                                      </p:cBhvr>
                                      <p:tavLst>
                                        <p:tav tm="0">
                                          <p:val>
                                            <p:strVal val="1+#ppt_w/2"/>
                                          </p:val>
                                        </p:tav>
                                        <p:tav tm="100000">
                                          <p:val>
                                            <p:strVal val="#ppt_x"/>
                                          </p:val>
                                        </p:tav>
                                      </p:tavLst>
                                    </p:anim>
                                    <p:anim calcmode="lin" valueType="num">
                                      <p:cBhvr additive="base">
                                        <p:cTn id="1263" dur="4000" fill="hold"/>
                                        <p:tgtEl>
                                          <p:spTgt spid="117"/>
                                        </p:tgtEl>
                                        <p:attrNameLst>
                                          <p:attrName>ppt_y</p:attrName>
                                        </p:attrNameLst>
                                      </p:cBhvr>
                                      <p:tavLst>
                                        <p:tav tm="0">
                                          <p:val>
                                            <p:strVal val="#ppt_y"/>
                                          </p:val>
                                        </p:tav>
                                        <p:tav tm="100000">
                                          <p:val>
                                            <p:strVal val="#ppt_y"/>
                                          </p:val>
                                        </p:tav>
                                      </p:tavLst>
                                    </p:anim>
                                  </p:childTnLst>
                                </p:cTn>
                              </p:par>
                              <p:par>
                                <p:cTn id="1264" presetID="5" presetClass="entr" presetSubtype="5" fill="hold" grpId="1" nodeType="withEffect">
                                  <p:stCondLst>
                                    <p:cond delay="0"/>
                                  </p:stCondLst>
                                  <p:childTnLst>
                                    <p:set>
                                      <p:cBhvr>
                                        <p:cTn id="1265" dur="1" fill="hold">
                                          <p:stCondLst>
                                            <p:cond delay="0"/>
                                          </p:stCondLst>
                                        </p:cTn>
                                        <p:tgtEl>
                                          <p:spTgt spid="117"/>
                                        </p:tgtEl>
                                        <p:attrNameLst>
                                          <p:attrName>style.visibility</p:attrName>
                                        </p:attrNameLst>
                                      </p:cBhvr>
                                      <p:to>
                                        <p:strVal val="visible"/>
                                      </p:to>
                                    </p:set>
                                    <p:animEffect transition="in" filter="checkerboard(down)">
                                      <p:cBhvr>
                                        <p:cTn id="1266" dur="4000"/>
                                        <p:tgtEl>
                                          <p:spTgt spid="117"/>
                                        </p:tgtEl>
                                      </p:cBhvr>
                                    </p:animEffect>
                                  </p:childTnLst>
                                </p:cTn>
                              </p:par>
                              <p:par>
                                <p:cTn id="1267" presetID="19" presetClass="entr" presetSubtype="5" fill="hold" grpId="2" nodeType="withEffect">
                                  <p:stCondLst>
                                    <p:cond delay="0"/>
                                  </p:stCondLst>
                                  <p:childTnLst>
                                    <p:set>
                                      <p:cBhvr>
                                        <p:cTn id="1268" dur="1" fill="hold">
                                          <p:stCondLst>
                                            <p:cond delay="0"/>
                                          </p:stCondLst>
                                        </p:cTn>
                                        <p:tgtEl>
                                          <p:spTgt spid="117"/>
                                        </p:tgtEl>
                                        <p:attrNameLst>
                                          <p:attrName>style.visibility</p:attrName>
                                        </p:attrNameLst>
                                      </p:cBhvr>
                                      <p:to>
                                        <p:strVal val="visible"/>
                                      </p:to>
                                    </p:set>
                                    <p:anim calcmode="lin" valueType="num">
                                      <p:cBhvr>
                                        <p:cTn id="1269" dur="4000" fill="hold"/>
                                        <p:tgtEl>
                                          <p:spTgt spid="117"/>
                                        </p:tgtEl>
                                        <p:attrNameLst>
                                          <p:attrName>ppt_w</p:attrName>
                                        </p:attrNameLst>
                                      </p:cBhvr>
                                      <p:tavLst>
                                        <p:tav tm="0">
                                          <p:val>
                                            <p:strVal val="#ppt_w"/>
                                          </p:val>
                                        </p:tav>
                                        <p:tav tm="100000">
                                          <p:val>
                                            <p:strVal val="#ppt_w"/>
                                          </p:val>
                                        </p:tav>
                                      </p:tavLst>
                                    </p:anim>
                                    <p:anim calcmode="lin" valueType="num">
                                      <p:cBhvr>
                                        <p:cTn id="1270" dur="4000" fill="hold"/>
                                        <p:tgtEl>
                                          <p:spTgt spid="117"/>
                                        </p:tgtEl>
                                        <p:attrNameLst>
                                          <p:attrName>ppt_h</p:attrName>
                                        </p:attrNameLst>
                                      </p:cBhvr>
                                      <p:tavLst>
                                        <p:tav tm="0" fmla="#ppt_h*sin(2.5*pi*$)">
                                          <p:val>
                                            <p:fltVal val="0"/>
                                          </p:val>
                                        </p:tav>
                                        <p:tav tm="100000">
                                          <p:val>
                                            <p:fltVal val="1"/>
                                          </p:val>
                                        </p:tav>
                                      </p:tavLst>
                                    </p:anim>
                                  </p:childTnLst>
                                </p:cTn>
                              </p:par>
                              <p:par>
                                <p:cTn id="1271" presetID="2" presetClass="entr" presetSubtype="2" fill="hold" grpId="0" nodeType="withEffect">
                                  <p:stCondLst>
                                    <p:cond delay="0"/>
                                  </p:stCondLst>
                                  <p:childTnLst>
                                    <p:set>
                                      <p:cBhvr>
                                        <p:cTn id="1272" dur="1" fill="hold">
                                          <p:stCondLst>
                                            <p:cond delay="0"/>
                                          </p:stCondLst>
                                        </p:cTn>
                                        <p:tgtEl>
                                          <p:spTgt spid="119"/>
                                        </p:tgtEl>
                                        <p:attrNameLst>
                                          <p:attrName>style.visibility</p:attrName>
                                        </p:attrNameLst>
                                      </p:cBhvr>
                                      <p:to>
                                        <p:strVal val="visible"/>
                                      </p:to>
                                    </p:set>
                                    <p:anim calcmode="lin" valueType="num">
                                      <p:cBhvr additive="base">
                                        <p:cTn id="1273" dur="4000" fill="hold"/>
                                        <p:tgtEl>
                                          <p:spTgt spid="119"/>
                                        </p:tgtEl>
                                        <p:attrNameLst>
                                          <p:attrName>ppt_x</p:attrName>
                                        </p:attrNameLst>
                                      </p:cBhvr>
                                      <p:tavLst>
                                        <p:tav tm="0">
                                          <p:val>
                                            <p:strVal val="1+#ppt_w/2"/>
                                          </p:val>
                                        </p:tav>
                                        <p:tav tm="100000">
                                          <p:val>
                                            <p:strVal val="#ppt_x"/>
                                          </p:val>
                                        </p:tav>
                                      </p:tavLst>
                                    </p:anim>
                                    <p:anim calcmode="lin" valueType="num">
                                      <p:cBhvr additive="base">
                                        <p:cTn id="1274" dur="4000" fill="hold"/>
                                        <p:tgtEl>
                                          <p:spTgt spid="119"/>
                                        </p:tgtEl>
                                        <p:attrNameLst>
                                          <p:attrName>ppt_y</p:attrName>
                                        </p:attrNameLst>
                                      </p:cBhvr>
                                      <p:tavLst>
                                        <p:tav tm="0">
                                          <p:val>
                                            <p:strVal val="#ppt_y"/>
                                          </p:val>
                                        </p:tav>
                                        <p:tav tm="100000">
                                          <p:val>
                                            <p:strVal val="#ppt_y"/>
                                          </p:val>
                                        </p:tav>
                                      </p:tavLst>
                                    </p:anim>
                                  </p:childTnLst>
                                </p:cTn>
                              </p:par>
                              <p:par>
                                <p:cTn id="1275" presetID="5" presetClass="entr" presetSubtype="5" fill="hold" grpId="1" nodeType="withEffect">
                                  <p:stCondLst>
                                    <p:cond delay="0"/>
                                  </p:stCondLst>
                                  <p:childTnLst>
                                    <p:set>
                                      <p:cBhvr>
                                        <p:cTn id="1276" dur="1" fill="hold">
                                          <p:stCondLst>
                                            <p:cond delay="0"/>
                                          </p:stCondLst>
                                        </p:cTn>
                                        <p:tgtEl>
                                          <p:spTgt spid="119"/>
                                        </p:tgtEl>
                                        <p:attrNameLst>
                                          <p:attrName>style.visibility</p:attrName>
                                        </p:attrNameLst>
                                      </p:cBhvr>
                                      <p:to>
                                        <p:strVal val="visible"/>
                                      </p:to>
                                    </p:set>
                                    <p:animEffect transition="in" filter="checkerboard(down)">
                                      <p:cBhvr>
                                        <p:cTn id="1277" dur="4000"/>
                                        <p:tgtEl>
                                          <p:spTgt spid="119"/>
                                        </p:tgtEl>
                                      </p:cBhvr>
                                    </p:animEffect>
                                  </p:childTnLst>
                                </p:cTn>
                              </p:par>
                              <p:par>
                                <p:cTn id="1278" presetID="19" presetClass="entr" presetSubtype="5" fill="hold" grpId="2" nodeType="withEffect">
                                  <p:stCondLst>
                                    <p:cond delay="0"/>
                                  </p:stCondLst>
                                  <p:childTnLst>
                                    <p:set>
                                      <p:cBhvr>
                                        <p:cTn id="1279" dur="1" fill="hold">
                                          <p:stCondLst>
                                            <p:cond delay="0"/>
                                          </p:stCondLst>
                                        </p:cTn>
                                        <p:tgtEl>
                                          <p:spTgt spid="119"/>
                                        </p:tgtEl>
                                        <p:attrNameLst>
                                          <p:attrName>style.visibility</p:attrName>
                                        </p:attrNameLst>
                                      </p:cBhvr>
                                      <p:to>
                                        <p:strVal val="visible"/>
                                      </p:to>
                                    </p:set>
                                    <p:anim calcmode="lin" valueType="num">
                                      <p:cBhvr>
                                        <p:cTn id="1280" dur="4000" fill="hold"/>
                                        <p:tgtEl>
                                          <p:spTgt spid="119"/>
                                        </p:tgtEl>
                                        <p:attrNameLst>
                                          <p:attrName>ppt_w</p:attrName>
                                        </p:attrNameLst>
                                      </p:cBhvr>
                                      <p:tavLst>
                                        <p:tav tm="0">
                                          <p:val>
                                            <p:strVal val="#ppt_w"/>
                                          </p:val>
                                        </p:tav>
                                        <p:tav tm="100000">
                                          <p:val>
                                            <p:strVal val="#ppt_w"/>
                                          </p:val>
                                        </p:tav>
                                      </p:tavLst>
                                    </p:anim>
                                    <p:anim calcmode="lin" valueType="num">
                                      <p:cBhvr>
                                        <p:cTn id="1281" dur="4000" fill="hold"/>
                                        <p:tgtEl>
                                          <p:spTgt spid="119"/>
                                        </p:tgtEl>
                                        <p:attrNameLst>
                                          <p:attrName>ppt_h</p:attrName>
                                        </p:attrNameLst>
                                      </p:cBhvr>
                                      <p:tavLst>
                                        <p:tav tm="0" fmla="#ppt_h*sin(2.5*pi*$)">
                                          <p:val>
                                            <p:fltVal val="0"/>
                                          </p:val>
                                        </p:tav>
                                        <p:tav tm="100000">
                                          <p:val>
                                            <p:fltVal val="1"/>
                                          </p:val>
                                        </p:tav>
                                      </p:tavLst>
                                    </p:anim>
                                  </p:childTnLst>
                                </p:cTn>
                              </p:par>
                              <p:par>
                                <p:cTn id="1282" presetID="2" presetClass="entr" presetSubtype="2" fill="hold" grpId="0" nodeType="withEffect">
                                  <p:stCondLst>
                                    <p:cond delay="0"/>
                                  </p:stCondLst>
                                  <p:childTnLst>
                                    <p:set>
                                      <p:cBhvr>
                                        <p:cTn id="1283" dur="1" fill="hold">
                                          <p:stCondLst>
                                            <p:cond delay="0"/>
                                          </p:stCondLst>
                                        </p:cTn>
                                        <p:tgtEl>
                                          <p:spTgt spid="121"/>
                                        </p:tgtEl>
                                        <p:attrNameLst>
                                          <p:attrName>style.visibility</p:attrName>
                                        </p:attrNameLst>
                                      </p:cBhvr>
                                      <p:to>
                                        <p:strVal val="visible"/>
                                      </p:to>
                                    </p:set>
                                    <p:anim calcmode="lin" valueType="num">
                                      <p:cBhvr additive="base">
                                        <p:cTn id="1284" dur="4000" fill="hold"/>
                                        <p:tgtEl>
                                          <p:spTgt spid="121"/>
                                        </p:tgtEl>
                                        <p:attrNameLst>
                                          <p:attrName>ppt_x</p:attrName>
                                        </p:attrNameLst>
                                      </p:cBhvr>
                                      <p:tavLst>
                                        <p:tav tm="0">
                                          <p:val>
                                            <p:strVal val="1+#ppt_w/2"/>
                                          </p:val>
                                        </p:tav>
                                        <p:tav tm="100000">
                                          <p:val>
                                            <p:strVal val="#ppt_x"/>
                                          </p:val>
                                        </p:tav>
                                      </p:tavLst>
                                    </p:anim>
                                    <p:anim calcmode="lin" valueType="num">
                                      <p:cBhvr additive="base">
                                        <p:cTn id="1285" dur="4000" fill="hold"/>
                                        <p:tgtEl>
                                          <p:spTgt spid="121"/>
                                        </p:tgtEl>
                                        <p:attrNameLst>
                                          <p:attrName>ppt_y</p:attrName>
                                        </p:attrNameLst>
                                      </p:cBhvr>
                                      <p:tavLst>
                                        <p:tav tm="0">
                                          <p:val>
                                            <p:strVal val="#ppt_y"/>
                                          </p:val>
                                        </p:tav>
                                        <p:tav tm="100000">
                                          <p:val>
                                            <p:strVal val="#ppt_y"/>
                                          </p:val>
                                        </p:tav>
                                      </p:tavLst>
                                    </p:anim>
                                  </p:childTnLst>
                                </p:cTn>
                              </p:par>
                              <p:par>
                                <p:cTn id="1286" presetID="5" presetClass="entr" presetSubtype="5" fill="hold" grpId="1" nodeType="withEffect">
                                  <p:stCondLst>
                                    <p:cond delay="0"/>
                                  </p:stCondLst>
                                  <p:childTnLst>
                                    <p:set>
                                      <p:cBhvr>
                                        <p:cTn id="1287" dur="1" fill="hold">
                                          <p:stCondLst>
                                            <p:cond delay="0"/>
                                          </p:stCondLst>
                                        </p:cTn>
                                        <p:tgtEl>
                                          <p:spTgt spid="121"/>
                                        </p:tgtEl>
                                        <p:attrNameLst>
                                          <p:attrName>style.visibility</p:attrName>
                                        </p:attrNameLst>
                                      </p:cBhvr>
                                      <p:to>
                                        <p:strVal val="visible"/>
                                      </p:to>
                                    </p:set>
                                    <p:animEffect transition="in" filter="checkerboard(down)">
                                      <p:cBhvr>
                                        <p:cTn id="1288" dur="4000"/>
                                        <p:tgtEl>
                                          <p:spTgt spid="121"/>
                                        </p:tgtEl>
                                      </p:cBhvr>
                                    </p:animEffect>
                                  </p:childTnLst>
                                </p:cTn>
                              </p:par>
                              <p:par>
                                <p:cTn id="1289" presetID="19" presetClass="entr" presetSubtype="5" fill="hold" grpId="2" nodeType="withEffect">
                                  <p:stCondLst>
                                    <p:cond delay="0"/>
                                  </p:stCondLst>
                                  <p:childTnLst>
                                    <p:set>
                                      <p:cBhvr>
                                        <p:cTn id="1290" dur="1" fill="hold">
                                          <p:stCondLst>
                                            <p:cond delay="0"/>
                                          </p:stCondLst>
                                        </p:cTn>
                                        <p:tgtEl>
                                          <p:spTgt spid="121"/>
                                        </p:tgtEl>
                                        <p:attrNameLst>
                                          <p:attrName>style.visibility</p:attrName>
                                        </p:attrNameLst>
                                      </p:cBhvr>
                                      <p:to>
                                        <p:strVal val="visible"/>
                                      </p:to>
                                    </p:set>
                                    <p:anim calcmode="lin" valueType="num">
                                      <p:cBhvr>
                                        <p:cTn id="1291" dur="4000" fill="hold"/>
                                        <p:tgtEl>
                                          <p:spTgt spid="121"/>
                                        </p:tgtEl>
                                        <p:attrNameLst>
                                          <p:attrName>ppt_w</p:attrName>
                                        </p:attrNameLst>
                                      </p:cBhvr>
                                      <p:tavLst>
                                        <p:tav tm="0">
                                          <p:val>
                                            <p:strVal val="#ppt_w"/>
                                          </p:val>
                                        </p:tav>
                                        <p:tav tm="100000">
                                          <p:val>
                                            <p:strVal val="#ppt_w"/>
                                          </p:val>
                                        </p:tav>
                                      </p:tavLst>
                                    </p:anim>
                                    <p:anim calcmode="lin" valueType="num">
                                      <p:cBhvr>
                                        <p:cTn id="1292" dur="4000" fill="hold"/>
                                        <p:tgtEl>
                                          <p:spTgt spid="121"/>
                                        </p:tgtEl>
                                        <p:attrNameLst>
                                          <p:attrName>ppt_h</p:attrName>
                                        </p:attrNameLst>
                                      </p:cBhvr>
                                      <p:tavLst>
                                        <p:tav tm="0" fmla="#ppt_h*sin(2.5*pi*$)">
                                          <p:val>
                                            <p:fltVal val="0"/>
                                          </p:val>
                                        </p:tav>
                                        <p:tav tm="100000">
                                          <p:val>
                                            <p:fltVal val="1"/>
                                          </p:val>
                                        </p:tav>
                                      </p:tavLst>
                                    </p:anim>
                                  </p:childTnLst>
                                </p:cTn>
                              </p:par>
                              <p:par>
                                <p:cTn id="1293" presetID="2" presetClass="entr" presetSubtype="2" fill="hold" grpId="0" nodeType="withEffect">
                                  <p:stCondLst>
                                    <p:cond delay="0"/>
                                  </p:stCondLst>
                                  <p:childTnLst>
                                    <p:set>
                                      <p:cBhvr>
                                        <p:cTn id="1294" dur="1" fill="hold">
                                          <p:stCondLst>
                                            <p:cond delay="0"/>
                                          </p:stCondLst>
                                        </p:cTn>
                                        <p:tgtEl>
                                          <p:spTgt spid="123"/>
                                        </p:tgtEl>
                                        <p:attrNameLst>
                                          <p:attrName>style.visibility</p:attrName>
                                        </p:attrNameLst>
                                      </p:cBhvr>
                                      <p:to>
                                        <p:strVal val="visible"/>
                                      </p:to>
                                    </p:set>
                                    <p:anim calcmode="lin" valueType="num">
                                      <p:cBhvr additive="base">
                                        <p:cTn id="1295" dur="4000" fill="hold"/>
                                        <p:tgtEl>
                                          <p:spTgt spid="123"/>
                                        </p:tgtEl>
                                        <p:attrNameLst>
                                          <p:attrName>ppt_x</p:attrName>
                                        </p:attrNameLst>
                                      </p:cBhvr>
                                      <p:tavLst>
                                        <p:tav tm="0">
                                          <p:val>
                                            <p:strVal val="1+#ppt_w/2"/>
                                          </p:val>
                                        </p:tav>
                                        <p:tav tm="100000">
                                          <p:val>
                                            <p:strVal val="#ppt_x"/>
                                          </p:val>
                                        </p:tav>
                                      </p:tavLst>
                                    </p:anim>
                                    <p:anim calcmode="lin" valueType="num">
                                      <p:cBhvr additive="base">
                                        <p:cTn id="1296" dur="4000" fill="hold"/>
                                        <p:tgtEl>
                                          <p:spTgt spid="123"/>
                                        </p:tgtEl>
                                        <p:attrNameLst>
                                          <p:attrName>ppt_y</p:attrName>
                                        </p:attrNameLst>
                                      </p:cBhvr>
                                      <p:tavLst>
                                        <p:tav tm="0">
                                          <p:val>
                                            <p:strVal val="#ppt_y"/>
                                          </p:val>
                                        </p:tav>
                                        <p:tav tm="100000">
                                          <p:val>
                                            <p:strVal val="#ppt_y"/>
                                          </p:val>
                                        </p:tav>
                                      </p:tavLst>
                                    </p:anim>
                                  </p:childTnLst>
                                </p:cTn>
                              </p:par>
                              <p:par>
                                <p:cTn id="1297" presetID="5" presetClass="entr" presetSubtype="5" fill="hold" grpId="1" nodeType="withEffect">
                                  <p:stCondLst>
                                    <p:cond delay="0"/>
                                  </p:stCondLst>
                                  <p:childTnLst>
                                    <p:set>
                                      <p:cBhvr>
                                        <p:cTn id="1298" dur="1" fill="hold">
                                          <p:stCondLst>
                                            <p:cond delay="0"/>
                                          </p:stCondLst>
                                        </p:cTn>
                                        <p:tgtEl>
                                          <p:spTgt spid="123"/>
                                        </p:tgtEl>
                                        <p:attrNameLst>
                                          <p:attrName>style.visibility</p:attrName>
                                        </p:attrNameLst>
                                      </p:cBhvr>
                                      <p:to>
                                        <p:strVal val="visible"/>
                                      </p:to>
                                    </p:set>
                                    <p:animEffect transition="in" filter="checkerboard(down)">
                                      <p:cBhvr>
                                        <p:cTn id="1299" dur="4000"/>
                                        <p:tgtEl>
                                          <p:spTgt spid="123"/>
                                        </p:tgtEl>
                                      </p:cBhvr>
                                    </p:animEffect>
                                  </p:childTnLst>
                                </p:cTn>
                              </p:par>
                              <p:par>
                                <p:cTn id="1300" presetID="19" presetClass="entr" presetSubtype="5" fill="hold" grpId="2" nodeType="withEffect">
                                  <p:stCondLst>
                                    <p:cond delay="0"/>
                                  </p:stCondLst>
                                  <p:childTnLst>
                                    <p:set>
                                      <p:cBhvr>
                                        <p:cTn id="1301" dur="1" fill="hold">
                                          <p:stCondLst>
                                            <p:cond delay="0"/>
                                          </p:stCondLst>
                                        </p:cTn>
                                        <p:tgtEl>
                                          <p:spTgt spid="123"/>
                                        </p:tgtEl>
                                        <p:attrNameLst>
                                          <p:attrName>style.visibility</p:attrName>
                                        </p:attrNameLst>
                                      </p:cBhvr>
                                      <p:to>
                                        <p:strVal val="visible"/>
                                      </p:to>
                                    </p:set>
                                    <p:anim calcmode="lin" valueType="num">
                                      <p:cBhvr>
                                        <p:cTn id="1302" dur="4000" fill="hold"/>
                                        <p:tgtEl>
                                          <p:spTgt spid="123"/>
                                        </p:tgtEl>
                                        <p:attrNameLst>
                                          <p:attrName>ppt_w</p:attrName>
                                        </p:attrNameLst>
                                      </p:cBhvr>
                                      <p:tavLst>
                                        <p:tav tm="0">
                                          <p:val>
                                            <p:strVal val="#ppt_w"/>
                                          </p:val>
                                        </p:tav>
                                        <p:tav tm="100000">
                                          <p:val>
                                            <p:strVal val="#ppt_w"/>
                                          </p:val>
                                        </p:tav>
                                      </p:tavLst>
                                    </p:anim>
                                    <p:anim calcmode="lin" valueType="num">
                                      <p:cBhvr>
                                        <p:cTn id="1303" dur="4000" fill="hold"/>
                                        <p:tgtEl>
                                          <p:spTgt spid="123"/>
                                        </p:tgtEl>
                                        <p:attrNameLst>
                                          <p:attrName>ppt_h</p:attrName>
                                        </p:attrNameLst>
                                      </p:cBhvr>
                                      <p:tavLst>
                                        <p:tav tm="0" fmla="#ppt_h*sin(2.5*pi*$)">
                                          <p:val>
                                            <p:fltVal val="0"/>
                                          </p:val>
                                        </p:tav>
                                        <p:tav tm="100000">
                                          <p:val>
                                            <p:fltVal val="1"/>
                                          </p:val>
                                        </p:tav>
                                      </p:tavLst>
                                    </p:anim>
                                  </p:childTnLst>
                                </p:cTn>
                              </p:par>
                              <p:par>
                                <p:cTn id="1304" presetID="2" presetClass="entr" presetSubtype="2" fill="hold" grpId="0" nodeType="withEffect">
                                  <p:stCondLst>
                                    <p:cond delay="0"/>
                                  </p:stCondLst>
                                  <p:childTnLst>
                                    <p:set>
                                      <p:cBhvr>
                                        <p:cTn id="1305" dur="1" fill="hold">
                                          <p:stCondLst>
                                            <p:cond delay="0"/>
                                          </p:stCondLst>
                                        </p:cTn>
                                        <p:tgtEl>
                                          <p:spTgt spid="125"/>
                                        </p:tgtEl>
                                        <p:attrNameLst>
                                          <p:attrName>style.visibility</p:attrName>
                                        </p:attrNameLst>
                                      </p:cBhvr>
                                      <p:to>
                                        <p:strVal val="visible"/>
                                      </p:to>
                                    </p:set>
                                    <p:anim calcmode="lin" valueType="num">
                                      <p:cBhvr additive="base">
                                        <p:cTn id="1306" dur="4000" fill="hold"/>
                                        <p:tgtEl>
                                          <p:spTgt spid="125"/>
                                        </p:tgtEl>
                                        <p:attrNameLst>
                                          <p:attrName>ppt_x</p:attrName>
                                        </p:attrNameLst>
                                      </p:cBhvr>
                                      <p:tavLst>
                                        <p:tav tm="0">
                                          <p:val>
                                            <p:strVal val="1+#ppt_w/2"/>
                                          </p:val>
                                        </p:tav>
                                        <p:tav tm="100000">
                                          <p:val>
                                            <p:strVal val="#ppt_x"/>
                                          </p:val>
                                        </p:tav>
                                      </p:tavLst>
                                    </p:anim>
                                    <p:anim calcmode="lin" valueType="num">
                                      <p:cBhvr additive="base">
                                        <p:cTn id="1307" dur="4000" fill="hold"/>
                                        <p:tgtEl>
                                          <p:spTgt spid="125"/>
                                        </p:tgtEl>
                                        <p:attrNameLst>
                                          <p:attrName>ppt_y</p:attrName>
                                        </p:attrNameLst>
                                      </p:cBhvr>
                                      <p:tavLst>
                                        <p:tav tm="0">
                                          <p:val>
                                            <p:strVal val="#ppt_y"/>
                                          </p:val>
                                        </p:tav>
                                        <p:tav tm="100000">
                                          <p:val>
                                            <p:strVal val="#ppt_y"/>
                                          </p:val>
                                        </p:tav>
                                      </p:tavLst>
                                    </p:anim>
                                  </p:childTnLst>
                                </p:cTn>
                              </p:par>
                              <p:par>
                                <p:cTn id="1308" presetID="5" presetClass="entr" presetSubtype="5" fill="hold" grpId="1" nodeType="withEffect">
                                  <p:stCondLst>
                                    <p:cond delay="0"/>
                                  </p:stCondLst>
                                  <p:childTnLst>
                                    <p:set>
                                      <p:cBhvr>
                                        <p:cTn id="1309" dur="1" fill="hold">
                                          <p:stCondLst>
                                            <p:cond delay="0"/>
                                          </p:stCondLst>
                                        </p:cTn>
                                        <p:tgtEl>
                                          <p:spTgt spid="125"/>
                                        </p:tgtEl>
                                        <p:attrNameLst>
                                          <p:attrName>style.visibility</p:attrName>
                                        </p:attrNameLst>
                                      </p:cBhvr>
                                      <p:to>
                                        <p:strVal val="visible"/>
                                      </p:to>
                                    </p:set>
                                    <p:animEffect transition="in" filter="checkerboard(down)">
                                      <p:cBhvr>
                                        <p:cTn id="1310" dur="4000"/>
                                        <p:tgtEl>
                                          <p:spTgt spid="125"/>
                                        </p:tgtEl>
                                      </p:cBhvr>
                                    </p:animEffect>
                                  </p:childTnLst>
                                </p:cTn>
                              </p:par>
                              <p:par>
                                <p:cTn id="1311" presetID="19" presetClass="entr" presetSubtype="5" fill="hold" grpId="2" nodeType="withEffect">
                                  <p:stCondLst>
                                    <p:cond delay="0"/>
                                  </p:stCondLst>
                                  <p:childTnLst>
                                    <p:set>
                                      <p:cBhvr>
                                        <p:cTn id="1312" dur="1" fill="hold">
                                          <p:stCondLst>
                                            <p:cond delay="0"/>
                                          </p:stCondLst>
                                        </p:cTn>
                                        <p:tgtEl>
                                          <p:spTgt spid="125"/>
                                        </p:tgtEl>
                                        <p:attrNameLst>
                                          <p:attrName>style.visibility</p:attrName>
                                        </p:attrNameLst>
                                      </p:cBhvr>
                                      <p:to>
                                        <p:strVal val="visible"/>
                                      </p:to>
                                    </p:set>
                                    <p:anim calcmode="lin" valueType="num">
                                      <p:cBhvr>
                                        <p:cTn id="1313" dur="4000" fill="hold"/>
                                        <p:tgtEl>
                                          <p:spTgt spid="125"/>
                                        </p:tgtEl>
                                        <p:attrNameLst>
                                          <p:attrName>ppt_w</p:attrName>
                                        </p:attrNameLst>
                                      </p:cBhvr>
                                      <p:tavLst>
                                        <p:tav tm="0">
                                          <p:val>
                                            <p:strVal val="#ppt_w"/>
                                          </p:val>
                                        </p:tav>
                                        <p:tav tm="100000">
                                          <p:val>
                                            <p:strVal val="#ppt_w"/>
                                          </p:val>
                                        </p:tav>
                                      </p:tavLst>
                                    </p:anim>
                                    <p:anim calcmode="lin" valueType="num">
                                      <p:cBhvr>
                                        <p:cTn id="1314" dur="4000" fill="hold"/>
                                        <p:tgtEl>
                                          <p:spTgt spid="125"/>
                                        </p:tgtEl>
                                        <p:attrNameLst>
                                          <p:attrName>ppt_h</p:attrName>
                                        </p:attrNameLst>
                                      </p:cBhvr>
                                      <p:tavLst>
                                        <p:tav tm="0" fmla="#ppt_h*sin(2.5*pi*$)">
                                          <p:val>
                                            <p:fltVal val="0"/>
                                          </p:val>
                                        </p:tav>
                                        <p:tav tm="100000">
                                          <p:val>
                                            <p:fltVal val="1"/>
                                          </p:val>
                                        </p:tav>
                                      </p:tavLst>
                                    </p:anim>
                                  </p:childTnLst>
                                </p:cTn>
                              </p:par>
                              <p:par>
                                <p:cTn id="1315" presetID="2" presetClass="entr" presetSubtype="2" fill="hold" grpId="0" nodeType="withEffect">
                                  <p:stCondLst>
                                    <p:cond delay="0"/>
                                  </p:stCondLst>
                                  <p:childTnLst>
                                    <p:set>
                                      <p:cBhvr>
                                        <p:cTn id="1316" dur="1" fill="hold">
                                          <p:stCondLst>
                                            <p:cond delay="0"/>
                                          </p:stCondLst>
                                        </p:cTn>
                                        <p:tgtEl>
                                          <p:spTgt spid="103"/>
                                        </p:tgtEl>
                                        <p:attrNameLst>
                                          <p:attrName>style.visibility</p:attrName>
                                        </p:attrNameLst>
                                      </p:cBhvr>
                                      <p:to>
                                        <p:strVal val="visible"/>
                                      </p:to>
                                    </p:set>
                                    <p:anim calcmode="lin" valueType="num">
                                      <p:cBhvr additive="base">
                                        <p:cTn id="1317" dur="4000" fill="hold"/>
                                        <p:tgtEl>
                                          <p:spTgt spid="103"/>
                                        </p:tgtEl>
                                        <p:attrNameLst>
                                          <p:attrName>ppt_x</p:attrName>
                                        </p:attrNameLst>
                                      </p:cBhvr>
                                      <p:tavLst>
                                        <p:tav tm="0">
                                          <p:val>
                                            <p:strVal val="1+#ppt_w/2"/>
                                          </p:val>
                                        </p:tav>
                                        <p:tav tm="100000">
                                          <p:val>
                                            <p:strVal val="#ppt_x"/>
                                          </p:val>
                                        </p:tav>
                                      </p:tavLst>
                                    </p:anim>
                                    <p:anim calcmode="lin" valueType="num">
                                      <p:cBhvr additive="base">
                                        <p:cTn id="1318" dur="4000" fill="hold"/>
                                        <p:tgtEl>
                                          <p:spTgt spid="103"/>
                                        </p:tgtEl>
                                        <p:attrNameLst>
                                          <p:attrName>ppt_y</p:attrName>
                                        </p:attrNameLst>
                                      </p:cBhvr>
                                      <p:tavLst>
                                        <p:tav tm="0">
                                          <p:val>
                                            <p:strVal val="#ppt_y"/>
                                          </p:val>
                                        </p:tav>
                                        <p:tav tm="100000">
                                          <p:val>
                                            <p:strVal val="#ppt_y"/>
                                          </p:val>
                                        </p:tav>
                                      </p:tavLst>
                                    </p:anim>
                                  </p:childTnLst>
                                </p:cTn>
                              </p:par>
                              <p:par>
                                <p:cTn id="1319" presetID="5" presetClass="entr" presetSubtype="5" fill="hold" grpId="1" nodeType="withEffect">
                                  <p:stCondLst>
                                    <p:cond delay="0"/>
                                  </p:stCondLst>
                                  <p:childTnLst>
                                    <p:set>
                                      <p:cBhvr>
                                        <p:cTn id="1320" dur="1" fill="hold">
                                          <p:stCondLst>
                                            <p:cond delay="0"/>
                                          </p:stCondLst>
                                        </p:cTn>
                                        <p:tgtEl>
                                          <p:spTgt spid="103"/>
                                        </p:tgtEl>
                                        <p:attrNameLst>
                                          <p:attrName>style.visibility</p:attrName>
                                        </p:attrNameLst>
                                      </p:cBhvr>
                                      <p:to>
                                        <p:strVal val="visible"/>
                                      </p:to>
                                    </p:set>
                                    <p:animEffect transition="in" filter="checkerboard(down)">
                                      <p:cBhvr>
                                        <p:cTn id="1321" dur="4000"/>
                                        <p:tgtEl>
                                          <p:spTgt spid="103"/>
                                        </p:tgtEl>
                                      </p:cBhvr>
                                    </p:animEffect>
                                  </p:childTnLst>
                                </p:cTn>
                              </p:par>
                              <p:par>
                                <p:cTn id="1322" presetID="19" presetClass="entr" presetSubtype="5" fill="hold" grpId="2" nodeType="withEffect">
                                  <p:stCondLst>
                                    <p:cond delay="0"/>
                                  </p:stCondLst>
                                  <p:childTnLst>
                                    <p:set>
                                      <p:cBhvr>
                                        <p:cTn id="1323" dur="1" fill="hold">
                                          <p:stCondLst>
                                            <p:cond delay="0"/>
                                          </p:stCondLst>
                                        </p:cTn>
                                        <p:tgtEl>
                                          <p:spTgt spid="103"/>
                                        </p:tgtEl>
                                        <p:attrNameLst>
                                          <p:attrName>style.visibility</p:attrName>
                                        </p:attrNameLst>
                                      </p:cBhvr>
                                      <p:to>
                                        <p:strVal val="visible"/>
                                      </p:to>
                                    </p:set>
                                    <p:anim calcmode="lin" valueType="num">
                                      <p:cBhvr>
                                        <p:cTn id="1324" dur="4000" fill="hold"/>
                                        <p:tgtEl>
                                          <p:spTgt spid="103"/>
                                        </p:tgtEl>
                                        <p:attrNameLst>
                                          <p:attrName>ppt_w</p:attrName>
                                        </p:attrNameLst>
                                      </p:cBhvr>
                                      <p:tavLst>
                                        <p:tav tm="0">
                                          <p:val>
                                            <p:strVal val="#ppt_w"/>
                                          </p:val>
                                        </p:tav>
                                        <p:tav tm="100000">
                                          <p:val>
                                            <p:strVal val="#ppt_w"/>
                                          </p:val>
                                        </p:tav>
                                      </p:tavLst>
                                    </p:anim>
                                    <p:anim calcmode="lin" valueType="num">
                                      <p:cBhvr>
                                        <p:cTn id="1325" dur="4000" fill="hold"/>
                                        <p:tgtEl>
                                          <p:spTgt spid="103"/>
                                        </p:tgtEl>
                                        <p:attrNameLst>
                                          <p:attrName>ppt_h</p:attrName>
                                        </p:attrNameLst>
                                      </p:cBhvr>
                                      <p:tavLst>
                                        <p:tav tm="0" fmla="#ppt_h*sin(2.5*pi*$)">
                                          <p:val>
                                            <p:fltVal val="0"/>
                                          </p:val>
                                        </p:tav>
                                        <p:tav tm="100000">
                                          <p:val>
                                            <p:fltVal val="1"/>
                                          </p:val>
                                        </p:tav>
                                      </p:tavLst>
                                    </p:anim>
                                  </p:childTnLst>
                                </p:cTn>
                              </p:par>
                              <p:par>
                                <p:cTn id="1326" presetID="2" presetClass="entr" presetSubtype="2" fill="hold" grpId="0" nodeType="withEffect">
                                  <p:stCondLst>
                                    <p:cond delay="0"/>
                                  </p:stCondLst>
                                  <p:childTnLst>
                                    <p:set>
                                      <p:cBhvr>
                                        <p:cTn id="1327" dur="1" fill="hold">
                                          <p:stCondLst>
                                            <p:cond delay="0"/>
                                          </p:stCondLst>
                                        </p:cTn>
                                        <p:tgtEl>
                                          <p:spTgt spid="105"/>
                                        </p:tgtEl>
                                        <p:attrNameLst>
                                          <p:attrName>style.visibility</p:attrName>
                                        </p:attrNameLst>
                                      </p:cBhvr>
                                      <p:to>
                                        <p:strVal val="visible"/>
                                      </p:to>
                                    </p:set>
                                    <p:anim calcmode="lin" valueType="num">
                                      <p:cBhvr additive="base">
                                        <p:cTn id="1328" dur="4000" fill="hold"/>
                                        <p:tgtEl>
                                          <p:spTgt spid="105"/>
                                        </p:tgtEl>
                                        <p:attrNameLst>
                                          <p:attrName>ppt_x</p:attrName>
                                        </p:attrNameLst>
                                      </p:cBhvr>
                                      <p:tavLst>
                                        <p:tav tm="0">
                                          <p:val>
                                            <p:strVal val="1+#ppt_w/2"/>
                                          </p:val>
                                        </p:tav>
                                        <p:tav tm="100000">
                                          <p:val>
                                            <p:strVal val="#ppt_x"/>
                                          </p:val>
                                        </p:tav>
                                      </p:tavLst>
                                    </p:anim>
                                    <p:anim calcmode="lin" valueType="num">
                                      <p:cBhvr additive="base">
                                        <p:cTn id="1329" dur="4000" fill="hold"/>
                                        <p:tgtEl>
                                          <p:spTgt spid="105"/>
                                        </p:tgtEl>
                                        <p:attrNameLst>
                                          <p:attrName>ppt_y</p:attrName>
                                        </p:attrNameLst>
                                      </p:cBhvr>
                                      <p:tavLst>
                                        <p:tav tm="0">
                                          <p:val>
                                            <p:strVal val="#ppt_y"/>
                                          </p:val>
                                        </p:tav>
                                        <p:tav tm="100000">
                                          <p:val>
                                            <p:strVal val="#ppt_y"/>
                                          </p:val>
                                        </p:tav>
                                      </p:tavLst>
                                    </p:anim>
                                  </p:childTnLst>
                                </p:cTn>
                              </p:par>
                              <p:par>
                                <p:cTn id="1330" presetID="5" presetClass="entr" presetSubtype="5" fill="hold" grpId="1" nodeType="withEffect">
                                  <p:stCondLst>
                                    <p:cond delay="0"/>
                                  </p:stCondLst>
                                  <p:childTnLst>
                                    <p:set>
                                      <p:cBhvr>
                                        <p:cTn id="1331" dur="1" fill="hold">
                                          <p:stCondLst>
                                            <p:cond delay="0"/>
                                          </p:stCondLst>
                                        </p:cTn>
                                        <p:tgtEl>
                                          <p:spTgt spid="105"/>
                                        </p:tgtEl>
                                        <p:attrNameLst>
                                          <p:attrName>style.visibility</p:attrName>
                                        </p:attrNameLst>
                                      </p:cBhvr>
                                      <p:to>
                                        <p:strVal val="visible"/>
                                      </p:to>
                                    </p:set>
                                    <p:animEffect transition="in" filter="checkerboard(down)">
                                      <p:cBhvr>
                                        <p:cTn id="1332" dur="4000"/>
                                        <p:tgtEl>
                                          <p:spTgt spid="105"/>
                                        </p:tgtEl>
                                      </p:cBhvr>
                                    </p:animEffect>
                                  </p:childTnLst>
                                </p:cTn>
                              </p:par>
                              <p:par>
                                <p:cTn id="1333" presetID="19" presetClass="entr" presetSubtype="5" fill="hold" grpId="2" nodeType="withEffect">
                                  <p:stCondLst>
                                    <p:cond delay="0"/>
                                  </p:stCondLst>
                                  <p:childTnLst>
                                    <p:set>
                                      <p:cBhvr>
                                        <p:cTn id="1334" dur="1" fill="hold">
                                          <p:stCondLst>
                                            <p:cond delay="0"/>
                                          </p:stCondLst>
                                        </p:cTn>
                                        <p:tgtEl>
                                          <p:spTgt spid="105"/>
                                        </p:tgtEl>
                                        <p:attrNameLst>
                                          <p:attrName>style.visibility</p:attrName>
                                        </p:attrNameLst>
                                      </p:cBhvr>
                                      <p:to>
                                        <p:strVal val="visible"/>
                                      </p:to>
                                    </p:set>
                                    <p:anim calcmode="lin" valueType="num">
                                      <p:cBhvr>
                                        <p:cTn id="1335" dur="4000" fill="hold"/>
                                        <p:tgtEl>
                                          <p:spTgt spid="105"/>
                                        </p:tgtEl>
                                        <p:attrNameLst>
                                          <p:attrName>ppt_w</p:attrName>
                                        </p:attrNameLst>
                                      </p:cBhvr>
                                      <p:tavLst>
                                        <p:tav tm="0">
                                          <p:val>
                                            <p:strVal val="#ppt_w"/>
                                          </p:val>
                                        </p:tav>
                                        <p:tav tm="100000">
                                          <p:val>
                                            <p:strVal val="#ppt_w"/>
                                          </p:val>
                                        </p:tav>
                                      </p:tavLst>
                                    </p:anim>
                                    <p:anim calcmode="lin" valueType="num">
                                      <p:cBhvr>
                                        <p:cTn id="1336" dur="4000" fill="hold"/>
                                        <p:tgtEl>
                                          <p:spTgt spid="105"/>
                                        </p:tgtEl>
                                        <p:attrNameLst>
                                          <p:attrName>ppt_h</p:attrName>
                                        </p:attrNameLst>
                                      </p:cBhvr>
                                      <p:tavLst>
                                        <p:tav tm="0" fmla="#ppt_h*sin(2.5*pi*$)">
                                          <p:val>
                                            <p:fltVal val="0"/>
                                          </p:val>
                                        </p:tav>
                                        <p:tav tm="100000">
                                          <p:val>
                                            <p:fltVal val="1"/>
                                          </p:val>
                                        </p:tav>
                                      </p:tavLst>
                                    </p:anim>
                                  </p:childTnLst>
                                </p:cTn>
                              </p:par>
                              <p:par>
                                <p:cTn id="1337" presetID="2" presetClass="entr" presetSubtype="2" fill="hold" grpId="0" nodeType="withEffect">
                                  <p:stCondLst>
                                    <p:cond delay="0"/>
                                  </p:stCondLst>
                                  <p:childTnLst>
                                    <p:set>
                                      <p:cBhvr>
                                        <p:cTn id="1338" dur="1" fill="hold">
                                          <p:stCondLst>
                                            <p:cond delay="0"/>
                                          </p:stCondLst>
                                        </p:cTn>
                                        <p:tgtEl>
                                          <p:spTgt spid="107"/>
                                        </p:tgtEl>
                                        <p:attrNameLst>
                                          <p:attrName>style.visibility</p:attrName>
                                        </p:attrNameLst>
                                      </p:cBhvr>
                                      <p:to>
                                        <p:strVal val="visible"/>
                                      </p:to>
                                    </p:set>
                                    <p:anim calcmode="lin" valueType="num">
                                      <p:cBhvr additive="base">
                                        <p:cTn id="1339" dur="4000" fill="hold"/>
                                        <p:tgtEl>
                                          <p:spTgt spid="107"/>
                                        </p:tgtEl>
                                        <p:attrNameLst>
                                          <p:attrName>ppt_x</p:attrName>
                                        </p:attrNameLst>
                                      </p:cBhvr>
                                      <p:tavLst>
                                        <p:tav tm="0">
                                          <p:val>
                                            <p:strVal val="1+#ppt_w/2"/>
                                          </p:val>
                                        </p:tav>
                                        <p:tav tm="100000">
                                          <p:val>
                                            <p:strVal val="#ppt_x"/>
                                          </p:val>
                                        </p:tav>
                                      </p:tavLst>
                                    </p:anim>
                                    <p:anim calcmode="lin" valueType="num">
                                      <p:cBhvr additive="base">
                                        <p:cTn id="1340" dur="4000" fill="hold"/>
                                        <p:tgtEl>
                                          <p:spTgt spid="107"/>
                                        </p:tgtEl>
                                        <p:attrNameLst>
                                          <p:attrName>ppt_y</p:attrName>
                                        </p:attrNameLst>
                                      </p:cBhvr>
                                      <p:tavLst>
                                        <p:tav tm="0">
                                          <p:val>
                                            <p:strVal val="#ppt_y"/>
                                          </p:val>
                                        </p:tav>
                                        <p:tav tm="100000">
                                          <p:val>
                                            <p:strVal val="#ppt_y"/>
                                          </p:val>
                                        </p:tav>
                                      </p:tavLst>
                                    </p:anim>
                                  </p:childTnLst>
                                </p:cTn>
                              </p:par>
                              <p:par>
                                <p:cTn id="1341" presetID="5" presetClass="entr" presetSubtype="5" fill="hold" grpId="1" nodeType="withEffect">
                                  <p:stCondLst>
                                    <p:cond delay="0"/>
                                  </p:stCondLst>
                                  <p:childTnLst>
                                    <p:set>
                                      <p:cBhvr>
                                        <p:cTn id="1342" dur="1" fill="hold">
                                          <p:stCondLst>
                                            <p:cond delay="0"/>
                                          </p:stCondLst>
                                        </p:cTn>
                                        <p:tgtEl>
                                          <p:spTgt spid="107"/>
                                        </p:tgtEl>
                                        <p:attrNameLst>
                                          <p:attrName>style.visibility</p:attrName>
                                        </p:attrNameLst>
                                      </p:cBhvr>
                                      <p:to>
                                        <p:strVal val="visible"/>
                                      </p:to>
                                    </p:set>
                                    <p:animEffect transition="in" filter="checkerboard(down)">
                                      <p:cBhvr>
                                        <p:cTn id="1343" dur="4000"/>
                                        <p:tgtEl>
                                          <p:spTgt spid="107"/>
                                        </p:tgtEl>
                                      </p:cBhvr>
                                    </p:animEffect>
                                  </p:childTnLst>
                                </p:cTn>
                              </p:par>
                              <p:par>
                                <p:cTn id="1344" presetID="19" presetClass="entr" presetSubtype="5" fill="hold" grpId="2" nodeType="withEffect">
                                  <p:stCondLst>
                                    <p:cond delay="0"/>
                                  </p:stCondLst>
                                  <p:childTnLst>
                                    <p:set>
                                      <p:cBhvr>
                                        <p:cTn id="1345" dur="1" fill="hold">
                                          <p:stCondLst>
                                            <p:cond delay="0"/>
                                          </p:stCondLst>
                                        </p:cTn>
                                        <p:tgtEl>
                                          <p:spTgt spid="107"/>
                                        </p:tgtEl>
                                        <p:attrNameLst>
                                          <p:attrName>style.visibility</p:attrName>
                                        </p:attrNameLst>
                                      </p:cBhvr>
                                      <p:to>
                                        <p:strVal val="visible"/>
                                      </p:to>
                                    </p:set>
                                    <p:anim calcmode="lin" valueType="num">
                                      <p:cBhvr>
                                        <p:cTn id="1346" dur="4000" fill="hold"/>
                                        <p:tgtEl>
                                          <p:spTgt spid="107"/>
                                        </p:tgtEl>
                                        <p:attrNameLst>
                                          <p:attrName>ppt_w</p:attrName>
                                        </p:attrNameLst>
                                      </p:cBhvr>
                                      <p:tavLst>
                                        <p:tav tm="0">
                                          <p:val>
                                            <p:strVal val="#ppt_w"/>
                                          </p:val>
                                        </p:tav>
                                        <p:tav tm="100000">
                                          <p:val>
                                            <p:strVal val="#ppt_w"/>
                                          </p:val>
                                        </p:tav>
                                      </p:tavLst>
                                    </p:anim>
                                    <p:anim calcmode="lin" valueType="num">
                                      <p:cBhvr>
                                        <p:cTn id="1347" dur="4000" fill="hold"/>
                                        <p:tgtEl>
                                          <p:spTgt spid="107"/>
                                        </p:tgtEl>
                                        <p:attrNameLst>
                                          <p:attrName>ppt_h</p:attrName>
                                        </p:attrNameLst>
                                      </p:cBhvr>
                                      <p:tavLst>
                                        <p:tav tm="0" fmla="#ppt_h*sin(2.5*pi*$)">
                                          <p:val>
                                            <p:fltVal val="0"/>
                                          </p:val>
                                        </p:tav>
                                        <p:tav tm="100000">
                                          <p:val>
                                            <p:fltVal val="1"/>
                                          </p:val>
                                        </p:tav>
                                      </p:tavLst>
                                    </p:anim>
                                  </p:childTnLst>
                                </p:cTn>
                              </p:par>
                              <p:par>
                                <p:cTn id="1348" presetID="2" presetClass="entr" presetSubtype="2" fill="hold" grpId="0" nodeType="withEffect">
                                  <p:stCondLst>
                                    <p:cond delay="0"/>
                                  </p:stCondLst>
                                  <p:childTnLst>
                                    <p:set>
                                      <p:cBhvr>
                                        <p:cTn id="1349" dur="1" fill="hold">
                                          <p:stCondLst>
                                            <p:cond delay="0"/>
                                          </p:stCondLst>
                                        </p:cTn>
                                        <p:tgtEl>
                                          <p:spTgt spid="109"/>
                                        </p:tgtEl>
                                        <p:attrNameLst>
                                          <p:attrName>style.visibility</p:attrName>
                                        </p:attrNameLst>
                                      </p:cBhvr>
                                      <p:to>
                                        <p:strVal val="visible"/>
                                      </p:to>
                                    </p:set>
                                    <p:anim calcmode="lin" valueType="num">
                                      <p:cBhvr additive="base">
                                        <p:cTn id="1350" dur="4000" fill="hold"/>
                                        <p:tgtEl>
                                          <p:spTgt spid="109"/>
                                        </p:tgtEl>
                                        <p:attrNameLst>
                                          <p:attrName>ppt_x</p:attrName>
                                        </p:attrNameLst>
                                      </p:cBhvr>
                                      <p:tavLst>
                                        <p:tav tm="0">
                                          <p:val>
                                            <p:strVal val="1+#ppt_w/2"/>
                                          </p:val>
                                        </p:tav>
                                        <p:tav tm="100000">
                                          <p:val>
                                            <p:strVal val="#ppt_x"/>
                                          </p:val>
                                        </p:tav>
                                      </p:tavLst>
                                    </p:anim>
                                    <p:anim calcmode="lin" valueType="num">
                                      <p:cBhvr additive="base">
                                        <p:cTn id="1351" dur="4000" fill="hold"/>
                                        <p:tgtEl>
                                          <p:spTgt spid="109"/>
                                        </p:tgtEl>
                                        <p:attrNameLst>
                                          <p:attrName>ppt_y</p:attrName>
                                        </p:attrNameLst>
                                      </p:cBhvr>
                                      <p:tavLst>
                                        <p:tav tm="0">
                                          <p:val>
                                            <p:strVal val="#ppt_y"/>
                                          </p:val>
                                        </p:tav>
                                        <p:tav tm="100000">
                                          <p:val>
                                            <p:strVal val="#ppt_y"/>
                                          </p:val>
                                        </p:tav>
                                      </p:tavLst>
                                    </p:anim>
                                  </p:childTnLst>
                                </p:cTn>
                              </p:par>
                              <p:par>
                                <p:cTn id="1352" presetID="5" presetClass="entr" presetSubtype="5" fill="hold" grpId="1" nodeType="withEffect">
                                  <p:stCondLst>
                                    <p:cond delay="0"/>
                                  </p:stCondLst>
                                  <p:childTnLst>
                                    <p:set>
                                      <p:cBhvr>
                                        <p:cTn id="1353" dur="1" fill="hold">
                                          <p:stCondLst>
                                            <p:cond delay="0"/>
                                          </p:stCondLst>
                                        </p:cTn>
                                        <p:tgtEl>
                                          <p:spTgt spid="109"/>
                                        </p:tgtEl>
                                        <p:attrNameLst>
                                          <p:attrName>style.visibility</p:attrName>
                                        </p:attrNameLst>
                                      </p:cBhvr>
                                      <p:to>
                                        <p:strVal val="visible"/>
                                      </p:to>
                                    </p:set>
                                    <p:animEffect transition="in" filter="checkerboard(down)">
                                      <p:cBhvr>
                                        <p:cTn id="1354" dur="4000"/>
                                        <p:tgtEl>
                                          <p:spTgt spid="109"/>
                                        </p:tgtEl>
                                      </p:cBhvr>
                                    </p:animEffect>
                                  </p:childTnLst>
                                </p:cTn>
                              </p:par>
                              <p:par>
                                <p:cTn id="1355" presetID="19" presetClass="entr" presetSubtype="5" fill="hold" grpId="2" nodeType="withEffect">
                                  <p:stCondLst>
                                    <p:cond delay="0"/>
                                  </p:stCondLst>
                                  <p:childTnLst>
                                    <p:set>
                                      <p:cBhvr>
                                        <p:cTn id="1356" dur="1" fill="hold">
                                          <p:stCondLst>
                                            <p:cond delay="0"/>
                                          </p:stCondLst>
                                        </p:cTn>
                                        <p:tgtEl>
                                          <p:spTgt spid="109"/>
                                        </p:tgtEl>
                                        <p:attrNameLst>
                                          <p:attrName>style.visibility</p:attrName>
                                        </p:attrNameLst>
                                      </p:cBhvr>
                                      <p:to>
                                        <p:strVal val="visible"/>
                                      </p:to>
                                    </p:set>
                                    <p:anim calcmode="lin" valueType="num">
                                      <p:cBhvr>
                                        <p:cTn id="1357" dur="4000" fill="hold"/>
                                        <p:tgtEl>
                                          <p:spTgt spid="109"/>
                                        </p:tgtEl>
                                        <p:attrNameLst>
                                          <p:attrName>ppt_w</p:attrName>
                                        </p:attrNameLst>
                                      </p:cBhvr>
                                      <p:tavLst>
                                        <p:tav tm="0">
                                          <p:val>
                                            <p:strVal val="#ppt_w"/>
                                          </p:val>
                                        </p:tav>
                                        <p:tav tm="100000">
                                          <p:val>
                                            <p:strVal val="#ppt_w"/>
                                          </p:val>
                                        </p:tav>
                                      </p:tavLst>
                                    </p:anim>
                                    <p:anim calcmode="lin" valueType="num">
                                      <p:cBhvr>
                                        <p:cTn id="1358" dur="4000" fill="hold"/>
                                        <p:tgtEl>
                                          <p:spTgt spid="109"/>
                                        </p:tgtEl>
                                        <p:attrNameLst>
                                          <p:attrName>ppt_h</p:attrName>
                                        </p:attrNameLst>
                                      </p:cBhvr>
                                      <p:tavLst>
                                        <p:tav tm="0" fmla="#ppt_h*sin(2.5*pi*$)">
                                          <p:val>
                                            <p:fltVal val="0"/>
                                          </p:val>
                                        </p:tav>
                                        <p:tav tm="100000">
                                          <p:val>
                                            <p:fltVal val="1"/>
                                          </p:val>
                                        </p:tav>
                                      </p:tavLst>
                                    </p:anim>
                                  </p:childTnLst>
                                </p:cTn>
                              </p:par>
                              <p:par>
                                <p:cTn id="1359" presetID="2" presetClass="entr" presetSubtype="2" fill="hold" grpId="0" nodeType="withEffect">
                                  <p:stCondLst>
                                    <p:cond delay="0"/>
                                  </p:stCondLst>
                                  <p:childTnLst>
                                    <p:set>
                                      <p:cBhvr>
                                        <p:cTn id="1360" dur="1" fill="hold">
                                          <p:stCondLst>
                                            <p:cond delay="0"/>
                                          </p:stCondLst>
                                        </p:cTn>
                                        <p:tgtEl>
                                          <p:spTgt spid="111"/>
                                        </p:tgtEl>
                                        <p:attrNameLst>
                                          <p:attrName>style.visibility</p:attrName>
                                        </p:attrNameLst>
                                      </p:cBhvr>
                                      <p:to>
                                        <p:strVal val="visible"/>
                                      </p:to>
                                    </p:set>
                                    <p:anim calcmode="lin" valueType="num">
                                      <p:cBhvr additive="base">
                                        <p:cTn id="1361" dur="4000" fill="hold"/>
                                        <p:tgtEl>
                                          <p:spTgt spid="111"/>
                                        </p:tgtEl>
                                        <p:attrNameLst>
                                          <p:attrName>ppt_x</p:attrName>
                                        </p:attrNameLst>
                                      </p:cBhvr>
                                      <p:tavLst>
                                        <p:tav tm="0">
                                          <p:val>
                                            <p:strVal val="1+#ppt_w/2"/>
                                          </p:val>
                                        </p:tav>
                                        <p:tav tm="100000">
                                          <p:val>
                                            <p:strVal val="#ppt_x"/>
                                          </p:val>
                                        </p:tav>
                                      </p:tavLst>
                                    </p:anim>
                                    <p:anim calcmode="lin" valueType="num">
                                      <p:cBhvr additive="base">
                                        <p:cTn id="1362" dur="4000" fill="hold"/>
                                        <p:tgtEl>
                                          <p:spTgt spid="111"/>
                                        </p:tgtEl>
                                        <p:attrNameLst>
                                          <p:attrName>ppt_y</p:attrName>
                                        </p:attrNameLst>
                                      </p:cBhvr>
                                      <p:tavLst>
                                        <p:tav tm="0">
                                          <p:val>
                                            <p:strVal val="#ppt_y"/>
                                          </p:val>
                                        </p:tav>
                                        <p:tav tm="100000">
                                          <p:val>
                                            <p:strVal val="#ppt_y"/>
                                          </p:val>
                                        </p:tav>
                                      </p:tavLst>
                                    </p:anim>
                                  </p:childTnLst>
                                </p:cTn>
                              </p:par>
                              <p:par>
                                <p:cTn id="1363" presetID="5" presetClass="entr" presetSubtype="5" fill="hold" grpId="1" nodeType="withEffect">
                                  <p:stCondLst>
                                    <p:cond delay="0"/>
                                  </p:stCondLst>
                                  <p:childTnLst>
                                    <p:set>
                                      <p:cBhvr>
                                        <p:cTn id="1364" dur="1" fill="hold">
                                          <p:stCondLst>
                                            <p:cond delay="0"/>
                                          </p:stCondLst>
                                        </p:cTn>
                                        <p:tgtEl>
                                          <p:spTgt spid="111"/>
                                        </p:tgtEl>
                                        <p:attrNameLst>
                                          <p:attrName>style.visibility</p:attrName>
                                        </p:attrNameLst>
                                      </p:cBhvr>
                                      <p:to>
                                        <p:strVal val="visible"/>
                                      </p:to>
                                    </p:set>
                                    <p:animEffect transition="in" filter="checkerboard(down)">
                                      <p:cBhvr>
                                        <p:cTn id="1365" dur="4000"/>
                                        <p:tgtEl>
                                          <p:spTgt spid="111"/>
                                        </p:tgtEl>
                                      </p:cBhvr>
                                    </p:animEffect>
                                  </p:childTnLst>
                                </p:cTn>
                              </p:par>
                              <p:par>
                                <p:cTn id="1366" presetID="19" presetClass="entr" presetSubtype="5" fill="hold" grpId="2" nodeType="withEffect">
                                  <p:stCondLst>
                                    <p:cond delay="0"/>
                                  </p:stCondLst>
                                  <p:childTnLst>
                                    <p:set>
                                      <p:cBhvr>
                                        <p:cTn id="1367" dur="1" fill="hold">
                                          <p:stCondLst>
                                            <p:cond delay="0"/>
                                          </p:stCondLst>
                                        </p:cTn>
                                        <p:tgtEl>
                                          <p:spTgt spid="111"/>
                                        </p:tgtEl>
                                        <p:attrNameLst>
                                          <p:attrName>style.visibility</p:attrName>
                                        </p:attrNameLst>
                                      </p:cBhvr>
                                      <p:to>
                                        <p:strVal val="visible"/>
                                      </p:to>
                                    </p:set>
                                    <p:anim calcmode="lin" valueType="num">
                                      <p:cBhvr>
                                        <p:cTn id="1368" dur="4000" fill="hold"/>
                                        <p:tgtEl>
                                          <p:spTgt spid="111"/>
                                        </p:tgtEl>
                                        <p:attrNameLst>
                                          <p:attrName>ppt_w</p:attrName>
                                        </p:attrNameLst>
                                      </p:cBhvr>
                                      <p:tavLst>
                                        <p:tav tm="0">
                                          <p:val>
                                            <p:strVal val="#ppt_w"/>
                                          </p:val>
                                        </p:tav>
                                        <p:tav tm="100000">
                                          <p:val>
                                            <p:strVal val="#ppt_w"/>
                                          </p:val>
                                        </p:tav>
                                      </p:tavLst>
                                    </p:anim>
                                    <p:anim calcmode="lin" valueType="num">
                                      <p:cBhvr>
                                        <p:cTn id="1369" dur="4000" fill="hold"/>
                                        <p:tgtEl>
                                          <p:spTgt spid="111"/>
                                        </p:tgtEl>
                                        <p:attrNameLst>
                                          <p:attrName>ppt_h</p:attrName>
                                        </p:attrNameLst>
                                      </p:cBhvr>
                                      <p:tavLst>
                                        <p:tav tm="0" fmla="#ppt_h*sin(2.5*pi*$)">
                                          <p:val>
                                            <p:fltVal val="0"/>
                                          </p:val>
                                        </p:tav>
                                        <p:tav tm="100000">
                                          <p:val>
                                            <p:fltVal val="1"/>
                                          </p:val>
                                        </p:tav>
                                      </p:tavLst>
                                    </p:anim>
                                  </p:childTnLst>
                                </p:cTn>
                              </p:par>
                              <p:par>
                                <p:cTn id="1370" presetID="2" presetClass="entr" presetSubtype="2"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1+#ppt_w/2"/>
                                          </p:val>
                                        </p:tav>
                                        <p:tav tm="100000">
                                          <p:val>
                                            <p:strVal val="#ppt_x"/>
                                          </p:val>
                                        </p:tav>
                                      </p:tavLst>
                                    </p:anim>
                                    <p:anim calcmode="lin" valueType="num">
                                      <p:cBhvr additive="base">
                                        <p:cTn id="1373" dur="4000" fill="hold"/>
                                        <p:tgtEl>
                                          <p:spTgt spid="113"/>
                                        </p:tgtEl>
                                        <p:attrNameLst>
                                          <p:attrName>ppt_y</p:attrName>
                                        </p:attrNameLst>
                                      </p:cBhvr>
                                      <p:tavLst>
                                        <p:tav tm="0">
                                          <p:val>
                                            <p:strVal val="#ppt_y"/>
                                          </p:val>
                                        </p:tav>
                                        <p:tav tm="100000">
                                          <p:val>
                                            <p:strVal val="#ppt_y"/>
                                          </p:val>
                                        </p:tav>
                                      </p:tavLst>
                                    </p:anim>
                                  </p:childTnLst>
                                </p:cTn>
                              </p:par>
                              <p:par>
                                <p:cTn id="1374" presetID="5"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Effect transition="in" filter="checkerboard(down)">
                                      <p:cBhvr>
                                        <p:cTn id="1376" dur="4000"/>
                                        <p:tgtEl>
                                          <p:spTgt spid="113"/>
                                        </p:tgtEl>
                                      </p:cBhvr>
                                    </p:animEffect>
                                  </p:childTnLst>
                                </p:cTn>
                              </p:par>
                              <p:par>
                                <p:cTn id="1377" presetID="19" presetClass="entr" presetSubtype="5" fill="hold" grpId="2" nodeType="withEffect">
                                  <p:stCondLst>
                                    <p:cond delay="0"/>
                                  </p:stCondLst>
                                  <p:childTnLst>
                                    <p:set>
                                      <p:cBhvr>
                                        <p:cTn id="1378" dur="1" fill="hold">
                                          <p:stCondLst>
                                            <p:cond delay="0"/>
                                          </p:stCondLst>
                                        </p:cTn>
                                        <p:tgtEl>
                                          <p:spTgt spid="113"/>
                                        </p:tgtEl>
                                        <p:attrNameLst>
                                          <p:attrName>style.visibility</p:attrName>
                                        </p:attrNameLst>
                                      </p:cBhvr>
                                      <p:to>
                                        <p:strVal val="visible"/>
                                      </p:to>
                                    </p:set>
                                    <p:anim calcmode="lin" valueType="num">
                                      <p:cBhvr>
                                        <p:cTn id="1379" dur="4000" fill="hold"/>
                                        <p:tgtEl>
                                          <p:spTgt spid="113"/>
                                        </p:tgtEl>
                                        <p:attrNameLst>
                                          <p:attrName>ppt_w</p:attrName>
                                        </p:attrNameLst>
                                      </p:cBhvr>
                                      <p:tavLst>
                                        <p:tav tm="0">
                                          <p:val>
                                            <p:strVal val="#ppt_w"/>
                                          </p:val>
                                        </p:tav>
                                        <p:tav tm="100000">
                                          <p:val>
                                            <p:strVal val="#ppt_w"/>
                                          </p:val>
                                        </p:tav>
                                      </p:tavLst>
                                    </p:anim>
                                    <p:anim calcmode="lin" valueType="num">
                                      <p:cBhvr>
                                        <p:cTn id="1380" dur="4000" fill="hold"/>
                                        <p:tgtEl>
                                          <p:spTgt spid="113"/>
                                        </p:tgtEl>
                                        <p:attrNameLst>
                                          <p:attrName>ppt_h</p:attrName>
                                        </p:attrNameLst>
                                      </p:cBhvr>
                                      <p:tavLst>
                                        <p:tav tm="0" fmla="#ppt_h*sin(2.5*pi*$)">
                                          <p:val>
                                            <p:fltVal val="0"/>
                                          </p:val>
                                        </p:tav>
                                        <p:tav tm="100000">
                                          <p:val>
                                            <p:fltVal val="1"/>
                                          </p:val>
                                        </p:tav>
                                      </p:tavLst>
                                    </p:anim>
                                  </p:childTnLst>
                                </p:cTn>
                              </p:par>
                              <p:par>
                                <p:cTn id="1381" presetID="2" presetClass="entr" presetSubtype="2" fill="hold" grpId="0" nodeType="withEffect">
                                  <p:stCondLst>
                                    <p:cond delay="0"/>
                                  </p:stCondLst>
                                  <p:childTnLst>
                                    <p:set>
                                      <p:cBhvr>
                                        <p:cTn id="1382" dur="1" fill="hold">
                                          <p:stCondLst>
                                            <p:cond delay="0"/>
                                          </p:stCondLst>
                                        </p:cTn>
                                        <p:tgtEl>
                                          <p:spTgt spid="116"/>
                                        </p:tgtEl>
                                        <p:attrNameLst>
                                          <p:attrName>style.visibility</p:attrName>
                                        </p:attrNameLst>
                                      </p:cBhvr>
                                      <p:to>
                                        <p:strVal val="visible"/>
                                      </p:to>
                                    </p:set>
                                    <p:anim calcmode="lin" valueType="num">
                                      <p:cBhvr additive="base">
                                        <p:cTn id="1383" dur="4000" fill="hold"/>
                                        <p:tgtEl>
                                          <p:spTgt spid="116"/>
                                        </p:tgtEl>
                                        <p:attrNameLst>
                                          <p:attrName>ppt_x</p:attrName>
                                        </p:attrNameLst>
                                      </p:cBhvr>
                                      <p:tavLst>
                                        <p:tav tm="0">
                                          <p:val>
                                            <p:strVal val="1+#ppt_w/2"/>
                                          </p:val>
                                        </p:tav>
                                        <p:tav tm="100000">
                                          <p:val>
                                            <p:strVal val="#ppt_x"/>
                                          </p:val>
                                        </p:tav>
                                      </p:tavLst>
                                    </p:anim>
                                    <p:anim calcmode="lin" valueType="num">
                                      <p:cBhvr additive="base">
                                        <p:cTn id="1384" dur="4000" fill="hold"/>
                                        <p:tgtEl>
                                          <p:spTgt spid="116"/>
                                        </p:tgtEl>
                                        <p:attrNameLst>
                                          <p:attrName>ppt_y</p:attrName>
                                        </p:attrNameLst>
                                      </p:cBhvr>
                                      <p:tavLst>
                                        <p:tav tm="0">
                                          <p:val>
                                            <p:strVal val="#ppt_y"/>
                                          </p:val>
                                        </p:tav>
                                        <p:tav tm="100000">
                                          <p:val>
                                            <p:strVal val="#ppt_y"/>
                                          </p:val>
                                        </p:tav>
                                      </p:tavLst>
                                    </p:anim>
                                  </p:childTnLst>
                                </p:cTn>
                              </p:par>
                              <p:par>
                                <p:cTn id="1385" presetID="5" presetClass="entr" presetSubtype="5" fill="hold" grpId="1" nodeType="withEffect">
                                  <p:stCondLst>
                                    <p:cond delay="0"/>
                                  </p:stCondLst>
                                  <p:childTnLst>
                                    <p:set>
                                      <p:cBhvr>
                                        <p:cTn id="1386" dur="1" fill="hold">
                                          <p:stCondLst>
                                            <p:cond delay="0"/>
                                          </p:stCondLst>
                                        </p:cTn>
                                        <p:tgtEl>
                                          <p:spTgt spid="116"/>
                                        </p:tgtEl>
                                        <p:attrNameLst>
                                          <p:attrName>style.visibility</p:attrName>
                                        </p:attrNameLst>
                                      </p:cBhvr>
                                      <p:to>
                                        <p:strVal val="visible"/>
                                      </p:to>
                                    </p:set>
                                    <p:animEffect transition="in" filter="checkerboard(down)">
                                      <p:cBhvr>
                                        <p:cTn id="1387" dur="4000"/>
                                        <p:tgtEl>
                                          <p:spTgt spid="116"/>
                                        </p:tgtEl>
                                      </p:cBhvr>
                                    </p:animEffect>
                                  </p:childTnLst>
                                </p:cTn>
                              </p:par>
                              <p:par>
                                <p:cTn id="1388" presetID="19" presetClass="entr" presetSubtype="10" fill="hold" grpId="2" nodeType="withEffect">
                                  <p:stCondLst>
                                    <p:cond delay="0"/>
                                  </p:stCondLst>
                                  <p:childTnLst>
                                    <p:set>
                                      <p:cBhvr>
                                        <p:cTn id="1389" dur="1" fill="hold">
                                          <p:stCondLst>
                                            <p:cond delay="0"/>
                                          </p:stCondLst>
                                        </p:cTn>
                                        <p:tgtEl>
                                          <p:spTgt spid="116"/>
                                        </p:tgtEl>
                                        <p:attrNameLst>
                                          <p:attrName>style.visibility</p:attrName>
                                        </p:attrNameLst>
                                      </p:cBhvr>
                                      <p:to>
                                        <p:strVal val="visible"/>
                                      </p:to>
                                    </p:set>
                                    <p:anim calcmode="lin" valueType="num">
                                      <p:cBhvr>
                                        <p:cTn id="1390" dur="4000" fill="hold"/>
                                        <p:tgtEl>
                                          <p:spTgt spid="116"/>
                                        </p:tgtEl>
                                        <p:attrNameLst>
                                          <p:attrName>ppt_w</p:attrName>
                                        </p:attrNameLst>
                                      </p:cBhvr>
                                      <p:tavLst>
                                        <p:tav tm="0" fmla="#ppt_w*sin(2.5*pi*$)">
                                          <p:val>
                                            <p:fltVal val="0"/>
                                          </p:val>
                                        </p:tav>
                                        <p:tav tm="100000">
                                          <p:val>
                                            <p:fltVal val="1"/>
                                          </p:val>
                                        </p:tav>
                                      </p:tavLst>
                                    </p:anim>
                                    <p:anim calcmode="lin" valueType="num">
                                      <p:cBhvr>
                                        <p:cTn id="1391" dur="4000" fill="hold"/>
                                        <p:tgtEl>
                                          <p:spTgt spid="116"/>
                                        </p:tgtEl>
                                        <p:attrNameLst>
                                          <p:attrName>ppt_h</p:attrName>
                                        </p:attrNameLst>
                                      </p:cBhvr>
                                      <p:tavLst>
                                        <p:tav tm="0">
                                          <p:val>
                                            <p:strVal val="#ppt_h"/>
                                          </p:val>
                                        </p:tav>
                                        <p:tav tm="100000">
                                          <p:val>
                                            <p:strVal val="#ppt_h"/>
                                          </p:val>
                                        </p:tav>
                                      </p:tavLst>
                                    </p:anim>
                                  </p:childTnLst>
                                </p:cTn>
                              </p:par>
                              <p:par>
                                <p:cTn id="1392" presetID="2" presetClass="entr" presetSubtype="2" fill="hold" grpId="0" nodeType="withEffect">
                                  <p:stCondLst>
                                    <p:cond delay="0"/>
                                  </p:stCondLst>
                                  <p:childTnLst>
                                    <p:set>
                                      <p:cBhvr>
                                        <p:cTn id="1393" dur="1" fill="hold">
                                          <p:stCondLst>
                                            <p:cond delay="0"/>
                                          </p:stCondLst>
                                        </p:cTn>
                                        <p:tgtEl>
                                          <p:spTgt spid="118"/>
                                        </p:tgtEl>
                                        <p:attrNameLst>
                                          <p:attrName>style.visibility</p:attrName>
                                        </p:attrNameLst>
                                      </p:cBhvr>
                                      <p:to>
                                        <p:strVal val="visible"/>
                                      </p:to>
                                    </p:set>
                                    <p:anim calcmode="lin" valueType="num">
                                      <p:cBhvr additive="base">
                                        <p:cTn id="1394" dur="4000" fill="hold"/>
                                        <p:tgtEl>
                                          <p:spTgt spid="118"/>
                                        </p:tgtEl>
                                        <p:attrNameLst>
                                          <p:attrName>ppt_x</p:attrName>
                                        </p:attrNameLst>
                                      </p:cBhvr>
                                      <p:tavLst>
                                        <p:tav tm="0">
                                          <p:val>
                                            <p:strVal val="1+#ppt_w/2"/>
                                          </p:val>
                                        </p:tav>
                                        <p:tav tm="100000">
                                          <p:val>
                                            <p:strVal val="#ppt_x"/>
                                          </p:val>
                                        </p:tav>
                                      </p:tavLst>
                                    </p:anim>
                                    <p:anim calcmode="lin" valueType="num">
                                      <p:cBhvr additive="base">
                                        <p:cTn id="1395" dur="4000" fill="hold"/>
                                        <p:tgtEl>
                                          <p:spTgt spid="118"/>
                                        </p:tgtEl>
                                        <p:attrNameLst>
                                          <p:attrName>ppt_y</p:attrName>
                                        </p:attrNameLst>
                                      </p:cBhvr>
                                      <p:tavLst>
                                        <p:tav tm="0">
                                          <p:val>
                                            <p:strVal val="#ppt_y"/>
                                          </p:val>
                                        </p:tav>
                                        <p:tav tm="100000">
                                          <p:val>
                                            <p:strVal val="#ppt_y"/>
                                          </p:val>
                                        </p:tav>
                                      </p:tavLst>
                                    </p:anim>
                                  </p:childTnLst>
                                </p:cTn>
                              </p:par>
                              <p:par>
                                <p:cTn id="1396" presetID="5" presetClass="entr" presetSubtype="5" fill="hold" grpId="1" nodeType="withEffect">
                                  <p:stCondLst>
                                    <p:cond delay="0"/>
                                  </p:stCondLst>
                                  <p:childTnLst>
                                    <p:set>
                                      <p:cBhvr>
                                        <p:cTn id="1397" dur="1" fill="hold">
                                          <p:stCondLst>
                                            <p:cond delay="0"/>
                                          </p:stCondLst>
                                        </p:cTn>
                                        <p:tgtEl>
                                          <p:spTgt spid="118"/>
                                        </p:tgtEl>
                                        <p:attrNameLst>
                                          <p:attrName>style.visibility</p:attrName>
                                        </p:attrNameLst>
                                      </p:cBhvr>
                                      <p:to>
                                        <p:strVal val="visible"/>
                                      </p:to>
                                    </p:set>
                                    <p:animEffect transition="in" filter="checkerboard(down)">
                                      <p:cBhvr>
                                        <p:cTn id="1398" dur="4000"/>
                                        <p:tgtEl>
                                          <p:spTgt spid="118"/>
                                        </p:tgtEl>
                                      </p:cBhvr>
                                    </p:animEffect>
                                  </p:childTnLst>
                                </p:cTn>
                              </p:par>
                              <p:par>
                                <p:cTn id="1399" presetID="19" presetClass="entr" presetSubtype="10" fill="hold" grpId="2" nodeType="withEffect">
                                  <p:stCondLst>
                                    <p:cond delay="0"/>
                                  </p:stCondLst>
                                  <p:childTnLst>
                                    <p:set>
                                      <p:cBhvr>
                                        <p:cTn id="1400" dur="1" fill="hold">
                                          <p:stCondLst>
                                            <p:cond delay="0"/>
                                          </p:stCondLst>
                                        </p:cTn>
                                        <p:tgtEl>
                                          <p:spTgt spid="118"/>
                                        </p:tgtEl>
                                        <p:attrNameLst>
                                          <p:attrName>style.visibility</p:attrName>
                                        </p:attrNameLst>
                                      </p:cBhvr>
                                      <p:to>
                                        <p:strVal val="visible"/>
                                      </p:to>
                                    </p:set>
                                    <p:anim calcmode="lin" valueType="num">
                                      <p:cBhvr>
                                        <p:cTn id="1401" dur="4000" fill="hold"/>
                                        <p:tgtEl>
                                          <p:spTgt spid="118"/>
                                        </p:tgtEl>
                                        <p:attrNameLst>
                                          <p:attrName>ppt_w</p:attrName>
                                        </p:attrNameLst>
                                      </p:cBhvr>
                                      <p:tavLst>
                                        <p:tav tm="0" fmla="#ppt_w*sin(2.5*pi*$)">
                                          <p:val>
                                            <p:fltVal val="0"/>
                                          </p:val>
                                        </p:tav>
                                        <p:tav tm="100000">
                                          <p:val>
                                            <p:fltVal val="1"/>
                                          </p:val>
                                        </p:tav>
                                      </p:tavLst>
                                    </p:anim>
                                    <p:anim calcmode="lin" valueType="num">
                                      <p:cBhvr>
                                        <p:cTn id="1402" dur="4000" fill="hold"/>
                                        <p:tgtEl>
                                          <p:spTgt spid="118"/>
                                        </p:tgtEl>
                                        <p:attrNameLst>
                                          <p:attrName>ppt_h</p:attrName>
                                        </p:attrNameLst>
                                      </p:cBhvr>
                                      <p:tavLst>
                                        <p:tav tm="0">
                                          <p:val>
                                            <p:strVal val="#ppt_h"/>
                                          </p:val>
                                        </p:tav>
                                        <p:tav tm="100000">
                                          <p:val>
                                            <p:strVal val="#ppt_h"/>
                                          </p:val>
                                        </p:tav>
                                      </p:tavLst>
                                    </p:anim>
                                  </p:childTnLst>
                                </p:cTn>
                              </p:par>
                              <p:par>
                                <p:cTn id="1403" presetID="2" presetClass="entr" presetSubtype="2" fill="hold" grpId="0" nodeType="withEffect">
                                  <p:stCondLst>
                                    <p:cond delay="0"/>
                                  </p:stCondLst>
                                  <p:childTnLst>
                                    <p:set>
                                      <p:cBhvr>
                                        <p:cTn id="1404" dur="1" fill="hold">
                                          <p:stCondLst>
                                            <p:cond delay="0"/>
                                          </p:stCondLst>
                                        </p:cTn>
                                        <p:tgtEl>
                                          <p:spTgt spid="120"/>
                                        </p:tgtEl>
                                        <p:attrNameLst>
                                          <p:attrName>style.visibility</p:attrName>
                                        </p:attrNameLst>
                                      </p:cBhvr>
                                      <p:to>
                                        <p:strVal val="visible"/>
                                      </p:to>
                                    </p:set>
                                    <p:anim calcmode="lin" valueType="num">
                                      <p:cBhvr additive="base">
                                        <p:cTn id="1405" dur="4000" fill="hold"/>
                                        <p:tgtEl>
                                          <p:spTgt spid="120"/>
                                        </p:tgtEl>
                                        <p:attrNameLst>
                                          <p:attrName>ppt_x</p:attrName>
                                        </p:attrNameLst>
                                      </p:cBhvr>
                                      <p:tavLst>
                                        <p:tav tm="0">
                                          <p:val>
                                            <p:strVal val="1+#ppt_w/2"/>
                                          </p:val>
                                        </p:tav>
                                        <p:tav tm="100000">
                                          <p:val>
                                            <p:strVal val="#ppt_x"/>
                                          </p:val>
                                        </p:tav>
                                      </p:tavLst>
                                    </p:anim>
                                    <p:anim calcmode="lin" valueType="num">
                                      <p:cBhvr additive="base">
                                        <p:cTn id="1406" dur="4000" fill="hold"/>
                                        <p:tgtEl>
                                          <p:spTgt spid="120"/>
                                        </p:tgtEl>
                                        <p:attrNameLst>
                                          <p:attrName>ppt_y</p:attrName>
                                        </p:attrNameLst>
                                      </p:cBhvr>
                                      <p:tavLst>
                                        <p:tav tm="0">
                                          <p:val>
                                            <p:strVal val="#ppt_y"/>
                                          </p:val>
                                        </p:tav>
                                        <p:tav tm="100000">
                                          <p:val>
                                            <p:strVal val="#ppt_y"/>
                                          </p:val>
                                        </p:tav>
                                      </p:tavLst>
                                    </p:anim>
                                  </p:childTnLst>
                                </p:cTn>
                              </p:par>
                              <p:par>
                                <p:cTn id="1407" presetID="5" presetClass="entr" presetSubtype="5" fill="hold" grpId="1" nodeType="withEffect">
                                  <p:stCondLst>
                                    <p:cond delay="0"/>
                                  </p:stCondLst>
                                  <p:childTnLst>
                                    <p:set>
                                      <p:cBhvr>
                                        <p:cTn id="1408" dur="1" fill="hold">
                                          <p:stCondLst>
                                            <p:cond delay="0"/>
                                          </p:stCondLst>
                                        </p:cTn>
                                        <p:tgtEl>
                                          <p:spTgt spid="120"/>
                                        </p:tgtEl>
                                        <p:attrNameLst>
                                          <p:attrName>style.visibility</p:attrName>
                                        </p:attrNameLst>
                                      </p:cBhvr>
                                      <p:to>
                                        <p:strVal val="visible"/>
                                      </p:to>
                                    </p:set>
                                    <p:animEffect transition="in" filter="checkerboard(down)">
                                      <p:cBhvr>
                                        <p:cTn id="1409" dur="4000"/>
                                        <p:tgtEl>
                                          <p:spTgt spid="120"/>
                                        </p:tgtEl>
                                      </p:cBhvr>
                                    </p:animEffect>
                                  </p:childTnLst>
                                </p:cTn>
                              </p:par>
                              <p:par>
                                <p:cTn id="1410" presetID="19" presetClass="entr" presetSubtype="10" fill="hold" grpId="2" nodeType="withEffect">
                                  <p:stCondLst>
                                    <p:cond delay="0"/>
                                  </p:stCondLst>
                                  <p:childTnLst>
                                    <p:set>
                                      <p:cBhvr>
                                        <p:cTn id="1411" dur="1" fill="hold">
                                          <p:stCondLst>
                                            <p:cond delay="0"/>
                                          </p:stCondLst>
                                        </p:cTn>
                                        <p:tgtEl>
                                          <p:spTgt spid="120"/>
                                        </p:tgtEl>
                                        <p:attrNameLst>
                                          <p:attrName>style.visibility</p:attrName>
                                        </p:attrNameLst>
                                      </p:cBhvr>
                                      <p:to>
                                        <p:strVal val="visible"/>
                                      </p:to>
                                    </p:set>
                                    <p:anim calcmode="lin" valueType="num">
                                      <p:cBhvr>
                                        <p:cTn id="1412" dur="4000" fill="hold"/>
                                        <p:tgtEl>
                                          <p:spTgt spid="120"/>
                                        </p:tgtEl>
                                        <p:attrNameLst>
                                          <p:attrName>ppt_w</p:attrName>
                                        </p:attrNameLst>
                                      </p:cBhvr>
                                      <p:tavLst>
                                        <p:tav tm="0" fmla="#ppt_w*sin(2.5*pi*$)">
                                          <p:val>
                                            <p:fltVal val="0"/>
                                          </p:val>
                                        </p:tav>
                                        <p:tav tm="100000">
                                          <p:val>
                                            <p:fltVal val="1"/>
                                          </p:val>
                                        </p:tav>
                                      </p:tavLst>
                                    </p:anim>
                                    <p:anim calcmode="lin" valueType="num">
                                      <p:cBhvr>
                                        <p:cTn id="1413" dur="4000" fill="hold"/>
                                        <p:tgtEl>
                                          <p:spTgt spid="120"/>
                                        </p:tgtEl>
                                        <p:attrNameLst>
                                          <p:attrName>ppt_h</p:attrName>
                                        </p:attrNameLst>
                                      </p:cBhvr>
                                      <p:tavLst>
                                        <p:tav tm="0">
                                          <p:val>
                                            <p:strVal val="#ppt_h"/>
                                          </p:val>
                                        </p:tav>
                                        <p:tav tm="100000">
                                          <p:val>
                                            <p:strVal val="#ppt_h"/>
                                          </p:val>
                                        </p:tav>
                                      </p:tavLst>
                                    </p:anim>
                                  </p:childTnLst>
                                </p:cTn>
                              </p:par>
                              <p:par>
                                <p:cTn id="1414" presetID="2" presetClass="entr" presetSubtype="2" fill="hold" grpId="0" nodeType="withEffect">
                                  <p:stCondLst>
                                    <p:cond delay="0"/>
                                  </p:stCondLst>
                                  <p:childTnLst>
                                    <p:set>
                                      <p:cBhvr>
                                        <p:cTn id="1415" dur="1" fill="hold">
                                          <p:stCondLst>
                                            <p:cond delay="0"/>
                                          </p:stCondLst>
                                        </p:cTn>
                                        <p:tgtEl>
                                          <p:spTgt spid="122"/>
                                        </p:tgtEl>
                                        <p:attrNameLst>
                                          <p:attrName>style.visibility</p:attrName>
                                        </p:attrNameLst>
                                      </p:cBhvr>
                                      <p:to>
                                        <p:strVal val="visible"/>
                                      </p:to>
                                    </p:set>
                                    <p:anim calcmode="lin" valueType="num">
                                      <p:cBhvr additive="base">
                                        <p:cTn id="1416" dur="4000" fill="hold"/>
                                        <p:tgtEl>
                                          <p:spTgt spid="122"/>
                                        </p:tgtEl>
                                        <p:attrNameLst>
                                          <p:attrName>ppt_x</p:attrName>
                                        </p:attrNameLst>
                                      </p:cBhvr>
                                      <p:tavLst>
                                        <p:tav tm="0">
                                          <p:val>
                                            <p:strVal val="1+#ppt_w/2"/>
                                          </p:val>
                                        </p:tav>
                                        <p:tav tm="100000">
                                          <p:val>
                                            <p:strVal val="#ppt_x"/>
                                          </p:val>
                                        </p:tav>
                                      </p:tavLst>
                                    </p:anim>
                                    <p:anim calcmode="lin" valueType="num">
                                      <p:cBhvr additive="base">
                                        <p:cTn id="1417" dur="4000" fill="hold"/>
                                        <p:tgtEl>
                                          <p:spTgt spid="122"/>
                                        </p:tgtEl>
                                        <p:attrNameLst>
                                          <p:attrName>ppt_y</p:attrName>
                                        </p:attrNameLst>
                                      </p:cBhvr>
                                      <p:tavLst>
                                        <p:tav tm="0">
                                          <p:val>
                                            <p:strVal val="#ppt_y"/>
                                          </p:val>
                                        </p:tav>
                                        <p:tav tm="100000">
                                          <p:val>
                                            <p:strVal val="#ppt_y"/>
                                          </p:val>
                                        </p:tav>
                                      </p:tavLst>
                                    </p:anim>
                                  </p:childTnLst>
                                </p:cTn>
                              </p:par>
                              <p:par>
                                <p:cTn id="1418" presetID="5" presetClass="entr" presetSubtype="5" fill="hold" grpId="1" nodeType="withEffect">
                                  <p:stCondLst>
                                    <p:cond delay="0"/>
                                  </p:stCondLst>
                                  <p:childTnLst>
                                    <p:set>
                                      <p:cBhvr>
                                        <p:cTn id="1419" dur="1" fill="hold">
                                          <p:stCondLst>
                                            <p:cond delay="0"/>
                                          </p:stCondLst>
                                        </p:cTn>
                                        <p:tgtEl>
                                          <p:spTgt spid="122"/>
                                        </p:tgtEl>
                                        <p:attrNameLst>
                                          <p:attrName>style.visibility</p:attrName>
                                        </p:attrNameLst>
                                      </p:cBhvr>
                                      <p:to>
                                        <p:strVal val="visible"/>
                                      </p:to>
                                    </p:set>
                                    <p:animEffect transition="in" filter="checkerboard(down)">
                                      <p:cBhvr>
                                        <p:cTn id="1420" dur="4000"/>
                                        <p:tgtEl>
                                          <p:spTgt spid="122"/>
                                        </p:tgtEl>
                                      </p:cBhvr>
                                    </p:animEffect>
                                  </p:childTnLst>
                                </p:cTn>
                              </p:par>
                              <p:par>
                                <p:cTn id="1421" presetID="19" presetClass="entr" presetSubtype="10" fill="hold" grpId="2" nodeType="withEffect">
                                  <p:stCondLst>
                                    <p:cond delay="0"/>
                                  </p:stCondLst>
                                  <p:childTnLst>
                                    <p:set>
                                      <p:cBhvr>
                                        <p:cTn id="1422" dur="1" fill="hold">
                                          <p:stCondLst>
                                            <p:cond delay="0"/>
                                          </p:stCondLst>
                                        </p:cTn>
                                        <p:tgtEl>
                                          <p:spTgt spid="122"/>
                                        </p:tgtEl>
                                        <p:attrNameLst>
                                          <p:attrName>style.visibility</p:attrName>
                                        </p:attrNameLst>
                                      </p:cBhvr>
                                      <p:to>
                                        <p:strVal val="visible"/>
                                      </p:to>
                                    </p:set>
                                    <p:anim calcmode="lin" valueType="num">
                                      <p:cBhvr>
                                        <p:cTn id="1423" dur="4000" fill="hold"/>
                                        <p:tgtEl>
                                          <p:spTgt spid="122"/>
                                        </p:tgtEl>
                                        <p:attrNameLst>
                                          <p:attrName>ppt_w</p:attrName>
                                        </p:attrNameLst>
                                      </p:cBhvr>
                                      <p:tavLst>
                                        <p:tav tm="0" fmla="#ppt_w*sin(2.5*pi*$)">
                                          <p:val>
                                            <p:fltVal val="0"/>
                                          </p:val>
                                        </p:tav>
                                        <p:tav tm="100000">
                                          <p:val>
                                            <p:fltVal val="1"/>
                                          </p:val>
                                        </p:tav>
                                      </p:tavLst>
                                    </p:anim>
                                    <p:anim calcmode="lin" valueType="num">
                                      <p:cBhvr>
                                        <p:cTn id="1424" dur="4000" fill="hold"/>
                                        <p:tgtEl>
                                          <p:spTgt spid="122"/>
                                        </p:tgtEl>
                                        <p:attrNameLst>
                                          <p:attrName>ppt_h</p:attrName>
                                        </p:attrNameLst>
                                      </p:cBhvr>
                                      <p:tavLst>
                                        <p:tav tm="0">
                                          <p:val>
                                            <p:strVal val="#ppt_h"/>
                                          </p:val>
                                        </p:tav>
                                        <p:tav tm="100000">
                                          <p:val>
                                            <p:strVal val="#ppt_h"/>
                                          </p:val>
                                        </p:tav>
                                      </p:tavLst>
                                    </p:anim>
                                  </p:childTnLst>
                                </p:cTn>
                              </p:par>
                              <p:par>
                                <p:cTn id="1425" presetID="2" presetClass="entr" presetSubtype="2" fill="hold" grpId="0" nodeType="withEffect">
                                  <p:stCondLst>
                                    <p:cond delay="0"/>
                                  </p:stCondLst>
                                  <p:childTnLst>
                                    <p:set>
                                      <p:cBhvr>
                                        <p:cTn id="1426" dur="1" fill="hold">
                                          <p:stCondLst>
                                            <p:cond delay="0"/>
                                          </p:stCondLst>
                                        </p:cTn>
                                        <p:tgtEl>
                                          <p:spTgt spid="124"/>
                                        </p:tgtEl>
                                        <p:attrNameLst>
                                          <p:attrName>style.visibility</p:attrName>
                                        </p:attrNameLst>
                                      </p:cBhvr>
                                      <p:to>
                                        <p:strVal val="visible"/>
                                      </p:to>
                                    </p:set>
                                    <p:anim calcmode="lin" valueType="num">
                                      <p:cBhvr additive="base">
                                        <p:cTn id="1427" dur="4000" fill="hold"/>
                                        <p:tgtEl>
                                          <p:spTgt spid="124"/>
                                        </p:tgtEl>
                                        <p:attrNameLst>
                                          <p:attrName>ppt_x</p:attrName>
                                        </p:attrNameLst>
                                      </p:cBhvr>
                                      <p:tavLst>
                                        <p:tav tm="0">
                                          <p:val>
                                            <p:strVal val="1+#ppt_w/2"/>
                                          </p:val>
                                        </p:tav>
                                        <p:tav tm="100000">
                                          <p:val>
                                            <p:strVal val="#ppt_x"/>
                                          </p:val>
                                        </p:tav>
                                      </p:tavLst>
                                    </p:anim>
                                    <p:anim calcmode="lin" valueType="num">
                                      <p:cBhvr additive="base">
                                        <p:cTn id="1428" dur="4000" fill="hold"/>
                                        <p:tgtEl>
                                          <p:spTgt spid="124"/>
                                        </p:tgtEl>
                                        <p:attrNameLst>
                                          <p:attrName>ppt_y</p:attrName>
                                        </p:attrNameLst>
                                      </p:cBhvr>
                                      <p:tavLst>
                                        <p:tav tm="0">
                                          <p:val>
                                            <p:strVal val="#ppt_y"/>
                                          </p:val>
                                        </p:tav>
                                        <p:tav tm="100000">
                                          <p:val>
                                            <p:strVal val="#ppt_y"/>
                                          </p:val>
                                        </p:tav>
                                      </p:tavLst>
                                    </p:anim>
                                  </p:childTnLst>
                                </p:cTn>
                              </p:par>
                              <p:par>
                                <p:cTn id="1429" presetID="5" presetClass="entr" presetSubtype="5" fill="hold" grpId="1" nodeType="withEffect">
                                  <p:stCondLst>
                                    <p:cond delay="0"/>
                                  </p:stCondLst>
                                  <p:childTnLst>
                                    <p:set>
                                      <p:cBhvr>
                                        <p:cTn id="1430" dur="1" fill="hold">
                                          <p:stCondLst>
                                            <p:cond delay="0"/>
                                          </p:stCondLst>
                                        </p:cTn>
                                        <p:tgtEl>
                                          <p:spTgt spid="124"/>
                                        </p:tgtEl>
                                        <p:attrNameLst>
                                          <p:attrName>style.visibility</p:attrName>
                                        </p:attrNameLst>
                                      </p:cBhvr>
                                      <p:to>
                                        <p:strVal val="visible"/>
                                      </p:to>
                                    </p:set>
                                    <p:animEffect transition="in" filter="checkerboard(down)">
                                      <p:cBhvr>
                                        <p:cTn id="1431" dur="4000"/>
                                        <p:tgtEl>
                                          <p:spTgt spid="124"/>
                                        </p:tgtEl>
                                      </p:cBhvr>
                                    </p:animEffect>
                                  </p:childTnLst>
                                </p:cTn>
                              </p:par>
                              <p:par>
                                <p:cTn id="1432" presetID="19" presetClass="entr" presetSubtype="10" fill="hold" grpId="2" nodeType="withEffect">
                                  <p:stCondLst>
                                    <p:cond delay="0"/>
                                  </p:stCondLst>
                                  <p:childTnLst>
                                    <p:set>
                                      <p:cBhvr>
                                        <p:cTn id="1433" dur="1" fill="hold">
                                          <p:stCondLst>
                                            <p:cond delay="0"/>
                                          </p:stCondLst>
                                        </p:cTn>
                                        <p:tgtEl>
                                          <p:spTgt spid="124"/>
                                        </p:tgtEl>
                                        <p:attrNameLst>
                                          <p:attrName>style.visibility</p:attrName>
                                        </p:attrNameLst>
                                      </p:cBhvr>
                                      <p:to>
                                        <p:strVal val="visible"/>
                                      </p:to>
                                    </p:set>
                                    <p:anim calcmode="lin" valueType="num">
                                      <p:cBhvr>
                                        <p:cTn id="1434" dur="4000" fill="hold"/>
                                        <p:tgtEl>
                                          <p:spTgt spid="124"/>
                                        </p:tgtEl>
                                        <p:attrNameLst>
                                          <p:attrName>ppt_w</p:attrName>
                                        </p:attrNameLst>
                                      </p:cBhvr>
                                      <p:tavLst>
                                        <p:tav tm="0" fmla="#ppt_w*sin(2.5*pi*$)">
                                          <p:val>
                                            <p:fltVal val="0"/>
                                          </p:val>
                                        </p:tav>
                                        <p:tav tm="100000">
                                          <p:val>
                                            <p:fltVal val="1"/>
                                          </p:val>
                                        </p:tav>
                                      </p:tavLst>
                                    </p:anim>
                                    <p:anim calcmode="lin" valueType="num">
                                      <p:cBhvr>
                                        <p:cTn id="1435" dur="4000" fill="hold"/>
                                        <p:tgtEl>
                                          <p:spTgt spid="124"/>
                                        </p:tgtEl>
                                        <p:attrNameLst>
                                          <p:attrName>ppt_h</p:attrName>
                                        </p:attrNameLst>
                                      </p:cBhvr>
                                      <p:tavLst>
                                        <p:tav tm="0">
                                          <p:val>
                                            <p:strVal val="#ppt_h"/>
                                          </p:val>
                                        </p:tav>
                                        <p:tav tm="100000">
                                          <p:val>
                                            <p:strVal val="#ppt_h"/>
                                          </p:val>
                                        </p:tav>
                                      </p:tavLst>
                                    </p:anim>
                                  </p:childTnLst>
                                </p:cTn>
                              </p:par>
                              <p:par>
                                <p:cTn id="1436" presetID="2" presetClass="entr" presetSubtype="2" fill="hold" grpId="0" nodeType="withEffect">
                                  <p:stCondLst>
                                    <p:cond delay="0"/>
                                  </p:stCondLst>
                                  <p:childTnLst>
                                    <p:set>
                                      <p:cBhvr>
                                        <p:cTn id="1437" dur="1" fill="hold">
                                          <p:stCondLst>
                                            <p:cond delay="0"/>
                                          </p:stCondLst>
                                        </p:cTn>
                                        <p:tgtEl>
                                          <p:spTgt spid="126"/>
                                        </p:tgtEl>
                                        <p:attrNameLst>
                                          <p:attrName>style.visibility</p:attrName>
                                        </p:attrNameLst>
                                      </p:cBhvr>
                                      <p:to>
                                        <p:strVal val="visible"/>
                                      </p:to>
                                    </p:set>
                                    <p:anim calcmode="lin" valueType="num">
                                      <p:cBhvr additive="base">
                                        <p:cTn id="1438" dur="4000" fill="hold"/>
                                        <p:tgtEl>
                                          <p:spTgt spid="126"/>
                                        </p:tgtEl>
                                        <p:attrNameLst>
                                          <p:attrName>ppt_x</p:attrName>
                                        </p:attrNameLst>
                                      </p:cBhvr>
                                      <p:tavLst>
                                        <p:tav tm="0">
                                          <p:val>
                                            <p:strVal val="1+#ppt_w/2"/>
                                          </p:val>
                                        </p:tav>
                                        <p:tav tm="100000">
                                          <p:val>
                                            <p:strVal val="#ppt_x"/>
                                          </p:val>
                                        </p:tav>
                                      </p:tavLst>
                                    </p:anim>
                                    <p:anim calcmode="lin" valueType="num">
                                      <p:cBhvr additive="base">
                                        <p:cTn id="1439" dur="4000" fill="hold"/>
                                        <p:tgtEl>
                                          <p:spTgt spid="126"/>
                                        </p:tgtEl>
                                        <p:attrNameLst>
                                          <p:attrName>ppt_y</p:attrName>
                                        </p:attrNameLst>
                                      </p:cBhvr>
                                      <p:tavLst>
                                        <p:tav tm="0">
                                          <p:val>
                                            <p:strVal val="#ppt_y"/>
                                          </p:val>
                                        </p:tav>
                                        <p:tav tm="100000">
                                          <p:val>
                                            <p:strVal val="#ppt_y"/>
                                          </p:val>
                                        </p:tav>
                                      </p:tavLst>
                                    </p:anim>
                                  </p:childTnLst>
                                </p:cTn>
                              </p:par>
                              <p:par>
                                <p:cTn id="1440" presetID="5" presetClass="entr" presetSubtype="5" fill="hold" grpId="1" nodeType="withEffect">
                                  <p:stCondLst>
                                    <p:cond delay="0"/>
                                  </p:stCondLst>
                                  <p:childTnLst>
                                    <p:set>
                                      <p:cBhvr>
                                        <p:cTn id="1441" dur="1" fill="hold">
                                          <p:stCondLst>
                                            <p:cond delay="0"/>
                                          </p:stCondLst>
                                        </p:cTn>
                                        <p:tgtEl>
                                          <p:spTgt spid="126"/>
                                        </p:tgtEl>
                                        <p:attrNameLst>
                                          <p:attrName>style.visibility</p:attrName>
                                        </p:attrNameLst>
                                      </p:cBhvr>
                                      <p:to>
                                        <p:strVal val="visible"/>
                                      </p:to>
                                    </p:set>
                                    <p:animEffect transition="in" filter="checkerboard(down)">
                                      <p:cBhvr>
                                        <p:cTn id="1442" dur="4000"/>
                                        <p:tgtEl>
                                          <p:spTgt spid="126"/>
                                        </p:tgtEl>
                                      </p:cBhvr>
                                    </p:animEffect>
                                  </p:childTnLst>
                                </p:cTn>
                              </p:par>
                              <p:par>
                                <p:cTn id="1443" presetID="19" presetClass="entr" presetSubtype="10" fill="hold" grpId="2" nodeType="withEffect">
                                  <p:stCondLst>
                                    <p:cond delay="0"/>
                                  </p:stCondLst>
                                  <p:childTnLst>
                                    <p:set>
                                      <p:cBhvr>
                                        <p:cTn id="1444" dur="1" fill="hold">
                                          <p:stCondLst>
                                            <p:cond delay="0"/>
                                          </p:stCondLst>
                                        </p:cTn>
                                        <p:tgtEl>
                                          <p:spTgt spid="126"/>
                                        </p:tgtEl>
                                        <p:attrNameLst>
                                          <p:attrName>style.visibility</p:attrName>
                                        </p:attrNameLst>
                                      </p:cBhvr>
                                      <p:to>
                                        <p:strVal val="visible"/>
                                      </p:to>
                                    </p:set>
                                    <p:anim calcmode="lin" valueType="num">
                                      <p:cBhvr>
                                        <p:cTn id="1445" dur="4000" fill="hold"/>
                                        <p:tgtEl>
                                          <p:spTgt spid="126"/>
                                        </p:tgtEl>
                                        <p:attrNameLst>
                                          <p:attrName>ppt_w</p:attrName>
                                        </p:attrNameLst>
                                      </p:cBhvr>
                                      <p:tavLst>
                                        <p:tav tm="0" fmla="#ppt_w*sin(2.5*pi*$)">
                                          <p:val>
                                            <p:fltVal val="0"/>
                                          </p:val>
                                        </p:tav>
                                        <p:tav tm="100000">
                                          <p:val>
                                            <p:fltVal val="1"/>
                                          </p:val>
                                        </p:tav>
                                      </p:tavLst>
                                    </p:anim>
                                    <p:anim calcmode="lin" valueType="num">
                                      <p:cBhvr>
                                        <p:cTn id="1446" dur="4000" fill="hold"/>
                                        <p:tgtEl>
                                          <p:spTgt spid="126"/>
                                        </p:tgtEl>
                                        <p:attrNameLst>
                                          <p:attrName>ppt_h</p:attrName>
                                        </p:attrNameLst>
                                      </p:cBhvr>
                                      <p:tavLst>
                                        <p:tav tm="0">
                                          <p:val>
                                            <p:strVal val="#ppt_h"/>
                                          </p:val>
                                        </p:tav>
                                        <p:tav tm="100000">
                                          <p:val>
                                            <p:strVal val="#ppt_h"/>
                                          </p:val>
                                        </p:tav>
                                      </p:tavLst>
                                    </p:anim>
                                  </p:childTnLst>
                                </p:cTn>
                              </p:par>
                              <p:par>
                                <p:cTn id="1447" presetID="2" presetClass="entr" presetSubtype="2" fill="hold" grpId="0" nodeType="withEffect">
                                  <p:stCondLst>
                                    <p:cond delay="0"/>
                                  </p:stCondLst>
                                  <p:childTnLst>
                                    <p:set>
                                      <p:cBhvr>
                                        <p:cTn id="1448" dur="1" fill="hold">
                                          <p:stCondLst>
                                            <p:cond delay="0"/>
                                          </p:stCondLst>
                                        </p:cTn>
                                        <p:tgtEl>
                                          <p:spTgt spid="104"/>
                                        </p:tgtEl>
                                        <p:attrNameLst>
                                          <p:attrName>style.visibility</p:attrName>
                                        </p:attrNameLst>
                                      </p:cBhvr>
                                      <p:to>
                                        <p:strVal val="visible"/>
                                      </p:to>
                                    </p:set>
                                    <p:anim calcmode="lin" valueType="num">
                                      <p:cBhvr additive="base">
                                        <p:cTn id="1449" dur="4000" fill="hold"/>
                                        <p:tgtEl>
                                          <p:spTgt spid="104"/>
                                        </p:tgtEl>
                                        <p:attrNameLst>
                                          <p:attrName>ppt_x</p:attrName>
                                        </p:attrNameLst>
                                      </p:cBhvr>
                                      <p:tavLst>
                                        <p:tav tm="0">
                                          <p:val>
                                            <p:strVal val="1+#ppt_w/2"/>
                                          </p:val>
                                        </p:tav>
                                        <p:tav tm="100000">
                                          <p:val>
                                            <p:strVal val="#ppt_x"/>
                                          </p:val>
                                        </p:tav>
                                      </p:tavLst>
                                    </p:anim>
                                    <p:anim calcmode="lin" valueType="num">
                                      <p:cBhvr additive="base">
                                        <p:cTn id="1450" dur="4000" fill="hold"/>
                                        <p:tgtEl>
                                          <p:spTgt spid="104"/>
                                        </p:tgtEl>
                                        <p:attrNameLst>
                                          <p:attrName>ppt_y</p:attrName>
                                        </p:attrNameLst>
                                      </p:cBhvr>
                                      <p:tavLst>
                                        <p:tav tm="0">
                                          <p:val>
                                            <p:strVal val="#ppt_y"/>
                                          </p:val>
                                        </p:tav>
                                        <p:tav tm="100000">
                                          <p:val>
                                            <p:strVal val="#ppt_y"/>
                                          </p:val>
                                        </p:tav>
                                      </p:tavLst>
                                    </p:anim>
                                  </p:childTnLst>
                                </p:cTn>
                              </p:par>
                              <p:par>
                                <p:cTn id="1451" presetID="5" presetClass="entr" presetSubtype="5" fill="hold" grpId="1" nodeType="withEffect">
                                  <p:stCondLst>
                                    <p:cond delay="0"/>
                                  </p:stCondLst>
                                  <p:childTnLst>
                                    <p:set>
                                      <p:cBhvr>
                                        <p:cTn id="1452" dur="1" fill="hold">
                                          <p:stCondLst>
                                            <p:cond delay="0"/>
                                          </p:stCondLst>
                                        </p:cTn>
                                        <p:tgtEl>
                                          <p:spTgt spid="104"/>
                                        </p:tgtEl>
                                        <p:attrNameLst>
                                          <p:attrName>style.visibility</p:attrName>
                                        </p:attrNameLst>
                                      </p:cBhvr>
                                      <p:to>
                                        <p:strVal val="visible"/>
                                      </p:to>
                                    </p:set>
                                    <p:animEffect transition="in" filter="checkerboard(down)">
                                      <p:cBhvr>
                                        <p:cTn id="1453" dur="4000"/>
                                        <p:tgtEl>
                                          <p:spTgt spid="104"/>
                                        </p:tgtEl>
                                      </p:cBhvr>
                                    </p:animEffect>
                                  </p:childTnLst>
                                </p:cTn>
                              </p:par>
                              <p:par>
                                <p:cTn id="1454" presetID="19" presetClass="entr" presetSubtype="10" fill="hold" grpId="2" nodeType="withEffect">
                                  <p:stCondLst>
                                    <p:cond delay="0"/>
                                  </p:stCondLst>
                                  <p:childTnLst>
                                    <p:set>
                                      <p:cBhvr>
                                        <p:cTn id="1455" dur="1" fill="hold">
                                          <p:stCondLst>
                                            <p:cond delay="0"/>
                                          </p:stCondLst>
                                        </p:cTn>
                                        <p:tgtEl>
                                          <p:spTgt spid="104"/>
                                        </p:tgtEl>
                                        <p:attrNameLst>
                                          <p:attrName>style.visibility</p:attrName>
                                        </p:attrNameLst>
                                      </p:cBhvr>
                                      <p:to>
                                        <p:strVal val="visible"/>
                                      </p:to>
                                    </p:set>
                                    <p:anim calcmode="lin" valueType="num">
                                      <p:cBhvr>
                                        <p:cTn id="1456" dur="4000" fill="hold"/>
                                        <p:tgtEl>
                                          <p:spTgt spid="104"/>
                                        </p:tgtEl>
                                        <p:attrNameLst>
                                          <p:attrName>ppt_w</p:attrName>
                                        </p:attrNameLst>
                                      </p:cBhvr>
                                      <p:tavLst>
                                        <p:tav tm="0" fmla="#ppt_w*sin(2.5*pi*$)">
                                          <p:val>
                                            <p:fltVal val="0"/>
                                          </p:val>
                                        </p:tav>
                                        <p:tav tm="100000">
                                          <p:val>
                                            <p:fltVal val="1"/>
                                          </p:val>
                                        </p:tav>
                                      </p:tavLst>
                                    </p:anim>
                                    <p:anim calcmode="lin" valueType="num">
                                      <p:cBhvr>
                                        <p:cTn id="1457" dur="4000" fill="hold"/>
                                        <p:tgtEl>
                                          <p:spTgt spid="104"/>
                                        </p:tgtEl>
                                        <p:attrNameLst>
                                          <p:attrName>ppt_h</p:attrName>
                                        </p:attrNameLst>
                                      </p:cBhvr>
                                      <p:tavLst>
                                        <p:tav tm="0">
                                          <p:val>
                                            <p:strVal val="#ppt_h"/>
                                          </p:val>
                                        </p:tav>
                                        <p:tav tm="100000">
                                          <p:val>
                                            <p:strVal val="#ppt_h"/>
                                          </p:val>
                                        </p:tav>
                                      </p:tavLst>
                                    </p:anim>
                                  </p:childTnLst>
                                </p:cTn>
                              </p:par>
                              <p:par>
                                <p:cTn id="1458" presetID="2" presetClass="entr" presetSubtype="2" fill="hold" grpId="0" nodeType="withEffect">
                                  <p:stCondLst>
                                    <p:cond delay="0"/>
                                  </p:stCondLst>
                                  <p:childTnLst>
                                    <p:set>
                                      <p:cBhvr>
                                        <p:cTn id="1459" dur="1" fill="hold">
                                          <p:stCondLst>
                                            <p:cond delay="0"/>
                                          </p:stCondLst>
                                        </p:cTn>
                                        <p:tgtEl>
                                          <p:spTgt spid="106"/>
                                        </p:tgtEl>
                                        <p:attrNameLst>
                                          <p:attrName>style.visibility</p:attrName>
                                        </p:attrNameLst>
                                      </p:cBhvr>
                                      <p:to>
                                        <p:strVal val="visible"/>
                                      </p:to>
                                    </p:set>
                                    <p:anim calcmode="lin" valueType="num">
                                      <p:cBhvr additive="base">
                                        <p:cTn id="1460" dur="4000" fill="hold"/>
                                        <p:tgtEl>
                                          <p:spTgt spid="106"/>
                                        </p:tgtEl>
                                        <p:attrNameLst>
                                          <p:attrName>ppt_x</p:attrName>
                                        </p:attrNameLst>
                                      </p:cBhvr>
                                      <p:tavLst>
                                        <p:tav tm="0">
                                          <p:val>
                                            <p:strVal val="1+#ppt_w/2"/>
                                          </p:val>
                                        </p:tav>
                                        <p:tav tm="100000">
                                          <p:val>
                                            <p:strVal val="#ppt_x"/>
                                          </p:val>
                                        </p:tav>
                                      </p:tavLst>
                                    </p:anim>
                                    <p:anim calcmode="lin" valueType="num">
                                      <p:cBhvr additive="base">
                                        <p:cTn id="1461" dur="4000" fill="hold"/>
                                        <p:tgtEl>
                                          <p:spTgt spid="106"/>
                                        </p:tgtEl>
                                        <p:attrNameLst>
                                          <p:attrName>ppt_y</p:attrName>
                                        </p:attrNameLst>
                                      </p:cBhvr>
                                      <p:tavLst>
                                        <p:tav tm="0">
                                          <p:val>
                                            <p:strVal val="#ppt_y"/>
                                          </p:val>
                                        </p:tav>
                                        <p:tav tm="100000">
                                          <p:val>
                                            <p:strVal val="#ppt_y"/>
                                          </p:val>
                                        </p:tav>
                                      </p:tavLst>
                                    </p:anim>
                                  </p:childTnLst>
                                </p:cTn>
                              </p:par>
                              <p:par>
                                <p:cTn id="1462" presetID="5" presetClass="entr" presetSubtype="5" fill="hold" grpId="1" nodeType="withEffect">
                                  <p:stCondLst>
                                    <p:cond delay="0"/>
                                  </p:stCondLst>
                                  <p:childTnLst>
                                    <p:set>
                                      <p:cBhvr>
                                        <p:cTn id="1463" dur="1" fill="hold">
                                          <p:stCondLst>
                                            <p:cond delay="0"/>
                                          </p:stCondLst>
                                        </p:cTn>
                                        <p:tgtEl>
                                          <p:spTgt spid="106"/>
                                        </p:tgtEl>
                                        <p:attrNameLst>
                                          <p:attrName>style.visibility</p:attrName>
                                        </p:attrNameLst>
                                      </p:cBhvr>
                                      <p:to>
                                        <p:strVal val="visible"/>
                                      </p:to>
                                    </p:set>
                                    <p:animEffect transition="in" filter="checkerboard(down)">
                                      <p:cBhvr>
                                        <p:cTn id="1464" dur="4000"/>
                                        <p:tgtEl>
                                          <p:spTgt spid="106"/>
                                        </p:tgtEl>
                                      </p:cBhvr>
                                    </p:animEffect>
                                  </p:childTnLst>
                                </p:cTn>
                              </p:par>
                              <p:par>
                                <p:cTn id="1465" presetID="19" presetClass="entr" presetSubtype="10" fill="hold" grpId="2" nodeType="withEffect">
                                  <p:stCondLst>
                                    <p:cond delay="0"/>
                                  </p:stCondLst>
                                  <p:childTnLst>
                                    <p:set>
                                      <p:cBhvr>
                                        <p:cTn id="1466" dur="1" fill="hold">
                                          <p:stCondLst>
                                            <p:cond delay="0"/>
                                          </p:stCondLst>
                                        </p:cTn>
                                        <p:tgtEl>
                                          <p:spTgt spid="106"/>
                                        </p:tgtEl>
                                        <p:attrNameLst>
                                          <p:attrName>style.visibility</p:attrName>
                                        </p:attrNameLst>
                                      </p:cBhvr>
                                      <p:to>
                                        <p:strVal val="visible"/>
                                      </p:to>
                                    </p:set>
                                    <p:anim calcmode="lin" valueType="num">
                                      <p:cBhvr>
                                        <p:cTn id="1467" dur="4000" fill="hold"/>
                                        <p:tgtEl>
                                          <p:spTgt spid="106"/>
                                        </p:tgtEl>
                                        <p:attrNameLst>
                                          <p:attrName>ppt_w</p:attrName>
                                        </p:attrNameLst>
                                      </p:cBhvr>
                                      <p:tavLst>
                                        <p:tav tm="0" fmla="#ppt_w*sin(2.5*pi*$)">
                                          <p:val>
                                            <p:fltVal val="0"/>
                                          </p:val>
                                        </p:tav>
                                        <p:tav tm="100000">
                                          <p:val>
                                            <p:fltVal val="1"/>
                                          </p:val>
                                        </p:tav>
                                      </p:tavLst>
                                    </p:anim>
                                    <p:anim calcmode="lin" valueType="num">
                                      <p:cBhvr>
                                        <p:cTn id="1468" dur="4000" fill="hold"/>
                                        <p:tgtEl>
                                          <p:spTgt spid="106"/>
                                        </p:tgtEl>
                                        <p:attrNameLst>
                                          <p:attrName>ppt_h</p:attrName>
                                        </p:attrNameLst>
                                      </p:cBhvr>
                                      <p:tavLst>
                                        <p:tav tm="0">
                                          <p:val>
                                            <p:strVal val="#ppt_h"/>
                                          </p:val>
                                        </p:tav>
                                        <p:tav tm="100000">
                                          <p:val>
                                            <p:strVal val="#ppt_h"/>
                                          </p:val>
                                        </p:tav>
                                      </p:tavLst>
                                    </p:anim>
                                  </p:childTnLst>
                                </p:cTn>
                              </p:par>
                              <p:par>
                                <p:cTn id="1469" presetID="2" presetClass="entr" presetSubtype="2" fill="hold" grpId="0" nodeType="withEffect">
                                  <p:stCondLst>
                                    <p:cond delay="0"/>
                                  </p:stCondLst>
                                  <p:childTnLst>
                                    <p:set>
                                      <p:cBhvr>
                                        <p:cTn id="1470" dur="1" fill="hold">
                                          <p:stCondLst>
                                            <p:cond delay="0"/>
                                          </p:stCondLst>
                                        </p:cTn>
                                        <p:tgtEl>
                                          <p:spTgt spid="108"/>
                                        </p:tgtEl>
                                        <p:attrNameLst>
                                          <p:attrName>style.visibility</p:attrName>
                                        </p:attrNameLst>
                                      </p:cBhvr>
                                      <p:to>
                                        <p:strVal val="visible"/>
                                      </p:to>
                                    </p:set>
                                    <p:anim calcmode="lin" valueType="num">
                                      <p:cBhvr additive="base">
                                        <p:cTn id="1471" dur="4000" fill="hold"/>
                                        <p:tgtEl>
                                          <p:spTgt spid="108"/>
                                        </p:tgtEl>
                                        <p:attrNameLst>
                                          <p:attrName>ppt_x</p:attrName>
                                        </p:attrNameLst>
                                      </p:cBhvr>
                                      <p:tavLst>
                                        <p:tav tm="0">
                                          <p:val>
                                            <p:strVal val="1+#ppt_w/2"/>
                                          </p:val>
                                        </p:tav>
                                        <p:tav tm="100000">
                                          <p:val>
                                            <p:strVal val="#ppt_x"/>
                                          </p:val>
                                        </p:tav>
                                      </p:tavLst>
                                    </p:anim>
                                    <p:anim calcmode="lin" valueType="num">
                                      <p:cBhvr additive="base">
                                        <p:cTn id="1472" dur="4000" fill="hold"/>
                                        <p:tgtEl>
                                          <p:spTgt spid="108"/>
                                        </p:tgtEl>
                                        <p:attrNameLst>
                                          <p:attrName>ppt_y</p:attrName>
                                        </p:attrNameLst>
                                      </p:cBhvr>
                                      <p:tavLst>
                                        <p:tav tm="0">
                                          <p:val>
                                            <p:strVal val="#ppt_y"/>
                                          </p:val>
                                        </p:tav>
                                        <p:tav tm="100000">
                                          <p:val>
                                            <p:strVal val="#ppt_y"/>
                                          </p:val>
                                        </p:tav>
                                      </p:tavLst>
                                    </p:anim>
                                  </p:childTnLst>
                                </p:cTn>
                              </p:par>
                              <p:par>
                                <p:cTn id="1473" presetID="5" presetClass="entr" presetSubtype="5" fill="hold" grpId="1" nodeType="withEffect">
                                  <p:stCondLst>
                                    <p:cond delay="0"/>
                                  </p:stCondLst>
                                  <p:childTnLst>
                                    <p:set>
                                      <p:cBhvr>
                                        <p:cTn id="1474" dur="1" fill="hold">
                                          <p:stCondLst>
                                            <p:cond delay="0"/>
                                          </p:stCondLst>
                                        </p:cTn>
                                        <p:tgtEl>
                                          <p:spTgt spid="108"/>
                                        </p:tgtEl>
                                        <p:attrNameLst>
                                          <p:attrName>style.visibility</p:attrName>
                                        </p:attrNameLst>
                                      </p:cBhvr>
                                      <p:to>
                                        <p:strVal val="visible"/>
                                      </p:to>
                                    </p:set>
                                    <p:animEffect transition="in" filter="checkerboard(down)">
                                      <p:cBhvr>
                                        <p:cTn id="1475" dur="4000"/>
                                        <p:tgtEl>
                                          <p:spTgt spid="108"/>
                                        </p:tgtEl>
                                      </p:cBhvr>
                                    </p:animEffect>
                                  </p:childTnLst>
                                </p:cTn>
                              </p:par>
                              <p:par>
                                <p:cTn id="1476" presetID="19" presetClass="entr" presetSubtype="10" fill="hold" grpId="2" nodeType="withEffect">
                                  <p:stCondLst>
                                    <p:cond delay="0"/>
                                  </p:stCondLst>
                                  <p:childTnLst>
                                    <p:set>
                                      <p:cBhvr>
                                        <p:cTn id="1477" dur="1" fill="hold">
                                          <p:stCondLst>
                                            <p:cond delay="0"/>
                                          </p:stCondLst>
                                        </p:cTn>
                                        <p:tgtEl>
                                          <p:spTgt spid="108"/>
                                        </p:tgtEl>
                                        <p:attrNameLst>
                                          <p:attrName>style.visibility</p:attrName>
                                        </p:attrNameLst>
                                      </p:cBhvr>
                                      <p:to>
                                        <p:strVal val="visible"/>
                                      </p:to>
                                    </p:set>
                                    <p:anim calcmode="lin" valueType="num">
                                      <p:cBhvr>
                                        <p:cTn id="1478" dur="4000" fill="hold"/>
                                        <p:tgtEl>
                                          <p:spTgt spid="108"/>
                                        </p:tgtEl>
                                        <p:attrNameLst>
                                          <p:attrName>ppt_w</p:attrName>
                                        </p:attrNameLst>
                                      </p:cBhvr>
                                      <p:tavLst>
                                        <p:tav tm="0" fmla="#ppt_w*sin(2.5*pi*$)">
                                          <p:val>
                                            <p:fltVal val="0"/>
                                          </p:val>
                                        </p:tav>
                                        <p:tav tm="100000">
                                          <p:val>
                                            <p:fltVal val="1"/>
                                          </p:val>
                                        </p:tav>
                                      </p:tavLst>
                                    </p:anim>
                                    <p:anim calcmode="lin" valueType="num">
                                      <p:cBhvr>
                                        <p:cTn id="1479" dur="4000" fill="hold"/>
                                        <p:tgtEl>
                                          <p:spTgt spid="108"/>
                                        </p:tgtEl>
                                        <p:attrNameLst>
                                          <p:attrName>ppt_h</p:attrName>
                                        </p:attrNameLst>
                                      </p:cBhvr>
                                      <p:tavLst>
                                        <p:tav tm="0">
                                          <p:val>
                                            <p:strVal val="#ppt_h"/>
                                          </p:val>
                                        </p:tav>
                                        <p:tav tm="100000">
                                          <p:val>
                                            <p:strVal val="#ppt_h"/>
                                          </p:val>
                                        </p:tav>
                                      </p:tavLst>
                                    </p:anim>
                                  </p:childTnLst>
                                </p:cTn>
                              </p:par>
                              <p:par>
                                <p:cTn id="1480" presetID="2" presetClass="entr" presetSubtype="2" fill="hold" grpId="0" nodeType="withEffect">
                                  <p:stCondLst>
                                    <p:cond delay="0"/>
                                  </p:stCondLst>
                                  <p:childTnLst>
                                    <p:set>
                                      <p:cBhvr>
                                        <p:cTn id="1481" dur="1" fill="hold">
                                          <p:stCondLst>
                                            <p:cond delay="0"/>
                                          </p:stCondLst>
                                        </p:cTn>
                                        <p:tgtEl>
                                          <p:spTgt spid="110"/>
                                        </p:tgtEl>
                                        <p:attrNameLst>
                                          <p:attrName>style.visibility</p:attrName>
                                        </p:attrNameLst>
                                      </p:cBhvr>
                                      <p:to>
                                        <p:strVal val="visible"/>
                                      </p:to>
                                    </p:set>
                                    <p:anim calcmode="lin" valueType="num">
                                      <p:cBhvr additive="base">
                                        <p:cTn id="1482" dur="4000" fill="hold"/>
                                        <p:tgtEl>
                                          <p:spTgt spid="110"/>
                                        </p:tgtEl>
                                        <p:attrNameLst>
                                          <p:attrName>ppt_x</p:attrName>
                                        </p:attrNameLst>
                                      </p:cBhvr>
                                      <p:tavLst>
                                        <p:tav tm="0">
                                          <p:val>
                                            <p:strVal val="1+#ppt_w/2"/>
                                          </p:val>
                                        </p:tav>
                                        <p:tav tm="100000">
                                          <p:val>
                                            <p:strVal val="#ppt_x"/>
                                          </p:val>
                                        </p:tav>
                                      </p:tavLst>
                                    </p:anim>
                                    <p:anim calcmode="lin" valueType="num">
                                      <p:cBhvr additive="base">
                                        <p:cTn id="1483" dur="4000" fill="hold"/>
                                        <p:tgtEl>
                                          <p:spTgt spid="110"/>
                                        </p:tgtEl>
                                        <p:attrNameLst>
                                          <p:attrName>ppt_y</p:attrName>
                                        </p:attrNameLst>
                                      </p:cBhvr>
                                      <p:tavLst>
                                        <p:tav tm="0">
                                          <p:val>
                                            <p:strVal val="#ppt_y"/>
                                          </p:val>
                                        </p:tav>
                                        <p:tav tm="100000">
                                          <p:val>
                                            <p:strVal val="#ppt_y"/>
                                          </p:val>
                                        </p:tav>
                                      </p:tavLst>
                                    </p:anim>
                                  </p:childTnLst>
                                </p:cTn>
                              </p:par>
                              <p:par>
                                <p:cTn id="1484" presetID="5" presetClass="entr" presetSubtype="5" fill="hold" grpId="1" nodeType="withEffect">
                                  <p:stCondLst>
                                    <p:cond delay="0"/>
                                  </p:stCondLst>
                                  <p:childTnLst>
                                    <p:set>
                                      <p:cBhvr>
                                        <p:cTn id="1485" dur="1" fill="hold">
                                          <p:stCondLst>
                                            <p:cond delay="0"/>
                                          </p:stCondLst>
                                        </p:cTn>
                                        <p:tgtEl>
                                          <p:spTgt spid="110"/>
                                        </p:tgtEl>
                                        <p:attrNameLst>
                                          <p:attrName>style.visibility</p:attrName>
                                        </p:attrNameLst>
                                      </p:cBhvr>
                                      <p:to>
                                        <p:strVal val="visible"/>
                                      </p:to>
                                    </p:set>
                                    <p:animEffect transition="in" filter="checkerboard(down)">
                                      <p:cBhvr>
                                        <p:cTn id="1486" dur="4000"/>
                                        <p:tgtEl>
                                          <p:spTgt spid="110"/>
                                        </p:tgtEl>
                                      </p:cBhvr>
                                    </p:animEffect>
                                  </p:childTnLst>
                                </p:cTn>
                              </p:par>
                              <p:par>
                                <p:cTn id="1487" presetID="19" presetClass="entr" presetSubtype="10" fill="hold" grpId="2" nodeType="withEffect">
                                  <p:stCondLst>
                                    <p:cond delay="0"/>
                                  </p:stCondLst>
                                  <p:childTnLst>
                                    <p:set>
                                      <p:cBhvr>
                                        <p:cTn id="1488" dur="1" fill="hold">
                                          <p:stCondLst>
                                            <p:cond delay="0"/>
                                          </p:stCondLst>
                                        </p:cTn>
                                        <p:tgtEl>
                                          <p:spTgt spid="110"/>
                                        </p:tgtEl>
                                        <p:attrNameLst>
                                          <p:attrName>style.visibility</p:attrName>
                                        </p:attrNameLst>
                                      </p:cBhvr>
                                      <p:to>
                                        <p:strVal val="visible"/>
                                      </p:to>
                                    </p:set>
                                    <p:anim calcmode="lin" valueType="num">
                                      <p:cBhvr>
                                        <p:cTn id="1489" dur="4000" fill="hold"/>
                                        <p:tgtEl>
                                          <p:spTgt spid="110"/>
                                        </p:tgtEl>
                                        <p:attrNameLst>
                                          <p:attrName>ppt_w</p:attrName>
                                        </p:attrNameLst>
                                      </p:cBhvr>
                                      <p:tavLst>
                                        <p:tav tm="0" fmla="#ppt_w*sin(2.5*pi*$)">
                                          <p:val>
                                            <p:fltVal val="0"/>
                                          </p:val>
                                        </p:tav>
                                        <p:tav tm="100000">
                                          <p:val>
                                            <p:fltVal val="1"/>
                                          </p:val>
                                        </p:tav>
                                      </p:tavLst>
                                    </p:anim>
                                    <p:anim calcmode="lin" valueType="num">
                                      <p:cBhvr>
                                        <p:cTn id="1490" dur="4000" fill="hold"/>
                                        <p:tgtEl>
                                          <p:spTgt spid="110"/>
                                        </p:tgtEl>
                                        <p:attrNameLst>
                                          <p:attrName>ppt_h</p:attrName>
                                        </p:attrNameLst>
                                      </p:cBhvr>
                                      <p:tavLst>
                                        <p:tav tm="0">
                                          <p:val>
                                            <p:strVal val="#ppt_h"/>
                                          </p:val>
                                        </p:tav>
                                        <p:tav tm="100000">
                                          <p:val>
                                            <p:strVal val="#ppt_h"/>
                                          </p:val>
                                        </p:tav>
                                      </p:tavLst>
                                    </p:anim>
                                  </p:childTnLst>
                                </p:cTn>
                              </p:par>
                              <p:par>
                                <p:cTn id="1491" presetID="2" presetClass="entr" presetSubtype="2" fill="hold" grpId="0" nodeType="withEffect">
                                  <p:stCondLst>
                                    <p:cond delay="0"/>
                                  </p:stCondLst>
                                  <p:childTnLst>
                                    <p:set>
                                      <p:cBhvr>
                                        <p:cTn id="1492" dur="1" fill="hold">
                                          <p:stCondLst>
                                            <p:cond delay="0"/>
                                          </p:stCondLst>
                                        </p:cTn>
                                        <p:tgtEl>
                                          <p:spTgt spid="112"/>
                                        </p:tgtEl>
                                        <p:attrNameLst>
                                          <p:attrName>style.visibility</p:attrName>
                                        </p:attrNameLst>
                                      </p:cBhvr>
                                      <p:to>
                                        <p:strVal val="visible"/>
                                      </p:to>
                                    </p:set>
                                    <p:anim calcmode="lin" valueType="num">
                                      <p:cBhvr additive="base">
                                        <p:cTn id="1493" dur="4000" fill="hold"/>
                                        <p:tgtEl>
                                          <p:spTgt spid="112"/>
                                        </p:tgtEl>
                                        <p:attrNameLst>
                                          <p:attrName>ppt_x</p:attrName>
                                        </p:attrNameLst>
                                      </p:cBhvr>
                                      <p:tavLst>
                                        <p:tav tm="0">
                                          <p:val>
                                            <p:strVal val="1+#ppt_w/2"/>
                                          </p:val>
                                        </p:tav>
                                        <p:tav tm="100000">
                                          <p:val>
                                            <p:strVal val="#ppt_x"/>
                                          </p:val>
                                        </p:tav>
                                      </p:tavLst>
                                    </p:anim>
                                    <p:anim calcmode="lin" valueType="num">
                                      <p:cBhvr additive="base">
                                        <p:cTn id="1494" dur="4000" fill="hold"/>
                                        <p:tgtEl>
                                          <p:spTgt spid="112"/>
                                        </p:tgtEl>
                                        <p:attrNameLst>
                                          <p:attrName>ppt_y</p:attrName>
                                        </p:attrNameLst>
                                      </p:cBhvr>
                                      <p:tavLst>
                                        <p:tav tm="0">
                                          <p:val>
                                            <p:strVal val="#ppt_y"/>
                                          </p:val>
                                        </p:tav>
                                        <p:tav tm="100000">
                                          <p:val>
                                            <p:strVal val="#ppt_y"/>
                                          </p:val>
                                        </p:tav>
                                      </p:tavLst>
                                    </p:anim>
                                  </p:childTnLst>
                                </p:cTn>
                              </p:par>
                              <p:par>
                                <p:cTn id="1495" presetID="5" presetClass="entr" presetSubtype="5" fill="hold" grpId="1" nodeType="withEffect">
                                  <p:stCondLst>
                                    <p:cond delay="0"/>
                                  </p:stCondLst>
                                  <p:childTnLst>
                                    <p:set>
                                      <p:cBhvr>
                                        <p:cTn id="1496" dur="1" fill="hold">
                                          <p:stCondLst>
                                            <p:cond delay="0"/>
                                          </p:stCondLst>
                                        </p:cTn>
                                        <p:tgtEl>
                                          <p:spTgt spid="112"/>
                                        </p:tgtEl>
                                        <p:attrNameLst>
                                          <p:attrName>style.visibility</p:attrName>
                                        </p:attrNameLst>
                                      </p:cBhvr>
                                      <p:to>
                                        <p:strVal val="visible"/>
                                      </p:to>
                                    </p:set>
                                    <p:animEffect transition="in" filter="checkerboard(down)">
                                      <p:cBhvr>
                                        <p:cTn id="1497" dur="4000"/>
                                        <p:tgtEl>
                                          <p:spTgt spid="112"/>
                                        </p:tgtEl>
                                      </p:cBhvr>
                                    </p:animEffect>
                                  </p:childTnLst>
                                </p:cTn>
                              </p:par>
                              <p:par>
                                <p:cTn id="1498" presetID="19" presetClass="entr" presetSubtype="10" fill="hold" grpId="2" nodeType="withEffect">
                                  <p:stCondLst>
                                    <p:cond delay="0"/>
                                  </p:stCondLst>
                                  <p:childTnLst>
                                    <p:set>
                                      <p:cBhvr>
                                        <p:cTn id="1499" dur="1" fill="hold">
                                          <p:stCondLst>
                                            <p:cond delay="0"/>
                                          </p:stCondLst>
                                        </p:cTn>
                                        <p:tgtEl>
                                          <p:spTgt spid="112"/>
                                        </p:tgtEl>
                                        <p:attrNameLst>
                                          <p:attrName>style.visibility</p:attrName>
                                        </p:attrNameLst>
                                      </p:cBhvr>
                                      <p:to>
                                        <p:strVal val="visible"/>
                                      </p:to>
                                    </p:set>
                                    <p:anim calcmode="lin" valueType="num">
                                      <p:cBhvr>
                                        <p:cTn id="1500" dur="4000" fill="hold"/>
                                        <p:tgtEl>
                                          <p:spTgt spid="112"/>
                                        </p:tgtEl>
                                        <p:attrNameLst>
                                          <p:attrName>ppt_w</p:attrName>
                                        </p:attrNameLst>
                                      </p:cBhvr>
                                      <p:tavLst>
                                        <p:tav tm="0" fmla="#ppt_w*sin(2.5*pi*$)">
                                          <p:val>
                                            <p:fltVal val="0"/>
                                          </p:val>
                                        </p:tav>
                                        <p:tav tm="100000">
                                          <p:val>
                                            <p:fltVal val="1"/>
                                          </p:val>
                                        </p:tav>
                                      </p:tavLst>
                                    </p:anim>
                                    <p:anim calcmode="lin" valueType="num">
                                      <p:cBhvr>
                                        <p:cTn id="1501" dur="4000" fill="hold"/>
                                        <p:tgtEl>
                                          <p:spTgt spid="112"/>
                                        </p:tgtEl>
                                        <p:attrNameLst>
                                          <p:attrName>ppt_h</p:attrName>
                                        </p:attrNameLst>
                                      </p:cBhvr>
                                      <p:tavLst>
                                        <p:tav tm="0">
                                          <p:val>
                                            <p:strVal val="#ppt_h"/>
                                          </p:val>
                                        </p:tav>
                                        <p:tav tm="100000">
                                          <p:val>
                                            <p:strVal val="#ppt_h"/>
                                          </p:val>
                                        </p:tav>
                                      </p:tavLst>
                                    </p:anim>
                                  </p:childTnLst>
                                </p:cTn>
                              </p:par>
                              <p:par>
                                <p:cTn id="1502" presetID="2" presetClass="entr" presetSubtype="2" fill="hold" grpId="0" nodeType="withEffect">
                                  <p:stCondLst>
                                    <p:cond delay="0"/>
                                  </p:stCondLst>
                                  <p:childTnLst>
                                    <p:set>
                                      <p:cBhvr>
                                        <p:cTn id="1503" dur="1" fill="hold">
                                          <p:stCondLst>
                                            <p:cond delay="0"/>
                                          </p:stCondLst>
                                        </p:cTn>
                                        <p:tgtEl>
                                          <p:spTgt spid="114"/>
                                        </p:tgtEl>
                                        <p:attrNameLst>
                                          <p:attrName>style.visibility</p:attrName>
                                        </p:attrNameLst>
                                      </p:cBhvr>
                                      <p:to>
                                        <p:strVal val="visible"/>
                                      </p:to>
                                    </p:set>
                                    <p:anim calcmode="lin" valueType="num">
                                      <p:cBhvr additive="base">
                                        <p:cTn id="1504" dur="4000" fill="hold"/>
                                        <p:tgtEl>
                                          <p:spTgt spid="114"/>
                                        </p:tgtEl>
                                        <p:attrNameLst>
                                          <p:attrName>ppt_x</p:attrName>
                                        </p:attrNameLst>
                                      </p:cBhvr>
                                      <p:tavLst>
                                        <p:tav tm="0">
                                          <p:val>
                                            <p:strVal val="1+#ppt_w/2"/>
                                          </p:val>
                                        </p:tav>
                                        <p:tav tm="100000">
                                          <p:val>
                                            <p:strVal val="#ppt_x"/>
                                          </p:val>
                                        </p:tav>
                                      </p:tavLst>
                                    </p:anim>
                                    <p:anim calcmode="lin" valueType="num">
                                      <p:cBhvr additive="base">
                                        <p:cTn id="1505" dur="4000" fill="hold"/>
                                        <p:tgtEl>
                                          <p:spTgt spid="114"/>
                                        </p:tgtEl>
                                        <p:attrNameLst>
                                          <p:attrName>ppt_y</p:attrName>
                                        </p:attrNameLst>
                                      </p:cBhvr>
                                      <p:tavLst>
                                        <p:tav tm="0">
                                          <p:val>
                                            <p:strVal val="#ppt_y"/>
                                          </p:val>
                                        </p:tav>
                                        <p:tav tm="100000">
                                          <p:val>
                                            <p:strVal val="#ppt_y"/>
                                          </p:val>
                                        </p:tav>
                                      </p:tavLst>
                                    </p:anim>
                                  </p:childTnLst>
                                </p:cTn>
                              </p:par>
                              <p:par>
                                <p:cTn id="1506" presetID="5" presetClass="entr" presetSubtype="5" fill="hold" grpId="1" nodeType="withEffect">
                                  <p:stCondLst>
                                    <p:cond delay="0"/>
                                  </p:stCondLst>
                                  <p:childTnLst>
                                    <p:set>
                                      <p:cBhvr>
                                        <p:cTn id="1507" dur="1" fill="hold">
                                          <p:stCondLst>
                                            <p:cond delay="0"/>
                                          </p:stCondLst>
                                        </p:cTn>
                                        <p:tgtEl>
                                          <p:spTgt spid="114"/>
                                        </p:tgtEl>
                                        <p:attrNameLst>
                                          <p:attrName>style.visibility</p:attrName>
                                        </p:attrNameLst>
                                      </p:cBhvr>
                                      <p:to>
                                        <p:strVal val="visible"/>
                                      </p:to>
                                    </p:set>
                                    <p:animEffect transition="in" filter="checkerboard(down)">
                                      <p:cBhvr>
                                        <p:cTn id="1508" dur="4000"/>
                                        <p:tgtEl>
                                          <p:spTgt spid="114"/>
                                        </p:tgtEl>
                                      </p:cBhvr>
                                    </p:animEffect>
                                  </p:childTnLst>
                                </p:cTn>
                              </p:par>
                              <p:par>
                                <p:cTn id="1509" presetID="19" presetClass="entr" presetSubtype="10" fill="hold" grpId="2" nodeType="withEffect">
                                  <p:stCondLst>
                                    <p:cond delay="0"/>
                                  </p:stCondLst>
                                  <p:childTnLst>
                                    <p:set>
                                      <p:cBhvr>
                                        <p:cTn id="1510" dur="1" fill="hold">
                                          <p:stCondLst>
                                            <p:cond delay="0"/>
                                          </p:stCondLst>
                                        </p:cTn>
                                        <p:tgtEl>
                                          <p:spTgt spid="114"/>
                                        </p:tgtEl>
                                        <p:attrNameLst>
                                          <p:attrName>style.visibility</p:attrName>
                                        </p:attrNameLst>
                                      </p:cBhvr>
                                      <p:to>
                                        <p:strVal val="visible"/>
                                      </p:to>
                                    </p:set>
                                    <p:anim calcmode="lin" valueType="num">
                                      <p:cBhvr>
                                        <p:cTn id="1511" dur="4000" fill="hold"/>
                                        <p:tgtEl>
                                          <p:spTgt spid="114"/>
                                        </p:tgtEl>
                                        <p:attrNameLst>
                                          <p:attrName>ppt_w</p:attrName>
                                        </p:attrNameLst>
                                      </p:cBhvr>
                                      <p:tavLst>
                                        <p:tav tm="0" fmla="#ppt_w*sin(2.5*pi*$)">
                                          <p:val>
                                            <p:fltVal val="0"/>
                                          </p:val>
                                        </p:tav>
                                        <p:tav tm="100000">
                                          <p:val>
                                            <p:fltVal val="1"/>
                                          </p:val>
                                        </p:tav>
                                      </p:tavLst>
                                    </p:anim>
                                    <p:anim calcmode="lin" valueType="num">
                                      <p:cBhvr>
                                        <p:cTn id="1512" dur="4000" fill="hold"/>
                                        <p:tgtEl>
                                          <p:spTgt spid="114"/>
                                        </p:tgtEl>
                                        <p:attrNameLst>
                                          <p:attrName>ppt_h</p:attrName>
                                        </p:attrNameLst>
                                      </p:cBhvr>
                                      <p:tavLst>
                                        <p:tav tm="0">
                                          <p:val>
                                            <p:strVal val="#ppt_h"/>
                                          </p:val>
                                        </p:tav>
                                        <p:tav tm="100000">
                                          <p:val>
                                            <p:strVal val="#ppt_h"/>
                                          </p:val>
                                        </p:tav>
                                      </p:tavLst>
                                    </p:anim>
                                  </p:childTnLst>
                                </p:cTn>
                              </p:par>
                              <p:par>
                                <p:cTn id="1513" presetID="2" presetClass="exit" presetSubtype="12" fill="hold" grpId="3" nodeType="withEffect">
                                  <p:stCondLst>
                                    <p:cond delay="0"/>
                                  </p:stCondLst>
                                  <p:childTnLst>
                                    <p:anim calcmode="lin" valueType="num">
                                      <p:cBhvr additive="base">
                                        <p:cTn id="1514" dur="4000"/>
                                        <p:tgtEl>
                                          <p:spTgt spid="115"/>
                                        </p:tgtEl>
                                        <p:attrNameLst>
                                          <p:attrName>ppt_x</p:attrName>
                                        </p:attrNameLst>
                                      </p:cBhvr>
                                      <p:tavLst>
                                        <p:tav tm="0">
                                          <p:val>
                                            <p:strVal val="ppt_x"/>
                                          </p:val>
                                        </p:tav>
                                        <p:tav tm="100000">
                                          <p:val>
                                            <p:strVal val="0-ppt_w/2"/>
                                          </p:val>
                                        </p:tav>
                                      </p:tavLst>
                                    </p:anim>
                                    <p:anim calcmode="lin" valueType="num">
                                      <p:cBhvr additive="base">
                                        <p:cTn id="1515" dur="4000"/>
                                        <p:tgtEl>
                                          <p:spTgt spid="115"/>
                                        </p:tgtEl>
                                        <p:attrNameLst>
                                          <p:attrName>ppt_y</p:attrName>
                                        </p:attrNameLst>
                                      </p:cBhvr>
                                      <p:tavLst>
                                        <p:tav tm="0">
                                          <p:val>
                                            <p:strVal val="ppt_y"/>
                                          </p:val>
                                        </p:tav>
                                        <p:tav tm="100000">
                                          <p:val>
                                            <p:strVal val="1+ppt_h/2"/>
                                          </p:val>
                                        </p:tav>
                                      </p:tavLst>
                                    </p:anim>
                                    <p:set>
                                      <p:cBhvr>
                                        <p:cTn id="1516" dur="1" fill="hold">
                                          <p:stCondLst>
                                            <p:cond delay="3999"/>
                                          </p:stCondLst>
                                        </p:cTn>
                                        <p:tgtEl>
                                          <p:spTgt spid="115"/>
                                        </p:tgtEl>
                                        <p:attrNameLst>
                                          <p:attrName>style.visibility</p:attrName>
                                        </p:attrNameLst>
                                      </p:cBhvr>
                                      <p:to>
                                        <p:strVal val="hidden"/>
                                      </p:to>
                                    </p:set>
                                  </p:childTnLst>
                                </p:cTn>
                              </p:par>
                              <p:par>
                                <p:cTn id="1517" presetID="2" presetClass="exit" presetSubtype="12" fill="hold" grpId="3" nodeType="withEffect">
                                  <p:stCondLst>
                                    <p:cond delay="0"/>
                                  </p:stCondLst>
                                  <p:childTnLst>
                                    <p:anim calcmode="lin" valueType="num">
                                      <p:cBhvr additive="base">
                                        <p:cTn id="1518" dur="4000"/>
                                        <p:tgtEl>
                                          <p:spTgt spid="117"/>
                                        </p:tgtEl>
                                        <p:attrNameLst>
                                          <p:attrName>ppt_x</p:attrName>
                                        </p:attrNameLst>
                                      </p:cBhvr>
                                      <p:tavLst>
                                        <p:tav tm="0">
                                          <p:val>
                                            <p:strVal val="ppt_x"/>
                                          </p:val>
                                        </p:tav>
                                        <p:tav tm="100000">
                                          <p:val>
                                            <p:strVal val="0-ppt_w/2"/>
                                          </p:val>
                                        </p:tav>
                                      </p:tavLst>
                                    </p:anim>
                                    <p:anim calcmode="lin" valueType="num">
                                      <p:cBhvr additive="base">
                                        <p:cTn id="1519" dur="4000"/>
                                        <p:tgtEl>
                                          <p:spTgt spid="117"/>
                                        </p:tgtEl>
                                        <p:attrNameLst>
                                          <p:attrName>ppt_y</p:attrName>
                                        </p:attrNameLst>
                                      </p:cBhvr>
                                      <p:tavLst>
                                        <p:tav tm="0">
                                          <p:val>
                                            <p:strVal val="ppt_y"/>
                                          </p:val>
                                        </p:tav>
                                        <p:tav tm="100000">
                                          <p:val>
                                            <p:strVal val="1+ppt_h/2"/>
                                          </p:val>
                                        </p:tav>
                                      </p:tavLst>
                                    </p:anim>
                                    <p:set>
                                      <p:cBhvr>
                                        <p:cTn id="1520" dur="1" fill="hold">
                                          <p:stCondLst>
                                            <p:cond delay="3999"/>
                                          </p:stCondLst>
                                        </p:cTn>
                                        <p:tgtEl>
                                          <p:spTgt spid="117"/>
                                        </p:tgtEl>
                                        <p:attrNameLst>
                                          <p:attrName>style.visibility</p:attrName>
                                        </p:attrNameLst>
                                      </p:cBhvr>
                                      <p:to>
                                        <p:strVal val="hidden"/>
                                      </p:to>
                                    </p:set>
                                  </p:childTnLst>
                                </p:cTn>
                              </p:par>
                              <p:par>
                                <p:cTn id="1521" presetID="2" presetClass="exit" presetSubtype="12" fill="hold" grpId="3" nodeType="withEffect">
                                  <p:stCondLst>
                                    <p:cond delay="0"/>
                                  </p:stCondLst>
                                  <p:childTnLst>
                                    <p:anim calcmode="lin" valueType="num">
                                      <p:cBhvr additive="base">
                                        <p:cTn id="1522" dur="4000"/>
                                        <p:tgtEl>
                                          <p:spTgt spid="119"/>
                                        </p:tgtEl>
                                        <p:attrNameLst>
                                          <p:attrName>ppt_x</p:attrName>
                                        </p:attrNameLst>
                                      </p:cBhvr>
                                      <p:tavLst>
                                        <p:tav tm="0">
                                          <p:val>
                                            <p:strVal val="ppt_x"/>
                                          </p:val>
                                        </p:tav>
                                        <p:tav tm="100000">
                                          <p:val>
                                            <p:strVal val="0-ppt_w/2"/>
                                          </p:val>
                                        </p:tav>
                                      </p:tavLst>
                                    </p:anim>
                                    <p:anim calcmode="lin" valueType="num">
                                      <p:cBhvr additive="base">
                                        <p:cTn id="1523" dur="4000"/>
                                        <p:tgtEl>
                                          <p:spTgt spid="119"/>
                                        </p:tgtEl>
                                        <p:attrNameLst>
                                          <p:attrName>ppt_y</p:attrName>
                                        </p:attrNameLst>
                                      </p:cBhvr>
                                      <p:tavLst>
                                        <p:tav tm="0">
                                          <p:val>
                                            <p:strVal val="ppt_y"/>
                                          </p:val>
                                        </p:tav>
                                        <p:tav tm="100000">
                                          <p:val>
                                            <p:strVal val="1+ppt_h/2"/>
                                          </p:val>
                                        </p:tav>
                                      </p:tavLst>
                                    </p:anim>
                                    <p:set>
                                      <p:cBhvr>
                                        <p:cTn id="1524" dur="1" fill="hold">
                                          <p:stCondLst>
                                            <p:cond delay="3999"/>
                                          </p:stCondLst>
                                        </p:cTn>
                                        <p:tgtEl>
                                          <p:spTgt spid="119"/>
                                        </p:tgtEl>
                                        <p:attrNameLst>
                                          <p:attrName>style.visibility</p:attrName>
                                        </p:attrNameLst>
                                      </p:cBhvr>
                                      <p:to>
                                        <p:strVal val="hidden"/>
                                      </p:to>
                                    </p:set>
                                  </p:childTnLst>
                                </p:cTn>
                              </p:par>
                              <p:par>
                                <p:cTn id="1525" presetID="2" presetClass="exit" presetSubtype="12" fill="hold" grpId="3" nodeType="withEffect">
                                  <p:stCondLst>
                                    <p:cond delay="0"/>
                                  </p:stCondLst>
                                  <p:childTnLst>
                                    <p:anim calcmode="lin" valueType="num">
                                      <p:cBhvr additive="base">
                                        <p:cTn id="1526" dur="4000"/>
                                        <p:tgtEl>
                                          <p:spTgt spid="121"/>
                                        </p:tgtEl>
                                        <p:attrNameLst>
                                          <p:attrName>ppt_x</p:attrName>
                                        </p:attrNameLst>
                                      </p:cBhvr>
                                      <p:tavLst>
                                        <p:tav tm="0">
                                          <p:val>
                                            <p:strVal val="ppt_x"/>
                                          </p:val>
                                        </p:tav>
                                        <p:tav tm="100000">
                                          <p:val>
                                            <p:strVal val="0-ppt_w/2"/>
                                          </p:val>
                                        </p:tav>
                                      </p:tavLst>
                                    </p:anim>
                                    <p:anim calcmode="lin" valueType="num">
                                      <p:cBhvr additive="base">
                                        <p:cTn id="1527" dur="4000"/>
                                        <p:tgtEl>
                                          <p:spTgt spid="121"/>
                                        </p:tgtEl>
                                        <p:attrNameLst>
                                          <p:attrName>ppt_y</p:attrName>
                                        </p:attrNameLst>
                                      </p:cBhvr>
                                      <p:tavLst>
                                        <p:tav tm="0">
                                          <p:val>
                                            <p:strVal val="ppt_y"/>
                                          </p:val>
                                        </p:tav>
                                        <p:tav tm="100000">
                                          <p:val>
                                            <p:strVal val="1+ppt_h/2"/>
                                          </p:val>
                                        </p:tav>
                                      </p:tavLst>
                                    </p:anim>
                                    <p:set>
                                      <p:cBhvr>
                                        <p:cTn id="1528" dur="1" fill="hold">
                                          <p:stCondLst>
                                            <p:cond delay="3999"/>
                                          </p:stCondLst>
                                        </p:cTn>
                                        <p:tgtEl>
                                          <p:spTgt spid="121"/>
                                        </p:tgtEl>
                                        <p:attrNameLst>
                                          <p:attrName>style.visibility</p:attrName>
                                        </p:attrNameLst>
                                      </p:cBhvr>
                                      <p:to>
                                        <p:strVal val="hidden"/>
                                      </p:to>
                                    </p:set>
                                  </p:childTnLst>
                                </p:cTn>
                              </p:par>
                              <p:par>
                                <p:cTn id="1529" presetID="2" presetClass="exit" presetSubtype="12" fill="hold" grpId="3" nodeType="withEffect">
                                  <p:stCondLst>
                                    <p:cond delay="0"/>
                                  </p:stCondLst>
                                  <p:childTnLst>
                                    <p:anim calcmode="lin" valueType="num">
                                      <p:cBhvr additive="base">
                                        <p:cTn id="1530" dur="4000"/>
                                        <p:tgtEl>
                                          <p:spTgt spid="123"/>
                                        </p:tgtEl>
                                        <p:attrNameLst>
                                          <p:attrName>ppt_x</p:attrName>
                                        </p:attrNameLst>
                                      </p:cBhvr>
                                      <p:tavLst>
                                        <p:tav tm="0">
                                          <p:val>
                                            <p:strVal val="ppt_x"/>
                                          </p:val>
                                        </p:tav>
                                        <p:tav tm="100000">
                                          <p:val>
                                            <p:strVal val="0-ppt_w/2"/>
                                          </p:val>
                                        </p:tav>
                                      </p:tavLst>
                                    </p:anim>
                                    <p:anim calcmode="lin" valueType="num">
                                      <p:cBhvr additive="base">
                                        <p:cTn id="1531" dur="4000"/>
                                        <p:tgtEl>
                                          <p:spTgt spid="123"/>
                                        </p:tgtEl>
                                        <p:attrNameLst>
                                          <p:attrName>ppt_y</p:attrName>
                                        </p:attrNameLst>
                                      </p:cBhvr>
                                      <p:tavLst>
                                        <p:tav tm="0">
                                          <p:val>
                                            <p:strVal val="ppt_y"/>
                                          </p:val>
                                        </p:tav>
                                        <p:tav tm="100000">
                                          <p:val>
                                            <p:strVal val="1+ppt_h/2"/>
                                          </p:val>
                                        </p:tav>
                                      </p:tavLst>
                                    </p:anim>
                                    <p:set>
                                      <p:cBhvr>
                                        <p:cTn id="1532" dur="1" fill="hold">
                                          <p:stCondLst>
                                            <p:cond delay="3999"/>
                                          </p:stCondLst>
                                        </p:cTn>
                                        <p:tgtEl>
                                          <p:spTgt spid="123"/>
                                        </p:tgtEl>
                                        <p:attrNameLst>
                                          <p:attrName>style.visibility</p:attrName>
                                        </p:attrNameLst>
                                      </p:cBhvr>
                                      <p:to>
                                        <p:strVal val="hidden"/>
                                      </p:to>
                                    </p:set>
                                  </p:childTnLst>
                                </p:cTn>
                              </p:par>
                              <p:par>
                                <p:cTn id="1533" presetID="2" presetClass="exit" presetSubtype="12" fill="hold" grpId="3" nodeType="withEffect">
                                  <p:stCondLst>
                                    <p:cond delay="0"/>
                                  </p:stCondLst>
                                  <p:childTnLst>
                                    <p:anim calcmode="lin" valueType="num">
                                      <p:cBhvr additive="base">
                                        <p:cTn id="1534" dur="4000"/>
                                        <p:tgtEl>
                                          <p:spTgt spid="125"/>
                                        </p:tgtEl>
                                        <p:attrNameLst>
                                          <p:attrName>ppt_x</p:attrName>
                                        </p:attrNameLst>
                                      </p:cBhvr>
                                      <p:tavLst>
                                        <p:tav tm="0">
                                          <p:val>
                                            <p:strVal val="ppt_x"/>
                                          </p:val>
                                        </p:tav>
                                        <p:tav tm="100000">
                                          <p:val>
                                            <p:strVal val="0-ppt_w/2"/>
                                          </p:val>
                                        </p:tav>
                                      </p:tavLst>
                                    </p:anim>
                                    <p:anim calcmode="lin" valueType="num">
                                      <p:cBhvr additive="base">
                                        <p:cTn id="1535" dur="4000"/>
                                        <p:tgtEl>
                                          <p:spTgt spid="125"/>
                                        </p:tgtEl>
                                        <p:attrNameLst>
                                          <p:attrName>ppt_y</p:attrName>
                                        </p:attrNameLst>
                                      </p:cBhvr>
                                      <p:tavLst>
                                        <p:tav tm="0">
                                          <p:val>
                                            <p:strVal val="ppt_y"/>
                                          </p:val>
                                        </p:tav>
                                        <p:tav tm="100000">
                                          <p:val>
                                            <p:strVal val="1+ppt_h/2"/>
                                          </p:val>
                                        </p:tav>
                                      </p:tavLst>
                                    </p:anim>
                                    <p:set>
                                      <p:cBhvr>
                                        <p:cTn id="1536" dur="1" fill="hold">
                                          <p:stCondLst>
                                            <p:cond delay="3999"/>
                                          </p:stCondLst>
                                        </p:cTn>
                                        <p:tgtEl>
                                          <p:spTgt spid="125"/>
                                        </p:tgtEl>
                                        <p:attrNameLst>
                                          <p:attrName>style.visibility</p:attrName>
                                        </p:attrNameLst>
                                      </p:cBhvr>
                                      <p:to>
                                        <p:strVal val="hidden"/>
                                      </p:to>
                                    </p:set>
                                  </p:childTnLst>
                                </p:cTn>
                              </p:par>
                              <p:par>
                                <p:cTn id="1537" presetID="2" presetClass="exit" presetSubtype="12" fill="hold" grpId="3" nodeType="withEffect">
                                  <p:stCondLst>
                                    <p:cond delay="0"/>
                                  </p:stCondLst>
                                  <p:childTnLst>
                                    <p:anim calcmode="lin" valueType="num">
                                      <p:cBhvr additive="base">
                                        <p:cTn id="1538" dur="4000"/>
                                        <p:tgtEl>
                                          <p:spTgt spid="103"/>
                                        </p:tgtEl>
                                        <p:attrNameLst>
                                          <p:attrName>ppt_x</p:attrName>
                                        </p:attrNameLst>
                                      </p:cBhvr>
                                      <p:tavLst>
                                        <p:tav tm="0">
                                          <p:val>
                                            <p:strVal val="ppt_x"/>
                                          </p:val>
                                        </p:tav>
                                        <p:tav tm="100000">
                                          <p:val>
                                            <p:strVal val="0-ppt_w/2"/>
                                          </p:val>
                                        </p:tav>
                                      </p:tavLst>
                                    </p:anim>
                                    <p:anim calcmode="lin" valueType="num">
                                      <p:cBhvr additive="base">
                                        <p:cTn id="1539" dur="4000"/>
                                        <p:tgtEl>
                                          <p:spTgt spid="103"/>
                                        </p:tgtEl>
                                        <p:attrNameLst>
                                          <p:attrName>ppt_y</p:attrName>
                                        </p:attrNameLst>
                                      </p:cBhvr>
                                      <p:tavLst>
                                        <p:tav tm="0">
                                          <p:val>
                                            <p:strVal val="ppt_y"/>
                                          </p:val>
                                        </p:tav>
                                        <p:tav tm="100000">
                                          <p:val>
                                            <p:strVal val="1+ppt_h/2"/>
                                          </p:val>
                                        </p:tav>
                                      </p:tavLst>
                                    </p:anim>
                                    <p:set>
                                      <p:cBhvr>
                                        <p:cTn id="1540" dur="1" fill="hold">
                                          <p:stCondLst>
                                            <p:cond delay="3999"/>
                                          </p:stCondLst>
                                        </p:cTn>
                                        <p:tgtEl>
                                          <p:spTgt spid="103"/>
                                        </p:tgtEl>
                                        <p:attrNameLst>
                                          <p:attrName>style.visibility</p:attrName>
                                        </p:attrNameLst>
                                      </p:cBhvr>
                                      <p:to>
                                        <p:strVal val="hidden"/>
                                      </p:to>
                                    </p:set>
                                  </p:childTnLst>
                                </p:cTn>
                              </p:par>
                              <p:par>
                                <p:cTn id="1541" presetID="2" presetClass="exit" presetSubtype="12" fill="hold" grpId="3" nodeType="withEffect">
                                  <p:stCondLst>
                                    <p:cond delay="0"/>
                                  </p:stCondLst>
                                  <p:childTnLst>
                                    <p:anim calcmode="lin" valueType="num">
                                      <p:cBhvr additive="base">
                                        <p:cTn id="1542" dur="4000"/>
                                        <p:tgtEl>
                                          <p:spTgt spid="105"/>
                                        </p:tgtEl>
                                        <p:attrNameLst>
                                          <p:attrName>ppt_x</p:attrName>
                                        </p:attrNameLst>
                                      </p:cBhvr>
                                      <p:tavLst>
                                        <p:tav tm="0">
                                          <p:val>
                                            <p:strVal val="ppt_x"/>
                                          </p:val>
                                        </p:tav>
                                        <p:tav tm="100000">
                                          <p:val>
                                            <p:strVal val="0-ppt_w/2"/>
                                          </p:val>
                                        </p:tav>
                                      </p:tavLst>
                                    </p:anim>
                                    <p:anim calcmode="lin" valueType="num">
                                      <p:cBhvr additive="base">
                                        <p:cTn id="1543" dur="4000"/>
                                        <p:tgtEl>
                                          <p:spTgt spid="105"/>
                                        </p:tgtEl>
                                        <p:attrNameLst>
                                          <p:attrName>ppt_y</p:attrName>
                                        </p:attrNameLst>
                                      </p:cBhvr>
                                      <p:tavLst>
                                        <p:tav tm="0">
                                          <p:val>
                                            <p:strVal val="ppt_y"/>
                                          </p:val>
                                        </p:tav>
                                        <p:tav tm="100000">
                                          <p:val>
                                            <p:strVal val="1+ppt_h/2"/>
                                          </p:val>
                                        </p:tav>
                                      </p:tavLst>
                                    </p:anim>
                                    <p:set>
                                      <p:cBhvr>
                                        <p:cTn id="1544" dur="1" fill="hold">
                                          <p:stCondLst>
                                            <p:cond delay="3999"/>
                                          </p:stCondLst>
                                        </p:cTn>
                                        <p:tgtEl>
                                          <p:spTgt spid="105"/>
                                        </p:tgtEl>
                                        <p:attrNameLst>
                                          <p:attrName>style.visibility</p:attrName>
                                        </p:attrNameLst>
                                      </p:cBhvr>
                                      <p:to>
                                        <p:strVal val="hidden"/>
                                      </p:to>
                                    </p:set>
                                  </p:childTnLst>
                                </p:cTn>
                              </p:par>
                              <p:par>
                                <p:cTn id="1545" presetID="2" presetClass="exit" presetSubtype="12" fill="hold" grpId="3" nodeType="withEffect">
                                  <p:stCondLst>
                                    <p:cond delay="0"/>
                                  </p:stCondLst>
                                  <p:childTnLst>
                                    <p:anim calcmode="lin" valueType="num">
                                      <p:cBhvr additive="base">
                                        <p:cTn id="1546" dur="4000"/>
                                        <p:tgtEl>
                                          <p:spTgt spid="107"/>
                                        </p:tgtEl>
                                        <p:attrNameLst>
                                          <p:attrName>ppt_x</p:attrName>
                                        </p:attrNameLst>
                                      </p:cBhvr>
                                      <p:tavLst>
                                        <p:tav tm="0">
                                          <p:val>
                                            <p:strVal val="ppt_x"/>
                                          </p:val>
                                        </p:tav>
                                        <p:tav tm="100000">
                                          <p:val>
                                            <p:strVal val="0-ppt_w/2"/>
                                          </p:val>
                                        </p:tav>
                                      </p:tavLst>
                                    </p:anim>
                                    <p:anim calcmode="lin" valueType="num">
                                      <p:cBhvr additive="base">
                                        <p:cTn id="1547" dur="4000"/>
                                        <p:tgtEl>
                                          <p:spTgt spid="107"/>
                                        </p:tgtEl>
                                        <p:attrNameLst>
                                          <p:attrName>ppt_y</p:attrName>
                                        </p:attrNameLst>
                                      </p:cBhvr>
                                      <p:tavLst>
                                        <p:tav tm="0">
                                          <p:val>
                                            <p:strVal val="ppt_y"/>
                                          </p:val>
                                        </p:tav>
                                        <p:tav tm="100000">
                                          <p:val>
                                            <p:strVal val="1+ppt_h/2"/>
                                          </p:val>
                                        </p:tav>
                                      </p:tavLst>
                                    </p:anim>
                                    <p:set>
                                      <p:cBhvr>
                                        <p:cTn id="1548" dur="1" fill="hold">
                                          <p:stCondLst>
                                            <p:cond delay="3999"/>
                                          </p:stCondLst>
                                        </p:cTn>
                                        <p:tgtEl>
                                          <p:spTgt spid="107"/>
                                        </p:tgtEl>
                                        <p:attrNameLst>
                                          <p:attrName>style.visibility</p:attrName>
                                        </p:attrNameLst>
                                      </p:cBhvr>
                                      <p:to>
                                        <p:strVal val="hidden"/>
                                      </p:to>
                                    </p:set>
                                  </p:childTnLst>
                                </p:cTn>
                              </p:par>
                              <p:par>
                                <p:cTn id="1549" presetID="2" presetClass="exit" presetSubtype="12" fill="hold" grpId="3" nodeType="withEffect">
                                  <p:stCondLst>
                                    <p:cond delay="0"/>
                                  </p:stCondLst>
                                  <p:childTnLst>
                                    <p:anim calcmode="lin" valueType="num">
                                      <p:cBhvr additive="base">
                                        <p:cTn id="1550" dur="4000"/>
                                        <p:tgtEl>
                                          <p:spTgt spid="109"/>
                                        </p:tgtEl>
                                        <p:attrNameLst>
                                          <p:attrName>ppt_x</p:attrName>
                                        </p:attrNameLst>
                                      </p:cBhvr>
                                      <p:tavLst>
                                        <p:tav tm="0">
                                          <p:val>
                                            <p:strVal val="ppt_x"/>
                                          </p:val>
                                        </p:tav>
                                        <p:tav tm="100000">
                                          <p:val>
                                            <p:strVal val="0-ppt_w/2"/>
                                          </p:val>
                                        </p:tav>
                                      </p:tavLst>
                                    </p:anim>
                                    <p:anim calcmode="lin" valueType="num">
                                      <p:cBhvr additive="base">
                                        <p:cTn id="1551" dur="4000"/>
                                        <p:tgtEl>
                                          <p:spTgt spid="109"/>
                                        </p:tgtEl>
                                        <p:attrNameLst>
                                          <p:attrName>ppt_y</p:attrName>
                                        </p:attrNameLst>
                                      </p:cBhvr>
                                      <p:tavLst>
                                        <p:tav tm="0">
                                          <p:val>
                                            <p:strVal val="ppt_y"/>
                                          </p:val>
                                        </p:tav>
                                        <p:tav tm="100000">
                                          <p:val>
                                            <p:strVal val="1+ppt_h/2"/>
                                          </p:val>
                                        </p:tav>
                                      </p:tavLst>
                                    </p:anim>
                                    <p:set>
                                      <p:cBhvr>
                                        <p:cTn id="1552" dur="1" fill="hold">
                                          <p:stCondLst>
                                            <p:cond delay="3999"/>
                                          </p:stCondLst>
                                        </p:cTn>
                                        <p:tgtEl>
                                          <p:spTgt spid="109"/>
                                        </p:tgtEl>
                                        <p:attrNameLst>
                                          <p:attrName>style.visibility</p:attrName>
                                        </p:attrNameLst>
                                      </p:cBhvr>
                                      <p:to>
                                        <p:strVal val="hidden"/>
                                      </p:to>
                                    </p:set>
                                  </p:childTnLst>
                                </p:cTn>
                              </p:par>
                              <p:par>
                                <p:cTn id="1553" presetID="2" presetClass="exit" presetSubtype="12" fill="hold" grpId="3" nodeType="withEffect">
                                  <p:stCondLst>
                                    <p:cond delay="0"/>
                                  </p:stCondLst>
                                  <p:childTnLst>
                                    <p:anim calcmode="lin" valueType="num">
                                      <p:cBhvr additive="base">
                                        <p:cTn id="1554" dur="4000"/>
                                        <p:tgtEl>
                                          <p:spTgt spid="111"/>
                                        </p:tgtEl>
                                        <p:attrNameLst>
                                          <p:attrName>ppt_x</p:attrName>
                                        </p:attrNameLst>
                                      </p:cBhvr>
                                      <p:tavLst>
                                        <p:tav tm="0">
                                          <p:val>
                                            <p:strVal val="ppt_x"/>
                                          </p:val>
                                        </p:tav>
                                        <p:tav tm="100000">
                                          <p:val>
                                            <p:strVal val="0-ppt_w/2"/>
                                          </p:val>
                                        </p:tav>
                                      </p:tavLst>
                                    </p:anim>
                                    <p:anim calcmode="lin" valueType="num">
                                      <p:cBhvr additive="base">
                                        <p:cTn id="1555" dur="4000"/>
                                        <p:tgtEl>
                                          <p:spTgt spid="111"/>
                                        </p:tgtEl>
                                        <p:attrNameLst>
                                          <p:attrName>ppt_y</p:attrName>
                                        </p:attrNameLst>
                                      </p:cBhvr>
                                      <p:tavLst>
                                        <p:tav tm="0">
                                          <p:val>
                                            <p:strVal val="ppt_y"/>
                                          </p:val>
                                        </p:tav>
                                        <p:tav tm="100000">
                                          <p:val>
                                            <p:strVal val="1+ppt_h/2"/>
                                          </p:val>
                                        </p:tav>
                                      </p:tavLst>
                                    </p:anim>
                                    <p:set>
                                      <p:cBhvr>
                                        <p:cTn id="1556" dur="1" fill="hold">
                                          <p:stCondLst>
                                            <p:cond delay="3999"/>
                                          </p:stCondLst>
                                        </p:cTn>
                                        <p:tgtEl>
                                          <p:spTgt spid="111"/>
                                        </p:tgtEl>
                                        <p:attrNameLst>
                                          <p:attrName>style.visibility</p:attrName>
                                        </p:attrNameLst>
                                      </p:cBhvr>
                                      <p:to>
                                        <p:strVal val="hidden"/>
                                      </p:to>
                                    </p:set>
                                  </p:childTnLst>
                                </p:cTn>
                              </p:par>
                              <p:par>
                                <p:cTn id="1557" presetID="2" presetClass="exit" presetSubtype="12" fill="hold" grpId="3" nodeType="withEffect">
                                  <p:stCondLst>
                                    <p:cond delay="0"/>
                                  </p:stCondLst>
                                  <p:childTnLst>
                                    <p:anim calcmode="lin" valueType="num">
                                      <p:cBhvr additive="base">
                                        <p:cTn id="1558" dur="4000"/>
                                        <p:tgtEl>
                                          <p:spTgt spid="113"/>
                                        </p:tgtEl>
                                        <p:attrNameLst>
                                          <p:attrName>ppt_x</p:attrName>
                                        </p:attrNameLst>
                                      </p:cBhvr>
                                      <p:tavLst>
                                        <p:tav tm="0">
                                          <p:val>
                                            <p:strVal val="ppt_x"/>
                                          </p:val>
                                        </p:tav>
                                        <p:tav tm="100000">
                                          <p:val>
                                            <p:strVal val="0-ppt_w/2"/>
                                          </p:val>
                                        </p:tav>
                                      </p:tavLst>
                                    </p:anim>
                                    <p:anim calcmode="lin" valueType="num">
                                      <p:cBhvr additive="base">
                                        <p:cTn id="1559" dur="4000"/>
                                        <p:tgtEl>
                                          <p:spTgt spid="113"/>
                                        </p:tgtEl>
                                        <p:attrNameLst>
                                          <p:attrName>ppt_y</p:attrName>
                                        </p:attrNameLst>
                                      </p:cBhvr>
                                      <p:tavLst>
                                        <p:tav tm="0">
                                          <p:val>
                                            <p:strVal val="ppt_y"/>
                                          </p:val>
                                        </p:tav>
                                        <p:tav tm="100000">
                                          <p:val>
                                            <p:strVal val="1+ppt_h/2"/>
                                          </p:val>
                                        </p:tav>
                                      </p:tavLst>
                                    </p:anim>
                                    <p:set>
                                      <p:cBhvr>
                                        <p:cTn id="1560" dur="1" fill="hold">
                                          <p:stCondLst>
                                            <p:cond delay="3999"/>
                                          </p:stCondLst>
                                        </p:cTn>
                                        <p:tgtEl>
                                          <p:spTgt spid="113"/>
                                        </p:tgtEl>
                                        <p:attrNameLst>
                                          <p:attrName>style.visibility</p:attrName>
                                        </p:attrNameLst>
                                      </p:cBhvr>
                                      <p:to>
                                        <p:strVal val="hidden"/>
                                      </p:to>
                                    </p:set>
                                  </p:childTnLst>
                                </p:cTn>
                              </p:par>
                              <p:par>
                                <p:cTn id="1561" presetID="2" presetClass="exit" presetSubtype="12" fill="hold" grpId="3" nodeType="withEffect">
                                  <p:stCondLst>
                                    <p:cond delay="0"/>
                                  </p:stCondLst>
                                  <p:childTnLst>
                                    <p:anim calcmode="lin" valueType="num">
                                      <p:cBhvr additive="base">
                                        <p:cTn id="1562" dur="4000"/>
                                        <p:tgtEl>
                                          <p:spTgt spid="116"/>
                                        </p:tgtEl>
                                        <p:attrNameLst>
                                          <p:attrName>ppt_x</p:attrName>
                                        </p:attrNameLst>
                                      </p:cBhvr>
                                      <p:tavLst>
                                        <p:tav tm="0">
                                          <p:val>
                                            <p:strVal val="ppt_x"/>
                                          </p:val>
                                        </p:tav>
                                        <p:tav tm="100000">
                                          <p:val>
                                            <p:strVal val="0-ppt_w/2"/>
                                          </p:val>
                                        </p:tav>
                                      </p:tavLst>
                                    </p:anim>
                                    <p:anim calcmode="lin" valueType="num">
                                      <p:cBhvr additive="base">
                                        <p:cTn id="1563" dur="4000"/>
                                        <p:tgtEl>
                                          <p:spTgt spid="116"/>
                                        </p:tgtEl>
                                        <p:attrNameLst>
                                          <p:attrName>ppt_y</p:attrName>
                                        </p:attrNameLst>
                                      </p:cBhvr>
                                      <p:tavLst>
                                        <p:tav tm="0">
                                          <p:val>
                                            <p:strVal val="ppt_y"/>
                                          </p:val>
                                        </p:tav>
                                        <p:tav tm="100000">
                                          <p:val>
                                            <p:strVal val="1+ppt_h/2"/>
                                          </p:val>
                                        </p:tav>
                                      </p:tavLst>
                                    </p:anim>
                                    <p:set>
                                      <p:cBhvr>
                                        <p:cTn id="1564" dur="1" fill="hold">
                                          <p:stCondLst>
                                            <p:cond delay="3999"/>
                                          </p:stCondLst>
                                        </p:cTn>
                                        <p:tgtEl>
                                          <p:spTgt spid="116"/>
                                        </p:tgtEl>
                                        <p:attrNameLst>
                                          <p:attrName>style.visibility</p:attrName>
                                        </p:attrNameLst>
                                      </p:cBhvr>
                                      <p:to>
                                        <p:strVal val="hidden"/>
                                      </p:to>
                                    </p:set>
                                  </p:childTnLst>
                                </p:cTn>
                              </p:par>
                              <p:par>
                                <p:cTn id="1565" presetID="2" presetClass="exit" presetSubtype="12" fill="hold" grpId="3" nodeType="withEffect">
                                  <p:stCondLst>
                                    <p:cond delay="0"/>
                                  </p:stCondLst>
                                  <p:childTnLst>
                                    <p:anim calcmode="lin" valueType="num">
                                      <p:cBhvr additive="base">
                                        <p:cTn id="1566" dur="4000"/>
                                        <p:tgtEl>
                                          <p:spTgt spid="118"/>
                                        </p:tgtEl>
                                        <p:attrNameLst>
                                          <p:attrName>ppt_x</p:attrName>
                                        </p:attrNameLst>
                                      </p:cBhvr>
                                      <p:tavLst>
                                        <p:tav tm="0">
                                          <p:val>
                                            <p:strVal val="ppt_x"/>
                                          </p:val>
                                        </p:tav>
                                        <p:tav tm="100000">
                                          <p:val>
                                            <p:strVal val="0-ppt_w/2"/>
                                          </p:val>
                                        </p:tav>
                                      </p:tavLst>
                                    </p:anim>
                                    <p:anim calcmode="lin" valueType="num">
                                      <p:cBhvr additive="base">
                                        <p:cTn id="1567" dur="4000"/>
                                        <p:tgtEl>
                                          <p:spTgt spid="118"/>
                                        </p:tgtEl>
                                        <p:attrNameLst>
                                          <p:attrName>ppt_y</p:attrName>
                                        </p:attrNameLst>
                                      </p:cBhvr>
                                      <p:tavLst>
                                        <p:tav tm="0">
                                          <p:val>
                                            <p:strVal val="ppt_y"/>
                                          </p:val>
                                        </p:tav>
                                        <p:tav tm="100000">
                                          <p:val>
                                            <p:strVal val="1+ppt_h/2"/>
                                          </p:val>
                                        </p:tav>
                                      </p:tavLst>
                                    </p:anim>
                                    <p:set>
                                      <p:cBhvr>
                                        <p:cTn id="1568" dur="1" fill="hold">
                                          <p:stCondLst>
                                            <p:cond delay="3999"/>
                                          </p:stCondLst>
                                        </p:cTn>
                                        <p:tgtEl>
                                          <p:spTgt spid="118"/>
                                        </p:tgtEl>
                                        <p:attrNameLst>
                                          <p:attrName>style.visibility</p:attrName>
                                        </p:attrNameLst>
                                      </p:cBhvr>
                                      <p:to>
                                        <p:strVal val="hidden"/>
                                      </p:to>
                                    </p:set>
                                  </p:childTnLst>
                                </p:cTn>
                              </p:par>
                              <p:par>
                                <p:cTn id="1569" presetID="2" presetClass="exit" presetSubtype="12" fill="hold" grpId="3" nodeType="withEffect">
                                  <p:stCondLst>
                                    <p:cond delay="0"/>
                                  </p:stCondLst>
                                  <p:childTnLst>
                                    <p:anim calcmode="lin" valueType="num">
                                      <p:cBhvr additive="base">
                                        <p:cTn id="1570" dur="4000"/>
                                        <p:tgtEl>
                                          <p:spTgt spid="120"/>
                                        </p:tgtEl>
                                        <p:attrNameLst>
                                          <p:attrName>ppt_x</p:attrName>
                                        </p:attrNameLst>
                                      </p:cBhvr>
                                      <p:tavLst>
                                        <p:tav tm="0">
                                          <p:val>
                                            <p:strVal val="ppt_x"/>
                                          </p:val>
                                        </p:tav>
                                        <p:tav tm="100000">
                                          <p:val>
                                            <p:strVal val="0-ppt_w/2"/>
                                          </p:val>
                                        </p:tav>
                                      </p:tavLst>
                                    </p:anim>
                                    <p:anim calcmode="lin" valueType="num">
                                      <p:cBhvr additive="base">
                                        <p:cTn id="1571" dur="4000"/>
                                        <p:tgtEl>
                                          <p:spTgt spid="120"/>
                                        </p:tgtEl>
                                        <p:attrNameLst>
                                          <p:attrName>ppt_y</p:attrName>
                                        </p:attrNameLst>
                                      </p:cBhvr>
                                      <p:tavLst>
                                        <p:tav tm="0">
                                          <p:val>
                                            <p:strVal val="ppt_y"/>
                                          </p:val>
                                        </p:tav>
                                        <p:tav tm="100000">
                                          <p:val>
                                            <p:strVal val="1+ppt_h/2"/>
                                          </p:val>
                                        </p:tav>
                                      </p:tavLst>
                                    </p:anim>
                                    <p:set>
                                      <p:cBhvr>
                                        <p:cTn id="1572" dur="1" fill="hold">
                                          <p:stCondLst>
                                            <p:cond delay="3999"/>
                                          </p:stCondLst>
                                        </p:cTn>
                                        <p:tgtEl>
                                          <p:spTgt spid="120"/>
                                        </p:tgtEl>
                                        <p:attrNameLst>
                                          <p:attrName>style.visibility</p:attrName>
                                        </p:attrNameLst>
                                      </p:cBhvr>
                                      <p:to>
                                        <p:strVal val="hidden"/>
                                      </p:to>
                                    </p:set>
                                  </p:childTnLst>
                                </p:cTn>
                              </p:par>
                              <p:par>
                                <p:cTn id="1573" presetID="2" presetClass="exit" presetSubtype="12" fill="hold" grpId="3" nodeType="withEffect">
                                  <p:stCondLst>
                                    <p:cond delay="0"/>
                                  </p:stCondLst>
                                  <p:childTnLst>
                                    <p:anim calcmode="lin" valueType="num">
                                      <p:cBhvr additive="base">
                                        <p:cTn id="1574" dur="4000"/>
                                        <p:tgtEl>
                                          <p:spTgt spid="122"/>
                                        </p:tgtEl>
                                        <p:attrNameLst>
                                          <p:attrName>ppt_x</p:attrName>
                                        </p:attrNameLst>
                                      </p:cBhvr>
                                      <p:tavLst>
                                        <p:tav tm="0">
                                          <p:val>
                                            <p:strVal val="ppt_x"/>
                                          </p:val>
                                        </p:tav>
                                        <p:tav tm="100000">
                                          <p:val>
                                            <p:strVal val="0-ppt_w/2"/>
                                          </p:val>
                                        </p:tav>
                                      </p:tavLst>
                                    </p:anim>
                                    <p:anim calcmode="lin" valueType="num">
                                      <p:cBhvr additive="base">
                                        <p:cTn id="1575" dur="4000"/>
                                        <p:tgtEl>
                                          <p:spTgt spid="122"/>
                                        </p:tgtEl>
                                        <p:attrNameLst>
                                          <p:attrName>ppt_y</p:attrName>
                                        </p:attrNameLst>
                                      </p:cBhvr>
                                      <p:tavLst>
                                        <p:tav tm="0">
                                          <p:val>
                                            <p:strVal val="ppt_y"/>
                                          </p:val>
                                        </p:tav>
                                        <p:tav tm="100000">
                                          <p:val>
                                            <p:strVal val="1+ppt_h/2"/>
                                          </p:val>
                                        </p:tav>
                                      </p:tavLst>
                                    </p:anim>
                                    <p:set>
                                      <p:cBhvr>
                                        <p:cTn id="1576" dur="1" fill="hold">
                                          <p:stCondLst>
                                            <p:cond delay="3999"/>
                                          </p:stCondLst>
                                        </p:cTn>
                                        <p:tgtEl>
                                          <p:spTgt spid="122"/>
                                        </p:tgtEl>
                                        <p:attrNameLst>
                                          <p:attrName>style.visibility</p:attrName>
                                        </p:attrNameLst>
                                      </p:cBhvr>
                                      <p:to>
                                        <p:strVal val="hidden"/>
                                      </p:to>
                                    </p:set>
                                  </p:childTnLst>
                                </p:cTn>
                              </p:par>
                              <p:par>
                                <p:cTn id="1577" presetID="2" presetClass="exit" presetSubtype="12" fill="hold" grpId="3" nodeType="withEffect">
                                  <p:stCondLst>
                                    <p:cond delay="0"/>
                                  </p:stCondLst>
                                  <p:childTnLst>
                                    <p:anim calcmode="lin" valueType="num">
                                      <p:cBhvr additive="base">
                                        <p:cTn id="1578" dur="4000"/>
                                        <p:tgtEl>
                                          <p:spTgt spid="124"/>
                                        </p:tgtEl>
                                        <p:attrNameLst>
                                          <p:attrName>ppt_x</p:attrName>
                                        </p:attrNameLst>
                                      </p:cBhvr>
                                      <p:tavLst>
                                        <p:tav tm="0">
                                          <p:val>
                                            <p:strVal val="ppt_x"/>
                                          </p:val>
                                        </p:tav>
                                        <p:tav tm="100000">
                                          <p:val>
                                            <p:strVal val="0-ppt_w/2"/>
                                          </p:val>
                                        </p:tav>
                                      </p:tavLst>
                                    </p:anim>
                                    <p:anim calcmode="lin" valueType="num">
                                      <p:cBhvr additive="base">
                                        <p:cTn id="1579" dur="4000"/>
                                        <p:tgtEl>
                                          <p:spTgt spid="124"/>
                                        </p:tgtEl>
                                        <p:attrNameLst>
                                          <p:attrName>ppt_y</p:attrName>
                                        </p:attrNameLst>
                                      </p:cBhvr>
                                      <p:tavLst>
                                        <p:tav tm="0">
                                          <p:val>
                                            <p:strVal val="ppt_y"/>
                                          </p:val>
                                        </p:tav>
                                        <p:tav tm="100000">
                                          <p:val>
                                            <p:strVal val="1+ppt_h/2"/>
                                          </p:val>
                                        </p:tav>
                                      </p:tavLst>
                                    </p:anim>
                                    <p:set>
                                      <p:cBhvr>
                                        <p:cTn id="1580" dur="1" fill="hold">
                                          <p:stCondLst>
                                            <p:cond delay="3999"/>
                                          </p:stCondLst>
                                        </p:cTn>
                                        <p:tgtEl>
                                          <p:spTgt spid="124"/>
                                        </p:tgtEl>
                                        <p:attrNameLst>
                                          <p:attrName>style.visibility</p:attrName>
                                        </p:attrNameLst>
                                      </p:cBhvr>
                                      <p:to>
                                        <p:strVal val="hidden"/>
                                      </p:to>
                                    </p:set>
                                  </p:childTnLst>
                                </p:cTn>
                              </p:par>
                              <p:par>
                                <p:cTn id="1581" presetID="2" presetClass="exit" presetSubtype="12" fill="hold" grpId="3" nodeType="withEffect">
                                  <p:stCondLst>
                                    <p:cond delay="0"/>
                                  </p:stCondLst>
                                  <p:childTnLst>
                                    <p:anim calcmode="lin" valueType="num">
                                      <p:cBhvr additive="base">
                                        <p:cTn id="1582" dur="4000"/>
                                        <p:tgtEl>
                                          <p:spTgt spid="126"/>
                                        </p:tgtEl>
                                        <p:attrNameLst>
                                          <p:attrName>ppt_x</p:attrName>
                                        </p:attrNameLst>
                                      </p:cBhvr>
                                      <p:tavLst>
                                        <p:tav tm="0">
                                          <p:val>
                                            <p:strVal val="ppt_x"/>
                                          </p:val>
                                        </p:tav>
                                        <p:tav tm="100000">
                                          <p:val>
                                            <p:strVal val="0-ppt_w/2"/>
                                          </p:val>
                                        </p:tav>
                                      </p:tavLst>
                                    </p:anim>
                                    <p:anim calcmode="lin" valueType="num">
                                      <p:cBhvr additive="base">
                                        <p:cTn id="1583" dur="4000"/>
                                        <p:tgtEl>
                                          <p:spTgt spid="126"/>
                                        </p:tgtEl>
                                        <p:attrNameLst>
                                          <p:attrName>ppt_y</p:attrName>
                                        </p:attrNameLst>
                                      </p:cBhvr>
                                      <p:tavLst>
                                        <p:tav tm="0">
                                          <p:val>
                                            <p:strVal val="ppt_y"/>
                                          </p:val>
                                        </p:tav>
                                        <p:tav tm="100000">
                                          <p:val>
                                            <p:strVal val="1+ppt_h/2"/>
                                          </p:val>
                                        </p:tav>
                                      </p:tavLst>
                                    </p:anim>
                                    <p:set>
                                      <p:cBhvr>
                                        <p:cTn id="1584" dur="1" fill="hold">
                                          <p:stCondLst>
                                            <p:cond delay="3999"/>
                                          </p:stCondLst>
                                        </p:cTn>
                                        <p:tgtEl>
                                          <p:spTgt spid="126"/>
                                        </p:tgtEl>
                                        <p:attrNameLst>
                                          <p:attrName>style.visibility</p:attrName>
                                        </p:attrNameLst>
                                      </p:cBhvr>
                                      <p:to>
                                        <p:strVal val="hidden"/>
                                      </p:to>
                                    </p:set>
                                  </p:childTnLst>
                                </p:cTn>
                              </p:par>
                              <p:par>
                                <p:cTn id="1585" presetID="2" presetClass="exit" presetSubtype="12" fill="hold" grpId="3" nodeType="withEffect">
                                  <p:stCondLst>
                                    <p:cond delay="0"/>
                                  </p:stCondLst>
                                  <p:childTnLst>
                                    <p:anim calcmode="lin" valueType="num">
                                      <p:cBhvr additive="base">
                                        <p:cTn id="1586" dur="4000"/>
                                        <p:tgtEl>
                                          <p:spTgt spid="104"/>
                                        </p:tgtEl>
                                        <p:attrNameLst>
                                          <p:attrName>ppt_x</p:attrName>
                                        </p:attrNameLst>
                                      </p:cBhvr>
                                      <p:tavLst>
                                        <p:tav tm="0">
                                          <p:val>
                                            <p:strVal val="ppt_x"/>
                                          </p:val>
                                        </p:tav>
                                        <p:tav tm="100000">
                                          <p:val>
                                            <p:strVal val="0-ppt_w/2"/>
                                          </p:val>
                                        </p:tav>
                                      </p:tavLst>
                                    </p:anim>
                                    <p:anim calcmode="lin" valueType="num">
                                      <p:cBhvr additive="base">
                                        <p:cTn id="1587" dur="4000"/>
                                        <p:tgtEl>
                                          <p:spTgt spid="104"/>
                                        </p:tgtEl>
                                        <p:attrNameLst>
                                          <p:attrName>ppt_y</p:attrName>
                                        </p:attrNameLst>
                                      </p:cBhvr>
                                      <p:tavLst>
                                        <p:tav tm="0">
                                          <p:val>
                                            <p:strVal val="ppt_y"/>
                                          </p:val>
                                        </p:tav>
                                        <p:tav tm="100000">
                                          <p:val>
                                            <p:strVal val="1+ppt_h/2"/>
                                          </p:val>
                                        </p:tav>
                                      </p:tavLst>
                                    </p:anim>
                                    <p:set>
                                      <p:cBhvr>
                                        <p:cTn id="1588" dur="1" fill="hold">
                                          <p:stCondLst>
                                            <p:cond delay="3999"/>
                                          </p:stCondLst>
                                        </p:cTn>
                                        <p:tgtEl>
                                          <p:spTgt spid="104"/>
                                        </p:tgtEl>
                                        <p:attrNameLst>
                                          <p:attrName>style.visibility</p:attrName>
                                        </p:attrNameLst>
                                      </p:cBhvr>
                                      <p:to>
                                        <p:strVal val="hidden"/>
                                      </p:to>
                                    </p:set>
                                  </p:childTnLst>
                                </p:cTn>
                              </p:par>
                              <p:par>
                                <p:cTn id="1589" presetID="2" presetClass="exit" presetSubtype="12" fill="hold" grpId="3" nodeType="withEffect">
                                  <p:stCondLst>
                                    <p:cond delay="0"/>
                                  </p:stCondLst>
                                  <p:childTnLst>
                                    <p:anim calcmode="lin" valueType="num">
                                      <p:cBhvr additive="base">
                                        <p:cTn id="1590" dur="4000"/>
                                        <p:tgtEl>
                                          <p:spTgt spid="106"/>
                                        </p:tgtEl>
                                        <p:attrNameLst>
                                          <p:attrName>ppt_x</p:attrName>
                                        </p:attrNameLst>
                                      </p:cBhvr>
                                      <p:tavLst>
                                        <p:tav tm="0">
                                          <p:val>
                                            <p:strVal val="ppt_x"/>
                                          </p:val>
                                        </p:tav>
                                        <p:tav tm="100000">
                                          <p:val>
                                            <p:strVal val="0-ppt_w/2"/>
                                          </p:val>
                                        </p:tav>
                                      </p:tavLst>
                                    </p:anim>
                                    <p:anim calcmode="lin" valueType="num">
                                      <p:cBhvr additive="base">
                                        <p:cTn id="1591" dur="4000"/>
                                        <p:tgtEl>
                                          <p:spTgt spid="106"/>
                                        </p:tgtEl>
                                        <p:attrNameLst>
                                          <p:attrName>ppt_y</p:attrName>
                                        </p:attrNameLst>
                                      </p:cBhvr>
                                      <p:tavLst>
                                        <p:tav tm="0">
                                          <p:val>
                                            <p:strVal val="ppt_y"/>
                                          </p:val>
                                        </p:tav>
                                        <p:tav tm="100000">
                                          <p:val>
                                            <p:strVal val="1+ppt_h/2"/>
                                          </p:val>
                                        </p:tav>
                                      </p:tavLst>
                                    </p:anim>
                                    <p:set>
                                      <p:cBhvr>
                                        <p:cTn id="1592" dur="1" fill="hold">
                                          <p:stCondLst>
                                            <p:cond delay="3999"/>
                                          </p:stCondLst>
                                        </p:cTn>
                                        <p:tgtEl>
                                          <p:spTgt spid="106"/>
                                        </p:tgtEl>
                                        <p:attrNameLst>
                                          <p:attrName>style.visibility</p:attrName>
                                        </p:attrNameLst>
                                      </p:cBhvr>
                                      <p:to>
                                        <p:strVal val="hidden"/>
                                      </p:to>
                                    </p:set>
                                  </p:childTnLst>
                                </p:cTn>
                              </p:par>
                              <p:par>
                                <p:cTn id="1593" presetID="2" presetClass="exit" presetSubtype="12" fill="hold" grpId="3" nodeType="withEffect">
                                  <p:stCondLst>
                                    <p:cond delay="0"/>
                                  </p:stCondLst>
                                  <p:childTnLst>
                                    <p:anim calcmode="lin" valueType="num">
                                      <p:cBhvr additive="base">
                                        <p:cTn id="1594" dur="4000"/>
                                        <p:tgtEl>
                                          <p:spTgt spid="108"/>
                                        </p:tgtEl>
                                        <p:attrNameLst>
                                          <p:attrName>ppt_x</p:attrName>
                                        </p:attrNameLst>
                                      </p:cBhvr>
                                      <p:tavLst>
                                        <p:tav tm="0">
                                          <p:val>
                                            <p:strVal val="ppt_x"/>
                                          </p:val>
                                        </p:tav>
                                        <p:tav tm="100000">
                                          <p:val>
                                            <p:strVal val="0-ppt_w/2"/>
                                          </p:val>
                                        </p:tav>
                                      </p:tavLst>
                                    </p:anim>
                                    <p:anim calcmode="lin" valueType="num">
                                      <p:cBhvr additive="base">
                                        <p:cTn id="1595" dur="4000"/>
                                        <p:tgtEl>
                                          <p:spTgt spid="108"/>
                                        </p:tgtEl>
                                        <p:attrNameLst>
                                          <p:attrName>ppt_y</p:attrName>
                                        </p:attrNameLst>
                                      </p:cBhvr>
                                      <p:tavLst>
                                        <p:tav tm="0">
                                          <p:val>
                                            <p:strVal val="ppt_y"/>
                                          </p:val>
                                        </p:tav>
                                        <p:tav tm="100000">
                                          <p:val>
                                            <p:strVal val="1+ppt_h/2"/>
                                          </p:val>
                                        </p:tav>
                                      </p:tavLst>
                                    </p:anim>
                                    <p:set>
                                      <p:cBhvr>
                                        <p:cTn id="1596" dur="1" fill="hold">
                                          <p:stCondLst>
                                            <p:cond delay="3999"/>
                                          </p:stCondLst>
                                        </p:cTn>
                                        <p:tgtEl>
                                          <p:spTgt spid="108"/>
                                        </p:tgtEl>
                                        <p:attrNameLst>
                                          <p:attrName>style.visibility</p:attrName>
                                        </p:attrNameLst>
                                      </p:cBhvr>
                                      <p:to>
                                        <p:strVal val="hidden"/>
                                      </p:to>
                                    </p:set>
                                  </p:childTnLst>
                                </p:cTn>
                              </p:par>
                              <p:par>
                                <p:cTn id="1597" presetID="2" presetClass="exit" presetSubtype="12" fill="hold" grpId="3" nodeType="withEffect">
                                  <p:stCondLst>
                                    <p:cond delay="0"/>
                                  </p:stCondLst>
                                  <p:childTnLst>
                                    <p:anim calcmode="lin" valueType="num">
                                      <p:cBhvr additive="base">
                                        <p:cTn id="1598" dur="4000"/>
                                        <p:tgtEl>
                                          <p:spTgt spid="110"/>
                                        </p:tgtEl>
                                        <p:attrNameLst>
                                          <p:attrName>ppt_x</p:attrName>
                                        </p:attrNameLst>
                                      </p:cBhvr>
                                      <p:tavLst>
                                        <p:tav tm="0">
                                          <p:val>
                                            <p:strVal val="ppt_x"/>
                                          </p:val>
                                        </p:tav>
                                        <p:tav tm="100000">
                                          <p:val>
                                            <p:strVal val="0-ppt_w/2"/>
                                          </p:val>
                                        </p:tav>
                                      </p:tavLst>
                                    </p:anim>
                                    <p:anim calcmode="lin" valueType="num">
                                      <p:cBhvr additive="base">
                                        <p:cTn id="1599" dur="4000"/>
                                        <p:tgtEl>
                                          <p:spTgt spid="110"/>
                                        </p:tgtEl>
                                        <p:attrNameLst>
                                          <p:attrName>ppt_y</p:attrName>
                                        </p:attrNameLst>
                                      </p:cBhvr>
                                      <p:tavLst>
                                        <p:tav tm="0">
                                          <p:val>
                                            <p:strVal val="ppt_y"/>
                                          </p:val>
                                        </p:tav>
                                        <p:tav tm="100000">
                                          <p:val>
                                            <p:strVal val="1+ppt_h/2"/>
                                          </p:val>
                                        </p:tav>
                                      </p:tavLst>
                                    </p:anim>
                                    <p:set>
                                      <p:cBhvr>
                                        <p:cTn id="1600" dur="1" fill="hold">
                                          <p:stCondLst>
                                            <p:cond delay="3999"/>
                                          </p:stCondLst>
                                        </p:cTn>
                                        <p:tgtEl>
                                          <p:spTgt spid="110"/>
                                        </p:tgtEl>
                                        <p:attrNameLst>
                                          <p:attrName>style.visibility</p:attrName>
                                        </p:attrNameLst>
                                      </p:cBhvr>
                                      <p:to>
                                        <p:strVal val="hidden"/>
                                      </p:to>
                                    </p:set>
                                  </p:childTnLst>
                                </p:cTn>
                              </p:par>
                              <p:par>
                                <p:cTn id="1601" presetID="2" presetClass="exit" presetSubtype="12" fill="hold" grpId="3" nodeType="withEffect">
                                  <p:stCondLst>
                                    <p:cond delay="0"/>
                                  </p:stCondLst>
                                  <p:childTnLst>
                                    <p:anim calcmode="lin" valueType="num">
                                      <p:cBhvr additive="base">
                                        <p:cTn id="1602" dur="4000"/>
                                        <p:tgtEl>
                                          <p:spTgt spid="112"/>
                                        </p:tgtEl>
                                        <p:attrNameLst>
                                          <p:attrName>ppt_x</p:attrName>
                                        </p:attrNameLst>
                                      </p:cBhvr>
                                      <p:tavLst>
                                        <p:tav tm="0">
                                          <p:val>
                                            <p:strVal val="ppt_x"/>
                                          </p:val>
                                        </p:tav>
                                        <p:tav tm="100000">
                                          <p:val>
                                            <p:strVal val="0-ppt_w/2"/>
                                          </p:val>
                                        </p:tav>
                                      </p:tavLst>
                                    </p:anim>
                                    <p:anim calcmode="lin" valueType="num">
                                      <p:cBhvr additive="base">
                                        <p:cTn id="1603" dur="4000"/>
                                        <p:tgtEl>
                                          <p:spTgt spid="112"/>
                                        </p:tgtEl>
                                        <p:attrNameLst>
                                          <p:attrName>ppt_y</p:attrName>
                                        </p:attrNameLst>
                                      </p:cBhvr>
                                      <p:tavLst>
                                        <p:tav tm="0">
                                          <p:val>
                                            <p:strVal val="ppt_y"/>
                                          </p:val>
                                        </p:tav>
                                        <p:tav tm="100000">
                                          <p:val>
                                            <p:strVal val="1+ppt_h/2"/>
                                          </p:val>
                                        </p:tav>
                                      </p:tavLst>
                                    </p:anim>
                                    <p:set>
                                      <p:cBhvr>
                                        <p:cTn id="1604" dur="1" fill="hold">
                                          <p:stCondLst>
                                            <p:cond delay="3999"/>
                                          </p:stCondLst>
                                        </p:cTn>
                                        <p:tgtEl>
                                          <p:spTgt spid="112"/>
                                        </p:tgtEl>
                                        <p:attrNameLst>
                                          <p:attrName>style.visibility</p:attrName>
                                        </p:attrNameLst>
                                      </p:cBhvr>
                                      <p:to>
                                        <p:strVal val="hidden"/>
                                      </p:to>
                                    </p:set>
                                  </p:childTnLst>
                                </p:cTn>
                              </p:par>
                              <p:par>
                                <p:cTn id="1605" presetID="2" presetClass="exit" presetSubtype="12" fill="hold" grpId="3" nodeType="withEffect">
                                  <p:stCondLst>
                                    <p:cond delay="0"/>
                                  </p:stCondLst>
                                  <p:childTnLst>
                                    <p:anim calcmode="lin" valueType="num">
                                      <p:cBhvr additive="base">
                                        <p:cTn id="1606" dur="4000"/>
                                        <p:tgtEl>
                                          <p:spTgt spid="114"/>
                                        </p:tgtEl>
                                        <p:attrNameLst>
                                          <p:attrName>ppt_x</p:attrName>
                                        </p:attrNameLst>
                                      </p:cBhvr>
                                      <p:tavLst>
                                        <p:tav tm="0">
                                          <p:val>
                                            <p:strVal val="ppt_x"/>
                                          </p:val>
                                        </p:tav>
                                        <p:tav tm="100000">
                                          <p:val>
                                            <p:strVal val="0-ppt_w/2"/>
                                          </p:val>
                                        </p:tav>
                                      </p:tavLst>
                                    </p:anim>
                                    <p:anim calcmode="lin" valueType="num">
                                      <p:cBhvr additive="base">
                                        <p:cTn id="1607" dur="4000"/>
                                        <p:tgtEl>
                                          <p:spTgt spid="114"/>
                                        </p:tgtEl>
                                        <p:attrNameLst>
                                          <p:attrName>ppt_y</p:attrName>
                                        </p:attrNameLst>
                                      </p:cBhvr>
                                      <p:tavLst>
                                        <p:tav tm="0">
                                          <p:val>
                                            <p:strVal val="ppt_y"/>
                                          </p:val>
                                        </p:tav>
                                        <p:tav tm="100000">
                                          <p:val>
                                            <p:strVal val="1+ppt_h/2"/>
                                          </p:val>
                                        </p:tav>
                                      </p:tavLst>
                                    </p:anim>
                                    <p:set>
                                      <p:cBhvr>
                                        <p:cTn id="1608" dur="1" fill="hold">
                                          <p:stCondLst>
                                            <p:cond delay="3999"/>
                                          </p:stCondLst>
                                        </p:cTn>
                                        <p:tgtEl>
                                          <p:spTgt spid="114"/>
                                        </p:tgtEl>
                                        <p:attrNameLst>
                                          <p:attrName>style.visibility</p:attrName>
                                        </p:attrNameLst>
                                      </p:cBhvr>
                                      <p:to>
                                        <p:strVal val="hidden"/>
                                      </p:to>
                                    </p:set>
                                  </p:childTnLst>
                                </p:cTn>
                              </p:par>
                              <p:par>
                                <p:cTn id="1609" presetID="5" presetClass="exit" presetSubtype="10" fill="hold" grpId="4" nodeType="withEffect">
                                  <p:stCondLst>
                                    <p:cond delay="0"/>
                                  </p:stCondLst>
                                  <p:childTnLst>
                                    <p:animEffect transition="out" filter="checkerboard(across)">
                                      <p:cBhvr>
                                        <p:cTn id="1610" dur="4000"/>
                                        <p:tgtEl>
                                          <p:spTgt spid="115"/>
                                        </p:tgtEl>
                                      </p:cBhvr>
                                    </p:animEffect>
                                    <p:set>
                                      <p:cBhvr>
                                        <p:cTn id="1611" dur="1" fill="hold">
                                          <p:stCondLst>
                                            <p:cond delay="3999"/>
                                          </p:stCondLst>
                                        </p:cTn>
                                        <p:tgtEl>
                                          <p:spTgt spid="115"/>
                                        </p:tgtEl>
                                        <p:attrNameLst>
                                          <p:attrName>style.visibility</p:attrName>
                                        </p:attrNameLst>
                                      </p:cBhvr>
                                      <p:to>
                                        <p:strVal val="hidden"/>
                                      </p:to>
                                    </p:set>
                                  </p:childTnLst>
                                </p:cTn>
                              </p:par>
                              <p:par>
                                <p:cTn id="1612" presetID="5" presetClass="exit" presetSubtype="10" fill="hold" grpId="4" nodeType="withEffect">
                                  <p:stCondLst>
                                    <p:cond delay="0"/>
                                  </p:stCondLst>
                                  <p:childTnLst>
                                    <p:animEffect transition="out" filter="checkerboard(across)">
                                      <p:cBhvr>
                                        <p:cTn id="1613" dur="4000"/>
                                        <p:tgtEl>
                                          <p:spTgt spid="117"/>
                                        </p:tgtEl>
                                      </p:cBhvr>
                                    </p:animEffect>
                                    <p:set>
                                      <p:cBhvr>
                                        <p:cTn id="1614" dur="1" fill="hold">
                                          <p:stCondLst>
                                            <p:cond delay="3999"/>
                                          </p:stCondLst>
                                        </p:cTn>
                                        <p:tgtEl>
                                          <p:spTgt spid="117"/>
                                        </p:tgtEl>
                                        <p:attrNameLst>
                                          <p:attrName>style.visibility</p:attrName>
                                        </p:attrNameLst>
                                      </p:cBhvr>
                                      <p:to>
                                        <p:strVal val="hidden"/>
                                      </p:to>
                                    </p:set>
                                  </p:childTnLst>
                                </p:cTn>
                              </p:par>
                              <p:par>
                                <p:cTn id="1615" presetID="5" presetClass="exit" presetSubtype="10" fill="hold" grpId="4" nodeType="withEffect">
                                  <p:stCondLst>
                                    <p:cond delay="0"/>
                                  </p:stCondLst>
                                  <p:childTnLst>
                                    <p:animEffect transition="out" filter="checkerboard(across)">
                                      <p:cBhvr>
                                        <p:cTn id="1616" dur="4000"/>
                                        <p:tgtEl>
                                          <p:spTgt spid="119"/>
                                        </p:tgtEl>
                                      </p:cBhvr>
                                    </p:animEffect>
                                    <p:set>
                                      <p:cBhvr>
                                        <p:cTn id="1617" dur="1" fill="hold">
                                          <p:stCondLst>
                                            <p:cond delay="3999"/>
                                          </p:stCondLst>
                                        </p:cTn>
                                        <p:tgtEl>
                                          <p:spTgt spid="119"/>
                                        </p:tgtEl>
                                        <p:attrNameLst>
                                          <p:attrName>style.visibility</p:attrName>
                                        </p:attrNameLst>
                                      </p:cBhvr>
                                      <p:to>
                                        <p:strVal val="hidden"/>
                                      </p:to>
                                    </p:set>
                                  </p:childTnLst>
                                </p:cTn>
                              </p:par>
                              <p:par>
                                <p:cTn id="1618" presetID="5" presetClass="exit" presetSubtype="10" fill="hold" grpId="4" nodeType="withEffect">
                                  <p:stCondLst>
                                    <p:cond delay="0"/>
                                  </p:stCondLst>
                                  <p:childTnLst>
                                    <p:animEffect transition="out" filter="checkerboard(across)">
                                      <p:cBhvr>
                                        <p:cTn id="1619" dur="4000"/>
                                        <p:tgtEl>
                                          <p:spTgt spid="121"/>
                                        </p:tgtEl>
                                      </p:cBhvr>
                                    </p:animEffect>
                                    <p:set>
                                      <p:cBhvr>
                                        <p:cTn id="1620" dur="1" fill="hold">
                                          <p:stCondLst>
                                            <p:cond delay="3999"/>
                                          </p:stCondLst>
                                        </p:cTn>
                                        <p:tgtEl>
                                          <p:spTgt spid="121"/>
                                        </p:tgtEl>
                                        <p:attrNameLst>
                                          <p:attrName>style.visibility</p:attrName>
                                        </p:attrNameLst>
                                      </p:cBhvr>
                                      <p:to>
                                        <p:strVal val="hidden"/>
                                      </p:to>
                                    </p:set>
                                  </p:childTnLst>
                                </p:cTn>
                              </p:par>
                              <p:par>
                                <p:cTn id="1621" presetID="5" presetClass="exit" presetSubtype="10" fill="hold" grpId="4" nodeType="withEffect">
                                  <p:stCondLst>
                                    <p:cond delay="0"/>
                                  </p:stCondLst>
                                  <p:childTnLst>
                                    <p:animEffect transition="out" filter="checkerboard(across)">
                                      <p:cBhvr>
                                        <p:cTn id="1622" dur="4000"/>
                                        <p:tgtEl>
                                          <p:spTgt spid="123"/>
                                        </p:tgtEl>
                                      </p:cBhvr>
                                    </p:animEffect>
                                    <p:set>
                                      <p:cBhvr>
                                        <p:cTn id="1623" dur="1" fill="hold">
                                          <p:stCondLst>
                                            <p:cond delay="3999"/>
                                          </p:stCondLst>
                                        </p:cTn>
                                        <p:tgtEl>
                                          <p:spTgt spid="123"/>
                                        </p:tgtEl>
                                        <p:attrNameLst>
                                          <p:attrName>style.visibility</p:attrName>
                                        </p:attrNameLst>
                                      </p:cBhvr>
                                      <p:to>
                                        <p:strVal val="hidden"/>
                                      </p:to>
                                    </p:set>
                                  </p:childTnLst>
                                </p:cTn>
                              </p:par>
                              <p:par>
                                <p:cTn id="1624" presetID="5" presetClass="exit" presetSubtype="10" fill="hold" grpId="4" nodeType="withEffect">
                                  <p:stCondLst>
                                    <p:cond delay="0"/>
                                  </p:stCondLst>
                                  <p:childTnLst>
                                    <p:animEffect transition="out" filter="checkerboard(across)">
                                      <p:cBhvr>
                                        <p:cTn id="1625" dur="4000"/>
                                        <p:tgtEl>
                                          <p:spTgt spid="125"/>
                                        </p:tgtEl>
                                      </p:cBhvr>
                                    </p:animEffect>
                                    <p:set>
                                      <p:cBhvr>
                                        <p:cTn id="1626" dur="1" fill="hold">
                                          <p:stCondLst>
                                            <p:cond delay="3999"/>
                                          </p:stCondLst>
                                        </p:cTn>
                                        <p:tgtEl>
                                          <p:spTgt spid="125"/>
                                        </p:tgtEl>
                                        <p:attrNameLst>
                                          <p:attrName>style.visibility</p:attrName>
                                        </p:attrNameLst>
                                      </p:cBhvr>
                                      <p:to>
                                        <p:strVal val="hidden"/>
                                      </p:to>
                                    </p:set>
                                  </p:childTnLst>
                                </p:cTn>
                              </p:par>
                              <p:par>
                                <p:cTn id="1627" presetID="5" presetClass="exit" presetSubtype="10" fill="hold" grpId="4" nodeType="withEffect">
                                  <p:stCondLst>
                                    <p:cond delay="0"/>
                                  </p:stCondLst>
                                  <p:childTnLst>
                                    <p:animEffect transition="out" filter="checkerboard(across)">
                                      <p:cBhvr>
                                        <p:cTn id="1628" dur="4000"/>
                                        <p:tgtEl>
                                          <p:spTgt spid="103"/>
                                        </p:tgtEl>
                                      </p:cBhvr>
                                    </p:animEffect>
                                    <p:set>
                                      <p:cBhvr>
                                        <p:cTn id="1629" dur="1" fill="hold">
                                          <p:stCondLst>
                                            <p:cond delay="3999"/>
                                          </p:stCondLst>
                                        </p:cTn>
                                        <p:tgtEl>
                                          <p:spTgt spid="103"/>
                                        </p:tgtEl>
                                        <p:attrNameLst>
                                          <p:attrName>style.visibility</p:attrName>
                                        </p:attrNameLst>
                                      </p:cBhvr>
                                      <p:to>
                                        <p:strVal val="hidden"/>
                                      </p:to>
                                    </p:set>
                                  </p:childTnLst>
                                </p:cTn>
                              </p:par>
                              <p:par>
                                <p:cTn id="1630" presetID="5" presetClass="exit" presetSubtype="10" fill="hold" grpId="4" nodeType="withEffect">
                                  <p:stCondLst>
                                    <p:cond delay="0"/>
                                  </p:stCondLst>
                                  <p:childTnLst>
                                    <p:animEffect transition="out" filter="checkerboard(across)">
                                      <p:cBhvr>
                                        <p:cTn id="1631" dur="4000"/>
                                        <p:tgtEl>
                                          <p:spTgt spid="105"/>
                                        </p:tgtEl>
                                      </p:cBhvr>
                                    </p:animEffect>
                                    <p:set>
                                      <p:cBhvr>
                                        <p:cTn id="1632" dur="1" fill="hold">
                                          <p:stCondLst>
                                            <p:cond delay="3999"/>
                                          </p:stCondLst>
                                        </p:cTn>
                                        <p:tgtEl>
                                          <p:spTgt spid="105"/>
                                        </p:tgtEl>
                                        <p:attrNameLst>
                                          <p:attrName>style.visibility</p:attrName>
                                        </p:attrNameLst>
                                      </p:cBhvr>
                                      <p:to>
                                        <p:strVal val="hidden"/>
                                      </p:to>
                                    </p:set>
                                  </p:childTnLst>
                                </p:cTn>
                              </p:par>
                              <p:par>
                                <p:cTn id="1633" presetID="5" presetClass="exit" presetSubtype="10" fill="hold" grpId="4" nodeType="withEffect">
                                  <p:stCondLst>
                                    <p:cond delay="0"/>
                                  </p:stCondLst>
                                  <p:childTnLst>
                                    <p:animEffect transition="out" filter="checkerboard(across)">
                                      <p:cBhvr>
                                        <p:cTn id="1634" dur="4000"/>
                                        <p:tgtEl>
                                          <p:spTgt spid="107"/>
                                        </p:tgtEl>
                                      </p:cBhvr>
                                    </p:animEffect>
                                    <p:set>
                                      <p:cBhvr>
                                        <p:cTn id="1635" dur="1" fill="hold">
                                          <p:stCondLst>
                                            <p:cond delay="3999"/>
                                          </p:stCondLst>
                                        </p:cTn>
                                        <p:tgtEl>
                                          <p:spTgt spid="107"/>
                                        </p:tgtEl>
                                        <p:attrNameLst>
                                          <p:attrName>style.visibility</p:attrName>
                                        </p:attrNameLst>
                                      </p:cBhvr>
                                      <p:to>
                                        <p:strVal val="hidden"/>
                                      </p:to>
                                    </p:set>
                                  </p:childTnLst>
                                </p:cTn>
                              </p:par>
                              <p:par>
                                <p:cTn id="1636" presetID="5" presetClass="exit" presetSubtype="10" fill="hold" grpId="4" nodeType="withEffect">
                                  <p:stCondLst>
                                    <p:cond delay="0"/>
                                  </p:stCondLst>
                                  <p:childTnLst>
                                    <p:animEffect transition="out" filter="checkerboard(across)">
                                      <p:cBhvr>
                                        <p:cTn id="1637" dur="4000"/>
                                        <p:tgtEl>
                                          <p:spTgt spid="109"/>
                                        </p:tgtEl>
                                      </p:cBhvr>
                                    </p:animEffect>
                                    <p:set>
                                      <p:cBhvr>
                                        <p:cTn id="1638" dur="1" fill="hold">
                                          <p:stCondLst>
                                            <p:cond delay="3999"/>
                                          </p:stCondLst>
                                        </p:cTn>
                                        <p:tgtEl>
                                          <p:spTgt spid="109"/>
                                        </p:tgtEl>
                                        <p:attrNameLst>
                                          <p:attrName>style.visibility</p:attrName>
                                        </p:attrNameLst>
                                      </p:cBhvr>
                                      <p:to>
                                        <p:strVal val="hidden"/>
                                      </p:to>
                                    </p:set>
                                  </p:childTnLst>
                                </p:cTn>
                              </p:par>
                              <p:par>
                                <p:cTn id="1639" presetID="5" presetClass="exit" presetSubtype="10" fill="hold" grpId="4" nodeType="withEffect">
                                  <p:stCondLst>
                                    <p:cond delay="0"/>
                                  </p:stCondLst>
                                  <p:childTnLst>
                                    <p:animEffect transition="out" filter="checkerboard(across)">
                                      <p:cBhvr>
                                        <p:cTn id="1640" dur="4000"/>
                                        <p:tgtEl>
                                          <p:spTgt spid="111"/>
                                        </p:tgtEl>
                                      </p:cBhvr>
                                    </p:animEffect>
                                    <p:set>
                                      <p:cBhvr>
                                        <p:cTn id="1641" dur="1" fill="hold">
                                          <p:stCondLst>
                                            <p:cond delay="3999"/>
                                          </p:stCondLst>
                                        </p:cTn>
                                        <p:tgtEl>
                                          <p:spTgt spid="111"/>
                                        </p:tgtEl>
                                        <p:attrNameLst>
                                          <p:attrName>style.visibility</p:attrName>
                                        </p:attrNameLst>
                                      </p:cBhvr>
                                      <p:to>
                                        <p:strVal val="hidden"/>
                                      </p:to>
                                    </p:set>
                                  </p:childTnLst>
                                </p:cTn>
                              </p:par>
                              <p:par>
                                <p:cTn id="1642" presetID="5" presetClass="exit" presetSubtype="10" fill="hold" grpId="4" nodeType="withEffect">
                                  <p:stCondLst>
                                    <p:cond delay="0"/>
                                  </p:stCondLst>
                                  <p:childTnLst>
                                    <p:animEffect transition="out" filter="checkerboard(across)">
                                      <p:cBhvr>
                                        <p:cTn id="1643" dur="4000"/>
                                        <p:tgtEl>
                                          <p:spTgt spid="113"/>
                                        </p:tgtEl>
                                      </p:cBhvr>
                                    </p:animEffect>
                                    <p:set>
                                      <p:cBhvr>
                                        <p:cTn id="1644" dur="1" fill="hold">
                                          <p:stCondLst>
                                            <p:cond delay="3999"/>
                                          </p:stCondLst>
                                        </p:cTn>
                                        <p:tgtEl>
                                          <p:spTgt spid="113"/>
                                        </p:tgtEl>
                                        <p:attrNameLst>
                                          <p:attrName>style.visibility</p:attrName>
                                        </p:attrNameLst>
                                      </p:cBhvr>
                                      <p:to>
                                        <p:strVal val="hidden"/>
                                      </p:to>
                                    </p:set>
                                  </p:childTnLst>
                                </p:cTn>
                              </p:par>
                              <p:par>
                                <p:cTn id="1645" presetID="5" presetClass="exit" presetSubtype="10" fill="hold" grpId="4" nodeType="withEffect">
                                  <p:stCondLst>
                                    <p:cond delay="0"/>
                                  </p:stCondLst>
                                  <p:childTnLst>
                                    <p:animEffect transition="out" filter="checkerboard(across)">
                                      <p:cBhvr>
                                        <p:cTn id="1646" dur="4000"/>
                                        <p:tgtEl>
                                          <p:spTgt spid="116"/>
                                        </p:tgtEl>
                                      </p:cBhvr>
                                    </p:animEffect>
                                    <p:set>
                                      <p:cBhvr>
                                        <p:cTn id="1647" dur="1" fill="hold">
                                          <p:stCondLst>
                                            <p:cond delay="3999"/>
                                          </p:stCondLst>
                                        </p:cTn>
                                        <p:tgtEl>
                                          <p:spTgt spid="116"/>
                                        </p:tgtEl>
                                        <p:attrNameLst>
                                          <p:attrName>style.visibility</p:attrName>
                                        </p:attrNameLst>
                                      </p:cBhvr>
                                      <p:to>
                                        <p:strVal val="hidden"/>
                                      </p:to>
                                    </p:set>
                                  </p:childTnLst>
                                </p:cTn>
                              </p:par>
                              <p:par>
                                <p:cTn id="1648" presetID="5" presetClass="exit" presetSubtype="10" fill="hold" grpId="4" nodeType="withEffect">
                                  <p:stCondLst>
                                    <p:cond delay="0"/>
                                  </p:stCondLst>
                                  <p:childTnLst>
                                    <p:animEffect transition="out" filter="checkerboard(across)">
                                      <p:cBhvr>
                                        <p:cTn id="1649" dur="4000"/>
                                        <p:tgtEl>
                                          <p:spTgt spid="118"/>
                                        </p:tgtEl>
                                      </p:cBhvr>
                                    </p:animEffect>
                                    <p:set>
                                      <p:cBhvr>
                                        <p:cTn id="1650" dur="1" fill="hold">
                                          <p:stCondLst>
                                            <p:cond delay="3999"/>
                                          </p:stCondLst>
                                        </p:cTn>
                                        <p:tgtEl>
                                          <p:spTgt spid="118"/>
                                        </p:tgtEl>
                                        <p:attrNameLst>
                                          <p:attrName>style.visibility</p:attrName>
                                        </p:attrNameLst>
                                      </p:cBhvr>
                                      <p:to>
                                        <p:strVal val="hidden"/>
                                      </p:to>
                                    </p:set>
                                  </p:childTnLst>
                                </p:cTn>
                              </p:par>
                              <p:par>
                                <p:cTn id="1651" presetID="5" presetClass="exit" presetSubtype="10" fill="hold" grpId="4" nodeType="withEffect">
                                  <p:stCondLst>
                                    <p:cond delay="0"/>
                                  </p:stCondLst>
                                  <p:childTnLst>
                                    <p:animEffect transition="out" filter="checkerboard(across)">
                                      <p:cBhvr>
                                        <p:cTn id="1652" dur="4000"/>
                                        <p:tgtEl>
                                          <p:spTgt spid="120"/>
                                        </p:tgtEl>
                                      </p:cBhvr>
                                    </p:animEffect>
                                    <p:set>
                                      <p:cBhvr>
                                        <p:cTn id="1653" dur="1" fill="hold">
                                          <p:stCondLst>
                                            <p:cond delay="3999"/>
                                          </p:stCondLst>
                                        </p:cTn>
                                        <p:tgtEl>
                                          <p:spTgt spid="120"/>
                                        </p:tgtEl>
                                        <p:attrNameLst>
                                          <p:attrName>style.visibility</p:attrName>
                                        </p:attrNameLst>
                                      </p:cBhvr>
                                      <p:to>
                                        <p:strVal val="hidden"/>
                                      </p:to>
                                    </p:set>
                                  </p:childTnLst>
                                </p:cTn>
                              </p:par>
                              <p:par>
                                <p:cTn id="1654" presetID="5" presetClass="exit" presetSubtype="10" fill="hold" grpId="4" nodeType="withEffect">
                                  <p:stCondLst>
                                    <p:cond delay="0"/>
                                  </p:stCondLst>
                                  <p:childTnLst>
                                    <p:animEffect transition="out" filter="checkerboard(across)">
                                      <p:cBhvr>
                                        <p:cTn id="1655" dur="4000"/>
                                        <p:tgtEl>
                                          <p:spTgt spid="122"/>
                                        </p:tgtEl>
                                      </p:cBhvr>
                                    </p:animEffect>
                                    <p:set>
                                      <p:cBhvr>
                                        <p:cTn id="1656" dur="1" fill="hold">
                                          <p:stCondLst>
                                            <p:cond delay="3999"/>
                                          </p:stCondLst>
                                        </p:cTn>
                                        <p:tgtEl>
                                          <p:spTgt spid="122"/>
                                        </p:tgtEl>
                                        <p:attrNameLst>
                                          <p:attrName>style.visibility</p:attrName>
                                        </p:attrNameLst>
                                      </p:cBhvr>
                                      <p:to>
                                        <p:strVal val="hidden"/>
                                      </p:to>
                                    </p:set>
                                  </p:childTnLst>
                                </p:cTn>
                              </p:par>
                              <p:par>
                                <p:cTn id="1657" presetID="5" presetClass="exit" presetSubtype="10" fill="hold" grpId="4" nodeType="withEffect">
                                  <p:stCondLst>
                                    <p:cond delay="0"/>
                                  </p:stCondLst>
                                  <p:childTnLst>
                                    <p:animEffect transition="out" filter="checkerboard(across)">
                                      <p:cBhvr>
                                        <p:cTn id="1658" dur="4000"/>
                                        <p:tgtEl>
                                          <p:spTgt spid="124"/>
                                        </p:tgtEl>
                                      </p:cBhvr>
                                    </p:animEffect>
                                    <p:set>
                                      <p:cBhvr>
                                        <p:cTn id="1659" dur="1" fill="hold">
                                          <p:stCondLst>
                                            <p:cond delay="3999"/>
                                          </p:stCondLst>
                                        </p:cTn>
                                        <p:tgtEl>
                                          <p:spTgt spid="124"/>
                                        </p:tgtEl>
                                        <p:attrNameLst>
                                          <p:attrName>style.visibility</p:attrName>
                                        </p:attrNameLst>
                                      </p:cBhvr>
                                      <p:to>
                                        <p:strVal val="hidden"/>
                                      </p:to>
                                    </p:set>
                                  </p:childTnLst>
                                </p:cTn>
                              </p:par>
                              <p:par>
                                <p:cTn id="1660" presetID="5" presetClass="exit" presetSubtype="10" fill="hold" grpId="4" nodeType="withEffect">
                                  <p:stCondLst>
                                    <p:cond delay="0"/>
                                  </p:stCondLst>
                                  <p:childTnLst>
                                    <p:animEffect transition="out" filter="checkerboard(across)">
                                      <p:cBhvr>
                                        <p:cTn id="1661" dur="4000"/>
                                        <p:tgtEl>
                                          <p:spTgt spid="126"/>
                                        </p:tgtEl>
                                      </p:cBhvr>
                                    </p:animEffect>
                                    <p:set>
                                      <p:cBhvr>
                                        <p:cTn id="1662" dur="1" fill="hold">
                                          <p:stCondLst>
                                            <p:cond delay="3999"/>
                                          </p:stCondLst>
                                        </p:cTn>
                                        <p:tgtEl>
                                          <p:spTgt spid="126"/>
                                        </p:tgtEl>
                                        <p:attrNameLst>
                                          <p:attrName>style.visibility</p:attrName>
                                        </p:attrNameLst>
                                      </p:cBhvr>
                                      <p:to>
                                        <p:strVal val="hidden"/>
                                      </p:to>
                                    </p:set>
                                  </p:childTnLst>
                                </p:cTn>
                              </p:par>
                              <p:par>
                                <p:cTn id="1663" presetID="5" presetClass="exit" presetSubtype="10" fill="hold" grpId="4" nodeType="withEffect">
                                  <p:stCondLst>
                                    <p:cond delay="0"/>
                                  </p:stCondLst>
                                  <p:childTnLst>
                                    <p:animEffect transition="out" filter="checkerboard(across)">
                                      <p:cBhvr>
                                        <p:cTn id="1664" dur="4000"/>
                                        <p:tgtEl>
                                          <p:spTgt spid="104"/>
                                        </p:tgtEl>
                                      </p:cBhvr>
                                    </p:animEffect>
                                    <p:set>
                                      <p:cBhvr>
                                        <p:cTn id="1665" dur="1" fill="hold">
                                          <p:stCondLst>
                                            <p:cond delay="3999"/>
                                          </p:stCondLst>
                                        </p:cTn>
                                        <p:tgtEl>
                                          <p:spTgt spid="104"/>
                                        </p:tgtEl>
                                        <p:attrNameLst>
                                          <p:attrName>style.visibility</p:attrName>
                                        </p:attrNameLst>
                                      </p:cBhvr>
                                      <p:to>
                                        <p:strVal val="hidden"/>
                                      </p:to>
                                    </p:set>
                                  </p:childTnLst>
                                </p:cTn>
                              </p:par>
                              <p:par>
                                <p:cTn id="1666" presetID="5" presetClass="exit" presetSubtype="10" fill="hold" grpId="4" nodeType="withEffect">
                                  <p:stCondLst>
                                    <p:cond delay="0"/>
                                  </p:stCondLst>
                                  <p:childTnLst>
                                    <p:animEffect transition="out" filter="checkerboard(across)">
                                      <p:cBhvr>
                                        <p:cTn id="1667" dur="4000"/>
                                        <p:tgtEl>
                                          <p:spTgt spid="106"/>
                                        </p:tgtEl>
                                      </p:cBhvr>
                                    </p:animEffect>
                                    <p:set>
                                      <p:cBhvr>
                                        <p:cTn id="1668" dur="1" fill="hold">
                                          <p:stCondLst>
                                            <p:cond delay="3999"/>
                                          </p:stCondLst>
                                        </p:cTn>
                                        <p:tgtEl>
                                          <p:spTgt spid="106"/>
                                        </p:tgtEl>
                                        <p:attrNameLst>
                                          <p:attrName>style.visibility</p:attrName>
                                        </p:attrNameLst>
                                      </p:cBhvr>
                                      <p:to>
                                        <p:strVal val="hidden"/>
                                      </p:to>
                                    </p:set>
                                  </p:childTnLst>
                                </p:cTn>
                              </p:par>
                              <p:par>
                                <p:cTn id="1669" presetID="5" presetClass="exit" presetSubtype="10" fill="hold" grpId="4" nodeType="withEffect">
                                  <p:stCondLst>
                                    <p:cond delay="0"/>
                                  </p:stCondLst>
                                  <p:childTnLst>
                                    <p:animEffect transition="out" filter="checkerboard(across)">
                                      <p:cBhvr>
                                        <p:cTn id="1670" dur="4000"/>
                                        <p:tgtEl>
                                          <p:spTgt spid="108"/>
                                        </p:tgtEl>
                                      </p:cBhvr>
                                    </p:animEffect>
                                    <p:set>
                                      <p:cBhvr>
                                        <p:cTn id="1671" dur="1" fill="hold">
                                          <p:stCondLst>
                                            <p:cond delay="3999"/>
                                          </p:stCondLst>
                                        </p:cTn>
                                        <p:tgtEl>
                                          <p:spTgt spid="108"/>
                                        </p:tgtEl>
                                        <p:attrNameLst>
                                          <p:attrName>style.visibility</p:attrName>
                                        </p:attrNameLst>
                                      </p:cBhvr>
                                      <p:to>
                                        <p:strVal val="hidden"/>
                                      </p:to>
                                    </p:set>
                                  </p:childTnLst>
                                </p:cTn>
                              </p:par>
                              <p:par>
                                <p:cTn id="1672" presetID="5" presetClass="exit" presetSubtype="10" fill="hold" grpId="4" nodeType="withEffect">
                                  <p:stCondLst>
                                    <p:cond delay="0"/>
                                  </p:stCondLst>
                                  <p:childTnLst>
                                    <p:animEffect transition="out" filter="checkerboard(across)">
                                      <p:cBhvr>
                                        <p:cTn id="1673" dur="4000"/>
                                        <p:tgtEl>
                                          <p:spTgt spid="110"/>
                                        </p:tgtEl>
                                      </p:cBhvr>
                                    </p:animEffect>
                                    <p:set>
                                      <p:cBhvr>
                                        <p:cTn id="1674" dur="1" fill="hold">
                                          <p:stCondLst>
                                            <p:cond delay="3999"/>
                                          </p:stCondLst>
                                        </p:cTn>
                                        <p:tgtEl>
                                          <p:spTgt spid="110"/>
                                        </p:tgtEl>
                                        <p:attrNameLst>
                                          <p:attrName>style.visibility</p:attrName>
                                        </p:attrNameLst>
                                      </p:cBhvr>
                                      <p:to>
                                        <p:strVal val="hidden"/>
                                      </p:to>
                                    </p:set>
                                  </p:childTnLst>
                                </p:cTn>
                              </p:par>
                              <p:par>
                                <p:cTn id="1675" presetID="5" presetClass="exit" presetSubtype="10" fill="hold" grpId="4" nodeType="withEffect">
                                  <p:stCondLst>
                                    <p:cond delay="0"/>
                                  </p:stCondLst>
                                  <p:childTnLst>
                                    <p:animEffect transition="out" filter="checkerboard(across)">
                                      <p:cBhvr>
                                        <p:cTn id="1676" dur="4000"/>
                                        <p:tgtEl>
                                          <p:spTgt spid="112"/>
                                        </p:tgtEl>
                                      </p:cBhvr>
                                    </p:animEffect>
                                    <p:set>
                                      <p:cBhvr>
                                        <p:cTn id="1677" dur="1" fill="hold">
                                          <p:stCondLst>
                                            <p:cond delay="3999"/>
                                          </p:stCondLst>
                                        </p:cTn>
                                        <p:tgtEl>
                                          <p:spTgt spid="112"/>
                                        </p:tgtEl>
                                        <p:attrNameLst>
                                          <p:attrName>style.visibility</p:attrName>
                                        </p:attrNameLst>
                                      </p:cBhvr>
                                      <p:to>
                                        <p:strVal val="hidden"/>
                                      </p:to>
                                    </p:set>
                                  </p:childTnLst>
                                </p:cTn>
                              </p:par>
                              <p:par>
                                <p:cTn id="1678" presetID="5" presetClass="exit" presetSubtype="10" fill="hold" grpId="4" nodeType="withEffect">
                                  <p:stCondLst>
                                    <p:cond delay="0"/>
                                  </p:stCondLst>
                                  <p:childTnLst>
                                    <p:animEffect transition="out" filter="checkerboard(across)">
                                      <p:cBhvr>
                                        <p:cTn id="1679" dur="4000"/>
                                        <p:tgtEl>
                                          <p:spTgt spid="114"/>
                                        </p:tgtEl>
                                      </p:cBhvr>
                                    </p:animEffect>
                                    <p:set>
                                      <p:cBhvr>
                                        <p:cTn id="1680" dur="1" fill="hold">
                                          <p:stCondLst>
                                            <p:cond delay="3999"/>
                                          </p:stCondLst>
                                        </p:cTn>
                                        <p:tgtEl>
                                          <p:spTgt spid="114"/>
                                        </p:tgtEl>
                                        <p:attrNameLst>
                                          <p:attrName>style.visibility</p:attrName>
                                        </p:attrNameLst>
                                      </p:cBhvr>
                                      <p:to>
                                        <p:strVal val="hidden"/>
                                      </p:to>
                                    </p:set>
                                  </p:childTnLst>
                                </p:cTn>
                              </p:par>
                              <p:par>
                                <p:cTn id="1681" presetID="8" presetClass="emph" presetSubtype="0" fill="hold" grpId="5" nodeType="withEffect">
                                  <p:stCondLst>
                                    <p:cond delay="0"/>
                                  </p:stCondLst>
                                  <p:childTnLst>
                                    <p:animRot by="-21600000">
                                      <p:cBhvr>
                                        <p:cTn id="1682" dur="4000" fill="hold"/>
                                        <p:tgtEl>
                                          <p:spTgt spid="115"/>
                                        </p:tgtEl>
                                        <p:attrNameLst>
                                          <p:attrName>r</p:attrName>
                                        </p:attrNameLst>
                                      </p:cBhvr>
                                    </p:animRot>
                                  </p:childTnLst>
                                </p:cTn>
                              </p:par>
                              <p:par>
                                <p:cTn id="1683" presetID="8" presetClass="emph" presetSubtype="0" fill="hold" grpId="5" nodeType="withEffect">
                                  <p:stCondLst>
                                    <p:cond delay="0"/>
                                  </p:stCondLst>
                                  <p:childTnLst>
                                    <p:animRot by="-21600000">
                                      <p:cBhvr>
                                        <p:cTn id="1684" dur="4000" fill="hold"/>
                                        <p:tgtEl>
                                          <p:spTgt spid="117"/>
                                        </p:tgtEl>
                                        <p:attrNameLst>
                                          <p:attrName>r</p:attrName>
                                        </p:attrNameLst>
                                      </p:cBhvr>
                                    </p:animRot>
                                  </p:childTnLst>
                                </p:cTn>
                              </p:par>
                              <p:par>
                                <p:cTn id="1685" presetID="8" presetClass="emph" presetSubtype="0" fill="hold" grpId="5" nodeType="withEffect">
                                  <p:stCondLst>
                                    <p:cond delay="0"/>
                                  </p:stCondLst>
                                  <p:childTnLst>
                                    <p:animRot by="-21600000">
                                      <p:cBhvr>
                                        <p:cTn id="1686" dur="4000" fill="hold"/>
                                        <p:tgtEl>
                                          <p:spTgt spid="119"/>
                                        </p:tgtEl>
                                        <p:attrNameLst>
                                          <p:attrName>r</p:attrName>
                                        </p:attrNameLst>
                                      </p:cBhvr>
                                    </p:animRot>
                                  </p:childTnLst>
                                </p:cTn>
                              </p:par>
                              <p:par>
                                <p:cTn id="1687" presetID="8" presetClass="emph" presetSubtype="0" fill="hold" grpId="5" nodeType="withEffect">
                                  <p:stCondLst>
                                    <p:cond delay="0"/>
                                  </p:stCondLst>
                                  <p:childTnLst>
                                    <p:animRot by="-21600000">
                                      <p:cBhvr>
                                        <p:cTn id="1688" dur="4000" fill="hold"/>
                                        <p:tgtEl>
                                          <p:spTgt spid="121"/>
                                        </p:tgtEl>
                                        <p:attrNameLst>
                                          <p:attrName>r</p:attrName>
                                        </p:attrNameLst>
                                      </p:cBhvr>
                                    </p:animRot>
                                  </p:childTnLst>
                                </p:cTn>
                              </p:par>
                              <p:par>
                                <p:cTn id="1689" presetID="8" presetClass="emph" presetSubtype="0" fill="hold" grpId="5" nodeType="withEffect">
                                  <p:stCondLst>
                                    <p:cond delay="0"/>
                                  </p:stCondLst>
                                  <p:childTnLst>
                                    <p:animRot by="-21600000">
                                      <p:cBhvr>
                                        <p:cTn id="1690" dur="4000" fill="hold"/>
                                        <p:tgtEl>
                                          <p:spTgt spid="123"/>
                                        </p:tgtEl>
                                        <p:attrNameLst>
                                          <p:attrName>r</p:attrName>
                                        </p:attrNameLst>
                                      </p:cBhvr>
                                    </p:animRot>
                                  </p:childTnLst>
                                </p:cTn>
                              </p:par>
                              <p:par>
                                <p:cTn id="1691" presetID="8" presetClass="emph" presetSubtype="0" fill="hold" grpId="5" nodeType="withEffect">
                                  <p:stCondLst>
                                    <p:cond delay="0"/>
                                  </p:stCondLst>
                                  <p:childTnLst>
                                    <p:animRot by="-21600000">
                                      <p:cBhvr>
                                        <p:cTn id="1692" dur="4000" fill="hold"/>
                                        <p:tgtEl>
                                          <p:spTgt spid="125"/>
                                        </p:tgtEl>
                                        <p:attrNameLst>
                                          <p:attrName>r</p:attrName>
                                        </p:attrNameLst>
                                      </p:cBhvr>
                                    </p:animRot>
                                  </p:childTnLst>
                                </p:cTn>
                              </p:par>
                              <p:par>
                                <p:cTn id="1693" presetID="8" presetClass="emph" presetSubtype="0" fill="hold" grpId="5" nodeType="withEffect">
                                  <p:stCondLst>
                                    <p:cond delay="0"/>
                                  </p:stCondLst>
                                  <p:childTnLst>
                                    <p:animRot by="-21600000">
                                      <p:cBhvr>
                                        <p:cTn id="1694" dur="4000" fill="hold"/>
                                        <p:tgtEl>
                                          <p:spTgt spid="103"/>
                                        </p:tgtEl>
                                        <p:attrNameLst>
                                          <p:attrName>r</p:attrName>
                                        </p:attrNameLst>
                                      </p:cBhvr>
                                    </p:animRot>
                                  </p:childTnLst>
                                </p:cTn>
                              </p:par>
                              <p:par>
                                <p:cTn id="1695" presetID="8" presetClass="emph" presetSubtype="0" fill="hold" grpId="5" nodeType="withEffect">
                                  <p:stCondLst>
                                    <p:cond delay="0"/>
                                  </p:stCondLst>
                                  <p:childTnLst>
                                    <p:animRot by="-21600000">
                                      <p:cBhvr>
                                        <p:cTn id="1696" dur="4000" fill="hold"/>
                                        <p:tgtEl>
                                          <p:spTgt spid="105"/>
                                        </p:tgtEl>
                                        <p:attrNameLst>
                                          <p:attrName>r</p:attrName>
                                        </p:attrNameLst>
                                      </p:cBhvr>
                                    </p:animRot>
                                  </p:childTnLst>
                                </p:cTn>
                              </p:par>
                              <p:par>
                                <p:cTn id="1697" presetID="8" presetClass="emph" presetSubtype="0" fill="hold" grpId="5" nodeType="withEffect">
                                  <p:stCondLst>
                                    <p:cond delay="0"/>
                                  </p:stCondLst>
                                  <p:childTnLst>
                                    <p:animRot by="-21600000">
                                      <p:cBhvr>
                                        <p:cTn id="1698" dur="4000" fill="hold"/>
                                        <p:tgtEl>
                                          <p:spTgt spid="107"/>
                                        </p:tgtEl>
                                        <p:attrNameLst>
                                          <p:attrName>r</p:attrName>
                                        </p:attrNameLst>
                                      </p:cBhvr>
                                    </p:animRot>
                                  </p:childTnLst>
                                </p:cTn>
                              </p:par>
                              <p:par>
                                <p:cTn id="1699" presetID="8" presetClass="emph" presetSubtype="0" fill="hold" grpId="5" nodeType="withEffect">
                                  <p:stCondLst>
                                    <p:cond delay="0"/>
                                  </p:stCondLst>
                                  <p:childTnLst>
                                    <p:animRot by="-21600000">
                                      <p:cBhvr>
                                        <p:cTn id="1700" dur="4000" fill="hold"/>
                                        <p:tgtEl>
                                          <p:spTgt spid="109"/>
                                        </p:tgtEl>
                                        <p:attrNameLst>
                                          <p:attrName>r</p:attrName>
                                        </p:attrNameLst>
                                      </p:cBhvr>
                                    </p:animRot>
                                  </p:childTnLst>
                                </p:cTn>
                              </p:par>
                              <p:par>
                                <p:cTn id="1701" presetID="8" presetClass="emph" presetSubtype="0" fill="hold" grpId="5" nodeType="withEffect">
                                  <p:stCondLst>
                                    <p:cond delay="0"/>
                                  </p:stCondLst>
                                  <p:childTnLst>
                                    <p:animRot by="-21600000">
                                      <p:cBhvr>
                                        <p:cTn id="1702" dur="4000" fill="hold"/>
                                        <p:tgtEl>
                                          <p:spTgt spid="111"/>
                                        </p:tgtEl>
                                        <p:attrNameLst>
                                          <p:attrName>r</p:attrName>
                                        </p:attrNameLst>
                                      </p:cBhvr>
                                    </p:animRot>
                                  </p:childTnLst>
                                </p:cTn>
                              </p:par>
                              <p:par>
                                <p:cTn id="1703" presetID="8" presetClass="emph" presetSubtype="0" fill="hold" grpId="5" nodeType="withEffect">
                                  <p:stCondLst>
                                    <p:cond delay="0"/>
                                  </p:stCondLst>
                                  <p:childTnLst>
                                    <p:animRot by="-21600000">
                                      <p:cBhvr>
                                        <p:cTn id="1704" dur="4000" fill="hold"/>
                                        <p:tgtEl>
                                          <p:spTgt spid="113"/>
                                        </p:tgtEl>
                                        <p:attrNameLst>
                                          <p:attrName>r</p:attrName>
                                        </p:attrNameLst>
                                      </p:cBhvr>
                                    </p:animRot>
                                  </p:childTnLst>
                                </p:cTn>
                              </p:par>
                              <p:par>
                                <p:cTn id="1705" presetID="8" presetClass="emph" presetSubtype="0" fill="hold" grpId="5" nodeType="withEffect">
                                  <p:stCondLst>
                                    <p:cond delay="0"/>
                                  </p:stCondLst>
                                  <p:childTnLst>
                                    <p:animRot by="-21600000">
                                      <p:cBhvr>
                                        <p:cTn id="1706" dur="4000" fill="hold"/>
                                        <p:tgtEl>
                                          <p:spTgt spid="116"/>
                                        </p:tgtEl>
                                        <p:attrNameLst>
                                          <p:attrName>r</p:attrName>
                                        </p:attrNameLst>
                                      </p:cBhvr>
                                    </p:animRot>
                                  </p:childTnLst>
                                </p:cTn>
                              </p:par>
                              <p:par>
                                <p:cTn id="1707" presetID="8" presetClass="emph" presetSubtype="0" fill="hold" grpId="5" nodeType="withEffect">
                                  <p:stCondLst>
                                    <p:cond delay="0"/>
                                  </p:stCondLst>
                                  <p:childTnLst>
                                    <p:animRot by="-21600000">
                                      <p:cBhvr>
                                        <p:cTn id="1708" dur="4000" fill="hold"/>
                                        <p:tgtEl>
                                          <p:spTgt spid="118"/>
                                        </p:tgtEl>
                                        <p:attrNameLst>
                                          <p:attrName>r</p:attrName>
                                        </p:attrNameLst>
                                      </p:cBhvr>
                                    </p:animRot>
                                  </p:childTnLst>
                                </p:cTn>
                              </p:par>
                              <p:par>
                                <p:cTn id="1709" presetID="8" presetClass="emph" presetSubtype="0" fill="hold" grpId="5" nodeType="withEffect">
                                  <p:stCondLst>
                                    <p:cond delay="0"/>
                                  </p:stCondLst>
                                  <p:childTnLst>
                                    <p:animRot by="-21600000">
                                      <p:cBhvr>
                                        <p:cTn id="1710" dur="4000" fill="hold"/>
                                        <p:tgtEl>
                                          <p:spTgt spid="120"/>
                                        </p:tgtEl>
                                        <p:attrNameLst>
                                          <p:attrName>r</p:attrName>
                                        </p:attrNameLst>
                                      </p:cBhvr>
                                    </p:animRot>
                                  </p:childTnLst>
                                </p:cTn>
                              </p:par>
                              <p:par>
                                <p:cTn id="1711" presetID="8" presetClass="emph" presetSubtype="0" fill="hold" grpId="5" nodeType="withEffect">
                                  <p:stCondLst>
                                    <p:cond delay="0"/>
                                  </p:stCondLst>
                                  <p:childTnLst>
                                    <p:animRot by="-21600000">
                                      <p:cBhvr>
                                        <p:cTn id="1712" dur="4000" fill="hold"/>
                                        <p:tgtEl>
                                          <p:spTgt spid="122"/>
                                        </p:tgtEl>
                                        <p:attrNameLst>
                                          <p:attrName>r</p:attrName>
                                        </p:attrNameLst>
                                      </p:cBhvr>
                                    </p:animRot>
                                  </p:childTnLst>
                                </p:cTn>
                              </p:par>
                              <p:par>
                                <p:cTn id="1713" presetID="8" presetClass="emph" presetSubtype="0" fill="hold" grpId="5" nodeType="withEffect">
                                  <p:stCondLst>
                                    <p:cond delay="0"/>
                                  </p:stCondLst>
                                  <p:childTnLst>
                                    <p:animRot by="-21600000">
                                      <p:cBhvr>
                                        <p:cTn id="1714" dur="4000" fill="hold"/>
                                        <p:tgtEl>
                                          <p:spTgt spid="124"/>
                                        </p:tgtEl>
                                        <p:attrNameLst>
                                          <p:attrName>r</p:attrName>
                                        </p:attrNameLst>
                                      </p:cBhvr>
                                    </p:animRot>
                                  </p:childTnLst>
                                </p:cTn>
                              </p:par>
                              <p:par>
                                <p:cTn id="1715" presetID="8" presetClass="emph" presetSubtype="0" fill="hold" grpId="5" nodeType="withEffect">
                                  <p:stCondLst>
                                    <p:cond delay="0"/>
                                  </p:stCondLst>
                                  <p:childTnLst>
                                    <p:animRot by="-21600000">
                                      <p:cBhvr>
                                        <p:cTn id="1716" dur="4000" fill="hold"/>
                                        <p:tgtEl>
                                          <p:spTgt spid="126"/>
                                        </p:tgtEl>
                                        <p:attrNameLst>
                                          <p:attrName>r</p:attrName>
                                        </p:attrNameLst>
                                      </p:cBhvr>
                                    </p:animRot>
                                  </p:childTnLst>
                                </p:cTn>
                              </p:par>
                              <p:par>
                                <p:cTn id="1717" presetID="8" presetClass="emph" presetSubtype="0" fill="hold" grpId="5" nodeType="withEffect">
                                  <p:stCondLst>
                                    <p:cond delay="0"/>
                                  </p:stCondLst>
                                  <p:childTnLst>
                                    <p:animRot by="-21600000">
                                      <p:cBhvr>
                                        <p:cTn id="1718" dur="4000" fill="hold"/>
                                        <p:tgtEl>
                                          <p:spTgt spid="104"/>
                                        </p:tgtEl>
                                        <p:attrNameLst>
                                          <p:attrName>r</p:attrName>
                                        </p:attrNameLst>
                                      </p:cBhvr>
                                    </p:animRot>
                                  </p:childTnLst>
                                </p:cTn>
                              </p:par>
                              <p:par>
                                <p:cTn id="1719" presetID="8" presetClass="emph" presetSubtype="0" fill="hold" grpId="5" nodeType="withEffect">
                                  <p:stCondLst>
                                    <p:cond delay="0"/>
                                  </p:stCondLst>
                                  <p:childTnLst>
                                    <p:animRot by="-21600000">
                                      <p:cBhvr>
                                        <p:cTn id="1720" dur="4000" fill="hold"/>
                                        <p:tgtEl>
                                          <p:spTgt spid="106"/>
                                        </p:tgtEl>
                                        <p:attrNameLst>
                                          <p:attrName>r</p:attrName>
                                        </p:attrNameLst>
                                      </p:cBhvr>
                                    </p:animRot>
                                  </p:childTnLst>
                                </p:cTn>
                              </p:par>
                              <p:par>
                                <p:cTn id="1721" presetID="8" presetClass="emph" presetSubtype="0" fill="hold" grpId="5" nodeType="withEffect">
                                  <p:stCondLst>
                                    <p:cond delay="0"/>
                                  </p:stCondLst>
                                  <p:childTnLst>
                                    <p:animRot by="-21600000">
                                      <p:cBhvr>
                                        <p:cTn id="1722" dur="4000" fill="hold"/>
                                        <p:tgtEl>
                                          <p:spTgt spid="108"/>
                                        </p:tgtEl>
                                        <p:attrNameLst>
                                          <p:attrName>r</p:attrName>
                                        </p:attrNameLst>
                                      </p:cBhvr>
                                    </p:animRot>
                                  </p:childTnLst>
                                </p:cTn>
                              </p:par>
                              <p:par>
                                <p:cTn id="1723" presetID="8" presetClass="emph" presetSubtype="0" fill="hold" grpId="5" nodeType="withEffect">
                                  <p:stCondLst>
                                    <p:cond delay="0"/>
                                  </p:stCondLst>
                                  <p:childTnLst>
                                    <p:animRot by="-21600000">
                                      <p:cBhvr>
                                        <p:cTn id="1724" dur="4000" fill="hold"/>
                                        <p:tgtEl>
                                          <p:spTgt spid="110"/>
                                        </p:tgtEl>
                                        <p:attrNameLst>
                                          <p:attrName>r</p:attrName>
                                        </p:attrNameLst>
                                      </p:cBhvr>
                                    </p:animRot>
                                  </p:childTnLst>
                                </p:cTn>
                              </p:par>
                              <p:par>
                                <p:cTn id="1725" presetID="8" presetClass="emph" presetSubtype="0" fill="hold" grpId="5" nodeType="withEffect">
                                  <p:stCondLst>
                                    <p:cond delay="0"/>
                                  </p:stCondLst>
                                  <p:childTnLst>
                                    <p:animRot by="-21600000">
                                      <p:cBhvr>
                                        <p:cTn id="1726" dur="4000" fill="hold"/>
                                        <p:tgtEl>
                                          <p:spTgt spid="112"/>
                                        </p:tgtEl>
                                        <p:attrNameLst>
                                          <p:attrName>r</p:attrName>
                                        </p:attrNameLst>
                                      </p:cBhvr>
                                    </p:animRot>
                                  </p:childTnLst>
                                </p:cTn>
                              </p:par>
                              <p:par>
                                <p:cTn id="1727" presetID="8" presetClass="emph" presetSubtype="0" fill="hold" grpId="5" nodeType="withEffect">
                                  <p:stCondLst>
                                    <p:cond delay="0"/>
                                  </p:stCondLst>
                                  <p:childTnLst>
                                    <p:animRot by="-21600000">
                                      <p:cBhvr>
                                        <p:cTn id="1728" dur="4000" fill="hold"/>
                                        <p:tgtEl>
                                          <p:spTgt spid="114"/>
                                        </p:tgtEl>
                                        <p:attrNameLst>
                                          <p:attrName>r</p:attrName>
                                        </p:attrNameLst>
                                      </p:cBhvr>
                                    </p:animRot>
                                  </p:childTnLst>
                                </p:cTn>
                              </p:par>
                              <p:par>
                                <p:cTn id="1729" presetID="2" presetClass="exit" presetSubtype="6" fill="hold" grpId="3" nodeType="withEffect">
                                  <p:stCondLst>
                                    <p:cond delay="0"/>
                                  </p:stCondLst>
                                  <p:childTnLst>
                                    <p:anim calcmode="lin" valueType="num">
                                      <p:cBhvr additive="base">
                                        <p:cTn id="1730" dur="4000"/>
                                        <p:tgtEl>
                                          <p:spTgt spid="91"/>
                                        </p:tgtEl>
                                        <p:attrNameLst>
                                          <p:attrName>ppt_x</p:attrName>
                                        </p:attrNameLst>
                                      </p:cBhvr>
                                      <p:tavLst>
                                        <p:tav tm="0">
                                          <p:val>
                                            <p:strVal val="ppt_x"/>
                                          </p:val>
                                        </p:tav>
                                        <p:tav tm="100000">
                                          <p:val>
                                            <p:strVal val="1+ppt_w/2"/>
                                          </p:val>
                                        </p:tav>
                                      </p:tavLst>
                                    </p:anim>
                                    <p:anim calcmode="lin" valueType="num">
                                      <p:cBhvr additive="base">
                                        <p:cTn id="1731" dur="4000"/>
                                        <p:tgtEl>
                                          <p:spTgt spid="91"/>
                                        </p:tgtEl>
                                        <p:attrNameLst>
                                          <p:attrName>ppt_y</p:attrName>
                                        </p:attrNameLst>
                                      </p:cBhvr>
                                      <p:tavLst>
                                        <p:tav tm="0">
                                          <p:val>
                                            <p:strVal val="ppt_y"/>
                                          </p:val>
                                        </p:tav>
                                        <p:tav tm="100000">
                                          <p:val>
                                            <p:strVal val="1+ppt_h/2"/>
                                          </p:val>
                                        </p:tav>
                                      </p:tavLst>
                                    </p:anim>
                                    <p:set>
                                      <p:cBhvr>
                                        <p:cTn id="1732" dur="1" fill="hold">
                                          <p:stCondLst>
                                            <p:cond delay="3999"/>
                                          </p:stCondLst>
                                        </p:cTn>
                                        <p:tgtEl>
                                          <p:spTgt spid="91"/>
                                        </p:tgtEl>
                                        <p:attrNameLst>
                                          <p:attrName>style.visibility</p:attrName>
                                        </p:attrNameLst>
                                      </p:cBhvr>
                                      <p:to>
                                        <p:strVal val="hidden"/>
                                      </p:to>
                                    </p:set>
                                  </p:childTnLst>
                                </p:cTn>
                              </p:par>
                              <p:par>
                                <p:cTn id="1733" presetID="2" presetClass="exit" presetSubtype="6" fill="hold" grpId="3" nodeType="withEffect">
                                  <p:stCondLst>
                                    <p:cond delay="0"/>
                                  </p:stCondLst>
                                  <p:childTnLst>
                                    <p:anim calcmode="lin" valueType="num">
                                      <p:cBhvr additive="base">
                                        <p:cTn id="1734" dur="4000"/>
                                        <p:tgtEl>
                                          <p:spTgt spid="93"/>
                                        </p:tgtEl>
                                        <p:attrNameLst>
                                          <p:attrName>ppt_x</p:attrName>
                                        </p:attrNameLst>
                                      </p:cBhvr>
                                      <p:tavLst>
                                        <p:tav tm="0">
                                          <p:val>
                                            <p:strVal val="ppt_x"/>
                                          </p:val>
                                        </p:tav>
                                        <p:tav tm="100000">
                                          <p:val>
                                            <p:strVal val="1+ppt_w/2"/>
                                          </p:val>
                                        </p:tav>
                                      </p:tavLst>
                                    </p:anim>
                                    <p:anim calcmode="lin" valueType="num">
                                      <p:cBhvr additive="base">
                                        <p:cTn id="1735" dur="4000"/>
                                        <p:tgtEl>
                                          <p:spTgt spid="93"/>
                                        </p:tgtEl>
                                        <p:attrNameLst>
                                          <p:attrName>ppt_y</p:attrName>
                                        </p:attrNameLst>
                                      </p:cBhvr>
                                      <p:tavLst>
                                        <p:tav tm="0">
                                          <p:val>
                                            <p:strVal val="ppt_y"/>
                                          </p:val>
                                        </p:tav>
                                        <p:tav tm="100000">
                                          <p:val>
                                            <p:strVal val="1+ppt_h/2"/>
                                          </p:val>
                                        </p:tav>
                                      </p:tavLst>
                                    </p:anim>
                                    <p:set>
                                      <p:cBhvr>
                                        <p:cTn id="1736" dur="1" fill="hold">
                                          <p:stCondLst>
                                            <p:cond delay="3999"/>
                                          </p:stCondLst>
                                        </p:cTn>
                                        <p:tgtEl>
                                          <p:spTgt spid="93"/>
                                        </p:tgtEl>
                                        <p:attrNameLst>
                                          <p:attrName>style.visibility</p:attrName>
                                        </p:attrNameLst>
                                      </p:cBhvr>
                                      <p:to>
                                        <p:strVal val="hidden"/>
                                      </p:to>
                                    </p:set>
                                  </p:childTnLst>
                                </p:cTn>
                              </p:par>
                              <p:par>
                                <p:cTn id="1737" presetID="2" presetClass="exit" presetSubtype="6" fill="hold" grpId="3" nodeType="withEffect">
                                  <p:stCondLst>
                                    <p:cond delay="0"/>
                                  </p:stCondLst>
                                  <p:childTnLst>
                                    <p:anim calcmode="lin" valueType="num">
                                      <p:cBhvr additive="base">
                                        <p:cTn id="1738" dur="4000"/>
                                        <p:tgtEl>
                                          <p:spTgt spid="95"/>
                                        </p:tgtEl>
                                        <p:attrNameLst>
                                          <p:attrName>ppt_x</p:attrName>
                                        </p:attrNameLst>
                                      </p:cBhvr>
                                      <p:tavLst>
                                        <p:tav tm="0">
                                          <p:val>
                                            <p:strVal val="ppt_x"/>
                                          </p:val>
                                        </p:tav>
                                        <p:tav tm="100000">
                                          <p:val>
                                            <p:strVal val="1+ppt_w/2"/>
                                          </p:val>
                                        </p:tav>
                                      </p:tavLst>
                                    </p:anim>
                                    <p:anim calcmode="lin" valueType="num">
                                      <p:cBhvr additive="base">
                                        <p:cTn id="1739" dur="4000"/>
                                        <p:tgtEl>
                                          <p:spTgt spid="95"/>
                                        </p:tgtEl>
                                        <p:attrNameLst>
                                          <p:attrName>ppt_y</p:attrName>
                                        </p:attrNameLst>
                                      </p:cBhvr>
                                      <p:tavLst>
                                        <p:tav tm="0">
                                          <p:val>
                                            <p:strVal val="ppt_y"/>
                                          </p:val>
                                        </p:tav>
                                        <p:tav tm="100000">
                                          <p:val>
                                            <p:strVal val="1+ppt_h/2"/>
                                          </p:val>
                                        </p:tav>
                                      </p:tavLst>
                                    </p:anim>
                                    <p:set>
                                      <p:cBhvr>
                                        <p:cTn id="1740" dur="1" fill="hold">
                                          <p:stCondLst>
                                            <p:cond delay="3999"/>
                                          </p:stCondLst>
                                        </p:cTn>
                                        <p:tgtEl>
                                          <p:spTgt spid="95"/>
                                        </p:tgtEl>
                                        <p:attrNameLst>
                                          <p:attrName>style.visibility</p:attrName>
                                        </p:attrNameLst>
                                      </p:cBhvr>
                                      <p:to>
                                        <p:strVal val="hidden"/>
                                      </p:to>
                                    </p:set>
                                  </p:childTnLst>
                                </p:cTn>
                              </p:par>
                              <p:par>
                                <p:cTn id="1741" presetID="2" presetClass="exit" presetSubtype="6" fill="hold" grpId="3" nodeType="withEffect">
                                  <p:stCondLst>
                                    <p:cond delay="0"/>
                                  </p:stCondLst>
                                  <p:childTnLst>
                                    <p:anim calcmode="lin" valueType="num">
                                      <p:cBhvr additive="base">
                                        <p:cTn id="1742" dur="4000"/>
                                        <p:tgtEl>
                                          <p:spTgt spid="97"/>
                                        </p:tgtEl>
                                        <p:attrNameLst>
                                          <p:attrName>ppt_x</p:attrName>
                                        </p:attrNameLst>
                                      </p:cBhvr>
                                      <p:tavLst>
                                        <p:tav tm="0">
                                          <p:val>
                                            <p:strVal val="ppt_x"/>
                                          </p:val>
                                        </p:tav>
                                        <p:tav tm="100000">
                                          <p:val>
                                            <p:strVal val="1+ppt_w/2"/>
                                          </p:val>
                                        </p:tav>
                                      </p:tavLst>
                                    </p:anim>
                                    <p:anim calcmode="lin" valueType="num">
                                      <p:cBhvr additive="base">
                                        <p:cTn id="1743" dur="4000"/>
                                        <p:tgtEl>
                                          <p:spTgt spid="97"/>
                                        </p:tgtEl>
                                        <p:attrNameLst>
                                          <p:attrName>ppt_y</p:attrName>
                                        </p:attrNameLst>
                                      </p:cBhvr>
                                      <p:tavLst>
                                        <p:tav tm="0">
                                          <p:val>
                                            <p:strVal val="ppt_y"/>
                                          </p:val>
                                        </p:tav>
                                        <p:tav tm="100000">
                                          <p:val>
                                            <p:strVal val="1+ppt_h/2"/>
                                          </p:val>
                                        </p:tav>
                                      </p:tavLst>
                                    </p:anim>
                                    <p:set>
                                      <p:cBhvr>
                                        <p:cTn id="1744" dur="1" fill="hold">
                                          <p:stCondLst>
                                            <p:cond delay="3999"/>
                                          </p:stCondLst>
                                        </p:cTn>
                                        <p:tgtEl>
                                          <p:spTgt spid="97"/>
                                        </p:tgtEl>
                                        <p:attrNameLst>
                                          <p:attrName>style.visibility</p:attrName>
                                        </p:attrNameLst>
                                      </p:cBhvr>
                                      <p:to>
                                        <p:strVal val="hidden"/>
                                      </p:to>
                                    </p:set>
                                  </p:childTnLst>
                                </p:cTn>
                              </p:par>
                              <p:par>
                                <p:cTn id="1745" presetID="2" presetClass="exit" presetSubtype="6" fill="hold" grpId="3" nodeType="withEffect">
                                  <p:stCondLst>
                                    <p:cond delay="0"/>
                                  </p:stCondLst>
                                  <p:childTnLst>
                                    <p:anim calcmode="lin" valueType="num">
                                      <p:cBhvr additive="base">
                                        <p:cTn id="1746" dur="4000"/>
                                        <p:tgtEl>
                                          <p:spTgt spid="99"/>
                                        </p:tgtEl>
                                        <p:attrNameLst>
                                          <p:attrName>ppt_x</p:attrName>
                                        </p:attrNameLst>
                                      </p:cBhvr>
                                      <p:tavLst>
                                        <p:tav tm="0">
                                          <p:val>
                                            <p:strVal val="ppt_x"/>
                                          </p:val>
                                        </p:tav>
                                        <p:tav tm="100000">
                                          <p:val>
                                            <p:strVal val="1+ppt_w/2"/>
                                          </p:val>
                                        </p:tav>
                                      </p:tavLst>
                                    </p:anim>
                                    <p:anim calcmode="lin" valueType="num">
                                      <p:cBhvr additive="base">
                                        <p:cTn id="1747" dur="4000"/>
                                        <p:tgtEl>
                                          <p:spTgt spid="99"/>
                                        </p:tgtEl>
                                        <p:attrNameLst>
                                          <p:attrName>ppt_y</p:attrName>
                                        </p:attrNameLst>
                                      </p:cBhvr>
                                      <p:tavLst>
                                        <p:tav tm="0">
                                          <p:val>
                                            <p:strVal val="ppt_y"/>
                                          </p:val>
                                        </p:tav>
                                        <p:tav tm="100000">
                                          <p:val>
                                            <p:strVal val="1+ppt_h/2"/>
                                          </p:val>
                                        </p:tav>
                                      </p:tavLst>
                                    </p:anim>
                                    <p:set>
                                      <p:cBhvr>
                                        <p:cTn id="1748" dur="1" fill="hold">
                                          <p:stCondLst>
                                            <p:cond delay="3999"/>
                                          </p:stCondLst>
                                        </p:cTn>
                                        <p:tgtEl>
                                          <p:spTgt spid="99"/>
                                        </p:tgtEl>
                                        <p:attrNameLst>
                                          <p:attrName>style.visibility</p:attrName>
                                        </p:attrNameLst>
                                      </p:cBhvr>
                                      <p:to>
                                        <p:strVal val="hidden"/>
                                      </p:to>
                                    </p:set>
                                  </p:childTnLst>
                                </p:cTn>
                              </p:par>
                              <p:par>
                                <p:cTn id="1749" presetID="2" presetClass="exit" presetSubtype="6" fill="hold" grpId="3" nodeType="withEffect">
                                  <p:stCondLst>
                                    <p:cond delay="0"/>
                                  </p:stCondLst>
                                  <p:childTnLst>
                                    <p:anim calcmode="lin" valueType="num">
                                      <p:cBhvr additive="base">
                                        <p:cTn id="1750" dur="4000"/>
                                        <p:tgtEl>
                                          <p:spTgt spid="101"/>
                                        </p:tgtEl>
                                        <p:attrNameLst>
                                          <p:attrName>ppt_x</p:attrName>
                                        </p:attrNameLst>
                                      </p:cBhvr>
                                      <p:tavLst>
                                        <p:tav tm="0">
                                          <p:val>
                                            <p:strVal val="ppt_x"/>
                                          </p:val>
                                        </p:tav>
                                        <p:tav tm="100000">
                                          <p:val>
                                            <p:strVal val="1+ppt_w/2"/>
                                          </p:val>
                                        </p:tav>
                                      </p:tavLst>
                                    </p:anim>
                                    <p:anim calcmode="lin" valueType="num">
                                      <p:cBhvr additive="base">
                                        <p:cTn id="1751" dur="4000"/>
                                        <p:tgtEl>
                                          <p:spTgt spid="101"/>
                                        </p:tgtEl>
                                        <p:attrNameLst>
                                          <p:attrName>ppt_y</p:attrName>
                                        </p:attrNameLst>
                                      </p:cBhvr>
                                      <p:tavLst>
                                        <p:tav tm="0">
                                          <p:val>
                                            <p:strVal val="ppt_y"/>
                                          </p:val>
                                        </p:tav>
                                        <p:tav tm="100000">
                                          <p:val>
                                            <p:strVal val="1+ppt_h/2"/>
                                          </p:val>
                                        </p:tav>
                                      </p:tavLst>
                                    </p:anim>
                                    <p:set>
                                      <p:cBhvr>
                                        <p:cTn id="1752" dur="1" fill="hold">
                                          <p:stCondLst>
                                            <p:cond delay="3999"/>
                                          </p:stCondLst>
                                        </p:cTn>
                                        <p:tgtEl>
                                          <p:spTgt spid="101"/>
                                        </p:tgtEl>
                                        <p:attrNameLst>
                                          <p:attrName>style.visibility</p:attrName>
                                        </p:attrNameLst>
                                      </p:cBhvr>
                                      <p:to>
                                        <p:strVal val="hidden"/>
                                      </p:to>
                                    </p:set>
                                  </p:childTnLst>
                                </p:cTn>
                              </p:par>
                              <p:par>
                                <p:cTn id="1753" presetID="2" presetClass="exit" presetSubtype="6" fill="hold" grpId="3" nodeType="withEffect">
                                  <p:stCondLst>
                                    <p:cond delay="0"/>
                                  </p:stCondLst>
                                  <p:childTnLst>
                                    <p:anim calcmode="lin" valueType="num">
                                      <p:cBhvr additive="base">
                                        <p:cTn id="1754" dur="4000"/>
                                        <p:tgtEl>
                                          <p:spTgt spid="92"/>
                                        </p:tgtEl>
                                        <p:attrNameLst>
                                          <p:attrName>ppt_x</p:attrName>
                                        </p:attrNameLst>
                                      </p:cBhvr>
                                      <p:tavLst>
                                        <p:tav tm="0">
                                          <p:val>
                                            <p:strVal val="ppt_x"/>
                                          </p:val>
                                        </p:tav>
                                        <p:tav tm="100000">
                                          <p:val>
                                            <p:strVal val="1+ppt_w/2"/>
                                          </p:val>
                                        </p:tav>
                                      </p:tavLst>
                                    </p:anim>
                                    <p:anim calcmode="lin" valueType="num">
                                      <p:cBhvr additive="base">
                                        <p:cTn id="1755" dur="4000"/>
                                        <p:tgtEl>
                                          <p:spTgt spid="92"/>
                                        </p:tgtEl>
                                        <p:attrNameLst>
                                          <p:attrName>ppt_y</p:attrName>
                                        </p:attrNameLst>
                                      </p:cBhvr>
                                      <p:tavLst>
                                        <p:tav tm="0">
                                          <p:val>
                                            <p:strVal val="ppt_y"/>
                                          </p:val>
                                        </p:tav>
                                        <p:tav tm="100000">
                                          <p:val>
                                            <p:strVal val="1+ppt_h/2"/>
                                          </p:val>
                                        </p:tav>
                                      </p:tavLst>
                                    </p:anim>
                                    <p:set>
                                      <p:cBhvr>
                                        <p:cTn id="1756" dur="1" fill="hold">
                                          <p:stCondLst>
                                            <p:cond delay="3999"/>
                                          </p:stCondLst>
                                        </p:cTn>
                                        <p:tgtEl>
                                          <p:spTgt spid="92"/>
                                        </p:tgtEl>
                                        <p:attrNameLst>
                                          <p:attrName>style.visibility</p:attrName>
                                        </p:attrNameLst>
                                      </p:cBhvr>
                                      <p:to>
                                        <p:strVal val="hidden"/>
                                      </p:to>
                                    </p:set>
                                  </p:childTnLst>
                                </p:cTn>
                              </p:par>
                              <p:par>
                                <p:cTn id="1757" presetID="2" presetClass="exit" presetSubtype="6" fill="hold" grpId="3" nodeType="withEffect">
                                  <p:stCondLst>
                                    <p:cond delay="0"/>
                                  </p:stCondLst>
                                  <p:childTnLst>
                                    <p:anim calcmode="lin" valueType="num">
                                      <p:cBhvr additive="base">
                                        <p:cTn id="1758" dur="4000"/>
                                        <p:tgtEl>
                                          <p:spTgt spid="94"/>
                                        </p:tgtEl>
                                        <p:attrNameLst>
                                          <p:attrName>ppt_x</p:attrName>
                                        </p:attrNameLst>
                                      </p:cBhvr>
                                      <p:tavLst>
                                        <p:tav tm="0">
                                          <p:val>
                                            <p:strVal val="ppt_x"/>
                                          </p:val>
                                        </p:tav>
                                        <p:tav tm="100000">
                                          <p:val>
                                            <p:strVal val="1+ppt_w/2"/>
                                          </p:val>
                                        </p:tav>
                                      </p:tavLst>
                                    </p:anim>
                                    <p:anim calcmode="lin" valueType="num">
                                      <p:cBhvr additive="base">
                                        <p:cTn id="1759" dur="4000"/>
                                        <p:tgtEl>
                                          <p:spTgt spid="94"/>
                                        </p:tgtEl>
                                        <p:attrNameLst>
                                          <p:attrName>ppt_y</p:attrName>
                                        </p:attrNameLst>
                                      </p:cBhvr>
                                      <p:tavLst>
                                        <p:tav tm="0">
                                          <p:val>
                                            <p:strVal val="ppt_y"/>
                                          </p:val>
                                        </p:tav>
                                        <p:tav tm="100000">
                                          <p:val>
                                            <p:strVal val="1+ppt_h/2"/>
                                          </p:val>
                                        </p:tav>
                                      </p:tavLst>
                                    </p:anim>
                                    <p:set>
                                      <p:cBhvr>
                                        <p:cTn id="1760" dur="1" fill="hold">
                                          <p:stCondLst>
                                            <p:cond delay="3999"/>
                                          </p:stCondLst>
                                        </p:cTn>
                                        <p:tgtEl>
                                          <p:spTgt spid="94"/>
                                        </p:tgtEl>
                                        <p:attrNameLst>
                                          <p:attrName>style.visibility</p:attrName>
                                        </p:attrNameLst>
                                      </p:cBhvr>
                                      <p:to>
                                        <p:strVal val="hidden"/>
                                      </p:to>
                                    </p:set>
                                  </p:childTnLst>
                                </p:cTn>
                              </p:par>
                              <p:par>
                                <p:cTn id="1761" presetID="2" presetClass="exit" presetSubtype="6" fill="hold" grpId="3" nodeType="withEffect">
                                  <p:stCondLst>
                                    <p:cond delay="0"/>
                                  </p:stCondLst>
                                  <p:childTnLst>
                                    <p:anim calcmode="lin" valueType="num">
                                      <p:cBhvr additive="base">
                                        <p:cTn id="1762" dur="4000"/>
                                        <p:tgtEl>
                                          <p:spTgt spid="96"/>
                                        </p:tgtEl>
                                        <p:attrNameLst>
                                          <p:attrName>ppt_x</p:attrName>
                                        </p:attrNameLst>
                                      </p:cBhvr>
                                      <p:tavLst>
                                        <p:tav tm="0">
                                          <p:val>
                                            <p:strVal val="ppt_x"/>
                                          </p:val>
                                        </p:tav>
                                        <p:tav tm="100000">
                                          <p:val>
                                            <p:strVal val="1+ppt_w/2"/>
                                          </p:val>
                                        </p:tav>
                                      </p:tavLst>
                                    </p:anim>
                                    <p:anim calcmode="lin" valueType="num">
                                      <p:cBhvr additive="base">
                                        <p:cTn id="1763" dur="4000"/>
                                        <p:tgtEl>
                                          <p:spTgt spid="96"/>
                                        </p:tgtEl>
                                        <p:attrNameLst>
                                          <p:attrName>ppt_y</p:attrName>
                                        </p:attrNameLst>
                                      </p:cBhvr>
                                      <p:tavLst>
                                        <p:tav tm="0">
                                          <p:val>
                                            <p:strVal val="ppt_y"/>
                                          </p:val>
                                        </p:tav>
                                        <p:tav tm="100000">
                                          <p:val>
                                            <p:strVal val="1+ppt_h/2"/>
                                          </p:val>
                                        </p:tav>
                                      </p:tavLst>
                                    </p:anim>
                                    <p:set>
                                      <p:cBhvr>
                                        <p:cTn id="1764" dur="1" fill="hold">
                                          <p:stCondLst>
                                            <p:cond delay="3999"/>
                                          </p:stCondLst>
                                        </p:cTn>
                                        <p:tgtEl>
                                          <p:spTgt spid="96"/>
                                        </p:tgtEl>
                                        <p:attrNameLst>
                                          <p:attrName>style.visibility</p:attrName>
                                        </p:attrNameLst>
                                      </p:cBhvr>
                                      <p:to>
                                        <p:strVal val="hidden"/>
                                      </p:to>
                                    </p:set>
                                  </p:childTnLst>
                                </p:cTn>
                              </p:par>
                              <p:par>
                                <p:cTn id="1765" presetID="2" presetClass="exit" presetSubtype="6" fill="hold" grpId="3" nodeType="withEffect">
                                  <p:stCondLst>
                                    <p:cond delay="0"/>
                                  </p:stCondLst>
                                  <p:childTnLst>
                                    <p:anim calcmode="lin" valueType="num">
                                      <p:cBhvr additive="base">
                                        <p:cTn id="1766" dur="4000"/>
                                        <p:tgtEl>
                                          <p:spTgt spid="98"/>
                                        </p:tgtEl>
                                        <p:attrNameLst>
                                          <p:attrName>ppt_x</p:attrName>
                                        </p:attrNameLst>
                                      </p:cBhvr>
                                      <p:tavLst>
                                        <p:tav tm="0">
                                          <p:val>
                                            <p:strVal val="ppt_x"/>
                                          </p:val>
                                        </p:tav>
                                        <p:tav tm="100000">
                                          <p:val>
                                            <p:strVal val="1+ppt_w/2"/>
                                          </p:val>
                                        </p:tav>
                                      </p:tavLst>
                                    </p:anim>
                                    <p:anim calcmode="lin" valueType="num">
                                      <p:cBhvr additive="base">
                                        <p:cTn id="1767" dur="4000"/>
                                        <p:tgtEl>
                                          <p:spTgt spid="98"/>
                                        </p:tgtEl>
                                        <p:attrNameLst>
                                          <p:attrName>ppt_y</p:attrName>
                                        </p:attrNameLst>
                                      </p:cBhvr>
                                      <p:tavLst>
                                        <p:tav tm="0">
                                          <p:val>
                                            <p:strVal val="ppt_y"/>
                                          </p:val>
                                        </p:tav>
                                        <p:tav tm="100000">
                                          <p:val>
                                            <p:strVal val="1+ppt_h/2"/>
                                          </p:val>
                                        </p:tav>
                                      </p:tavLst>
                                    </p:anim>
                                    <p:set>
                                      <p:cBhvr>
                                        <p:cTn id="1768" dur="1" fill="hold">
                                          <p:stCondLst>
                                            <p:cond delay="3999"/>
                                          </p:stCondLst>
                                        </p:cTn>
                                        <p:tgtEl>
                                          <p:spTgt spid="98"/>
                                        </p:tgtEl>
                                        <p:attrNameLst>
                                          <p:attrName>style.visibility</p:attrName>
                                        </p:attrNameLst>
                                      </p:cBhvr>
                                      <p:to>
                                        <p:strVal val="hidden"/>
                                      </p:to>
                                    </p:set>
                                  </p:childTnLst>
                                </p:cTn>
                              </p:par>
                              <p:par>
                                <p:cTn id="1769" presetID="2" presetClass="exit" presetSubtype="6" fill="hold" grpId="3" nodeType="withEffect">
                                  <p:stCondLst>
                                    <p:cond delay="0"/>
                                  </p:stCondLst>
                                  <p:childTnLst>
                                    <p:anim calcmode="lin" valueType="num">
                                      <p:cBhvr additive="base">
                                        <p:cTn id="1770" dur="4000"/>
                                        <p:tgtEl>
                                          <p:spTgt spid="100"/>
                                        </p:tgtEl>
                                        <p:attrNameLst>
                                          <p:attrName>ppt_x</p:attrName>
                                        </p:attrNameLst>
                                      </p:cBhvr>
                                      <p:tavLst>
                                        <p:tav tm="0">
                                          <p:val>
                                            <p:strVal val="ppt_x"/>
                                          </p:val>
                                        </p:tav>
                                        <p:tav tm="100000">
                                          <p:val>
                                            <p:strVal val="1+ppt_w/2"/>
                                          </p:val>
                                        </p:tav>
                                      </p:tavLst>
                                    </p:anim>
                                    <p:anim calcmode="lin" valueType="num">
                                      <p:cBhvr additive="base">
                                        <p:cTn id="1771" dur="4000"/>
                                        <p:tgtEl>
                                          <p:spTgt spid="100"/>
                                        </p:tgtEl>
                                        <p:attrNameLst>
                                          <p:attrName>ppt_y</p:attrName>
                                        </p:attrNameLst>
                                      </p:cBhvr>
                                      <p:tavLst>
                                        <p:tav tm="0">
                                          <p:val>
                                            <p:strVal val="ppt_y"/>
                                          </p:val>
                                        </p:tav>
                                        <p:tav tm="100000">
                                          <p:val>
                                            <p:strVal val="1+ppt_h/2"/>
                                          </p:val>
                                        </p:tav>
                                      </p:tavLst>
                                    </p:anim>
                                    <p:set>
                                      <p:cBhvr>
                                        <p:cTn id="1772" dur="1" fill="hold">
                                          <p:stCondLst>
                                            <p:cond delay="3999"/>
                                          </p:stCondLst>
                                        </p:cTn>
                                        <p:tgtEl>
                                          <p:spTgt spid="100"/>
                                        </p:tgtEl>
                                        <p:attrNameLst>
                                          <p:attrName>style.visibility</p:attrName>
                                        </p:attrNameLst>
                                      </p:cBhvr>
                                      <p:to>
                                        <p:strVal val="hidden"/>
                                      </p:to>
                                    </p:set>
                                  </p:childTnLst>
                                </p:cTn>
                              </p:par>
                              <p:par>
                                <p:cTn id="1773" presetID="2" presetClass="exit" presetSubtype="6" fill="hold" grpId="3" nodeType="withEffect">
                                  <p:stCondLst>
                                    <p:cond delay="0"/>
                                  </p:stCondLst>
                                  <p:childTnLst>
                                    <p:anim calcmode="lin" valueType="num">
                                      <p:cBhvr additive="base">
                                        <p:cTn id="1774" dur="4000"/>
                                        <p:tgtEl>
                                          <p:spTgt spid="102"/>
                                        </p:tgtEl>
                                        <p:attrNameLst>
                                          <p:attrName>ppt_x</p:attrName>
                                        </p:attrNameLst>
                                      </p:cBhvr>
                                      <p:tavLst>
                                        <p:tav tm="0">
                                          <p:val>
                                            <p:strVal val="ppt_x"/>
                                          </p:val>
                                        </p:tav>
                                        <p:tav tm="100000">
                                          <p:val>
                                            <p:strVal val="1+ppt_w/2"/>
                                          </p:val>
                                        </p:tav>
                                      </p:tavLst>
                                    </p:anim>
                                    <p:anim calcmode="lin" valueType="num">
                                      <p:cBhvr additive="base">
                                        <p:cTn id="1775" dur="4000"/>
                                        <p:tgtEl>
                                          <p:spTgt spid="102"/>
                                        </p:tgtEl>
                                        <p:attrNameLst>
                                          <p:attrName>ppt_y</p:attrName>
                                        </p:attrNameLst>
                                      </p:cBhvr>
                                      <p:tavLst>
                                        <p:tav tm="0">
                                          <p:val>
                                            <p:strVal val="ppt_y"/>
                                          </p:val>
                                        </p:tav>
                                        <p:tav tm="100000">
                                          <p:val>
                                            <p:strVal val="1+ppt_h/2"/>
                                          </p:val>
                                        </p:tav>
                                      </p:tavLst>
                                    </p:anim>
                                    <p:set>
                                      <p:cBhvr>
                                        <p:cTn id="1776" dur="1" fill="hold">
                                          <p:stCondLst>
                                            <p:cond delay="3999"/>
                                          </p:stCondLst>
                                        </p:cTn>
                                        <p:tgtEl>
                                          <p:spTgt spid="102"/>
                                        </p:tgtEl>
                                        <p:attrNameLst>
                                          <p:attrName>style.visibility</p:attrName>
                                        </p:attrNameLst>
                                      </p:cBhvr>
                                      <p:to>
                                        <p:strVal val="hidden"/>
                                      </p:to>
                                    </p:set>
                                  </p:childTnLst>
                                </p:cTn>
                              </p:par>
                              <p:par>
                                <p:cTn id="1777" presetID="2" presetClass="exit" presetSubtype="6" fill="hold" grpId="3" nodeType="withEffect">
                                  <p:stCondLst>
                                    <p:cond delay="0"/>
                                  </p:stCondLst>
                                  <p:childTnLst>
                                    <p:anim calcmode="lin" valueType="num">
                                      <p:cBhvr additive="base">
                                        <p:cTn id="1778" dur="4000"/>
                                        <p:tgtEl>
                                          <p:spTgt spid="76"/>
                                        </p:tgtEl>
                                        <p:attrNameLst>
                                          <p:attrName>ppt_x</p:attrName>
                                        </p:attrNameLst>
                                      </p:cBhvr>
                                      <p:tavLst>
                                        <p:tav tm="0">
                                          <p:val>
                                            <p:strVal val="ppt_x"/>
                                          </p:val>
                                        </p:tav>
                                        <p:tav tm="100000">
                                          <p:val>
                                            <p:strVal val="1+ppt_w/2"/>
                                          </p:val>
                                        </p:tav>
                                      </p:tavLst>
                                    </p:anim>
                                    <p:anim calcmode="lin" valueType="num">
                                      <p:cBhvr additive="base">
                                        <p:cTn id="1779" dur="4000"/>
                                        <p:tgtEl>
                                          <p:spTgt spid="76"/>
                                        </p:tgtEl>
                                        <p:attrNameLst>
                                          <p:attrName>ppt_y</p:attrName>
                                        </p:attrNameLst>
                                      </p:cBhvr>
                                      <p:tavLst>
                                        <p:tav tm="0">
                                          <p:val>
                                            <p:strVal val="ppt_y"/>
                                          </p:val>
                                        </p:tav>
                                        <p:tav tm="100000">
                                          <p:val>
                                            <p:strVal val="1+ppt_h/2"/>
                                          </p:val>
                                        </p:tav>
                                      </p:tavLst>
                                    </p:anim>
                                    <p:set>
                                      <p:cBhvr>
                                        <p:cTn id="1780" dur="1" fill="hold">
                                          <p:stCondLst>
                                            <p:cond delay="3999"/>
                                          </p:stCondLst>
                                        </p:cTn>
                                        <p:tgtEl>
                                          <p:spTgt spid="76"/>
                                        </p:tgtEl>
                                        <p:attrNameLst>
                                          <p:attrName>style.visibility</p:attrName>
                                        </p:attrNameLst>
                                      </p:cBhvr>
                                      <p:to>
                                        <p:strVal val="hidden"/>
                                      </p:to>
                                    </p:set>
                                  </p:childTnLst>
                                </p:cTn>
                              </p:par>
                              <p:par>
                                <p:cTn id="1781" presetID="2" presetClass="exit" presetSubtype="6" fill="hold" grpId="3" nodeType="withEffect">
                                  <p:stCondLst>
                                    <p:cond delay="0"/>
                                  </p:stCondLst>
                                  <p:childTnLst>
                                    <p:anim calcmode="lin" valueType="num">
                                      <p:cBhvr additive="base">
                                        <p:cTn id="1782" dur="4000"/>
                                        <p:tgtEl>
                                          <p:spTgt spid="81"/>
                                        </p:tgtEl>
                                        <p:attrNameLst>
                                          <p:attrName>ppt_x</p:attrName>
                                        </p:attrNameLst>
                                      </p:cBhvr>
                                      <p:tavLst>
                                        <p:tav tm="0">
                                          <p:val>
                                            <p:strVal val="ppt_x"/>
                                          </p:val>
                                        </p:tav>
                                        <p:tav tm="100000">
                                          <p:val>
                                            <p:strVal val="1+ppt_w/2"/>
                                          </p:val>
                                        </p:tav>
                                      </p:tavLst>
                                    </p:anim>
                                    <p:anim calcmode="lin" valueType="num">
                                      <p:cBhvr additive="base">
                                        <p:cTn id="1783" dur="4000"/>
                                        <p:tgtEl>
                                          <p:spTgt spid="81"/>
                                        </p:tgtEl>
                                        <p:attrNameLst>
                                          <p:attrName>ppt_y</p:attrName>
                                        </p:attrNameLst>
                                      </p:cBhvr>
                                      <p:tavLst>
                                        <p:tav tm="0">
                                          <p:val>
                                            <p:strVal val="ppt_y"/>
                                          </p:val>
                                        </p:tav>
                                        <p:tav tm="100000">
                                          <p:val>
                                            <p:strVal val="1+ppt_h/2"/>
                                          </p:val>
                                        </p:tav>
                                      </p:tavLst>
                                    </p:anim>
                                    <p:set>
                                      <p:cBhvr>
                                        <p:cTn id="1784" dur="1" fill="hold">
                                          <p:stCondLst>
                                            <p:cond delay="3999"/>
                                          </p:stCondLst>
                                        </p:cTn>
                                        <p:tgtEl>
                                          <p:spTgt spid="81"/>
                                        </p:tgtEl>
                                        <p:attrNameLst>
                                          <p:attrName>style.visibility</p:attrName>
                                        </p:attrNameLst>
                                      </p:cBhvr>
                                      <p:to>
                                        <p:strVal val="hidden"/>
                                      </p:to>
                                    </p:set>
                                  </p:childTnLst>
                                </p:cTn>
                              </p:par>
                              <p:par>
                                <p:cTn id="1785" presetID="2" presetClass="exit" presetSubtype="6" fill="hold" grpId="3" nodeType="withEffect">
                                  <p:stCondLst>
                                    <p:cond delay="0"/>
                                  </p:stCondLst>
                                  <p:childTnLst>
                                    <p:anim calcmode="lin" valueType="num">
                                      <p:cBhvr additive="base">
                                        <p:cTn id="1786" dur="4000"/>
                                        <p:tgtEl>
                                          <p:spTgt spid="83"/>
                                        </p:tgtEl>
                                        <p:attrNameLst>
                                          <p:attrName>ppt_x</p:attrName>
                                        </p:attrNameLst>
                                      </p:cBhvr>
                                      <p:tavLst>
                                        <p:tav tm="0">
                                          <p:val>
                                            <p:strVal val="ppt_x"/>
                                          </p:val>
                                        </p:tav>
                                        <p:tav tm="100000">
                                          <p:val>
                                            <p:strVal val="1+ppt_w/2"/>
                                          </p:val>
                                        </p:tav>
                                      </p:tavLst>
                                    </p:anim>
                                    <p:anim calcmode="lin" valueType="num">
                                      <p:cBhvr additive="base">
                                        <p:cTn id="1787" dur="4000"/>
                                        <p:tgtEl>
                                          <p:spTgt spid="83"/>
                                        </p:tgtEl>
                                        <p:attrNameLst>
                                          <p:attrName>ppt_y</p:attrName>
                                        </p:attrNameLst>
                                      </p:cBhvr>
                                      <p:tavLst>
                                        <p:tav tm="0">
                                          <p:val>
                                            <p:strVal val="ppt_y"/>
                                          </p:val>
                                        </p:tav>
                                        <p:tav tm="100000">
                                          <p:val>
                                            <p:strVal val="1+ppt_h/2"/>
                                          </p:val>
                                        </p:tav>
                                      </p:tavLst>
                                    </p:anim>
                                    <p:set>
                                      <p:cBhvr>
                                        <p:cTn id="1788" dur="1" fill="hold">
                                          <p:stCondLst>
                                            <p:cond delay="3999"/>
                                          </p:stCondLst>
                                        </p:cTn>
                                        <p:tgtEl>
                                          <p:spTgt spid="83"/>
                                        </p:tgtEl>
                                        <p:attrNameLst>
                                          <p:attrName>style.visibility</p:attrName>
                                        </p:attrNameLst>
                                      </p:cBhvr>
                                      <p:to>
                                        <p:strVal val="hidden"/>
                                      </p:to>
                                    </p:set>
                                  </p:childTnLst>
                                </p:cTn>
                              </p:par>
                              <p:par>
                                <p:cTn id="1789" presetID="2" presetClass="exit" presetSubtype="6" fill="hold" grpId="3" nodeType="withEffect">
                                  <p:stCondLst>
                                    <p:cond delay="0"/>
                                  </p:stCondLst>
                                  <p:childTnLst>
                                    <p:anim calcmode="lin" valueType="num">
                                      <p:cBhvr additive="base">
                                        <p:cTn id="1790" dur="4000"/>
                                        <p:tgtEl>
                                          <p:spTgt spid="85"/>
                                        </p:tgtEl>
                                        <p:attrNameLst>
                                          <p:attrName>ppt_x</p:attrName>
                                        </p:attrNameLst>
                                      </p:cBhvr>
                                      <p:tavLst>
                                        <p:tav tm="0">
                                          <p:val>
                                            <p:strVal val="ppt_x"/>
                                          </p:val>
                                        </p:tav>
                                        <p:tav tm="100000">
                                          <p:val>
                                            <p:strVal val="1+ppt_w/2"/>
                                          </p:val>
                                        </p:tav>
                                      </p:tavLst>
                                    </p:anim>
                                    <p:anim calcmode="lin" valueType="num">
                                      <p:cBhvr additive="base">
                                        <p:cTn id="1791" dur="4000"/>
                                        <p:tgtEl>
                                          <p:spTgt spid="85"/>
                                        </p:tgtEl>
                                        <p:attrNameLst>
                                          <p:attrName>ppt_y</p:attrName>
                                        </p:attrNameLst>
                                      </p:cBhvr>
                                      <p:tavLst>
                                        <p:tav tm="0">
                                          <p:val>
                                            <p:strVal val="ppt_y"/>
                                          </p:val>
                                        </p:tav>
                                        <p:tav tm="100000">
                                          <p:val>
                                            <p:strVal val="1+ppt_h/2"/>
                                          </p:val>
                                        </p:tav>
                                      </p:tavLst>
                                    </p:anim>
                                    <p:set>
                                      <p:cBhvr>
                                        <p:cTn id="1792" dur="1" fill="hold">
                                          <p:stCondLst>
                                            <p:cond delay="3999"/>
                                          </p:stCondLst>
                                        </p:cTn>
                                        <p:tgtEl>
                                          <p:spTgt spid="85"/>
                                        </p:tgtEl>
                                        <p:attrNameLst>
                                          <p:attrName>style.visibility</p:attrName>
                                        </p:attrNameLst>
                                      </p:cBhvr>
                                      <p:to>
                                        <p:strVal val="hidden"/>
                                      </p:to>
                                    </p:set>
                                  </p:childTnLst>
                                </p:cTn>
                              </p:par>
                              <p:par>
                                <p:cTn id="1793" presetID="2" presetClass="exit" presetSubtype="6" fill="hold" grpId="3" nodeType="withEffect">
                                  <p:stCondLst>
                                    <p:cond delay="0"/>
                                  </p:stCondLst>
                                  <p:childTnLst>
                                    <p:anim calcmode="lin" valueType="num">
                                      <p:cBhvr additive="base">
                                        <p:cTn id="1794" dur="4000"/>
                                        <p:tgtEl>
                                          <p:spTgt spid="87"/>
                                        </p:tgtEl>
                                        <p:attrNameLst>
                                          <p:attrName>ppt_x</p:attrName>
                                        </p:attrNameLst>
                                      </p:cBhvr>
                                      <p:tavLst>
                                        <p:tav tm="0">
                                          <p:val>
                                            <p:strVal val="ppt_x"/>
                                          </p:val>
                                        </p:tav>
                                        <p:tav tm="100000">
                                          <p:val>
                                            <p:strVal val="1+ppt_w/2"/>
                                          </p:val>
                                        </p:tav>
                                      </p:tavLst>
                                    </p:anim>
                                    <p:anim calcmode="lin" valueType="num">
                                      <p:cBhvr additive="base">
                                        <p:cTn id="1795" dur="4000"/>
                                        <p:tgtEl>
                                          <p:spTgt spid="87"/>
                                        </p:tgtEl>
                                        <p:attrNameLst>
                                          <p:attrName>ppt_y</p:attrName>
                                        </p:attrNameLst>
                                      </p:cBhvr>
                                      <p:tavLst>
                                        <p:tav tm="0">
                                          <p:val>
                                            <p:strVal val="ppt_y"/>
                                          </p:val>
                                        </p:tav>
                                        <p:tav tm="100000">
                                          <p:val>
                                            <p:strVal val="1+ppt_h/2"/>
                                          </p:val>
                                        </p:tav>
                                      </p:tavLst>
                                    </p:anim>
                                    <p:set>
                                      <p:cBhvr>
                                        <p:cTn id="1796" dur="1" fill="hold">
                                          <p:stCondLst>
                                            <p:cond delay="3999"/>
                                          </p:stCondLst>
                                        </p:cTn>
                                        <p:tgtEl>
                                          <p:spTgt spid="87"/>
                                        </p:tgtEl>
                                        <p:attrNameLst>
                                          <p:attrName>style.visibility</p:attrName>
                                        </p:attrNameLst>
                                      </p:cBhvr>
                                      <p:to>
                                        <p:strVal val="hidden"/>
                                      </p:to>
                                    </p:set>
                                  </p:childTnLst>
                                </p:cTn>
                              </p:par>
                              <p:par>
                                <p:cTn id="1797" presetID="2" presetClass="exit" presetSubtype="6" fill="hold" grpId="3" nodeType="withEffect">
                                  <p:stCondLst>
                                    <p:cond delay="0"/>
                                  </p:stCondLst>
                                  <p:childTnLst>
                                    <p:anim calcmode="lin" valueType="num">
                                      <p:cBhvr additive="base">
                                        <p:cTn id="1798" dur="4000"/>
                                        <p:tgtEl>
                                          <p:spTgt spid="89"/>
                                        </p:tgtEl>
                                        <p:attrNameLst>
                                          <p:attrName>ppt_x</p:attrName>
                                        </p:attrNameLst>
                                      </p:cBhvr>
                                      <p:tavLst>
                                        <p:tav tm="0">
                                          <p:val>
                                            <p:strVal val="ppt_x"/>
                                          </p:val>
                                        </p:tav>
                                        <p:tav tm="100000">
                                          <p:val>
                                            <p:strVal val="1+ppt_w/2"/>
                                          </p:val>
                                        </p:tav>
                                      </p:tavLst>
                                    </p:anim>
                                    <p:anim calcmode="lin" valueType="num">
                                      <p:cBhvr additive="base">
                                        <p:cTn id="1799" dur="4000"/>
                                        <p:tgtEl>
                                          <p:spTgt spid="89"/>
                                        </p:tgtEl>
                                        <p:attrNameLst>
                                          <p:attrName>ppt_y</p:attrName>
                                        </p:attrNameLst>
                                      </p:cBhvr>
                                      <p:tavLst>
                                        <p:tav tm="0">
                                          <p:val>
                                            <p:strVal val="ppt_y"/>
                                          </p:val>
                                        </p:tav>
                                        <p:tav tm="100000">
                                          <p:val>
                                            <p:strVal val="1+ppt_h/2"/>
                                          </p:val>
                                        </p:tav>
                                      </p:tavLst>
                                    </p:anim>
                                    <p:set>
                                      <p:cBhvr>
                                        <p:cTn id="1800" dur="1" fill="hold">
                                          <p:stCondLst>
                                            <p:cond delay="3999"/>
                                          </p:stCondLst>
                                        </p:cTn>
                                        <p:tgtEl>
                                          <p:spTgt spid="89"/>
                                        </p:tgtEl>
                                        <p:attrNameLst>
                                          <p:attrName>style.visibility</p:attrName>
                                        </p:attrNameLst>
                                      </p:cBhvr>
                                      <p:to>
                                        <p:strVal val="hidden"/>
                                      </p:to>
                                    </p:set>
                                  </p:childTnLst>
                                </p:cTn>
                              </p:par>
                              <p:par>
                                <p:cTn id="1801" presetID="2" presetClass="exit" presetSubtype="6" fill="hold" grpId="3" nodeType="withEffect">
                                  <p:stCondLst>
                                    <p:cond delay="0"/>
                                  </p:stCondLst>
                                  <p:childTnLst>
                                    <p:anim calcmode="lin" valueType="num">
                                      <p:cBhvr additive="base">
                                        <p:cTn id="1802" dur="4000"/>
                                        <p:tgtEl>
                                          <p:spTgt spid="78"/>
                                        </p:tgtEl>
                                        <p:attrNameLst>
                                          <p:attrName>ppt_x</p:attrName>
                                        </p:attrNameLst>
                                      </p:cBhvr>
                                      <p:tavLst>
                                        <p:tav tm="0">
                                          <p:val>
                                            <p:strVal val="ppt_x"/>
                                          </p:val>
                                        </p:tav>
                                        <p:tav tm="100000">
                                          <p:val>
                                            <p:strVal val="1+ppt_w/2"/>
                                          </p:val>
                                        </p:tav>
                                      </p:tavLst>
                                    </p:anim>
                                    <p:anim calcmode="lin" valueType="num">
                                      <p:cBhvr additive="base">
                                        <p:cTn id="1803" dur="4000"/>
                                        <p:tgtEl>
                                          <p:spTgt spid="78"/>
                                        </p:tgtEl>
                                        <p:attrNameLst>
                                          <p:attrName>ppt_y</p:attrName>
                                        </p:attrNameLst>
                                      </p:cBhvr>
                                      <p:tavLst>
                                        <p:tav tm="0">
                                          <p:val>
                                            <p:strVal val="ppt_y"/>
                                          </p:val>
                                        </p:tav>
                                        <p:tav tm="100000">
                                          <p:val>
                                            <p:strVal val="1+ppt_h/2"/>
                                          </p:val>
                                        </p:tav>
                                      </p:tavLst>
                                    </p:anim>
                                    <p:set>
                                      <p:cBhvr>
                                        <p:cTn id="1804" dur="1" fill="hold">
                                          <p:stCondLst>
                                            <p:cond delay="3999"/>
                                          </p:stCondLst>
                                        </p:cTn>
                                        <p:tgtEl>
                                          <p:spTgt spid="78"/>
                                        </p:tgtEl>
                                        <p:attrNameLst>
                                          <p:attrName>style.visibility</p:attrName>
                                        </p:attrNameLst>
                                      </p:cBhvr>
                                      <p:to>
                                        <p:strVal val="hidden"/>
                                      </p:to>
                                    </p:set>
                                  </p:childTnLst>
                                </p:cTn>
                              </p:par>
                              <p:par>
                                <p:cTn id="1805" presetID="2" presetClass="exit" presetSubtype="6" fill="hold" grpId="3" nodeType="withEffect">
                                  <p:stCondLst>
                                    <p:cond delay="0"/>
                                  </p:stCondLst>
                                  <p:childTnLst>
                                    <p:anim calcmode="lin" valueType="num">
                                      <p:cBhvr additive="base">
                                        <p:cTn id="1806" dur="4000"/>
                                        <p:tgtEl>
                                          <p:spTgt spid="82"/>
                                        </p:tgtEl>
                                        <p:attrNameLst>
                                          <p:attrName>ppt_x</p:attrName>
                                        </p:attrNameLst>
                                      </p:cBhvr>
                                      <p:tavLst>
                                        <p:tav tm="0">
                                          <p:val>
                                            <p:strVal val="ppt_x"/>
                                          </p:val>
                                        </p:tav>
                                        <p:tav tm="100000">
                                          <p:val>
                                            <p:strVal val="1+ppt_w/2"/>
                                          </p:val>
                                        </p:tav>
                                      </p:tavLst>
                                    </p:anim>
                                    <p:anim calcmode="lin" valueType="num">
                                      <p:cBhvr additive="base">
                                        <p:cTn id="1807" dur="4000"/>
                                        <p:tgtEl>
                                          <p:spTgt spid="82"/>
                                        </p:tgtEl>
                                        <p:attrNameLst>
                                          <p:attrName>ppt_y</p:attrName>
                                        </p:attrNameLst>
                                      </p:cBhvr>
                                      <p:tavLst>
                                        <p:tav tm="0">
                                          <p:val>
                                            <p:strVal val="ppt_y"/>
                                          </p:val>
                                        </p:tav>
                                        <p:tav tm="100000">
                                          <p:val>
                                            <p:strVal val="1+ppt_h/2"/>
                                          </p:val>
                                        </p:tav>
                                      </p:tavLst>
                                    </p:anim>
                                    <p:set>
                                      <p:cBhvr>
                                        <p:cTn id="1808" dur="1" fill="hold">
                                          <p:stCondLst>
                                            <p:cond delay="3999"/>
                                          </p:stCondLst>
                                        </p:cTn>
                                        <p:tgtEl>
                                          <p:spTgt spid="82"/>
                                        </p:tgtEl>
                                        <p:attrNameLst>
                                          <p:attrName>style.visibility</p:attrName>
                                        </p:attrNameLst>
                                      </p:cBhvr>
                                      <p:to>
                                        <p:strVal val="hidden"/>
                                      </p:to>
                                    </p:set>
                                  </p:childTnLst>
                                </p:cTn>
                              </p:par>
                              <p:par>
                                <p:cTn id="1809" presetID="2" presetClass="exit" presetSubtype="6" fill="hold" grpId="3" nodeType="withEffect">
                                  <p:stCondLst>
                                    <p:cond delay="0"/>
                                  </p:stCondLst>
                                  <p:childTnLst>
                                    <p:anim calcmode="lin" valueType="num">
                                      <p:cBhvr additive="base">
                                        <p:cTn id="1810" dur="4000"/>
                                        <p:tgtEl>
                                          <p:spTgt spid="84"/>
                                        </p:tgtEl>
                                        <p:attrNameLst>
                                          <p:attrName>ppt_x</p:attrName>
                                        </p:attrNameLst>
                                      </p:cBhvr>
                                      <p:tavLst>
                                        <p:tav tm="0">
                                          <p:val>
                                            <p:strVal val="ppt_x"/>
                                          </p:val>
                                        </p:tav>
                                        <p:tav tm="100000">
                                          <p:val>
                                            <p:strVal val="1+ppt_w/2"/>
                                          </p:val>
                                        </p:tav>
                                      </p:tavLst>
                                    </p:anim>
                                    <p:anim calcmode="lin" valueType="num">
                                      <p:cBhvr additive="base">
                                        <p:cTn id="1811" dur="4000"/>
                                        <p:tgtEl>
                                          <p:spTgt spid="84"/>
                                        </p:tgtEl>
                                        <p:attrNameLst>
                                          <p:attrName>ppt_y</p:attrName>
                                        </p:attrNameLst>
                                      </p:cBhvr>
                                      <p:tavLst>
                                        <p:tav tm="0">
                                          <p:val>
                                            <p:strVal val="ppt_y"/>
                                          </p:val>
                                        </p:tav>
                                        <p:tav tm="100000">
                                          <p:val>
                                            <p:strVal val="1+ppt_h/2"/>
                                          </p:val>
                                        </p:tav>
                                      </p:tavLst>
                                    </p:anim>
                                    <p:set>
                                      <p:cBhvr>
                                        <p:cTn id="1812" dur="1" fill="hold">
                                          <p:stCondLst>
                                            <p:cond delay="3999"/>
                                          </p:stCondLst>
                                        </p:cTn>
                                        <p:tgtEl>
                                          <p:spTgt spid="84"/>
                                        </p:tgtEl>
                                        <p:attrNameLst>
                                          <p:attrName>style.visibility</p:attrName>
                                        </p:attrNameLst>
                                      </p:cBhvr>
                                      <p:to>
                                        <p:strVal val="hidden"/>
                                      </p:to>
                                    </p:set>
                                  </p:childTnLst>
                                </p:cTn>
                              </p:par>
                              <p:par>
                                <p:cTn id="1813" presetID="2" presetClass="exit" presetSubtype="6" fill="hold" grpId="3" nodeType="withEffect">
                                  <p:stCondLst>
                                    <p:cond delay="0"/>
                                  </p:stCondLst>
                                  <p:childTnLst>
                                    <p:anim calcmode="lin" valueType="num">
                                      <p:cBhvr additive="base">
                                        <p:cTn id="1814" dur="4000"/>
                                        <p:tgtEl>
                                          <p:spTgt spid="86"/>
                                        </p:tgtEl>
                                        <p:attrNameLst>
                                          <p:attrName>ppt_x</p:attrName>
                                        </p:attrNameLst>
                                      </p:cBhvr>
                                      <p:tavLst>
                                        <p:tav tm="0">
                                          <p:val>
                                            <p:strVal val="ppt_x"/>
                                          </p:val>
                                        </p:tav>
                                        <p:tav tm="100000">
                                          <p:val>
                                            <p:strVal val="1+ppt_w/2"/>
                                          </p:val>
                                        </p:tav>
                                      </p:tavLst>
                                    </p:anim>
                                    <p:anim calcmode="lin" valueType="num">
                                      <p:cBhvr additive="base">
                                        <p:cTn id="1815" dur="4000"/>
                                        <p:tgtEl>
                                          <p:spTgt spid="86"/>
                                        </p:tgtEl>
                                        <p:attrNameLst>
                                          <p:attrName>ppt_y</p:attrName>
                                        </p:attrNameLst>
                                      </p:cBhvr>
                                      <p:tavLst>
                                        <p:tav tm="0">
                                          <p:val>
                                            <p:strVal val="ppt_y"/>
                                          </p:val>
                                        </p:tav>
                                        <p:tav tm="100000">
                                          <p:val>
                                            <p:strVal val="1+ppt_h/2"/>
                                          </p:val>
                                        </p:tav>
                                      </p:tavLst>
                                    </p:anim>
                                    <p:set>
                                      <p:cBhvr>
                                        <p:cTn id="1816" dur="1" fill="hold">
                                          <p:stCondLst>
                                            <p:cond delay="3999"/>
                                          </p:stCondLst>
                                        </p:cTn>
                                        <p:tgtEl>
                                          <p:spTgt spid="86"/>
                                        </p:tgtEl>
                                        <p:attrNameLst>
                                          <p:attrName>style.visibility</p:attrName>
                                        </p:attrNameLst>
                                      </p:cBhvr>
                                      <p:to>
                                        <p:strVal val="hidden"/>
                                      </p:to>
                                    </p:set>
                                  </p:childTnLst>
                                </p:cTn>
                              </p:par>
                              <p:par>
                                <p:cTn id="1817" presetID="2" presetClass="exit" presetSubtype="6" fill="hold" grpId="3" nodeType="withEffect">
                                  <p:stCondLst>
                                    <p:cond delay="0"/>
                                  </p:stCondLst>
                                  <p:childTnLst>
                                    <p:anim calcmode="lin" valueType="num">
                                      <p:cBhvr additive="base">
                                        <p:cTn id="1818" dur="4000"/>
                                        <p:tgtEl>
                                          <p:spTgt spid="88"/>
                                        </p:tgtEl>
                                        <p:attrNameLst>
                                          <p:attrName>ppt_x</p:attrName>
                                        </p:attrNameLst>
                                      </p:cBhvr>
                                      <p:tavLst>
                                        <p:tav tm="0">
                                          <p:val>
                                            <p:strVal val="ppt_x"/>
                                          </p:val>
                                        </p:tav>
                                        <p:tav tm="100000">
                                          <p:val>
                                            <p:strVal val="1+ppt_w/2"/>
                                          </p:val>
                                        </p:tav>
                                      </p:tavLst>
                                    </p:anim>
                                    <p:anim calcmode="lin" valueType="num">
                                      <p:cBhvr additive="base">
                                        <p:cTn id="1819" dur="4000"/>
                                        <p:tgtEl>
                                          <p:spTgt spid="88"/>
                                        </p:tgtEl>
                                        <p:attrNameLst>
                                          <p:attrName>ppt_y</p:attrName>
                                        </p:attrNameLst>
                                      </p:cBhvr>
                                      <p:tavLst>
                                        <p:tav tm="0">
                                          <p:val>
                                            <p:strVal val="ppt_y"/>
                                          </p:val>
                                        </p:tav>
                                        <p:tav tm="100000">
                                          <p:val>
                                            <p:strVal val="1+ppt_h/2"/>
                                          </p:val>
                                        </p:tav>
                                      </p:tavLst>
                                    </p:anim>
                                    <p:set>
                                      <p:cBhvr>
                                        <p:cTn id="1820" dur="1" fill="hold">
                                          <p:stCondLst>
                                            <p:cond delay="3999"/>
                                          </p:stCondLst>
                                        </p:cTn>
                                        <p:tgtEl>
                                          <p:spTgt spid="88"/>
                                        </p:tgtEl>
                                        <p:attrNameLst>
                                          <p:attrName>style.visibility</p:attrName>
                                        </p:attrNameLst>
                                      </p:cBhvr>
                                      <p:to>
                                        <p:strVal val="hidden"/>
                                      </p:to>
                                    </p:set>
                                  </p:childTnLst>
                                </p:cTn>
                              </p:par>
                              <p:par>
                                <p:cTn id="1821" presetID="2" presetClass="exit" presetSubtype="6" fill="hold" grpId="3" nodeType="withEffect">
                                  <p:stCondLst>
                                    <p:cond delay="0"/>
                                  </p:stCondLst>
                                  <p:childTnLst>
                                    <p:anim calcmode="lin" valueType="num">
                                      <p:cBhvr additive="base">
                                        <p:cTn id="1822" dur="4000"/>
                                        <p:tgtEl>
                                          <p:spTgt spid="90"/>
                                        </p:tgtEl>
                                        <p:attrNameLst>
                                          <p:attrName>ppt_x</p:attrName>
                                        </p:attrNameLst>
                                      </p:cBhvr>
                                      <p:tavLst>
                                        <p:tav tm="0">
                                          <p:val>
                                            <p:strVal val="ppt_x"/>
                                          </p:val>
                                        </p:tav>
                                        <p:tav tm="100000">
                                          <p:val>
                                            <p:strVal val="1+ppt_w/2"/>
                                          </p:val>
                                        </p:tav>
                                      </p:tavLst>
                                    </p:anim>
                                    <p:anim calcmode="lin" valueType="num">
                                      <p:cBhvr additive="base">
                                        <p:cTn id="1823" dur="4000"/>
                                        <p:tgtEl>
                                          <p:spTgt spid="90"/>
                                        </p:tgtEl>
                                        <p:attrNameLst>
                                          <p:attrName>ppt_y</p:attrName>
                                        </p:attrNameLst>
                                      </p:cBhvr>
                                      <p:tavLst>
                                        <p:tav tm="0">
                                          <p:val>
                                            <p:strVal val="ppt_y"/>
                                          </p:val>
                                        </p:tav>
                                        <p:tav tm="100000">
                                          <p:val>
                                            <p:strVal val="1+ppt_h/2"/>
                                          </p:val>
                                        </p:tav>
                                      </p:tavLst>
                                    </p:anim>
                                    <p:set>
                                      <p:cBhvr>
                                        <p:cTn id="1824" dur="1" fill="hold">
                                          <p:stCondLst>
                                            <p:cond delay="3999"/>
                                          </p:stCondLst>
                                        </p:cTn>
                                        <p:tgtEl>
                                          <p:spTgt spid="90"/>
                                        </p:tgtEl>
                                        <p:attrNameLst>
                                          <p:attrName>style.visibility</p:attrName>
                                        </p:attrNameLst>
                                      </p:cBhvr>
                                      <p:to>
                                        <p:strVal val="hidden"/>
                                      </p:to>
                                    </p:set>
                                  </p:childTnLst>
                                </p:cTn>
                              </p:par>
                              <p:par>
                                <p:cTn id="1825" presetID="5" presetClass="exit" presetSubtype="10" fill="hold" grpId="4" nodeType="withEffect">
                                  <p:stCondLst>
                                    <p:cond delay="0"/>
                                  </p:stCondLst>
                                  <p:childTnLst>
                                    <p:animEffect transition="out" filter="checkerboard(across)">
                                      <p:cBhvr>
                                        <p:cTn id="1826" dur="4000"/>
                                        <p:tgtEl>
                                          <p:spTgt spid="91"/>
                                        </p:tgtEl>
                                      </p:cBhvr>
                                    </p:animEffect>
                                    <p:set>
                                      <p:cBhvr>
                                        <p:cTn id="1827" dur="1" fill="hold">
                                          <p:stCondLst>
                                            <p:cond delay="3999"/>
                                          </p:stCondLst>
                                        </p:cTn>
                                        <p:tgtEl>
                                          <p:spTgt spid="91"/>
                                        </p:tgtEl>
                                        <p:attrNameLst>
                                          <p:attrName>style.visibility</p:attrName>
                                        </p:attrNameLst>
                                      </p:cBhvr>
                                      <p:to>
                                        <p:strVal val="hidden"/>
                                      </p:to>
                                    </p:set>
                                  </p:childTnLst>
                                </p:cTn>
                              </p:par>
                              <p:par>
                                <p:cTn id="1828" presetID="5" presetClass="exit" presetSubtype="10" fill="hold" grpId="4" nodeType="withEffect">
                                  <p:stCondLst>
                                    <p:cond delay="0"/>
                                  </p:stCondLst>
                                  <p:childTnLst>
                                    <p:animEffect transition="out" filter="checkerboard(across)">
                                      <p:cBhvr>
                                        <p:cTn id="1829" dur="4000"/>
                                        <p:tgtEl>
                                          <p:spTgt spid="93"/>
                                        </p:tgtEl>
                                      </p:cBhvr>
                                    </p:animEffect>
                                    <p:set>
                                      <p:cBhvr>
                                        <p:cTn id="1830" dur="1" fill="hold">
                                          <p:stCondLst>
                                            <p:cond delay="3999"/>
                                          </p:stCondLst>
                                        </p:cTn>
                                        <p:tgtEl>
                                          <p:spTgt spid="93"/>
                                        </p:tgtEl>
                                        <p:attrNameLst>
                                          <p:attrName>style.visibility</p:attrName>
                                        </p:attrNameLst>
                                      </p:cBhvr>
                                      <p:to>
                                        <p:strVal val="hidden"/>
                                      </p:to>
                                    </p:set>
                                  </p:childTnLst>
                                </p:cTn>
                              </p:par>
                              <p:par>
                                <p:cTn id="1831" presetID="5" presetClass="exit" presetSubtype="10" fill="hold" grpId="4" nodeType="withEffect">
                                  <p:stCondLst>
                                    <p:cond delay="0"/>
                                  </p:stCondLst>
                                  <p:childTnLst>
                                    <p:animEffect transition="out" filter="checkerboard(across)">
                                      <p:cBhvr>
                                        <p:cTn id="1832" dur="4000"/>
                                        <p:tgtEl>
                                          <p:spTgt spid="95"/>
                                        </p:tgtEl>
                                      </p:cBhvr>
                                    </p:animEffect>
                                    <p:set>
                                      <p:cBhvr>
                                        <p:cTn id="1833" dur="1" fill="hold">
                                          <p:stCondLst>
                                            <p:cond delay="3999"/>
                                          </p:stCondLst>
                                        </p:cTn>
                                        <p:tgtEl>
                                          <p:spTgt spid="95"/>
                                        </p:tgtEl>
                                        <p:attrNameLst>
                                          <p:attrName>style.visibility</p:attrName>
                                        </p:attrNameLst>
                                      </p:cBhvr>
                                      <p:to>
                                        <p:strVal val="hidden"/>
                                      </p:to>
                                    </p:set>
                                  </p:childTnLst>
                                </p:cTn>
                              </p:par>
                              <p:par>
                                <p:cTn id="1834" presetID="5" presetClass="exit" presetSubtype="10" fill="hold" grpId="4" nodeType="withEffect">
                                  <p:stCondLst>
                                    <p:cond delay="0"/>
                                  </p:stCondLst>
                                  <p:childTnLst>
                                    <p:animEffect transition="out" filter="checkerboard(across)">
                                      <p:cBhvr>
                                        <p:cTn id="1835" dur="4000"/>
                                        <p:tgtEl>
                                          <p:spTgt spid="97"/>
                                        </p:tgtEl>
                                      </p:cBhvr>
                                    </p:animEffect>
                                    <p:set>
                                      <p:cBhvr>
                                        <p:cTn id="1836" dur="1" fill="hold">
                                          <p:stCondLst>
                                            <p:cond delay="3999"/>
                                          </p:stCondLst>
                                        </p:cTn>
                                        <p:tgtEl>
                                          <p:spTgt spid="97"/>
                                        </p:tgtEl>
                                        <p:attrNameLst>
                                          <p:attrName>style.visibility</p:attrName>
                                        </p:attrNameLst>
                                      </p:cBhvr>
                                      <p:to>
                                        <p:strVal val="hidden"/>
                                      </p:to>
                                    </p:set>
                                  </p:childTnLst>
                                </p:cTn>
                              </p:par>
                              <p:par>
                                <p:cTn id="1837" presetID="5" presetClass="exit" presetSubtype="10" fill="hold" grpId="4" nodeType="withEffect">
                                  <p:stCondLst>
                                    <p:cond delay="0"/>
                                  </p:stCondLst>
                                  <p:childTnLst>
                                    <p:animEffect transition="out" filter="checkerboard(across)">
                                      <p:cBhvr>
                                        <p:cTn id="1838" dur="4000"/>
                                        <p:tgtEl>
                                          <p:spTgt spid="99"/>
                                        </p:tgtEl>
                                      </p:cBhvr>
                                    </p:animEffect>
                                    <p:set>
                                      <p:cBhvr>
                                        <p:cTn id="1839" dur="1" fill="hold">
                                          <p:stCondLst>
                                            <p:cond delay="3999"/>
                                          </p:stCondLst>
                                        </p:cTn>
                                        <p:tgtEl>
                                          <p:spTgt spid="99"/>
                                        </p:tgtEl>
                                        <p:attrNameLst>
                                          <p:attrName>style.visibility</p:attrName>
                                        </p:attrNameLst>
                                      </p:cBhvr>
                                      <p:to>
                                        <p:strVal val="hidden"/>
                                      </p:to>
                                    </p:set>
                                  </p:childTnLst>
                                </p:cTn>
                              </p:par>
                              <p:par>
                                <p:cTn id="1840" presetID="5" presetClass="exit" presetSubtype="10" fill="hold" grpId="4" nodeType="withEffect">
                                  <p:stCondLst>
                                    <p:cond delay="0"/>
                                  </p:stCondLst>
                                  <p:childTnLst>
                                    <p:animEffect transition="out" filter="checkerboard(across)">
                                      <p:cBhvr>
                                        <p:cTn id="1841" dur="4000"/>
                                        <p:tgtEl>
                                          <p:spTgt spid="101"/>
                                        </p:tgtEl>
                                      </p:cBhvr>
                                    </p:animEffect>
                                    <p:set>
                                      <p:cBhvr>
                                        <p:cTn id="1842" dur="1" fill="hold">
                                          <p:stCondLst>
                                            <p:cond delay="3999"/>
                                          </p:stCondLst>
                                        </p:cTn>
                                        <p:tgtEl>
                                          <p:spTgt spid="101"/>
                                        </p:tgtEl>
                                        <p:attrNameLst>
                                          <p:attrName>style.visibility</p:attrName>
                                        </p:attrNameLst>
                                      </p:cBhvr>
                                      <p:to>
                                        <p:strVal val="hidden"/>
                                      </p:to>
                                    </p:set>
                                  </p:childTnLst>
                                </p:cTn>
                              </p:par>
                              <p:par>
                                <p:cTn id="1843" presetID="5" presetClass="exit" presetSubtype="10" fill="hold" grpId="4" nodeType="withEffect">
                                  <p:stCondLst>
                                    <p:cond delay="0"/>
                                  </p:stCondLst>
                                  <p:childTnLst>
                                    <p:animEffect transition="out" filter="checkerboard(across)">
                                      <p:cBhvr>
                                        <p:cTn id="1844" dur="4000"/>
                                        <p:tgtEl>
                                          <p:spTgt spid="92"/>
                                        </p:tgtEl>
                                      </p:cBhvr>
                                    </p:animEffect>
                                    <p:set>
                                      <p:cBhvr>
                                        <p:cTn id="1845" dur="1" fill="hold">
                                          <p:stCondLst>
                                            <p:cond delay="3999"/>
                                          </p:stCondLst>
                                        </p:cTn>
                                        <p:tgtEl>
                                          <p:spTgt spid="92"/>
                                        </p:tgtEl>
                                        <p:attrNameLst>
                                          <p:attrName>style.visibility</p:attrName>
                                        </p:attrNameLst>
                                      </p:cBhvr>
                                      <p:to>
                                        <p:strVal val="hidden"/>
                                      </p:to>
                                    </p:set>
                                  </p:childTnLst>
                                </p:cTn>
                              </p:par>
                              <p:par>
                                <p:cTn id="1846" presetID="5" presetClass="exit" presetSubtype="10" fill="hold" grpId="4" nodeType="withEffect">
                                  <p:stCondLst>
                                    <p:cond delay="0"/>
                                  </p:stCondLst>
                                  <p:childTnLst>
                                    <p:animEffect transition="out" filter="checkerboard(across)">
                                      <p:cBhvr>
                                        <p:cTn id="1847" dur="4000"/>
                                        <p:tgtEl>
                                          <p:spTgt spid="94"/>
                                        </p:tgtEl>
                                      </p:cBhvr>
                                    </p:animEffect>
                                    <p:set>
                                      <p:cBhvr>
                                        <p:cTn id="1848" dur="1" fill="hold">
                                          <p:stCondLst>
                                            <p:cond delay="3999"/>
                                          </p:stCondLst>
                                        </p:cTn>
                                        <p:tgtEl>
                                          <p:spTgt spid="94"/>
                                        </p:tgtEl>
                                        <p:attrNameLst>
                                          <p:attrName>style.visibility</p:attrName>
                                        </p:attrNameLst>
                                      </p:cBhvr>
                                      <p:to>
                                        <p:strVal val="hidden"/>
                                      </p:to>
                                    </p:set>
                                  </p:childTnLst>
                                </p:cTn>
                              </p:par>
                              <p:par>
                                <p:cTn id="1849" presetID="5" presetClass="exit" presetSubtype="10" fill="hold" grpId="4" nodeType="withEffect">
                                  <p:stCondLst>
                                    <p:cond delay="0"/>
                                  </p:stCondLst>
                                  <p:childTnLst>
                                    <p:animEffect transition="out" filter="checkerboard(across)">
                                      <p:cBhvr>
                                        <p:cTn id="1850" dur="4000"/>
                                        <p:tgtEl>
                                          <p:spTgt spid="96"/>
                                        </p:tgtEl>
                                      </p:cBhvr>
                                    </p:animEffect>
                                    <p:set>
                                      <p:cBhvr>
                                        <p:cTn id="1851" dur="1" fill="hold">
                                          <p:stCondLst>
                                            <p:cond delay="3999"/>
                                          </p:stCondLst>
                                        </p:cTn>
                                        <p:tgtEl>
                                          <p:spTgt spid="96"/>
                                        </p:tgtEl>
                                        <p:attrNameLst>
                                          <p:attrName>style.visibility</p:attrName>
                                        </p:attrNameLst>
                                      </p:cBhvr>
                                      <p:to>
                                        <p:strVal val="hidden"/>
                                      </p:to>
                                    </p:set>
                                  </p:childTnLst>
                                </p:cTn>
                              </p:par>
                              <p:par>
                                <p:cTn id="1852" presetID="5" presetClass="exit" presetSubtype="10" fill="hold" grpId="4" nodeType="withEffect">
                                  <p:stCondLst>
                                    <p:cond delay="0"/>
                                  </p:stCondLst>
                                  <p:childTnLst>
                                    <p:animEffect transition="out" filter="checkerboard(across)">
                                      <p:cBhvr>
                                        <p:cTn id="1853" dur="4000"/>
                                        <p:tgtEl>
                                          <p:spTgt spid="98"/>
                                        </p:tgtEl>
                                      </p:cBhvr>
                                    </p:animEffect>
                                    <p:set>
                                      <p:cBhvr>
                                        <p:cTn id="1854" dur="1" fill="hold">
                                          <p:stCondLst>
                                            <p:cond delay="3999"/>
                                          </p:stCondLst>
                                        </p:cTn>
                                        <p:tgtEl>
                                          <p:spTgt spid="98"/>
                                        </p:tgtEl>
                                        <p:attrNameLst>
                                          <p:attrName>style.visibility</p:attrName>
                                        </p:attrNameLst>
                                      </p:cBhvr>
                                      <p:to>
                                        <p:strVal val="hidden"/>
                                      </p:to>
                                    </p:set>
                                  </p:childTnLst>
                                </p:cTn>
                              </p:par>
                              <p:par>
                                <p:cTn id="1855" presetID="5" presetClass="exit" presetSubtype="10" fill="hold" grpId="4" nodeType="withEffect">
                                  <p:stCondLst>
                                    <p:cond delay="0"/>
                                  </p:stCondLst>
                                  <p:childTnLst>
                                    <p:animEffect transition="out" filter="checkerboard(across)">
                                      <p:cBhvr>
                                        <p:cTn id="1856" dur="4000"/>
                                        <p:tgtEl>
                                          <p:spTgt spid="100"/>
                                        </p:tgtEl>
                                      </p:cBhvr>
                                    </p:animEffect>
                                    <p:set>
                                      <p:cBhvr>
                                        <p:cTn id="1857" dur="1" fill="hold">
                                          <p:stCondLst>
                                            <p:cond delay="3999"/>
                                          </p:stCondLst>
                                        </p:cTn>
                                        <p:tgtEl>
                                          <p:spTgt spid="100"/>
                                        </p:tgtEl>
                                        <p:attrNameLst>
                                          <p:attrName>style.visibility</p:attrName>
                                        </p:attrNameLst>
                                      </p:cBhvr>
                                      <p:to>
                                        <p:strVal val="hidden"/>
                                      </p:to>
                                    </p:set>
                                  </p:childTnLst>
                                </p:cTn>
                              </p:par>
                              <p:par>
                                <p:cTn id="1858" presetID="5" presetClass="exit" presetSubtype="10" fill="hold" grpId="4" nodeType="withEffect">
                                  <p:stCondLst>
                                    <p:cond delay="0"/>
                                  </p:stCondLst>
                                  <p:childTnLst>
                                    <p:animEffect transition="out" filter="checkerboard(across)">
                                      <p:cBhvr>
                                        <p:cTn id="1859" dur="4000"/>
                                        <p:tgtEl>
                                          <p:spTgt spid="102"/>
                                        </p:tgtEl>
                                      </p:cBhvr>
                                    </p:animEffect>
                                    <p:set>
                                      <p:cBhvr>
                                        <p:cTn id="1860" dur="1" fill="hold">
                                          <p:stCondLst>
                                            <p:cond delay="3999"/>
                                          </p:stCondLst>
                                        </p:cTn>
                                        <p:tgtEl>
                                          <p:spTgt spid="102"/>
                                        </p:tgtEl>
                                        <p:attrNameLst>
                                          <p:attrName>style.visibility</p:attrName>
                                        </p:attrNameLst>
                                      </p:cBhvr>
                                      <p:to>
                                        <p:strVal val="hidden"/>
                                      </p:to>
                                    </p:set>
                                  </p:childTnLst>
                                </p:cTn>
                              </p:par>
                              <p:par>
                                <p:cTn id="1861" presetID="5" presetClass="exit" presetSubtype="10" fill="hold" grpId="4" nodeType="withEffect">
                                  <p:stCondLst>
                                    <p:cond delay="0"/>
                                  </p:stCondLst>
                                  <p:childTnLst>
                                    <p:animEffect transition="out" filter="checkerboard(across)">
                                      <p:cBhvr>
                                        <p:cTn id="1862" dur="4000"/>
                                        <p:tgtEl>
                                          <p:spTgt spid="76"/>
                                        </p:tgtEl>
                                      </p:cBhvr>
                                    </p:animEffect>
                                    <p:set>
                                      <p:cBhvr>
                                        <p:cTn id="1863" dur="1" fill="hold">
                                          <p:stCondLst>
                                            <p:cond delay="3999"/>
                                          </p:stCondLst>
                                        </p:cTn>
                                        <p:tgtEl>
                                          <p:spTgt spid="76"/>
                                        </p:tgtEl>
                                        <p:attrNameLst>
                                          <p:attrName>style.visibility</p:attrName>
                                        </p:attrNameLst>
                                      </p:cBhvr>
                                      <p:to>
                                        <p:strVal val="hidden"/>
                                      </p:to>
                                    </p:set>
                                  </p:childTnLst>
                                </p:cTn>
                              </p:par>
                              <p:par>
                                <p:cTn id="1864" presetID="5" presetClass="exit" presetSubtype="10" fill="hold" grpId="4" nodeType="withEffect">
                                  <p:stCondLst>
                                    <p:cond delay="0"/>
                                  </p:stCondLst>
                                  <p:childTnLst>
                                    <p:animEffect transition="out" filter="checkerboard(across)">
                                      <p:cBhvr>
                                        <p:cTn id="1865" dur="4000"/>
                                        <p:tgtEl>
                                          <p:spTgt spid="81"/>
                                        </p:tgtEl>
                                      </p:cBhvr>
                                    </p:animEffect>
                                    <p:set>
                                      <p:cBhvr>
                                        <p:cTn id="1866" dur="1" fill="hold">
                                          <p:stCondLst>
                                            <p:cond delay="3999"/>
                                          </p:stCondLst>
                                        </p:cTn>
                                        <p:tgtEl>
                                          <p:spTgt spid="81"/>
                                        </p:tgtEl>
                                        <p:attrNameLst>
                                          <p:attrName>style.visibility</p:attrName>
                                        </p:attrNameLst>
                                      </p:cBhvr>
                                      <p:to>
                                        <p:strVal val="hidden"/>
                                      </p:to>
                                    </p:set>
                                  </p:childTnLst>
                                </p:cTn>
                              </p:par>
                              <p:par>
                                <p:cTn id="1867" presetID="5" presetClass="exit" presetSubtype="10" fill="hold" grpId="4" nodeType="withEffect">
                                  <p:stCondLst>
                                    <p:cond delay="0"/>
                                  </p:stCondLst>
                                  <p:childTnLst>
                                    <p:animEffect transition="out" filter="checkerboard(across)">
                                      <p:cBhvr>
                                        <p:cTn id="1868" dur="4000"/>
                                        <p:tgtEl>
                                          <p:spTgt spid="83"/>
                                        </p:tgtEl>
                                      </p:cBhvr>
                                    </p:animEffect>
                                    <p:set>
                                      <p:cBhvr>
                                        <p:cTn id="1869" dur="1" fill="hold">
                                          <p:stCondLst>
                                            <p:cond delay="3999"/>
                                          </p:stCondLst>
                                        </p:cTn>
                                        <p:tgtEl>
                                          <p:spTgt spid="83"/>
                                        </p:tgtEl>
                                        <p:attrNameLst>
                                          <p:attrName>style.visibility</p:attrName>
                                        </p:attrNameLst>
                                      </p:cBhvr>
                                      <p:to>
                                        <p:strVal val="hidden"/>
                                      </p:to>
                                    </p:set>
                                  </p:childTnLst>
                                </p:cTn>
                              </p:par>
                              <p:par>
                                <p:cTn id="1870" presetID="5" presetClass="exit" presetSubtype="10" fill="hold" grpId="4" nodeType="withEffect">
                                  <p:stCondLst>
                                    <p:cond delay="0"/>
                                  </p:stCondLst>
                                  <p:childTnLst>
                                    <p:animEffect transition="out" filter="checkerboard(across)">
                                      <p:cBhvr>
                                        <p:cTn id="1871" dur="4000"/>
                                        <p:tgtEl>
                                          <p:spTgt spid="85"/>
                                        </p:tgtEl>
                                      </p:cBhvr>
                                    </p:animEffect>
                                    <p:set>
                                      <p:cBhvr>
                                        <p:cTn id="1872" dur="1" fill="hold">
                                          <p:stCondLst>
                                            <p:cond delay="3999"/>
                                          </p:stCondLst>
                                        </p:cTn>
                                        <p:tgtEl>
                                          <p:spTgt spid="85"/>
                                        </p:tgtEl>
                                        <p:attrNameLst>
                                          <p:attrName>style.visibility</p:attrName>
                                        </p:attrNameLst>
                                      </p:cBhvr>
                                      <p:to>
                                        <p:strVal val="hidden"/>
                                      </p:to>
                                    </p:set>
                                  </p:childTnLst>
                                </p:cTn>
                              </p:par>
                              <p:par>
                                <p:cTn id="1873" presetID="5" presetClass="exit" presetSubtype="10" fill="hold" grpId="4" nodeType="withEffect">
                                  <p:stCondLst>
                                    <p:cond delay="0"/>
                                  </p:stCondLst>
                                  <p:childTnLst>
                                    <p:animEffect transition="out" filter="checkerboard(across)">
                                      <p:cBhvr>
                                        <p:cTn id="1874" dur="4000"/>
                                        <p:tgtEl>
                                          <p:spTgt spid="87"/>
                                        </p:tgtEl>
                                      </p:cBhvr>
                                    </p:animEffect>
                                    <p:set>
                                      <p:cBhvr>
                                        <p:cTn id="1875" dur="1" fill="hold">
                                          <p:stCondLst>
                                            <p:cond delay="3999"/>
                                          </p:stCondLst>
                                        </p:cTn>
                                        <p:tgtEl>
                                          <p:spTgt spid="87"/>
                                        </p:tgtEl>
                                        <p:attrNameLst>
                                          <p:attrName>style.visibility</p:attrName>
                                        </p:attrNameLst>
                                      </p:cBhvr>
                                      <p:to>
                                        <p:strVal val="hidden"/>
                                      </p:to>
                                    </p:set>
                                  </p:childTnLst>
                                </p:cTn>
                              </p:par>
                              <p:par>
                                <p:cTn id="1876" presetID="5" presetClass="exit" presetSubtype="10" fill="hold" grpId="4" nodeType="withEffect">
                                  <p:stCondLst>
                                    <p:cond delay="0"/>
                                  </p:stCondLst>
                                  <p:childTnLst>
                                    <p:animEffect transition="out" filter="checkerboard(across)">
                                      <p:cBhvr>
                                        <p:cTn id="1877" dur="4000"/>
                                        <p:tgtEl>
                                          <p:spTgt spid="89"/>
                                        </p:tgtEl>
                                      </p:cBhvr>
                                    </p:animEffect>
                                    <p:set>
                                      <p:cBhvr>
                                        <p:cTn id="1878" dur="1" fill="hold">
                                          <p:stCondLst>
                                            <p:cond delay="3999"/>
                                          </p:stCondLst>
                                        </p:cTn>
                                        <p:tgtEl>
                                          <p:spTgt spid="89"/>
                                        </p:tgtEl>
                                        <p:attrNameLst>
                                          <p:attrName>style.visibility</p:attrName>
                                        </p:attrNameLst>
                                      </p:cBhvr>
                                      <p:to>
                                        <p:strVal val="hidden"/>
                                      </p:to>
                                    </p:set>
                                  </p:childTnLst>
                                </p:cTn>
                              </p:par>
                              <p:par>
                                <p:cTn id="1879" presetID="5" presetClass="exit" presetSubtype="10" fill="hold" grpId="4" nodeType="withEffect">
                                  <p:stCondLst>
                                    <p:cond delay="0"/>
                                  </p:stCondLst>
                                  <p:childTnLst>
                                    <p:animEffect transition="out" filter="checkerboard(across)">
                                      <p:cBhvr>
                                        <p:cTn id="1880" dur="4000"/>
                                        <p:tgtEl>
                                          <p:spTgt spid="78"/>
                                        </p:tgtEl>
                                      </p:cBhvr>
                                    </p:animEffect>
                                    <p:set>
                                      <p:cBhvr>
                                        <p:cTn id="1881" dur="1" fill="hold">
                                          <p:stCondLst>
                                            <p:cond delay="3999"/>
                                          </p:stCondLst>
                                        </p:cTn>
                                        <p:tgtEl>
                                          <p:spTgt spid="78"/>
                                        </p:tgtEl>
                                        <p:attrNameLst>
                                          <p:attrName>style.visibility</p:attrName>
                                        </p:attrNameLst>
                                      </p:cBhvr>
                                      <p:to>
                                        <p:strVal val="hidden"/>
                                      </p:to>
                                    </p:set>
                                  </p:childTnLst>
                                </p:cTn>
                              </p:par>
                              <p:par>
                                <p:cTn id="1882" presetID="5" presetClass="exit" presetSubtype="10" fill="hold" grpId="4" nodeType="withEffect">
                                  <p:stCondLst>
                                    <p:cond delay="0"/>
                                  </p:stCondLst>
                                  <p:childTnLst>
                                    <p:animEffect transition="out" filter="checkerboard(across)">
                                      <p:cBhvr>
                                        <p:cTn id="1883" dur="4000"/>
                                        <p:tgtEl>
                                          <p:spTgt spid="82"/>
                                        </p:tgtEl>
                                      </p:cBhvr>
                                    </p:animEffect>
                                    <p:set>
                                      <p:cBhvr>
                                        <p:cTn id="1884" dur="1" fill="hold">
                                          <p:stCondLst>
                                            <p:cond delay="3999"/>
                                          </p:stCondLst>
                                        </p:cTn>
                                        <p:tgtEl>
                                          <p:spTgt spid="82"/>
                                        </p:tgtEl>
                                        <p:attrNameLst>
                                          <p:attrName>style.visibility</p:attrName>
                                        </p:attrNameLst>
                                      </p:cBhvr>
                                      <p:to>
                                        <p:strVal val="hidden"/>
                                      </p:to>
                                    </p:set>
                                  </p:childTnLst>
                                </p:cTn>
                              </p:par>
                              <p:par>
                                <p:cTn id="1885" presetID="5" presetClass="exit" presetSubtype="10" fill="hold" grpId="4" nodeType="withEffect">
                                  <p:stCondLst>
                                    <p:cond delay="0"/>
                                  </p:stCondLst>
                                  <p:childTnLst>
                                    <p:animEffect transition="out" filter="checkerboard(across)">
                                      <p:cBhvr>
                                        <p:cTn id="1886" dur="4000"/>
                                        <p:tgtEl>
                                          <p:spTgt spid="84"/>
                                        </p:tgtEl>
                                      </p:cBhvr>
                                    </p:animEffect>
                                    <p:set>
                                      <p:cBhvr>
                                        <p:cTn id="1887" dur="1" fill="hold">
                                          <p:stCondLst>
                                            <p:cond delay="3999"/>
                                          </p:stCondLst>
                                        </p:cTn>
                                        <p:tgtEl>
                                          <p:spTgt spid="84"/>
                                        </p:tgtEl>
                                        <p:attrNameLst>
                                          <p:attrName>style.visibility</p:attrName>
                                        </p:attrNameLst>
                                      </p:cBhvr>
                                      <p:to>
                                        <p:strVal val="hidden"/>
                                      </p:to>
                                    </p:set>
                                  </p:childTnLst>
                                </p:cTn>
                              </p:par>
                              <p:par>
                                <p:cTn id="1888" presetID="5" presetClass="exit" presetSubtype="10" fill="hold" grpId="4" nodeType="withEffect">
                                  <p:stCondLst>
                                    <p:cond delay="0"/>
                                  </p:stCondLst>
                                  <p:childTnLst>
                                    <p:animEffect transition="out" filter="checkerboard(across)">
                                      <p:cBhvr>
                                        <p:cTn id="1889" dur="4000"/>
                                        <p:tgtEl>
                                          <p:spTgt spid="86"/>
                                        </p:tgtEl>
                                      </p:cBhvr>
                                    </p:animEffect>
                                    <p:set>
                                      <p:cBhvr>
                                        <p:cTn id="1890" dur="1" fill="hold">
                                          <p:stCondLst>
                                            <p:cond delay="3999"/>
                                          </p:stCondLst>
                                        </p:cTn>
                                        <p:tgtEl>
                                          <p:spTgt spid="86"/>
                                        </p:tgtEl>
                                        <p:attrNameLst>
                                          <p:attrName>style.visibility</p:attrName>
                                        </p:attrNameLst>
                                      </p:cBhvr>
                                      <p:to>
                                        <p:strVal val="hidden"/>
                                      </p:to>
                                    </p:set>
                                  </p:childTnLst>
                                </p:cTn>
                              </p:par>
                              <p:par>
                                <p:cTn id="1891" presetID="5" presetClass="exit" presetSubtype="10" fill="hold" grpId="4" nodeType="withEffect">
                                  <p:stCondLst>
                                    <p:cond delay="0"/>
                                  </p:stCondLst>
                                  <p:childTnLst>
                                    <p:animEffect transition="out" filter="checkerboard(across)">
                                      <p:cBhvr>
                                        <p:cTn id="1892" dur="4000"/>
                                        <p:tgtEl>
                                          <p:spTgt spid="88"/>
                                        </p:tgtEl>
                                      </p:cBhvr>
                                    </p:animEffect>
                                    <p:set>
                                      <p:cBhvr>
                                        <p:cTn id="1893" dur="1" fill="hold">
                                          <p:stCondLst>
                                            <p:cond delay="3999"/>
                                          </p:stCondLst>
                                        </p:cTn>
                                        <p:tgtEl>
                                          <p:spTgt spid="88"/>
                                        </p:tgtEl>
                                        <p:attrNameLst>
                                          <p:attrName>style.visibility</p:attrName>
                                        </p:attrNameLst>
                                      </p:cBhvr>
                                      <p:to>
                                        <p:strVal val="hidden"/>
                                      </p:to>
                                    </p:set>
                                  </p:childTnLst>
                                </p:cTn>
                              </p:par>
                              <p:par>
                                <p:cTn id="1894" presetID="5" presetClass="exit" presetSubtype="10" fill="hold" grpId="4" nodeType="withEffect">
                                  <p:stCondLst>
                                    <p:cond delay="0"/>
                                  </p:stCondLst>
                                  <p:childTnLst>
                                    <p:animEffect transition="out" filter="checkerboard(across)">
                                      <p:cBhvr>
                                        <p:cTn id="1895" dur="4000"/>
                                        <p:tgtEl>
                                          <p:spTgt spid="90"/>
                                        </p:tgtEl>
                                      </p:cBhvr>
                                    </p:animEffect>
                                    <p:set>
                                      <p:cBhvr>
                                        <p:cTn id="1896" dur="1" fill="hold">
                                          <p:stCondLst>
                                            <p:cond delay="3999"/>
                                          </p:stCondLst>
                                        </p:cTn>
                                        <p:tgtEl>
                                          <p:spTgt spid="90"/>
                                        </p:tgtEl>
                                        <p:attrNameLst>
                                          <p:attrName>style.visibility</p:attrName>
                                        </p:attrNameLst>
                                      </p:cBhvr>
                                      <p:to>
                                        <p:strVal val="hidden"/>
                                      </p:to>
                                    </p:set>
                                  </p:childTnLst>
                                </p:cTn>
                              </p:par>
                              <p:par>
                                <p:cTn id="1897" presetID="8" presetClass="emph" presetSubtype="0" fill="hold" grpId="5" nodeType="withEffect">
                                  <p:stCondLst>
                                    <p:cond delay="0"/>
                                  </p:stCondLst>
                                  <p:childTnLst>
                                    <p:animRot by="21600000">
                                      <p:cBhvr>
                                        <p:cTn id="1898" dur="4000" fill="hold"/>
                                        <p:tgtEl>
                                          <p:spTgt spid="91"/>
                                        </p:tgtEl>
                                        <p:attrNameLst>
                                          <p:attrName>r</p:attrName>
                                        </p:attrNameLst>
                                      </p:cBhvr>
                                    </p:animRot>
                                  </p:childTnLst>
                                </p:cTn>
                              </p:par>
                              <p:par>
                                <p:cTn id="1899" presetID="8" presetClass="emph" presetSubtype="0" fill="hold" grpId="5" nodeType="withEffect">
                                  <p:stCondLst>
                                    <p:cond delay="0"/>
                                  </p:stCondLst>
                                  <p:childTnLst>
                                    <p:animRot by="21600000">
                                      <p:cBhvr>
                                        <p:cTn id="1900" dur="4000" fill="hold"/>
                                        <p:tgtEl>
                                          <p:spTgt spid="93"/>
                                        </p:tgtEl>
                                        <p:attrNameLst>
                                          <p:attrName>r</p:attrName>
                                        </p:attrNameLst>
                                      </p:cBhvr>
                                    </p:animRot>
                                  </p:childTnLst>
                                </p:cTn>
                              </p:par>
                              <p:par>
                                <p:cTn id="1901" presetID="8" presetClass="emph" presetSubtype="0" fill="hold" grpId="5" nodeType="withEffect">
                                  <p:stCondLst>
                                    <p:cond delay="0"/>
                                  </p:stCondLst>
                                  <p:childTnLst>
                                    <p:animRot by="21600000">
                                      <p:cBhvr>
                                        <p:cTn id="1902" dur="4000" fill="hold"/>
                                        <p:tgtEl>
                                          <p:spTgt spid="95"/>
                                        </p:tgtEl>
                                        <p:attrNameLst>
                                          <p:attrName>r</p:attrName>
                                        </p:attrNameLst>
                                      </p:cBhvr>
                                    </p:animRot>
                                  </p:childTnLst>
                                </p:cTn>
                              </p:par>
                              <p:par>
                                <p:cTn id="1903" presetID="8" presetClass="emph" presetSubtype="0" fill="hold" grpId="5" nodeType="withEffect">
                                  <p:stCondLst>
                                    <p:cond delay="0"/>
                                  </p:stCondLst>
                                  <p:childTnLst>
                                    <p:animRot by="21600000">
                                      <p:cBhvr>
                                        <p:cTn id="1904" dur="4000" fill="hold"/>
                                        <p:tgtEl>
                                          <p:spTgt spid="97"/>
                                        </p:tgtEl>
                                        <p:attrNameLst>
                                          <p:attrName>r</p:attrName>
                                        </p:attrNameLst>
                                      </p:cBhvr>
                                    </p:animRot>
                                  </p:childTnLst>
                                </p:cTn>
                              </p:par>
                              <p:par>
                                <p:cTn id="1905" presetID="8" presetClass="emph" presetSubtype="0" fill="hold" grpId="5" nodeType="withEffect">
                                  <p:stCondLst>
                                    <p:cond delay="0"/>
                                  </p:stCondLst>
                                  <p:childTnLst>
                                    <p:animRot by="21600000">
                                      <p:cBhvr>
                                        <p:cTn id="1906" dur="4000" fill="hold"/>
                                        <p:tgtEl>
                                          <p:spTgt spid="99"/>
                                        </p:tgtEl>
                                        <p:attrNameLst>
                                          <p:attrName>r</p:attrName>
                                        </p:attrNameLst>
                                      </p:cBhvr>
                                    </p:animRot>
                                  </p:childTnLst>
                                </p:cTn>
                              </p:par>
                              <p:par>
                                <p:cTn id="1907" presetID="8" presetClass="emph" presetSubtype="0" fill="hold" grpId="5" nodeType="withEffect">
                                  <p:stCondLst>
                                    <p:cond delay="0"/>
                                  </p:stCondLst>
                                  <p:childTnLst>
                                    <p:animRot by="21600000">
                                      <p:cBhvr>
                                        <p:cTn id="1908" dur="4000" fill="hold"/>
                                        <p:tgtEl>
                                          <p:spTgt spid="101"/>
                                        </p:tgtEl>
                                        <p:attrNameLst>
                                          <p:attrName>r</p:attrName>
                                        </p:attrNameLst>
                                      </p:cBhvr>
                                    </p:animRot>
                                  </p:childTnLst>
                                </p:cTn>
                              </p:par>
                              <p:par>
                                <p:cTn id="1909" presetID="8" presetClass="emph" presetSubtype="0" fill="hold" grpId="5" nodeType="withEffect">
                                  <p:stCondLst>
                                    <p:cond delay="0"/>
                                  </p:stCondLst>
                                  <p:childTnLst>
                                    <p:animRot by="21600000">
                                      <p:cBhvr>
                                        <p:cTn id="1910" dur="4000" fill="hold"/>
                                        <p:tgtEl>
                                          <p:spTgt spid="92"/>
                                        </p:tgtEl>
                                        <p:attrNameLst>
                                          <p:attrName>r</p:attrName>
                                        </p:attrNameLst>
                                      </p:cBhvr>
                                    </p:animRot>
                                  </p:childTnLst>
                                </p:cTn>
                              </p:par>
                              <p:par>
                                <p:cTn id="1911" presetID="8" presetClass="emph" presetSubtype="0" fill="hold" grpId="5" nodeType="withEffect">
                                  <p:stCondLst>
                                    <p:cond delay="0"/>
                                  </p:stCondLst>
                                  <p:childTnLst>
                                    <p:animRot by="21600000">
                                      <p:cBhvr>
                                        <p:cTn id="1912" dur="4000" fill="hold"/>
                                        <p:tgtEl>
                                          <p:spTgt spid="94"/>
                                        </p:tgtEl>
                                        <p:attrNameLst>
                                          <p:attrName>r</p:attrName>
                                        </p:attrNameLst>
                                      </p:cBhvr>
                                    </p:animRot>
                                  </p:childTnLst>
                                </p:cTn>
                              </p:par>
                              <p:par>
                                <p:cTn id="1913" presetID="8" presetClass="emph" presetSubtype="0" fill="hold" grpId="5" nodeType="withEffect">
                                  <p:stCondLst>
                                    <p:cond delay="0"/>
                                  </p:stCondLst>
                                  <p:childTnLst>
                                    <p:animRot by="21600000">
                                      <p:cBhvr>
                                        <p:cTn id="1914" dur="4000" fill="hold"/>
                                        <p:tgtEl>
                                          <p:spTgt spid="96"/>
                                        </p:tgtEl>
                                        <p:attrNameLst>
                                          <p:attrName>r</p:attrName>
                                        </p:attrNameLst>
                                      </p:cBhvr>
                                    </p:animRot>
                                  </p:childTnLst>
                                </p:cTn>
                              </p:par>
                              <p:par>
                                <p:cTn id="1915" presetID="8" presetClass="emph" presetSubtype="0" fill="hold" grpId="5" nodeType="withEffect">
                                  <p:stCondLst>
                                    <p:cond delay="0"/>
                                  </p:stCondLst>
                                  <p:childTnLst>
                                    <p:animRot by="21600000">
                                      <p:cBhvr>
                                        <p:cTn id="1916" dur="4000" fill="hold"/>
                                        <p:tgtEl>
                                          <p:spTgt spid="98"/>
                                        </p:tgtEl>
                                        <p:attrNameLst>
                                          <p:attrName>r</p:attrName>
                                        </p:attrNameLst>
                                      </p:cBhvr>
                                    </p:animRot>
                                  </p:childTnLst>
                                </p:cTn>
                              </p:par>
                              <p:par>
                                <p:cTn id="1917" presetID="8" presetClass="emph" presetSubtype="0" fill="hold" grpId="5" nodeType="withEffect">
                                  <p:stCondLst>
                                    <p:cond delay="0"/>
                                  </p:stCondLst>
                                  <p:childTnLst>
                                    <p:animRot by="21600000">
                                      <p:cBhvr>
                                        <p:cTn id="1918" dur="4000" fill="hold"/>
                                        <p:tgtEl>
                                          <p:spTgt spid="100"/>
                                        </p:tgtEl>
                                        <p:attrNameLst>
                                          <p:attrName>r</p:attrName>
                                        </p:attrNameLst>
                                      </p:cBhvr>
                                    </p:animRot>
                                  </p:childTnLst>
                                </p:cTn>
                              </p:par>
                              <p:par>
                                <p:cTn id="1919" presetID="8" presetClass="emph" presetSubtype="0" fill="hold" grpId="5" nodeType="withEffect">
                                  <p:stCondLst>
                                    <p:cond delay="0"/>
                                  </p:stCondLst>
                                  <p:childTnLst>
                                    <p:animRot by="21600000">
                                      <p:cBhvr>
                                        <p:cTn id="1920" dur="4000" fill="hold"/>
                                        <p:tgtEl>
                                          <p:spTgt spid="102"/>
                                        </p:tgtEl>
                                        <p:attrNameLst>
                                          <p:attrName>r</p:attrName>
                                        </p:attrNameLst>
                                      </p:cBhvr>
                                    </p:animRot>
                                  </p:childTnLst>
                                </p:cTn>
                              </p:par>
                              <p:par>
                                <p:cTn id="1921" presetID="8" presetClass="emph" presetSubtype="0" fill="hold" grpId="5" nodeType="withEffect">
                                  <p:stCondLst>
                                    <p:cond delay="0"/>
                                  </p:stCondLst>
                                  <p:childTnLst>
                                    <p:animRot by="21600000">
                                      <p:cBhvr>
                                        <p:cTn id="1922" dur="4000" fill="hold"/>
                                        <p:tgtEl>
                                          <p:spTgt spid="76"/>
                                        </p:tgtEl>
                                        <p:attrNameLst>
                                          <p:attrName>r</p:attrName>
                                        </p:attrNameLst>
                                      </p:cBhvr>
                                    </p:animRot>
                                  </p:childTnLst>
                                </p:cTn>
                              </p:par>
                              <p:par>
                                <p:cTn id="1923" presetID="8" presetClass="emph" presetSubtype="0" fill="hold" grpId="5" nodeType="withEffect">
                                  <p:stCondLst>
                                    <p:cond delay="0"/>
                                  </p:stCondLst>
                                  <p:childTnLst>
                                    <p:animRot by="21600000">
                                      <p:cBhvr>
                                        <p:cTn id="1924" dur="4000" fill="hold"/>
                                        <p:tgtEl>
                                          <p:spTgt spid="81"/>
                                        </p:tgtEl>
                                        <p:attrNameLst>
                                          <p:attrName>r</p:attrName>
                                        </p:attrNameLst>
                                      </p:cBhvr>
                                    </p:animRot>
                                  </p:childTnLst>
                                </p:cTn>
                              </p:par>
                              <p:par>
                                <p:cTn id="1925" presetID="8" presetClass="emph" presetSubtype="0" fill="hold" grpId="5" nodeType="withEffect">
                                  <p:stCondLst>
                                    <p:cond delay="0"/>
                                  </p:stCondLst>
                                  <p:childTnLst>
                                    <p:animRot by="21600000">
                                      <p:cBhvr>
                                        <p:cTn id="1926" dur="4000" fill="hold"/>
                                        <p:tgtEl>
                                          <p:spTgt spid="83"/>
                                        </p:tgtEl>
                                        <p:attrNameLst>
                                          <p:attrName>r</p:attrName>
                                        </p:attrNameLst>
                                      </p:cBhvr>
                                    </p:animRot>
                                  </p:childTnLst>
                                </p:cTn>
                              </p:par>
                              <p:par>
                                <p:cTn id="1927" presetID="8" presetClass="emph" presetSubtype="0" fill="hold" grpId="5" nodeType="withEffect">
                                  <p:stCondLst>
                                    <p:cond delay="0"/>
                                  </p:stCondLst>
                                  <p:childTnLst>
                                    <p:animRot by="21600000">
                                      <p:cBhvr>
                                        <p:cTn id="1928" dur="4000" fill="hold"/>
                                        <p:tgtEl>
                                          <p:spTgt spid="85"/>
                                        </p:tgtEl>
                                        <p:attrNameLst>
                                          <p:attrName>r</p:attrName>
                                        </p:attrNameLst>
                                      </p:cBhvr>
                                    </p:animRot>
                                  </p:childTnLst>
                                </p:cTn>
                              </p:par>
                              <p:par>
                                <p:cTn id="1929" presetID="8" presetClass="emph" presetSubtype="0" fill="hold" grpId="5" nodeType="withEffect">
                                  <p:stCondLst>
                                    <p:cond delay="0"/>
                                  </p:stCondLst>
                                  <p:childTnLst>
                                    <p:animRot by="21600000">
                                      <p:cBhvr>
                                        <p:cTn id="1930" dur="4000" fill="hold"/>
                                        <p:tgtEl>
                                          <p:spTgt spid="87"/>
                                        </p:tgtEl>
                                        <p:attrNameLst>
                                          <p:attrName>r</p:attrName>
                                        </p:attrNameLst>
                                      </p:cBhvr>
                                    </p:animRot>
                                  </p:childTnLst>
                                </p:cTn>
                              </p:par>
                              <p:par>
                                <p:cTn id="1931" presetID="8" presetClass="emph" presetSubtype="0" fill="hold" grpId="5" nodeType="withEffect">
                                  <p:stCondLst>
                                    <p:cond delay="0"/>
                                  </p:stCondLst>
                                  <p:childTnLst>
                                    <p:animRot by="21600000">
                                      <p:cBhvr>
                                        <p:cTn id="1932" dur="4000" fill="hold"/>
                                        <p:tgtEl>
                                          <p:spTgt spid="89"/>
                                        </p:tgtEl>
                                        <p:attrNameLst>
                                          <p:attrName>r</p:attrName>
                                        </p:attrNameLst>
                                      </p:cBhvr>
                                    </p:animRot>
                                  </p:childTnLst>
                                </p:cTn>
                              </p:par>
                              <p:par>
                                <p:cTn id="1933" presetID="8" presetClass="emph" presetSubtype="0" fill="hold" grpId="5" nodeType="withEffect">
                                  <p:stCondLst>
                                    <p:cond delay="0"/>
                                  </p:stCondLst>
                                  <p:childTnLst>
                                    <p:animRot by="21600000">
                                      <p:cBhvr>
                                        <p:cTn id="1934" dur="4000" fill="hold"/>
                                        <p:tgtEl>
                                          <p:spTgt spid="78"/>
                                        </p:tgtEl>
                                        <p:attrNameLst>
                                          <p:attrName>r</p:attrName>
                                        </p:attrNameLst>
                                      </p:cBhvr>
                                    </p:animRot>
                                  </p:childTnLst>
                                </p:cTn>
                              </p:par>
                              <p:par>
                                <p:cTn id="1935" presetID="8" presetClass="emph" presetSubtype="0" fill="hold" grpId="5" nodeType="withEffect">
                                  <p:stCondLst>
                                    <p:cond delay="0"/>
                                  </p:stCondLst>
                                  <p:childTnLst>
                                    <p:animRot by="21600000">
                                      <p:cBhvr>
                                        <p:cTn id="1936" dur="4000" fill="hold"/>
                                        <p:tgtEl>
                                          <p:spTgt spid="82"/>
                                        </p:tgtEl>
                                        <p:attrNameLst>
                                          <p:attrName>r</p:attrName>
                                        </p:attrNameLst>
                                      </p:cBhvr>
                                    </p:animRot>
                                  </p:childTnLst>
                                </p:cTn>
                              </p:par>
                              <p:par>
                                <p:cTn id="1937" presetID="8" presetClass="emph" presetSubtype="0" fill="hold" grpId="5" nodeType="withEffect">
                                  <p:stCondLst>
                                    <p:cond delay="0"/>
                                  </p:stCondLst>
                                  <p:childTnLst>
                                    <p:animRot by="21600000">
                                      <p:cBhvr>
                                        <p:cTn id="1938" dur="4000" fill="hold"/>
                                        <p:tgtEl>
                                          <p:spTgt spid="84"/>
                                        </p:tgtEl>
                                        <p:attrNameLst>
                                          <p:attrName>r</p:attrName>
                                        </p:attrNameLst>
                                      </p:cBhvr>
                                    </p:animRot>
                                  </p:childTnLst>
                                </p:cTn>
                              </p:par>
                              <p:par>
                                <p:cTn id="1939" presetID="8" presetClass="emph" presetSubtype="0" fill="hold" grpId="5" nodeType="withEffect">
                                  <p:stCondLst>
                                    <p:cond delay="0"/>
                                  </p:stCondLst>
                                  <p:childTnLst>
                                    <p:animRot by="21600000">
                                      <p:cBhvr>
                                        <p:cTn id="1940" dur="4000" fill="hold"/>
                                        <p:tgtEl>
                                          <p:spTgt spid="86"/>
                                        </p:tgtEl>
                                        <p:attrNameLst>
                                          <p:attrName>r</p:attrName>
                                        </p:attrNameLst>
                                      </p:cBhvr>
                                    </p:animRot>
                                  </p:childTnLst>
                                </p:cTn>
                              </p:par>
                              <p:par>
                                <p:cTn id="1941" presetID="8" presetClass="emph" presetSubtype="0" fill="hold" grpId="5" nodeType="withEffect">
                                  <p:stCondLst>
                                    <p:cond delay="0"/>
                                  </p:stCondLst>
                                  <p:childTnLst>
                                    <p:animRot by="21600000">
                                      <p:cBhvr>
                                        <p:cTn id="1942" dur="4000" fill="hold"/>
                                        <p:tgtEl>
                                          <p:spTgt spid="88"/>
                                        </p:tgtEl>
                                        <p:attrNameLst>
                                          <p:attrName>r</p:attrName>
                                        </p:attrNameLst>
                                      </p:cBhvr>
                                    </p:animRot>
                                  </p:childTnLst>
                                </p:cTn>
                              </p:par>
                              <p:par>
                                <p:cTn id="1943" presetID="8" presetClass="emph" presetSubtype="0" fill="hold" grpId="5" nodeType="withEffect">
                                  <p:stCondLst>
                                    <p:cond delay="0"/>
                                  </p:stCondLst>
                                  <p:childTnLst>
                                    <p:animRot by="21600000">
                                      <p:cBhvr>
                                        <p:cTn id="1944" dur="4000" fill="hold"/>
                                        <p:tgtEl>
                                          <p:spTgt spid="9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6" grpId="0" animBg="1"/>
      <p:bldP spid="46" grpId="1" animBg="1"/>
      <p:bldP spid="46" grpId="2" animBg="1"/>
      <p:bldP spid="46" grpId="3" animBg="1"/>
      <p:bldP spid="46" grpId="4" animBg="1"/>
      <p:bldP spid="46" grpId="5" animBg="1"/>
      <p:bldP spid="50" grpId="0" animBg="1"/>
      <p:bldP spid="50" grpId="1" animBg="1"/>
      <p:bldP spid="50" grpId="2" animBg="1"/>
      <p:bldP spid="50" grpId="3" animBg="1"/>
      <p:bldP spid="50" grpId="4" animBg="1"/>
      <p:bldP spid="50" grpId="5" animBg="1"/>
      <p:bldP spid="54" grpId="0" animBg="1"/>
      <p:bldP spid="54" grpId="1" animBg="1"/>
      <p:bldP spid="54" grpId="2" animBg="1"/>
      <p:bldP spid="54" grpId="3" animBg="1"/>
      <p:bldP spid="54" grpId="4" animBg="1"/>
      <p:bldP spid="54" grpId="5" animBg="1"/>
      <p:bldP spid="58" grpId="0" animBg="1"/>
      <p:bldP spid="58" grpId="1" animBg="1"/>
      <p:bldP spid="58" grpId="2" animBg="1"/>
      <p:bldP spid="58" grpId="3" animBg="1"/>
      <p:bldP spid="58" grpId="4" animBg="1"/>
      <p:bldP spid="58" grpId="5" animBg="1"/>
      <p:bldP spid="62" grpId="0" animBg="1"/>
      <p:bldP spid="62" grpId="1" animBg="1"/>
      <p:bldP spid="62" grpId="2" animBg="1"/>
      <p:bldP spid="62" grpId="3" animBg="1"/>
      <p:bldP spid="62" grpId="4" animBg="1"/>
      <p:bldP spid="62" grpId="5" animBg="1"/>
      <p:bldP spid="66" grpId="0" animBg="1"/>
      <p:bldP spid="66" grpId="1" animBg="1"/>
      <p:bldP spid="66" grpId="2" animBg="1"/>
      <p:bldP spid="66" grpId="3" animBg="1"/>
      <p:bldP spid="66" grpId="4" animBg="1"/>
      <p:bldP spid="66"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6" grpId="0" animBg="1"/>
      <p:bldP spid="76" grpId="1" animBg="1"/>
      <p:bldP spid="76" grpId="2" animBg="1"/>
      <p:bldP spid="76" grpId="3" animBg="1"/>
      <p:bldP spid="76" grpId="4" animBg="1"/>
      <p:bldP spid="76" grpId="5" animBg="1"/>
      <p:bldP spid="78" grpId="0" animBg="1"/>
      <p:bldP spid="78" grpId="1" animBg="1"/>
      <p:bldP spid="78" grpId="2" animBg="1"/>
      <p:bldP spid="78" grpId="3" animBg="1"/>
      <p:bldP spid="78" grpId="4" animBg="1"/>
      <p:bldP spid="78"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P spid="93" grpId="1" animBg="1"/>
      <p:bldP spid="93" grpId="2" animBg="1"/>
      <p:bldP spid="93" grpId="3" animBg="1"/>
      <p:bldP spid="93" grpId="4" animBg="1"/>
      <p:bldP spid="93" grpId="5" animBg="1"/>
      <p:bldP spid="94" grpId="0" animBg="1"/>
      <p:bldP spid="94" grpId="1" animBg="1"/>
      <p:bldP spid="94" grpId="2" animBg="1"/>
      <p:bldP spid="94" grpId="3" animBg="1"/>
      <p:bldP spid="94" grpId="4" animBg="1"/>
      <p:bldP spid="94" grpId="5" animBg="1"/>
      <p:bldP spid="95" grpId="0" animBg="1"/>
      <p:bldP spid="95" grpId="1" animBg="1"/>
      <p:bldP spid="95" grpId="2" animBg="1"/>
      <p:bldP spid="95" grpId="3" animBg="1"/>
      <p:bldP spid="95" grpId="4" animBg="1"/>
      <p:bldP spid="95" grpId="5" animBg="1"/>
      <p:bldP spid="96" grpId="0" animBg="1"/>
      <p:bldP spid="96" grpId="1" animBg="1"/>
      <p:bldP spid="96" grpId="2" animBg="1"/>
      <p:bldP spid="96" grpId="3" animBg="1"/>
      <p:bldP spid="96" grpId="4" animBg="1"/>
      <p:bldP spid="96" grpId="5" animBg="1"/>
      <p:bldP spid="97" grpId="0" animBg="1"/>
      <p:bldP spid="97" grpId="1" animBg="1"/>
      <p:bldP spid="97" grpId="2" animBg="1"/>
      <p:bldP spid="97" grpId="3" animBg="1"/>
      <p:bldP spid="97" grpId="4" animBg="1"/>
      <p:bldP spid="97" grpId="5" animBg="1"/>
      <p:bldP spid="98" grpId="0" animBg="1"/>
      <p:bldP spid="98" grpId="1" animBg="1"/>
      <p:bldP spid="98" grpId="2" animBg="1"/>
      <p:bldP spid="98" grpId="3" animBg="1"/>
      <p:bldP spid="98" grpId="4" animBg="1"/>
      <p:bldP spid="98" grpId="5" animBg="1"/>
      <p:bldP spid="99" grpId="0" animBg="1"/>
      <p:bldP spid="99" grpId="1" animBg="1"/>
      <p:bldP spid="99" grpId="2" animBg="1"/>
      <p:bldP spid="99" grpId="3" animBg="1"/>
      <p:bldP spid="99" grpId="4" animBg="1"/>
      <p:bldP spid="99" grpId="5" animBg="1"/>
      <p:bldP spid="100" grpId="0" animBg="1"/>
      <p:bldP spid="100" grpId="1" animBg="1"/>
      <p:bldP spid="100" grpId="2" animBg="1"/>
      <p:bldP spid="100" grpId="3" animBg="1"/>
      <p:bldP spid="100" grpId="4" animBg="1"/>
      <p:bldP spid="100" grpId="5" animBg="1"/>
      <p:bldP spid="101" grpId="0" animBg="1"/>
      <p:bldP spid="101" grpId="1" animBg="1"/>
      <p:bldP spid="101" grpId="2" animBg="1"/>
      <p:bldP spid="101" grpId="3" animBg="1"/>
      <p:bldP spid="101" grpId="4" animBg="1"/>
      <p:bldP spid="101" grpId="5" animBg="1"/>
      <p:bldP spid="102" grpId="0" animBg="1"/>
      <p:bldP spid="102" grpId="1" animBg="1"/>
      <p:bldP spid="102" grpId="2" animBg="1"/>
      <p:bldP spid="102" grpId="3" animBg="1"/>
      <p:bldP spid="102" grpId="4" animBg="1"/>
      <p:bldP spid="102" grpId="5" animBg="1"/>
      <p:bldP spid="103" grpId="0" animBg="1"/>
      <p:bldP spid="103" grpId="1" animBg="1"/>
      <p:bldP spid="103" grpId="2" animBg="1"/>
      <p:bldP spid="103" grpId="3" animBg="1"/>
      <p:bldP spid="103" grpId="4" animBg="1"/>
      <p:bldP spid="103" grpId="5" animBg="1"/>
      <p:bldP spid="104" grpId="0" animBg="1"/>
      <p:bldP spid="104" grpId="1" animBg="1"/>
      <p:bldP spid="104" grpId="2" animBg="1"/>
      <p:bldP spid="104" grpId="3" animBg="1"/>
      <p:bldP spid="104" grpId="4" animBg="1"/>
      <p:bldP spid="104" grpId="5" animBg="1"/>
      <p:bldP spid="105" grpId="0" animBg="1"/>
      <p:bldP spid="105" grpId="1" animBg="1"/>
      <p:bldP spid="105" grpId="2" animBg="1"/>
      <p:bldP spid="105" grpId="3" animBg="1"/>
      <p:bldP spid="105" grpId="4" animBg="1"/>
      <p:bldP spid="105" grpId="5" animBg="1"/>
      <p:bldP spid="106" grpId="0" animBg="1"/>
      <p:bldP spid="106" grpId="1" animBg="1"/>
      <p:bldP spid="106" grpId="2" animBg="1"/>
      <p:bldP spid="106" grpId="3" animBg="1"/>
      <p:bldP spid="106" grpId="4" animBg="1"/>
      <p:bldP spid="106" grpId="5" animBg="1"/>
      <p:bldP spid="107" grpId="0" animBg="1"/>
      <p:bldP spid="107" grpId="1" animBg="1"/>
      <p:bldP spid="107" grpId="2" animBg="1"/>
      <p:bldP spid="107" grpId="3" animBg="1"/>
      <p:bldP spid="107" grpId="4" animBg="1"/>
      <p:bldP spid="107" grpId="5" animBg="1"/>
      <p:bldP spid="108" grpId="0" animBg="1"/>
      <p:bldP spid="108" grpId="1" animBg="1"/>
      <p:bldP spid="108" grpId="2" animBg="1"/>
      <p:bldP spid="108" grpId="3" animBg="1"/>
      <p:bldP spid="108" grpId="4" animBg="1"/>
      <p:bldP spid="108" grpId="5" animBg="1"/>
      <p:bldP spid="109" grpId="0" animBg="1"/>
      <p:bldP spid="109" grpId="1" animBg="1"/>
      <p:bldP spid="109" grpId="2" animBg="1"/>
      <p:bldP spid="109" grpId="3" animBg="1"/>
      <p:bldP spid="109" grpId="4" animBg="1"/>
      <p:bldP spid="109" grpId="5" animBg="1"/>
      <p:bldP spid="110" grpId="0" animBg="1"/>
      <p:bldP spid="110" grpId="1" animBg="1"/>
      <p:bldP spid="110" grpId="2" animBg="1"/>
      <p:bldP spid="110" grpId="3" animBg="1"/>
      <p:bldP spid="110" grpId="4" animBg="1"/>
      <p:bldP spid="110" grpId="5" animBg="1"/>
      <p:bldP spid="111" grpId="0" animBg="1"/>
      <p:bldP spid="111" grpId="1" animBg="1"/>
      <p:bldP spid="111" grpId="2" animBg="1"/>
      <p:bldP spid="111" grpId="3" animBg="1"/>
      <p:bldP spid="111" grpId="4" animBg="1"/>
      <p:bldP spid="111" grpId="5" animBg="1"/>
      <p:bldP spid="112" grpId="0" animBg="1"/>
      <p:bldP spid="112" grpId="1" animBg="1"/>
      <p:bldP spid="112" grpId="2" animBg="1"/>
      <p:bldP spid="112" grpId="3" animBg="1"/>
      <p:bldP spid="112" grpId="4" animBg="1"/>
      <p:bldP spid="112" grpId="5" animBg="1"/>
      <p:bldP spid="113" grpId="0" animBg="1"/>
      <p:bldP spid="113" grpId="1" animBg="1"/>
      <p:bldP spid="113" grpId="2" animBg="1"/>
      <p:bldP spid="113" grpId="3" animBg="1"/>
      <p:bldP spid="113" grpId="4" animBg="1"/>
      <p:bldP spid="113" grpId="5" animBg="1"/>
      <p:bldP spid="114" grpId="0" animBg="1"/>
      <p:bldP spid="114" grpId="1" animBg="1"/>
      <p:bldP spid="114" grpId="2" animBg="1"/>
      <p:bldP spid="114" grpId="3" animBg="1"/>
      <p:bldP spid="114" grpId="4" animBg="1"/>
      <p:bldP spid="114" grpId="5" animBg="1"/>
      <p:bldP spid="115" grpId="0" animBg="1"/>
      <p:bldP spid="115" grpId="1" animBg="1"/>
      <p:bldP spid="115" grpId="2" animBg="1"/>
      <p:bldP spid="115" grpId="3" animBg="1"/>
      <p:bldP spid="115" grpId="4" animBg="1"/>
      <p:bldP spid="115" grpId="5" animBg="1"/>
      <p:bldP spid="116" grpId="0" animBg="1"/>
      <p:bldP spid="116" grpId="1" animBg="1"/>
      <p:bldP spid="116" grpId="2" animBg="1"/>
      <p:bldP spid="116" grpId="3" animBg="1"/>
      <p:bldP spid="116" grpId="4" animBg="1"/>
      <p:bldP spid="116" grpId="5" animBg="1"/>
      <p:bldP spid="117" grpId="0" animBg="1"/>
      <p:bldP spid="117" grpId="1" animBg="1"/>
      <p:bldP spid="117" grpId="2" animBg="1"/>
      <p:bldP spid="117" grpId="3" animBg="1"/>
      <p:bldP spid="117" grpId="4" animBg="1"/>
      <p:bldP spid="117" grpId="5" animBg="1"/>
      <p:bldP spid="118" grpId="0" animBg="1"/>
      <p:bldP spid="118" grpId="1" animBg="1"/>
      <p:bldP spid="118" grpId="2" animBg="1"/>
      <p:bldP spid="118" grpId="3" animBg="1"/>
      <p:bldP spid="118" grpId="4" animBg="1"/>
      <p:bldP spid="118" grpId="5" animBg="1"/>
      <p:bldP spid="119" grpId="0" animBg="1"/>
      <p:bldP spid="119" grpId="1" animBg="1"/>
      <p:bldP spid="119" grpId="2" animBg="1"/>
      <p:bldP spid="119" grpId="3" animBg="1"/>
      <p:bldP spid="119" grpId="4" animBg="1"/>
      <p:bldP spid="119" grpId="5" animBg="1"/>
      <p:bldP spid="120" grpId="0" animBg="1"/>
      <p:bldP spid="120" grpId="1" animBg="1"/>
      <p:bldP spid="120" grpId="2" animBg="1"/>
      <p:bldP spid="120" grpId="3" animBg="1"/>
      <p:bldP spid="120" grpId="4" animBg="1"/>
      <p:bldP spid="120" grpId="5" animBg="1"/>
      <p:bldP spid="121" grpId="0" animBg="1"/>
      <p:bldP spid="121" grpId="1" animBg="1"/>
      <p:bldP spid="121" grpId="2" animBg="1"/>
      <p:bldP spid="121" grpId="3" animBg="1"/>
      <p:bldP spid="121" grpId="4" animBg="1"/>
      <p:bldP spid="121" grpId="5" animBg="1"/>
      <p:bldP spid="122" grpId="0" animBg="1"/>
      <p:bldP spid="122" grpId="1" animBg="1"/>
      <p:bldP spid="122" grpId="2" animBg="1"/>
      <p:bldP spid="122" grpId="3" animBg="1"/>
      <p:bldP spid="122" grpId="4" animBg="1"/>
      <p:bldP spid="122" grpId="5" animBg="1"/>
      <p:bldP spid="123" grpId="0" animBg="1"/>
      <p:bldP spid="123" grpId="1" animBg="1"/>
      <p:bldP spid="123" grpId="2" animBg="1"/>
      <p:bldP spid="123" grpId="3" animBg="1"/>
      <p:bldP spid="123" grpId="4" animBg="1"/>
      <p:bldP spid="123" grpId="5" animBg="1"/>
      <p:bldP spid="124" grpId="0" animBg="1"/>
      <p:bldP spid="124" grpId="1" animBg="1"/>
      <p:bldP spid="124" grpId="2" animBg="1"/>
      <p:bldP spid="124" grpId="3" animBg="1"/>
      <p:bldP spid="124" grpId="4" animBg="1"/>
      <p:bldP spid="124" grpId="5" animBg="1"/>
      <p:bldP spid="125" grpId="0" animBg="1"/>
      <p:bldP spid="125" grpId="1" animBg="1"/>
      <p:bldP spid="125" grpId="2" animBg="1"/>
      <p:bldP spid="125" grpId="3" animBg="1"/>
      <p:bldP spid="125" grpId="4" animBg="1"/>
      <p:bldP spid="125" grpId="5" animBg="1"/>
      <p:bldP spid="126" grpId="0" animBg="1"/>
      <p:bldP spid="126" grpId="1" animBg="1"/>
      <p:bldP spid="126" grpId="2" animBg="1"/>
      <p:bldP spid="126" grpId="3" animBg="1"/>
      <p:bldP spid="126" grpId="4" animBg="1"/>
      <p:bldP spid="126" grpId="5"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43" name="4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18" name="17 Grupo"/>
          <p:cNvGrpSpPr/>
          <p:nvPr/>
        </p:nvGrpSpPr>
        <p:grpSpPr>
          <a:xfrm flipH="1" flipV="1">
            <a:off x="575046" y="0"/>
            <a:ext cx="8568954" cy="5176326"/>
            <a:chOff x="251518" y="0"/>
            <a:chExt cx="8568954" cy="5176326"/>
          </a:xfrm>
        </p:grpSpPr>
        <p:sp>
          <p:nvSpPr>
            <p:cNvPr id="19" name="Forma libre 21"/>
            <p:cNvSpPr/>
            <p:nvPr/>
          </p:nvSpPr>
          <p:spPr>
            <a:xfrm flipH="1" flipV="1">
              <a:off x="251518" y="0"/>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rgbClr val="391B03">
                    <a:lumMod val="0"/>
                    <a:alpha val="74000"/>
                  </a:srgbClr>
                </a:gs>
                <a:gs pos="47000">
                  <a:schemeClr val="accent6">
                    <a:lumMod val="40000"/>
                    <a:lumOff val="60000"/>
                    <a:alpha val="64000"/>
                  </a:schemeClr>
                </a:gs>
                <a:gs pos="69000">
                  <a:schemeClr val="bg2">
                    <a:lumMod val="75000"/>
                    <a:alpha val="70000"/>
                  </a:scheme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20" name="19 Elipse"/>
            <p:cNvSpPr/>
            <p:nvPr/>
          </p:nvSpPr>
          <p:spPr>
            <a:xfrm>
              <a:off x="7006481" y="392826"/>
              <a:ext cx="504056" cy="482352"/>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5934601" y="1152000"/>
              <a:ext cx="387936" cy="4031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5040000" y="1836000"/>
              <a:ext cx="288000" cy="252000"/>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4320000" y="2412000"/>
              <a:ext cx="216024" cy="2002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3708000" y="3708000"/>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4176000" y="4371950"/>
              <a:ext cx="144016" cy="144016"/>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3779912" y="3003798"/>
              <a:ext cx="216024" cy="200266"/>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4896000" y="4680000"/>
              <a:ext cx="144016" cy="144016"/>
            </a:xfrm>
            <a:prstGeom prst="ellipse">
              <a:avLst/>
            </a:prstGeom>
            <a:solidFill>
              <a:srgbClr val="4FCE3E">
                <a:alpha val="82000"/>
              </a:srgbClr>
            </a:soli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a:off x="0" y="0"/>
            <a:ext cx="8568954" cy="5176326"/>
            <a:chOff x="251518" y="47166"/>
            <a:chExt cx="8568954" cy="5176326"/>
          </a:xfrm>
        </p:grpSpPr>
        <p:sp>
          <p:nvSpPr>
            <p:cNvPr id="29" name="Forma libre 21"/>
            <p:cNvSpPr/>
            <p:nvPr/>
          </p:nvSpPr>
          <p:spPr>
            <a:xfrm flipH="1" flipV="1">
              <a:off x="251518" y="47166"/>
              <a:ext cx="8568954" cy="5176326"/>
            </a:xfrm>
            <a:custGeom>
              <a:avLst/>
              <a:gdLst>
                <a:gd name="connsiteX0" fmla="*/ 1676878 w 9111785"/>
                <a:gd name="connsiteY0" fmla="*/ 5156954 h 6388073"/>
                <a:gd name="connsiteX1" fmla="*/ 1219678 w 9111785"/>
                <a:gd name="connsiteY1" fmla="*/ 5614154 h 6388073"/>
                <a:gd name="connsiteX2" fmla="*/ 1676878 w 9111785"/>
                <a:gd name="connsiteY2" fmla="*/ 6071354 h 6388073"/>
                <a:gd name="connsiteX3" fmla="*/ 2134078 w 9111785"/>
                <a:gd name="connsiteY3" fmla="*/ 5614154 h 6388073"/>
                <a:gd name="connsiteX4" fmla="*/ 1676878 w 9111785"/>
                <a:gd name="connsiteY4" fmla="*/ 5156954 h 6388073"/>
                <a:gd name="connsiteX5" fmla="*/ 2874784 w 9111785"/>
                <a:gd name="connsiteY5" fmla="*/ 4358666 h 6388073"/>
                <a:gd name="connsiteX6" fmla="*/ 2533698 w 9111785"/>
                <a:gd name="connsiteY6" fmla="*/ 4707010 h 6388073"/>
                <a:gd name="connsiteX7" fmla="*/ 2874784 w 9111785"/>
                <a:gd name="connsiteY7" fmla="*/ 5055354 h 6388073"/>
                <a:gd name="connsiteX8" fmla="*/ 3215870 w 9111785"/>
                <a:gd name="connsiteY8" fmla="*/ 4707010 h 6388073"/>
                <a:gd name="connsiteX9" fmla="*/ 2874784 w 9111785"/>
                <a:gd name="connsiteY9" fmla="*/ 4358666 h 6388073"/>
                <a:gd name="connsiteX10" fmla="*/ 3868536 w 9111785"/>
                <a:gd name="connsiteY10" fmla="*/ 3734554 h 6388073"/>
                <a:gd name="connsiteX11" fmla="*/ 3621793 w 9111785"/>
                <a:gd name="connsiteY11" fmla="*/ 3988554 h 6388073"/>
                <a:gd name="connsiteX12" fmla="*/ 3868536 w 9111785"/>
                <a:gd name="connsiteY12" fmla="*/ 4242554 h 6388073"/>
                <a:gd name="connsiteX13" fmla="*/ 4115279 w 9111785"/>
                <a:gd name="connsiteY13" fmla="*/ 3988554 h 6388073"/>
                <a:gd name="connsiteX14" fmla="*/ 3868536 w 9111785"/>
                <a:gd name="connsiteY14" fmla="*/ 3734554 h 6388073"/>
                <a:gd name="connsiteX15" fmla="*/ 4667852 w 9111785"/>
                <a:gd name="connsiteY15" fmla="*/ 3077921 h 6388073"/>
                <a:gd name="connsiteX16" fmla="*/ 4458430 w 9111785"/>
                <a:gd name="connsiteY16" fmla="*/ 3301148 h 6388073"/>
                <a:gd name="connsiteX17" fmla="*/ 4667852 w 9111785"/>
                <a:gd name="connsiteY17" fmla="*/ 3524375 h 6388073"/>
                <a:gd name="connsiteX18" fmla="*/ 4877274 w 9111785"/>
                <a:gd name="connsiteY18" fmla="*/ 3301148 h 6388073"/>
                <a:gd name="connsiteX19" fmla="*/ 4667852 w 9111785"/>
                <a:gd name="connsiteY19" fmla="*/ 3077921 h 6388073"/>
                <a:gd name="connsiteX20" fmla="*/ 5265536 w 9111785"/>
                <a:gd name="connsiteY20" fmla="*/ 2391983 h 6388073"/>
                <a:gd name="connsiteX21" fmla="*/ 5073220 w 9111785"/>
                <a:gd name="connsiteY21" fmla="*/ 2569785 h 6388073"/>
                <a:gd name="connsiteX22" fmla="*/ 5265536 w 9111785"/>
                <a:gd name="connsiteY22" fmla="*/ 2747586 h 6388073"/>
                <a:gd name="connsiteX23" fmla="*/ 5457852 w 9111785"/>
                <a:gd name="connsiteY23" fmla="*/ 2569785 h 6388073"/>
                <a:gd name="connsiteX24" fmla="*/ 5265536 w 9111785"/>
                <a:gd name="connsiteY24" fmla="*/ 2391983 h 6388073"/>
                <a:gd name="connsiteX25" fmla="*/ 5370765 w 9111785"/>
                <a:gd name="connsiteY25" fmla="*/ 1569015 h 6388073"/>
                <a:gd name="connsiteX26" fmla="*/ 5209293 w 9111785"/>
                <a:gd name="connsiteY26" fmla="*/ 1721416 h 6388073"/>
                <a:gd name="connsiteX27" fmla="*/ 5370765 w 9111785"/>
                <a:gd name="connsiteY27" fmla="*/ 1873817 h 6388073"/>
                <a:gd name="connsiteX28" fmla="*/ 5532237 w 9111785"/>
                <a:gd name="connsiteY28" fmla="*/ 1721416 h 6388073"/>
                <a:gd name="connsiteX29" fmla="*/ 5370765 w 9111785"/>
                <a:gd name="connsiteY29" fmla="*/ 1569015 h 6388073"/>
                <a:gd name="connsiteX30" fmla="*/ 4877274 w 9111785"/>
                <a:gd name="connsiteY30" fmla="*/ 788155 h 6388073"/>
                <a:gd name="connsiteX31" fmla="*/ 4742108 w 9111785"/>
                <a:gd name="connsiteY31" fmla="*/ 934017 h 6388073"/>
                <a:gd name="connsiteX32" fmla="*/ 4877274 w 9111785"/>
                <a:gd name="connsiteY32" fmla="*/ 1079879 h 6388073"/>
                <a:gd name="connsiteX33" fmla="*/ 5012440 w 9111785"/>
                <a:gd name="connsiteY33" fmla="*/ 934017 h 6388073"/>
                <a:gd name="connsiteX34" fmla="*/ 4877274 w 9111785"/>
                <a:gd name="connsiteY34" fmla="*/ 788155 h 6388073"/>
                <a:gd name="connsiteX35" fmla="*/ 4115279 w 9111785"/>
                <a:gd name="connsiteY35" fmla="*/ 446454 h 6388073"/>
                <a:gd name="connsiteX36" fmla="*/ 3991907 w 9111785"/>
                <a:gd name="connsiteY36" fmla="*/ 559248 h 6388073"/>
                <a:gd name="connsiteX37" fmla="*/ 4115279 w 9111785"/>
                <a:gd name="connsiteY37" fmla="*/ 672042 h 6388073"/>
                <a:gd name="connsiteX38" fmla="*/ 4238651 w 9111785"/>
                <a:gd name="connsiteY38" fmla="*/ 559248 h 6388073"/>
                <a:gd name="connsiteX39" fmla="*/ 4115279 w 9111785"/>
                <a:gd name="connsiteY39" fmla="*/ 446454 h 6388073"/>
                <a:gd name="connsiteX40" fmla="*/ 0 w 9111785"/>
                <a:gd name="connsiteY40" fmla="*/ 0 h 6388073"/>
                <a:gd name="connsiteX41" fmla="*/ 9111785 w 9111785"/>
                <a:gd name="connsiteY41" fmla="*/ 0 h 6388073"/>
                <a:gd name="connsiteX42" fmla="*/ 9111785 w 9111785"/>
                <a:gd name="connsiteY42" fmla="*/ 6388073 h 6388073"/>
                <a:gd name="connsiteX43" fmla="*/ 0 w 9111785"/>
                <a:gd name="connsiteY43" fmla="*/ 6388073 h 6388073"/>
                <a:gd name="connsiteX44" fmla="*/ 0 w 9111785"/>
                <a:gd name="connsiteY44" fmla="*/ 0 h 638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111785" h="6388073">
                  <a:moveTo>
                    <a:pt x="1676878" y="5156954"/>
                  </a:moveTo>
                  <a:cubicBezTo>
                    <a:pt x="1424373" y="5156954"/>
                    <a:pt x="1219678" y="5361649"/>
                    <a:pt x="1219678" y="5614154"/>
                  </a:cubicBezTo>
                  <a:cubicBezTo>
                    <a:pt x="1219678" y="5866659"/>
                    <a:pt x="1424373" y="6071354"/>
                    <a:pt x="1676878" y="6071354"/>
                  </a:cubicBezTo>
                  <a:cubicBezTo>
                    <a:pt x="1929383" y="6071354"/>
                    <a:pt x="2134078" y="5866659"/>
                    <a:pt x="2134078" y="5614154"/>
                  </a:cubicBezTo>
                  <a:cubicBezTo>
                    <a:pt x="2134078" y="5361649"/>
                    <a:pt x="1929383" y="5156954"/>
                    <a:pt x="1676878" y="5156954"/>
                  </a:cubicBezTo>
                  <a:close/>
                  <a:moveTo>
                    <a:pt x="2874784" y="4358666"/>
                  </a:moveTo>
                  <a:cubicBezTo>
                    <a:pt x="2686407" y="4358666"/>
                    <a:pt x="2533698" y="4514625"/>
                    <a:pt x="2533698" y="4707010"/>
                  </a:cubicBezTo>
                  <a:cubicBezTo>
                    <a:pt x="2533698" y="4899395"/>
                    <a:pt x="2686407" y="5055354"/>
                    <a:pt x="2874784" y="5055354"/>
                  </a:cubicBezTo>
                  <a:cubicBezTo>
                    <a:pt x="3063161" y="5055354"/>
                    <a:pt x="3215870" y="4899395"/>
                    <a:pt x="3215870" y="4707010"/>
                  </a:cubicBezTo>
                  <a:cubicBezTo>
                    <a:pt x="3215870" y="4514625"/>
                    <a:pt x="3063161" y="4358666"/>
                    <a:pt x="2874784" y="4358666"/>
                  </a:cubicBezTo>
                  <a:close/>
                  <a:moveTo>
                    <a:pt x="3868536" y="3734554"/>
                  </a:moveTo>
                  <a:cubicBezTo>
                    <a:pt x="3732264" y="3734554"/>
                    <a:pt x="3621793" y="3848274"/>
                    <a:pt x="3621793" y="3988554"/>
                  </a:cubicBezTo>
                  <a:cubicBezTo>
                    <a:pt x="3621793" y="4128834"/>
                    <a:pt x="3732264" y="4242554"/>
                    <a:pt x="3868536" y="4242554"/>
                  </a:cubicBezTo>
                  <a:cubicBezTo>
                    <a:pt x="4004808" y="4242554"/>
                    <a:pt x="4115279" y="4128834"/>
                    <a:pt x="4115279" y="3988554"/>
                  </a:cubicBezTo>
                  <a:cubicBezTo>
                    <a:pt x="4115279" y="3848274"/>
                    <a:pt x="4004808" y="3734554"/>
                    <a:pt x="3868536" y="3734554"/>
                  </a:cubicBezTo>
                  <a:close/>
                  <a:moveTo>
                    <a:pt x="4667852" y="3077921"/>
                  </a:moveTo>
                  <a:cubicBezTo>
                    <a:pt x="4552191" y="3077921"/>
                    <a:pt x="4458430" y="3177863"/>
                    <a:pt x="4458430" y="3301148"/>
                  </a:cubicBezTo>
                  <a:cubicBezTo>
                    <a:pt x="4458430" y="3424433"/>
                    <a:pt x="4552191" y="3524375"/>
                    <a:pt x="4667852" y="3524375"/>
                  </a:cubicBezTo>
                  <a:cubicBezTo>
                    <a:pt x="4783513" y="3524375"/>
                    <a:pt x="4877274" y="3424433"/>
                    <a:pt x="4877274" y="3301148"/>
                  </a:cubicBezTo>
                  <a:cubicBezTo>
                    <a:pt x="4877274" y="3177863"/>
                    <a:pt x="4783513" y="3077921"/>
                    <a:pt x="4667852" y="3077921"/>
                  </a:cubicBezTo>
                  <a:close/>
                  <a:moveTo>
                    <a:pt x="5265536" y="2391983"/>
                  </a:moveTo>
                  <a:cubicBezTo>
                    <a:pt x="5159323" y="2391983"/>
                    <a:pt x="5073220" y="2471588"/>
                    <a:pt x="5073220" y="2569785"/>
                  </a:cubicBezTo>
                  <a:cubicBezTo>
                    <a:pt x="5073220" y="2667981"/>
                    <a:pt x="5159323" y="2747586"/>
                    <a:pt x="5265536" y="2747586"/>
                  </a:cubicBezTo>
                  <a:cubicBezTo>
                    <a:pt x="5371749" y="2747586"/>
                    <a:pt x="5457852" y="2667981"/>
                    <a:pt x="5457852" y="2569785"/>
                  </a:cubicBezTo>
                  <a:cubicBezTo>
                    <a:pt x="5457852" y="2471588"/>
                    <a:pt x="5371749" y="2391983"/>
                    <a:pt x="5265536" y="2391983"/>
                  </a:cubicBezTo>
                  <a:close/>
                  <a:moveTo>
                    <a:pt x="5370765" y="1569015"/>
                  </a:moveTo>
                  <a:cubicBezTo>
                    <a:pt x="5281586" y="1569015"/>
                    <a:pt x="5209293" y="1637247"/>
                    <a:pt x="5209293" y="1721416"/>
                  </a:cubicBezTo>
                  <a:cubicBezTo>
                    <a:pt x="5209293" y="1805584"/>
                    <a:pt x="5281586" y="1873817"/>
                    <a:pt x="5370765" y="1873817"/>
                  </a:cubicBezTo>
                  <a:cubicBezTo>
                    <a:pt x="5459944" y="1873817"/>
                    <a:pt x="5532237" y="1805584"/>
                    <a:pt x="5532237" y="1721416"/>
                  </a:cubicBezTo>
                  <a:cubicBezTo>
                    <a:pt x="5532237" y="1637247"/>
                    <a:pt x="5459944" y="1569015"/>
                    <a:pt x="5370765" y="1569015"/>
                  </a:cubicBezTo>
                  <a:close/>
                  <a:moveTo>
                    <a:pt x="4877274" y="788155"/>
                  </a:moveTo>
                  <a:cubicBezTo>
                    <a:pt x="4802624" y="788155"/>
                    <a:pt x="4742108" y="853460"/>
                    <a:pt x="4742108" y="934017"/>
                  </a:cubicBezTo>
                  <a:cubicBezTo>
                    <a:pt x="4742108" y="1014574"/>
                    <a:pt x="4802624" y="1079879"/>
                    <a:pt x="4877274" y="1079879"/>
                  </a:cubicBezTo>
                  <a:cubicBezTo>
                    <a:pt x="4951924" y="1079879"/>
                    <a:pt x="5012440" y="1014574"/>
                    <a:pt x="5012440" y="934017"/>
                  </a:cubicBezTo>
                  <a:cubicBezTo>
                    <a:pt x="5012440" y="853460"/>
                    <a:pt x="4951924" y="788155"/>
                    <a:pt x="4877274" y="788155"/>
                  </a:cubicBezTo>
                  <a:close/>
                  <a:moveTo>
                    <a:pt x="4115279" y="446454"/>
                  </a:moveTo>
                  <a:cubicBezTo>
                    <a:pt x="4047143" y="446454"/>
                    <a:pt x="3991907" y="496954"/>
                    <a:pt x="3991907" y="559248"/>
                  </a:cubicBezTo>
                  <a:cubicBezTo>
                    <a:pt x="3991907" y="621542"/>
                    <a:pt x="4047143" y="672042"/>
                    <a:pt x="4115279" y="672042"/>
                  </a:cubicBezTo>
                  <a:cubicBezTo>
                    <a:pt x="4183415" y="672042"/>
                    <a:pt x="4238651" y="621542"/>
                    <a:pt x="4238651" y="559248"/>
                  </a:cubicBezTo>
                  <a:cubicBezTo>
                    <a:pt x="4238651" y="496954"/>
                    <a:pt x="4183415" y="446454"/>
                    <a:pt x="4115279" y="446454"/>
                  </a:cubicBezTo>
                  <a:close/>
                  <a:moveTo>
                    <a:pt x="0" y="0"/>
                  </a:moveTo>
                  <a:lnTo>
                    <a:pt x="9111785" y="0"/>
                  </a:lnTo>
                  <a:lnTo>
                    <a:pt x="9111785" y="6388073"/>
                  </a:lnTo>
                  <a:lnTo>
                    <a:pt x="0" y="6388073"/>
                  </a:lnTo>
                  <a:cubicBezTo>
                    <a:pt x="0" y="4258715"/>
                    <a:pt x="11282289" y="1594786"/>
                    <a:pt x="0" y="0"/>
                  </a:cubicBezTo>
                  <a:close/>
                </a:path>
              </a:pathLst>
            </a:custGeom>
            <a:gradFill>
              <a:gsLst>
                <a:gs pos="89000">
                  <a:srgbClr val="391B03">
                    <a:lumMod val="0"/>
                    <a:alpha val="74000"/>
                  </a:srgbClr>
                </a:gs>
                <a:gs pos="47000">
                  <a:schemeClr val="accent6">
                    <a:lumMod val="40000"/>
                    <a:lumOff val="60000"/>
                    <a:alpha val="64000"/>
                  </a:schemeClr>
                </a:gs>
                <a:gs pos="69000">
                  <a:schemeClr val="bg2">
                    <a:lumMod val="75000"/>
                    <a:alpha val="70000"/>
                  </a:schemeClr>
                </a:gs>
                <a:gs pos="100000">
                  <a:schemeClr val="bg1"/>
                </a:gs>
              </a:gsLst>
              <a:path path="circle">
                <a:fillToRect r="100000" b="100000"/>
              </a:path>
            </a:gradFill>
            <a:ln>
              <a:solidFill>
                <a:schemeClr val="tx1">
                  <a:alpha val="35000"/>
                </a:schemeClr>
              </a:solidFill>
            </a:ln>
            <a:scene3d>
              <a:camera prst="orthographicFront"/>
              <a:lightRig rig="flat" dir="t"/>
            </a:scene3d>
            <a:sp3d>
              <a:bevelT w="336550" prst="slop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30" name="29 Elipse"/>
            <p:cNvSpPr/>
            <p:nvPr/>
          </p:nvSpPr>
          <p:spPr>
            <a:xfrm>
              <a:off x="7006481" y="392826"/>
              <a:ext cx="504056" cy="482352"/>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rot lat="0" lon="0" rev="17400000"/>
              </a:lightRig>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5934601" y="1199166"/>
              <a:ext cx="387936" cy="4031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040000" y="1847166"/>
              <a:ext cx="288000" cy="252000"/>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4320000" y="2459166"/>
              <a:ext cx="216024" cy="20026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708000" y="3755166"/>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4175518" y="4403166"/>
              <a:ext cx="144016" cy="144016"/>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3743518" y="3035166"/>
              <a:ext cx="216024" cy="200266"/>
            </a:xfrm>
            <a:prstGeom prst="ellipse">
              <a:avLst/>
            </a:prstGeom>
            <a:gradFill>
              <a:gsLst>
                <a:gs pos="35420">
                  <a:srgbClr val="BE6002"/>
                </a:gs>
                <a:gs pos="10833">
                  <a:srgbClr val="BE6002">
                    <a:lumMod val="92000"/>
                  </a:srgbClr>
                </a:gs>
                <a:gs pos="82000">
                  <a:srgbClr val="BC4A04">
                    <a:lumMod val="64000"/>
                  </a:srgbClr>
                </a:gs>
              </a:gsLst>
              <a:path path="shape">
                <a:fillToRect l="50000" t="50000" r="50000" b="50000"/>
              </a:path>
            </a:gradFill>
            <a:ln>
              <a:noFill/>
            </a:ln>
            <a:scene3d>
              <a:camera prst="orthographicFront"/>
              <a:lightRig rig="morning"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4896000" y="4691166"/>
              <a:ext cx="144016" cy="144016"/>
            </a:xfrm>
            <a:prstGeom prst="ellipse">
              <a:avLst/>
            </a:prstGeom>
            <a:gradFill>
              <a:gsLst>
                <a:gs pos="2000">
                  <a:srgbClr val="92D050"/>
                </a:gs>
                <a:gs pos="35420">
                  <a:srgbClr val="00CC66"/>
                </a:gs>
                <a:gs pos="82000">
                  <a:schemeClr val="accent3">
                    <a:lumMod val="44000"/>
                  </a:schemeClr>
                </a:gs>
              </a:gsLst>
              <a:path path="shape">
                <a:fillToRect l="50000" t="50000" r="50000" b="50000"/>
              </a:path>
            </a:gradFill>
            <a:ln>
              <a:noFill/>
            </a:ln>
            <a:scene3d>
              <a:camera prst="orthographicFront"/>
              <a:lightRig rig="flat" dir="t"/>
            </a:scene3d>
            <a:sp3d>
              <a:bevelT w="304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15816" y="339502"/>
            <a:ext cx="1656184" cy="14083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3"/>
          <p:cNvPicPr>
            <a:picLocks noChangeAspect="1" noChangeArrowheads="1"/>
          </p:cNvPicPr>
          <p:nvPr/>
        </p:nvPicPr>
        <p:blipFill rotWithShape="1">
          <a:blip r:embed="rId5" cstate="email">
            <a:duotone>
              <a:prstClr val="black"/>
              <a:schemeClr val="tx2">
                <a:tint val="45000"/>
                <a:satMod val="400000"/>
              </a:schemeClr>
            </a:duotone>
            <a:extLst>
              <a:ext uri="{BEBA8EAE-BF5A-486C-A8C5-ECC9F3942E4B}">
                <a14:imgProps xmlns:a14="http://schemas.microsoft.com/office/drawing/2010/main">
                  <a14:imgLayer r:embed="rId6">
                    <a14:imgEffect>
                      <a14:saturation sat="15000"/>
                    </a14:imgEffect>
                    <a14:imgEffect>
                      <a14:brightnessContrast bright="33000"/>
                    </a14:imgEffect>
                  </a14:imgLayer>
                </a14:imgProps>
              </a:ext>
              <a:ext uri="{28A0092B-C50C-407E-A947-70E740481C1C}">
                <a14:useLocalDpi xmlns:a14="http://schemas.microsoft.com/office/drawing/2010/main"/>
              </a:ext>
            </a:extLst>
          </a:blip>
          <a:srcRect r="3713"/>
          <a:stretch/>
        </p:blipFill>
        <p:spPr bwMode="auto">
          <a:xfrm>
            <a:off x="7380312" y="4653529"/>
            <a:ext cx="1512168" cy="4899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40 Imagen"/>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114" y="0"/>
            <a:ext cx="9144000" cy="5338986"/>
          </a:xfrm>
          <a:prstGeom prst="rect">
            <a:avLst/>
          </a:prstGeom>
        </p:spPr>
      </p:pic>
    </p:spTree>
    <p:extLst>
      <p:ext uri="{BB962C8B-B14F-4D97-AF65-F5344CB8AC3E}">
        <p14:creationId xmlns:p14="http://schemas.microsoft.com/office/powerpoint/2010/main" val="233141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xit" presetSubtype="2" fill="hold" nodeType="withEffect">
                                  <p:stCondLst>
                                    <p:cond delay="0"/>
                                  </p:stCondLst>
                                  <p:childTnLst>
                                    <p:anim calcmode="lin" valueType="num">
                                      <p:cBhvr additive="base">
                                        <p:cTn id="6" dur="4000"/>
                                        <p:tgtEl>
                                          <p:spTgt spid="18"/>
                                        </p:tgtEl>
                                        <p:attrNameLst>
                                          <p:attrName>ppt_x</p:attrName>
                                        </p:attrNameLst>
                                      </p:cBhvr>
                                      <p:tavLst>
                                        <p:tav tm="0">
                                          <p:val>
                                            <p:strVal val="#ppt_x"/>
                                          </p:val>
                                        </p:tav>
                                        <p:tav tm="100000">
                                          <p:val>
                                            <p:strVal val="#ppt_x+#ppt_w*1.125000"/>
                                          </p:val>
                                        </p:tav>
                                      </p:tavLst>
                                    </p:anim>
                                    <p:animEffect transition="out" filter="wipe(right)">
                                      <p:cBhvr>
                                        <p:cTn id="7" dur="4000"/>
                                        <p:tgtEl>
                                          <p:spTgt spid="18"/>
                                        </p:tgtEl>
                                      </p:cBhvr>
                                    </p:animEffect>
                                    <p:set>
                                      <p:cBhvr>
                                        <p:cTn id="8" dur="1" fill="hold">
                                          <p:stCondLst>
                                            <p:cond delay="3999"/>
                                          </p:stCondLst>
                                        </p:cTn>
                                        <p:tgtEl>
                                          <p:spTgt spid="18"/>
                                        </p:tgtEl>
                                        <p:attrNameLst>
                                          <p:attrName>style.visibility</p:attrName>
                                        </p:attrNameLst>
                                      </p:cBhvr>
                                      <p:to>
                                        <p:strVal val="hidden"/>
                                      </p:to>
                                    </p:set>
                                  </p:childTnLst>
                                </p:cTn>
                              </p:par>
                              <p:par>
                                <p:cTn id="9" presetID="12" presetClass="exit" presetSubtype="8" fill="hold" nodeType="withEffect">
                                  <p:stCondLst>
                                    <p:cond delay="0"/>
                                  </p:stCondLst>
                                  <p:childTnLst>
                                    <p:anim calcmode="lin" valueType="num">
                                      <p:cBhvr additive="base">
                                        <p:cTn id="10" dur="4000"/>
                                        <p:tgtEl>
                                          <p:spTgt spid="28"/>
                                        </p:tgtEl>
                                        <p:attrNameLst>
                                          <p:attrName>ppt_x</p:attrName>
                                        </p:attrNameLst>
                                      </p:cBhvr>
                                      <p:tavLst>
                                        <p:tav tm="0">
                                          <p:val>
                                            <p:strVal val="#ppt_x"/>
                                          </p:val>
                                        </p:tav>
                                        <p:tav tm="100000">
                                          <p:val>
                                            <p:strVal val="#ppt_x-#ppt_w*1.125000"/>
                                          </p:val>
                                        </p:tav>
                                      </p:tavLst>
                                    </p:anim>
                                    <p:animEffect transition="out" filter="wipe(left)">
                                      <p:cBhvr>
                                        <p:cTn id="11" dur="4000"/>
                                        <p:tgtEl>
                                          <p:spTgt spid="28"/>
                                        </p:tgtEl>
                                      </p:cBhvr>
                                    </p:animEffect>
                                    <p:set>
                                      <p:cBhvr>
                                        <p:cTn id="12" dur="1" fill="hold">
                                          <p:stCondLst>
                                            <p:cond delay="3999"/>
                                          </p:stCondLst>
                                        </p:cTn>
                                        <p:tgtEl>
                                          <p:spTgt spid="28"/>
                                        </p:tgtEl>
                                        <p:attrNameLst>
                                          <p:attrName>style.visibility</p:attrName>
                                        </p:attrNameLst>
                                      </p:cBhvr>
                                      <p:to>
                                        <p:strVal val="hidden"/>
                                      </p:to>
                                    </p:set>
                                  </p:childTnLst>
                                </p:cTn>
                              </p:par>
                              <p:par>
                                <p:cTn id="13" presetID="23" presetClass="entr" presetSubtype="528" fill="hold" nodeType="withEffect">
                                  <p:stCondLst>
                                    <p:cond delay="2000"/>
                                  </p:stCondLst>
                                  <p:childTnLst>
                                    <p:set>
                                      <p:cBhvr>
                                        <p:cTn id="14" dur="1" fill="hold">
                                          <p:stCondLst>
                                            <p:cond delay="0"/>
                                          </p:stCondLst>
                                        </p:cTn>
                                        <p:tgtEl>
                                          <p:spTgt spid="39"/>
                                        </p:tgtEl>
                                        <p:attrNameLst>
                                          <p:attrName>style.visibility</p:attrName>
                                        </p:attrNameLst>
                                      </p:cBhvr>
                                      <p:to>
                                        <p:strVal val="visible"/>
                                      </p:to>
                                    </p:set>
                                    <p:anim calcmode="lin" valueType="num">
                                      <p:cBhvr>
                                        <p:cTn id="15" dur="2000" fill="hold"/>
                                        <p:tgtEl>
                                          <p:spTgt spid="39"/>
                                        </p:tgtEl>
                                        <p:attrNameLst>
                                          <p:attrName>ppt_w</p:attrName>
                                        </p:attrNameLst>
                                      </p:cBhvr>
                                      <p:tavLst>
                                        <p:tav tm="0">
                                          <p:val>
                                            <p:fltVal val="0"/>
                                          </p:val>
                                        </p:tav>
                                        <p:tav tm="100000">
                                          <p:val>
                                            <p:strVal val="#ppt_w"/>
                                          </p:val>
                                        </p:tav>
                                      </p:tavLst>
                                    </p:anim>
                                    <p:anim calcmode="lin" valueType="num">
                                      <p:cBhvr>
                                        <p:cTn id="16" dur="2000" fill="hold"/>
                                        <p:tgtEl>
                                          <p:spTgt spid="39"/>
                                        </p:tgtEl>
                                        <p:attrNameLst>
                                          <p:attrName>ppt_h</p:attrName>
                                        </p:attrNameLst>
                                      </p:cBhvr>
                                      <p:tavLst>
                                        <p:tav tm="0">
                                          <p:val>
                                            <p:fltVal val="0"/>
                                          </p:val>
                                        </p:tav>
                                        <p:tav tm="100000">
                                          <p:val>
                                            <p:strVal val="#ppt_h"/>
                                          </p:val>
                                        </p:tav>
                                      </p:tavLst>
                                    </p:anim>
                                    <p:anim calcmode="lin" valueType="num">
                                      <p:cBhvr>
                                        <p:cTn id="17" dur="2000" fill="hold"/>
                                        <p:tgtEl>
                                          <p:spTgt spid="39"/>
                                        </p:tgtEl>
                                        <p:attrNameLst>
                                          <p:attrName>ppt_x</p:attrName>
                                        </p:attrNameLst>
                                      </p:cBhvr>
                                      <p:tavLst>
                                        <p:tav tm="0">
                                          <p:val>
                                            <p:fltVal val="0.5"/>
                                          </p:val>
                                        </p:tav>
                                        <p:tav tm="100000">
                                          <p:val>
                                            <p:strVal val="#ppt_x"/>
                                          </p:val>
                                        </p:tav>
                                      </p:tavLst>
                                    </p:anim>
                                    <p:anim calcmode="lin" valueType="num">
                                      <p:cBhvr>
                                        <p:cTn id="18" dur="2000" fill="hold"/>
                                        <p:tgtEl>
                                          <p:spTgt spid="39"/>
                                        </p:tgtEl>
                                        <p:attrNameLst>
                                          <p:attrName>ppt_y</p:attrName>
                                        </p:attrNameLst>
                                      </p:cBhvr>
                                      <p:tavLst>
                                        <p:tav tm="0">
                                          <p:val>
                                            <p:fltVal val="0.5"/>
                                          </p:val>
                                        </p:tav>
                                        <p:tav tm="100000">
                                          <p:val>
                                            <p:strVal val="#ppt_y"/>
                                          </p:val>
                                        </p:tav>
                                      </p:tavLst>
                                    </p:anim>
                                  </p:childTnLst>
                                </p:cTn>
                              </p:par>
                              <p:par>
                                <p:cTn id="19" presetID="23" presetClass="entr" presetSubtype="528" fill="hold" nodeType="withEffect">
                                  <p:stCondLst>
                                    <p:cond delay="2000"/>
                                  </p:stCondLst>
                                  <p:childTnLst>
                                    <p:set>
                                      <p:cBhvr>
                                        <p:cTn id="20" dur="1" fill="hold">
                                          <p:stCondLst>
                                            <p:cond delay="0"/>
                                          </p:stCondLst>
                                        </p:cTn>
                                        <p:tgtEl>
                                          <p:spTgt spid="40"/>
                                        </p:tgtEl>
                                        <p:attrNameLst>
                                          <p:attrName>style.visibility</p:attrName>
                                        </p:attrNameLst>
                                      </p:cBhvr>
                                      <p:to>
                                        <p:strVal val="visible"/>
                                      </p:to>
                                    </p:set>
                                    <p:anim calcmode="lin" valueType="num">
                                      <p:cBhvr>
                                        <p:cTn id="21" dur="2000" fill="hold"/>
                                        <p:tgtEl>
                                          <p:spTgt spid="40"/>
                                        </p:tgtEl>
                                        <p:attrNameLst>
                                          <p:attrName>ppt_w</p:attrName>
                                        </p:attrNameLst>
                                      </p:cBhvr>
                                      <p:tavLst>
                                        <p:tav tm="0">
                                          <p:val>
                                            <p:fltVal val="0"/>
                                          </p:val>
                                        </p:tav>
                                        <p:tav tm="100000">
                                          <p:val>
                                            <p:strVal val="#ppt_w"/>
                                          </p:val>
                                        </p:tav>
                                      </p:tavLst>
                                    </p:anim>
                                    <p:anim calcmode="lin" valueType="num">
                                      <p:cBhvr>
                                        <p:cTn id="22" dur="2000" fill="hold"/>
                                        <p:tgtEl>
                                          <p:spTgt spid="40"/>
                                        </p:tgtEl>
                                        <p:attrNameLst>
                                          <p:attrName>ppt_h</p:attrName>
                                        </p:attrNameLst>
                                      </p:cBhvr>
                                      <p:tavLst>
                                        <p:tav tm="0">
                                          <p:val>
                                            <p:fltVal val="0"/>
                                          </p:val>
                                        </p:tav>
                                        <p:tav tm="100000">
                                          <p:val>
                                            <p:strVal val="#ppt_h"/>
                                          </p:val>
                                        </p:tav>
                                      </p:tavLst>
                                    </p:anim>
                                    <p:anim calcmode="lin" valueType="num">
                                      <p:cBhvr>
                                        <p:cTn id="23" dur="2000" fill="hold"/>
                                        <p:tgtEl>
                                          <p:spTgt spid="40"/>
                                        </p:tgtEl>
                                        <p:attrNameLst>
                                          <p:attrName>ppt_x</p:attrName>
                                        </p:attrNameLst>
                                      </p:cBhvr>
                                      <p:tavLst>
                                        <p:tav tm="0">
                                          <p:val>
                                            <p:fltVal val="0.5"/>
                                          </p:val>
                                        </p:tav>
                                        <p:tav tm="100000">
                                          <p:val>
                                            <p:strVal val="#ppt_x"/>
                                          </p:val>
                                        </p:tav>
                                      </p:tavLst>
                                    </p:anim>
                                    <p:anim calcmode="lin" valueType="num">
                                      <p:cBhvr>
                                        <p:cTn id="24" dur="2000" fill="hold"/>
                                        <p:tgtEl>
                                          <p:spTgt spid="40"/>
                                        </p:tgtEl>
                                        <p:attrNameLst>
                                          <p:attrName>ppt_y</p:attrName>
                                        </p:attrNameLst>
                                      </p:cBhvr>
                                      <p:tavLst>
                                        <p:tav tm="0">
                                          <p:val>
                                            <p:fltVal val="0.5"/>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4000"/>
                                        <p:tgtEl>
                                          <p:spTgt spid="43"/>
                                        </p:tgtEl>
                                      </p:cBhvr>
                                    </p:animEffect>
                                  </p:childTnLst>
                                </p:cTn>
                              </p:par>
                              <p:par>
                                <p:cTn id="28" presetID="23" presetClass="entr" presetSubtype="288" fill="hold" nodeType="withEffect">
                                  <p:stCondLst>
                                    <p:cond delay="0"/>
                                  </p:stCondLst>
                                  <p:childTnLst>
                                    <p:set>
                                      <p:cBhvr>
                                        <p:cTn id="29" dur="1" fill="hold">
                                          <p:stCondLst>
                                            <p:cond delay="0"/>
                                          </p:stCondLst>
                                        </p:cTn>
                                        <p:tgtEl>
                                          <p:spTgt spid="43"/>
                                        </p:tgtEl>
                                        <p:attrNameLst>
                                          <p:attrName>style.visibility</p:attrName>
                                        </p:attrNameLst>
                                      </p:cBhvr>
                                      <p:to>
                                        <p:strVal val="visible"/>
                                      </p:to>
                                    </p:set>
                                    <p:anim calcmode="lin" valueType="num">
                                      <p:cBhvr>
                                        <p:cTn id="30" dur="4000" fill="hold"/>
                                        <p:tgtEl>
                                          <p:spTgt spid="43"/>
                                        </p:tgtEl>
                                        <p:attrNameLst>
                                          <p:attrName>ppt_w</p:attrName>
                                        </p:attrNameLst>
                                      </p:cBhvr>
                                      <p:tavLst>
                                        <p:tav tm="0">
                                          <p:val>
                                            <p:strVal val="4/3*#ppt_w"/>
                                          </p:val>
                                        </p:tav>
                                        <p:tav tm="100000">
                                          <p:val>
                                            <p:strVal val="#ppt_w"/>
                                          </p:val>
                                        </p:tav>
                                      </p:tavLst>
                                    </p:anim>
                                    <p:anim calcmode="lin" valueType="num">
                                      <p:cBhvr>
                                        <p:cTn id="31" dur="4000" fill="hold"/>
                                        <p:tgtEl>
                                          <p:spTgt spid="43"/>
                                        </p:tgtEl>
                                        <p:attrNameLst>
                                          <p:attrName>ppt_h</p:attrName>
                                        </p:attrNameLst>
                                      </p:cBhvr>
                                      <p:tavLst>
                                        <p:tav tm="0">
                                          <p:val>
                                            <p:strVal val="4/3*#ppt_h"/>
                                          </p:val>
                                        </p:tav>
                                        <p:tav tm="100000">
                                          <p:val>
                                            <p:strVal val="#ppt_h"/>
                                          </p:val>
                                        </p:tav>
                                      </p:tavLst>
                                    </p:anim>
                                  </p:childTnLst>
                                </p:cTn>
                              </p:par>
                              <p:par>
                                <p:cTn id="32" presetID="9" presetClass="emph" presetSubtype="0" nodeType="withEffect">
                                  <p:stCondLst>
                                    <p:cond delay="0"/>
                                  </p:stCondLst>
                                  <p:childTnLst>
                                    <p:set>
                                      <p:cBhvr rctx="PPT">
                                        <p:cTn id="33" dur="indefinite"/>
                                        <p:tgtEl>
                                          <p:spTgt spid="41"/>
                                        </p:tgtEl>
                                        <p:attrNameLst>
                                          <p:attrName>style.opacity</p:attrName>
                                        </p:attrNameLst>
                                      </p:cBhvr>
                                      <p:to>
                                        <p:strVal val="0"/>
                                      </p:to>
                                    </p:set>
                                    <p:animEffect filter="image" prLst="opacity: 0">
                                      <p:cBhvr rctx="IE">
                                        <p:cTn id="34"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a:solidFill>
                  <a:srgbClr val="000000"/>
                </a:solidFill>
                <a:latin typeface="Kristen ITC" pitchFamily="66" charset="0"/>
              </a:rPr>
              <a:t>¿Te ha gustado?</a:t>
            </a:r>
            <a:r>
              <a:rPr lang="es-ES" altLang="es-ES" sz="4800">
                <a:solidFill>
                  <a:srgbClr val="000000"/>
                </a:solidFill>
                <a:latin typeface="Kristen ITC" pitchFamily="66" charset="0"/>
              </a:rPr>
              <a:t> </a:t>
            </a:r>
            <a:br>
              <a:rPr lang="es-ES" altLang="es-ES" sz="4800">
                <a:solidFill>
                  <a:srgbClr val="000000"/>
                </a:solidFill>
                <a:latin typeface="Kristen ITC" pitchFamily="66" charset="0"/>
              </a:rPr>
            </a:br>
            <a:r>
              <a:rPr lang="es-ES" altLang="es-ES" sz="4400">
                <a:solidFill>
                  <a:srgbClr val="000000"/>
                </a:solidFill>
                <a:latin typeface="Kristen ITC" pitchFamily="66" charset="0"/>
              </a:rPr>
              <a:t>Puedes ver más entrando </a:t>
            </a:r>
            <a:br>
              <a:rPr lang="es-ES" altLang="es-ES" sz="4400">
                <a:solidFill>
                  <a:srgbClr val="000000"/>
                </a:solidFill>
                <a:latin typeface="Kristen ITC" pitchFamily="66" charset="0"/>
              </a:rPr>
            </a:br>
            <a:r>
              <a:rPr lang="es-ES" altLang="es-ES" sz="4400" b="1">
                <a:solidFill>
                  <a:srgbClr val="40F903"/>
                </a:solidFill>
                <a:latin typeface="Kristen ITC" pitchFamily="66" charset="0"/>
                <a:hlinkClick r:id="rId5"/>
              </a:rPr>
              <a:t>Aquí</a:t>
            </a:r>
            <a:endParaRPr lang="es-ES" alt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a:solidFill>
                  <a:srgbClr val="000000"/>
                </a:solidFill>
                <a:latin typeface="Kristen ITC" pitchFamily="66" charset="0"/>
              </a:rPr>
              <a:t>Además puedes recibir powerpoints en tu correo electrónico suscribiéndote aquí:</a:t>
            </a:r>
            <a:r>
              <a:rPr lang="es-ES_tradnl" altLang="es-ES" b="1">
                <a:solidFill>
                  <a:srgbClr val="0066FF"/>
                </a:solidFill>
              </a:rPr>
              <a:t> </a:t>
            </a:r>
          </a:p>
          <a:p>
            <a:pPr fontAlgn="base">
              <a:spcBef>
                <a:spcPct val="50000"/>
              </a:spcBef>
              <a:spcAft>
                <a:spcPct val="0"/>
              </a:spcAft>
            </a:pPr>
            <a:endParaRPr lang="es-ES" altLang="es-ES" b="1">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8735</TotalTime>
  <Words>936</Words>
  <Application>Microsoft Office PowerPoint</Application>
  <PresentationFormat>Presentación en pantalla (16:9)</PresentationFormat>
  <Paragraphs>89</Paragraphs>
  <Slides>66</Slides>
  <Notes>23</Notes>
  <HiddenSlides>0</HiddenSlides>
  <MMClips>1</MMClips>
  <ScaleCrop>false</ScaleCrop>
  <HeadingPairs>
    <vt:vector size="4" baseType="variant">
      <vt:variant>
        <vt:lpstr>Tema</vt:lpstr>
      </vt:variant>
      <vt:variant>
        <vt:i4>2</vt:i4>
      </vt:variant>
      <vt:variant>
        <vt:lpstr>Títulos de diapositiva</vt:lpstr>
      </vt:variant>
      <vt:variant>
        <vt:i4>66</vt:i4>
      </vt:variant>
    </vt:vector>
  </HeadingPairs>
  <TitlesOfParts>
    <vt:vector size="68"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27</cp:revision>
  <dcterms:created xsi:type="dcterms:W3CDTF">2020-10-19T15:35:58Z</dcterms:created>
  <dcterms:modified xsi:type="dcterms:W3CDTF">2020-12-04T01:10:05Z</dcterms:modified>
</cp:coreProperties>
</file>